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162" r:id="rId1"/>
    <p:sldMasterId id="2147484502" r:id="rId2"/>
    <p:sldMasterId id="2147484609" r:id="rId3"/>
  </p:sldMasterIdLst>
  <p:notesMasterIdLst>
    <p:notesMasterId r:id="rId38"/>
  </p:notesMasterIdLst>
  <p:sldIdLst>
    <p:sldId id="256" r:id="rId4"/>
    <p:sldId id="2145706823" r:id="rId5"/>
    <p:sldId id="259" r:id="rId6"/>
    <p:sldId id="260" r:id="rId7"/>
    <p:sldId id="257" r:id="rId8"/>
    <p:sldId id="2145707008" r:id="rId9"/>
    <p:sldId id="2145707020" r:id="rId10"/>
    <p:sldId id="2145707036" r:id="rId11"/>
    <p:sldId id="2145707035" r:id="rId12"/>
    <p:sldId id="2145707030" r:id="rId13"/>
    <p:sldId id="2145707032" r:id="rId14"/>
    <p:sldId id="2145707033" r:id="rId15"/>
    <p:sldId id="2145707034" r:id="rId16"/>
    <p:sldId id="2145707016" r:id="rId17"/>
    <p:sldId id="2145707037" r:id="rId18"/>
    <p:sldId id="2145707009" r:id="rId19"/>
    <p:sldId id="2145707006" r:id="rId20"/>
    <p:sldId id="2145707021" r:id="rId21"/>
    <p:sldId id="2145707022" r:id="rId22"/>
    <p:sldId id="2145707023" r:id="rId23"/>
    <p:sldId id="2145707012" r:id="rId24"/>
    <p:sldId id="2145706858" r:id="rId25"/>
    <p:sldId id="2145707038" r:id="rId26"/>
    <p:sldId id="2145707044" r:id="rId27"/>
    <p:sldId id="2145707040" r:id="rId28"/>
    <p:sldId id="5963" r:id="rId29"/>
    <p:sldId id="5968" r:id="rId30"/>
    <p:sldId id="2145707041" r:id="rId31"/>
    <p:sldId id="2145707010" r:id="rId32"/>
    <p:sldId id="2145706923" r:id="rId33"/>
    <p:sldId id="2145706912" r:id="rId34"/>
    <p:sldId id="2145706957" r:id="rId35"/>
    <p:sldId id="2145706828" r:id="rId36"/>
    <p:sldId id="5972" r:id="rId37"/>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A196B2-EE3A-4679-B73B-699BE577859E}" v="8" dt="2023-10-23T10:07:2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3"/>
    <p:restoredTop sz="62373" autoAdjust="0"/>
  </p:normalViewPr>
  <p:slideViewPr>
    <p:cSldViewPr snapToGrid="0">
      <p:cViewPr varScale="1">
        <p:scale>
          <a:sx n="109" d="100"/>
          <a:sy n="109" d="100"/>
        </p:scale>
        <p:origin x="84" y="464"/>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45"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Lock" userId="6f4b911a-563d-483a-b55c-5de6783a34b6" providerId="ADAL" clId="{927682C1-B915-4CF5-B018-02C3237FBFE7}"/>
    <pc:docChg chg="delSld">
      <pc:chgData name="Matt Lock" userId="6f4b911a-563d-483a-b55c-5de6783a34b6" providerId="ADAL" clId="{927682C1-B915-4CF5-B018-02C3237FBFE7}" dt="2023-09-26T12:21:08.119" v="0" actId="47"/>
      <pc:docMkLst>
        <pc:docMk/>
      </pc:docMkLst>
      <pc:sldChg chg="del">
        <pc:chgData name="Matt Lock" userId="6f4b911a-563d-483a-b55c-5de6783a34b6" providerId="ADAL" clId="{927682C1-B915-4CF5-B018-02C3237FBFE7}" dt="2023-09-26T12:21:08.119" v="0" actId="47"/>
        <pc:sldMkLst>
          <pc:docMk/>
          <pc:sldMk cId="2706805056" sldId="2145706921"/>
        </pc:sldMkLst>
      </pc:sldChg>
    </pc:docChg>
  </pc:docChgLst>
  <pc:docChgLst>
    <pc:chgData name="Richard Lander Stow" userId="6af7f7f9-6f33-4994-b963-0a6be15b0be1" providerId="ADAL" clId="{F4A196B2-EE3A-4679-B73B-699BE577859E}"/>
    <pc:docChg chg="undo custSel addSld modSld">
      <pc:chgData name="Richard Lander Stow" userId="6af7f7f9-6f33-4994-b963-0a6be15b0be1" providerId="ADAL" clId="{F4A196B2-EE3A-4679-B73B-699BE577859E}" dt="2023-10-23T10:22:40.437" v="6757" actId="20577"/>
      <pc:docMkLst>
        <pc:docMk/>
      </pc:docMkLst>
      <pc:sldChg chg="modNotesTx">
        <pc:chgData name="Richard Lander Stow" userId="6af7f7f9-6f33-4994-b963-0a6be15b0be1" providerId="ADAL" clId="{F4A196B2-EE3A-4679-B73B-699BE577859E}" dt="2023-10-23T09:11:05.133" v="1539" actId="20577"/>
        <pc:sldMkLst>
          <pc:docMk/>
          <pc:sldMk cId="79302226" sldId="256"/>
        </pc:sldMkLst>
      </pc:sldChg>
      <pc:sldChg chg="modNotesTx">
        <pc:chgData name="Richard Lander Stow" userId="6af7f7f9-6f33-4994-b963-0a6be15b0be1" providerId="ADAL" clId="{F4A196B2-EE3A-4679-B73B-699BE577859E}" dt="2023-10-23T09:24:18.916" v="2590" actId="20577"/>
        <pc:sldMkLst>
          <pc:docMk/>
          <pc:sldMk cId="3912987889" sldId="257"/>
        </pc:sldMkLst>
      </pc:sldChg>
      <pc:sldChg chg="modNotesTx">
        <pc:chgData name="Richard Lander Stow" userId="6af7f7f9-6f33-4994-b963-0a6be15b0be1" providerId="ADAL" clId="{F4A196B2-EE3A-4679-B73B-699BE577859E}" dt="2023-10-23T09:20:37.943" v="2124" actId="6549"/>
        <pc:sldMkLst>
          <pc:docMk/>
          <pc:sldMk cId="1537327074" sldId="259"/>
        </pc:sldMkLst>
      </pc:sldChg>
      <pc:sldChg chg="modNotesTx">
        <pc:chgData name="Richard Lander Stow" userId="6af7f7f9-6f33-4994-b963-0a6be15b0be1" providerId="ADAL" clId="{F4A196B2-EE3A-4679-B73B-699BE577859E}" dt="2023-10-23T09:23:02.341" v="2571" actId="20577"/>
        <pc:sldMkLst>
          <pc:docMk/>
          <pc:sldMk cId="1923370130" sldId="260"/>
        </pc:sldMkLst>
      </pc:sldChg>
      <pc:sldChg chg="modNotesTx">
        <pc:chgData name="Richard Lander Stow" userId="6af7f7f9-6f33-4994-b963-0a6be15b0be1" providerId="ADAL" clId="{F4A196B2-EE3A-4679-B73B-699BE577859E}" dt="2023-10-23T07:17:19.347" v="1457" actId="20577"/>
        <pc:sldMkLst>
          <pc:docMk/>
          <pc:sldMk cId="3771288506" sldId="2145706823"/>
        </pc:sldMkLst>
      </pc:sldChg>
      <pc:sldChg chg="modNotesTx">
        <pc:chgData name="Richard Lander Stow" userId="6af7f7f9-6f33-4994-b963-0a6be15b0be1" providerId="ADAL" clId="{F4A196B2-EE3A-4679-B73B-699BE577859E}" dt="2023-10-23T10:15:54.661" v="5870" actId="20577"/>
        <pc:sldMkLst>
          <pc:docMk/>
          <pc:sldMk cId="1410520205" sldId="2145706858"/>
        </pc:sldMkLst>
      </pc:sldChg>
      <pc:sldChg chg="addSp delSp mod modNotesTx">
        <pc:chgData name="Richard Lander Stow" userId="6af7f7f9-6f33-4994-b963-0a6be15b0be1" providerId="ADAL" clId="{F4A196B2-EE3A-4679-B73B-699BE577859E}" dt="2023-10-23T09:50:29.295" v="3968" actId="20577"/>
        <pc:sldMkLst>
          <pc:docMk/>
          <pc:sldMk cId="3272621804" sldId="2145707006"/>
        </pc:sldMkLst>
        <pc:spChg chg="add del">
          <ac:chgData name="Richard Lander Stow" userId="6af7f7f9-6f33-4994-b963-0a6be15b0be1" providerId="ADAL" clId="{F4A196B2-EE3A-4679-B73B-699BE577859E}" dt="2023-10-23T09:49:03.147" v="3855" actId="22"/>
          <ac:spMkLst>
            <pc:docMk/>
            <pc:sldMk cId="3272621804" sldId="2145707006"/>
            <ac:spMk id="4" creationId="{4C9F1C36-C9C2-42CF-A018-453F1E59A1AF}"/>
          </ac:spMkLst>
        </pc:spChg>
      </pc:sldChg>
      <pc:sldChg chg="modNotesTx">
        <pc:chgData name="Richard Lander Stow" userId="6af7f7f9-6f33-4994-b963-0a6be15b0be1" providerId="ADAL" clId="{F4A196B2-EE3A-4679-B73B-699BE577859E}" dt="2023-10-23T09:27:06.935" v="2852" actId="20577"/>
        <pc:sldMkLst>
          <pc:docMk/>
          <pc:sldMk cId="2738587989" sldId="2145707008"/>
        </pc:sldMkLst>
      </pc:sldChg>
      <pc:sldChg chg="modNotesTx">
        <pc:chgData name="Richard Lander Stow" userId="6af7f7f9-6f33-4994-b963-0a6be15b0be1" providerId="ADAL" clId="{F4A196B2-EE3A-4679-B73B-699BE577859E}" dt="2023-10-23T09:48:31.577" v="3853"/>
        <pc:sldMkLst>
          <pc:docMk/>
          <pc:sldMk cId="817319895" sldId="2145707009"/>
        </pc:sldMkLst>
      </pc:sldChg>
      <pc:sldChg chg="modNotesTx">
        <pc:chgData name="Richard Lander Stow" userId="6af7f7f9-6f33-4994-b963-0a6be15b0be1" providerId="ADAL" clId="{F4A196B2-EE3A-4679-B73B-699BE577859E}" dt="2023-10-23T10:12:07.820" v="4903" actId="20577"/>
        <pc:sldMkLst>
          <pc:docMk/>
          <pc:sldMk cId="3649584481" sldId="2145707012"/>
        </pc:sldMkLst>
      </pc:sldChg>
      <pc:sldChg chg="add modNotesTx">
        <pc:chgData name="Richard Lander Stow" userId="6af7f7f9-6f33-4994-b963-0a6be15b0be1" providerId="ADAL" clId="{F4A196B2-EE3A-4679-B73B-699BE577859E}" dt="2023-10-23T09:39:38.057" v="3360"/>
        <pc:sldMkLst>
          <pc:docMk/>
          <pc:sldMk cId="2633560561" sldId="2145707016"/>
        </pc:sldMkLst>
      </pc:sldChg>
      <pc:sldChg chg="modNotesTx">
        <pc:chgData name="Richard Lander Stow" userId="6af7f7f9-6f33-4994-b963-0a6be15b0be1" providerId="ADAL" clId="{F4A196B2-EE3A-4679-B73B-699BE577859E}" dt="2023-10-23T09:27:32.745" v="2853"/>
        <pc:sldMkLst>
          <pc:docMk/>
          <pc:sldMk cId="183440146" sldId="2145707020"/>
        </pc:sldMkLst>
      </pc:sldChg>
      <pc:sldChg chg="modNotesTx">
        <pc:chgData name="Richard Lander Stow" userId="6af7f7f9-6f33-4994-b963-0a6be15b0be1" providerId="ADAL" clId="{F4A196B2-EE3A-4679-B73B-699BE577859E}" dt="2023-10-23T09:59:26.820" v="4302" actId="20577"/>
        <pc:sldMkLst>
          <pc:docMk/>
          <pc:sldMk cId="3195654093" sldId="2145707021"/>
        </pc:sldMkLst>
      </pc:sldChg>
      <pc:sldChg chg="modNotesTx">
        <pc:chgData name="Richard Lander Stow" userId="6af7f7f9-6f33-4994-b963-0a6be15b0be1" providerId="ADAL" clId="{F4A196B2-EE3A-4679-B73B-699BE577859E}" dt="2023-10-23T10:04:05.936" v="4441" actId="20577"/>
        <pc:sldMkLst>
          <pc:docMk/>
          <pc:sldMk cId="2958550655" sldId="2145707022"/>
        </pc:sldMkLst>
      </pc:sldChg>
      <pc:sldChg chg="modNotesTx">
        <pc:chgData name="Richard Lander Stow" userId="6af7f7f9-6f33-4994-b963-0a6be15b0be1" providerId="ADAL" clId="{F4A196B2-EE3A-4679-B73B-699BE577859E}" dt="2023-10-23T10:07:30.617" v="4756" actId="20577"/>
        <pc:sldMkLst>
          <pc:docMk/>
          <pc:sldMk cId="122167887" sldId="2145707023"/>
        </pc:sldMkLst>
      </pc:sldChg>
      <pc:sldChg chg="modNotesTx">
        <pc:chgData name="Richard Lander Stow" userId="6af7f7f9-6f33-4994-b963-0a6be15b0be1" providerId="ADAL" clId="{F4A196B2-EE3A-4679-B73B-699BE577859E}" dt="2023-10-23T09:35:03.859" v="3337" actId="6549"/>
        <pc:sldMkLst>
          <pc:docMk/>
          <pc:sldMk cId="2939975685" sldId="2145707030"/>
        </pc:sldMkLst>
      </pc:sldChg>
      <pc:sldChg chg="modNotesTx">
        <pc:chgData name="Richard Lander Stow" userId="6af7f7f9-6f33-4994-b963-0a6be15b0be1" providerId="ADAL" clId="{F4A196B2-EE3A-4679-B73B-699BE577859E}" dt="2023-10-23T09:36:11.512" v="3339" actId="20577"/>
        <pc:sldMkLst>
          <pc:docMk/>
          <pc:sldMk cId="4079644759" sldId="2145707032"/>
        </pc:sldMkLst>
      </pc:sldChg>
      <pc:sldChg chg="modNotesTx">
        <pc:chgData name="Richard Lander Stow" userId="6af7f7f9-6f33-4994-b963-0a6be15b0be1" providerId="ADAL" clId="{F4A196B2-EE3A-4679-B73B-699BE577859E}" dt="2023-10-23T09:36:52.973" v="3341"/>
        <pc:sldMkLst>
          <pc:docMk/>
          <pc:sldMk cId="2109832439" sldId="2145707034"/>
        </pc:sldMkLst>
      </pc:sldChg>
      <pc:sldChg chg="modNotesTx">
        <pc:chgData name="Richard Lander Stow" userId="6af7f7f9-6f33-4994-b963-0a6be15b0be1" providerId="ADAL" clId="{F4A196B2-EE3A-4679-B73B-699BE577859E}" dt="2023-10-23T09:29:38.917" v="2895"/>
        <pc:sldMkLst>
          <pc:docMk/>
          <pc:sldMk cId="2815881011" sldId="2145707035"/>
        </pc:sldMkLst>
      </pc:sldChg>
      <pc:sldChg chg="modNotesTx">
        <pc:chgData name="Richard Lander Stow" userId="6af7f7f9-6f33-4994-b963-0a6be15b0be1" providerId="ADAL" clId="{F4A196B2-EE3A-4679-B73B-699BE577859E}" dt="2023-10-23T09:29:08.266" v="2893" actId="20577"/>
        <pc:sldMkLst>
          <pc:docMk/>
          <pc:sldMk cId="4037869990" sldId="2145707036"/>
        </pc:sldMkLst>
      </pc:sldChg>
      <pc:sldChg chg="modNotesTx">
        <pc:chgData name="Richard Lander Stow" userId="6af7f7f9-6f33-4994-b963-0a6be15b0be1" providerId="ADAL" clId="{F4A196B2-EE3A-4679-B73B-699BE577859E}" dt="2023-10-23T09:47:45.141" v="3787" actId="20577"/>
        <pc:sldMkLst>
          <pc:docMk/>
          <pc:sldMk cId="2705606138" sldId="2145707037"/>
        </pc:sldMkLst>
      </pc:sldChg>
      <pc:sldChg chg="modNotesTx">
        <pc:chgData name="Richard Lander Stow" userId="6af7f7f9-6f33-4994-b963-0a6be15b0be1" providerId="ADAL" clId="{F4A196B2-EE3A-4679-B73B-699BE577859E}" dt="2023-10-23T10:18:53.389" v="6321" actId="20577"/>
        <pc:sldMkLst>
          <pc:docMk/>
          <pc:sldMk cId="1555797597" sldId="2145707038"/>
        </pc:sldMkLst>
      </pc:sldChg>
      <pc:sldChg chg="modNotesTx">
        <pc:chgData name="Richard Lander Stow" userId="6af7f7f9-6f33-4994-b963-0a6be15b0be1" providerId="ADAL" clId="{F4A196B2-EE3A-4679-B73B-699BE577859E}" dt="2023-10-23T10:22:40.437" v="6757" actId="20577"/>
        <pc:sldMkLst>
          <pc:docMk/>
          <pc:sldMk cId="2341156116" sldId="2145707040"/>
        </pc:sldMkLst>
      </pc:sldChg>
      <pc:sldChg chg="modNotesTx">
        <pc:chgData name="Richard Lander Stow" userId="6af7f7f9-6f33-4994-b963-0a6be15b0be1" providerId="ADAL" clId="{F4A196B2-EE3A-4679-B73B-699BE577859E}" dt="2023-10-23T10:21:10.398" v="6558" actId="20577"/>
        <pc:sldMkLst>
          <pc:docMk/>
          <pc:sldMk cId="3834684171" sldId="214570704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Bierstadt" panose="020B0503030202060203" pitchFamily="34" charset="77"/>
                <a:ea typeface="+mn-ea"/>
                <a:cs typeface="+mn-cs"/>
              </a:defRPr>
            </a:pPr>
            <a:r>
              <a:rPr lang="en-US" sz="1600"/>
              <a:t>SharePoint Online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Bierstadt" panose="020B0503030202060203" pitchFamily="34" charset="77"/>
              <a:ea typeface="+mn-ea"/>
              <a:cs typeface="+mn-cs"/>
            </a:defRPr>
          </a:pPr>
          <a:endParaRPr lang="en-US"/>
        </a:p>
      </c:txPr>
    </c:title>
    <c:autoTitleDeleted val="0"/>
    <c:plotArea>
      <c:layout>
        <c:manualLayout>
          <c:layoutTarget val="inner"/>
          <c:xMode val="edge"/>
          <c:yMode val="edge"/>
          <c:x val="3.5493948673082532E-2"/>
          <c:y val="0.153532751340865"/>
          <c:w val="0.9475307426849422"/>
          <c:h val="0.62974694739244552"/>
        </c:manualLayout>
      </c:layout>
      <c:barChart>
        <c:barDir val="bar"/>
        <c:grouping val="clustered"/>
        <c:varyColors val="0"/>
        <c:ser>
          <c:idx val="0"/>
          <c:order val="0"/>
          <c:tx>
            <c:strRef>
              <c:f>Sheet1!$B$1</c:f>
              <c:strCache>
                <c:ptCount val="1"/>
                <c:pt idx="0">
                  <c:v>All Files</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Bierstadt" panose="020B050303020206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Anyone</c:v>
                </c:pt>
                <c:pt idx="1">
                  <c:v>External</c:v>
                </c:pt>
                <c:pt idx="2">
                  <c:v>Guest</c:v>
                </c:pt>
                <c:pt idx="3">
                  <c:v>Org-wide</c:v>
                </c:pt>
              </c:strCache>
            </c:strRef>
          </c:cat>
          <c:val>
            <c:numRef>
              <c:f>Sheet1!$B$2:$B$5</c:f>
              <c:numCache>
                <c:formatCode>General</c:formatCode>
                <c:ptCount val="4"/>
                <c:pt idx="0">
                  <c:v>57222</c:v>
                </c:pt>
                <c:pt idx="1">
                  <c:v>12402</c:v>
                </c:pt>
                <c:pt idx="2">
                  <c:v>7250</c:v>
                </c:pt>
                <c:pt idx="3">
                  <c:v>154000</c:v>
                </c:pt>
              </c:numCache>
            </c:numRef>
          </c:val>
          <c:extLst>
            <c:ext xmlns:c16="http://schemas.microsoft.com/office/drawing/2014/chart" uri="{C3380CC4-5D6E-409C-BE32-E72D297353CC}">
              <c16:uniqueId val="{00000000-4B8B-464E-8AC1-F5BC52AE2F21}"/>
            </c:ext>
          </c:extLst>
        </c:ser>
        <c:ser>
          <c:idx val="1"/>
          <c:order val="1"/>
          <c:tx>
            <c:strRef>
              <c:f>Sheet1!$C$1</c:f>
              <c:strCache>
                <c:ptCount val="1"/>
                <c:pt idx="0">
                  <c:v>Sensitive Files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Bierstadt" panose="020B050303020206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Anyone</c:v>
                </c:pt>
                <c:pt idx="1">
                  <c:v>External</c:v>
                </c:pt>
                <c:pt idx="2">
                  <c:v>Guest</c:v>
                </c:pt>
                <c:pt idx="3">
                  <c:v>Org-wide</c:v>
                </c:pt>
              </c:strCache>
            </c:strRef>
          </c:cat>
          <c:val>
            <c:numRef>
              <c:f>Sheet1!$C$2:$C$5</c:f>
              <c:numCache>
                <c:formatCode>General</c:formatCode>
                <c:ptCount val="4"/>
                <c:pt idx="0">
                  <c:v>8250</c:v>
                </c:pt>
                <c:pt idx="1">
                  <c:v>2225</c:v>
                </c:pt>
                <c:pt idx="2">
                  <c:v>2009</c:v>
                </c:pt>
                <c:pt idx="3">
                  <c:v>72000</c:v>
                </c:pt>
              </c:numCache>
            </c:numRef>
          </c:val>
          <c:extLst>
            <c:ext xmlns:c16="http://schemas.microsoft.com/office/drawing/2014/chart" uri="{C3380CC4-5D6E-409C-BE32-E72D297353CC}">
              <c16:uniqueId val="{00000001-4B8B-464E-8AC1-F5BC52AE2F21}"/>
            </c:ext>
          </c:extLst>
        </c:ser>
        <c:dLbls>
          <c:dLblPos val="outEnd"/>
          <c:showLegendKey val="0"/>
          <c:showVal val="1"/>
          <c:showCatName val="0"/>
          <c:showSerName val="0"/>
          <c:showPercent val="0"/>
          <c:showBubbleSize val="0"/>
        </c:dLbls>
        <c:gapWidth val="150"/>
        <c:axId val="1715942895"/>
        <c:axId val="1742090639"/>
      </c:barChart>
      <c:catAx>
        <c:axId val="1715942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Bierstadt" panose="020B0503030202060203" pitchFamily="34" charset="77"/>
                <a:ea typeface="+mn-ea"/>
                <a:cs typeface="+mn-cs"/>
              </a:defRPr>
            </a:pPr>
            <a:endParaRPr lang="en-US"/>
          </a:p>
        </c:txPr>
        <c:crossAx val="1742090639"/>
        <c:crosses val="autoZero"/>
        <c:auto val="1"/>
        <c:lblAlgn val="ctr"/>
        <c:lblOffset val="100"/>
        <c:noMultiLvlLbl val="0"/>
      </c:catAx>
      <c:valAx>
        <c:axId val="1742090639"/>
        <c:scaling>
          <c:orientation val="minMax"/>
        </c:scaling>
        <c:delete val="0"/>
        <c:axPos val="b"/>
        <c:majorGridlines>
          <c:spPr>
            <a:ln w="9525" cap="flat" cmpd="sng" algn="ctr">
              <a:solidFill>
                <a:srgbClr val="343B5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Bierstadt" panose="020B0503030202060203" pitchFamily="34" charset="77"/>
                <a:ea typeface="+mn-ea"/>
                <a:cs typeface="+mn-cs"/>
              </a:defRPr>
            </a:pPr>
            <a:endParaRPr lang="en-US"/>
          </a:p>
        </c:txPr>
        <c:crossAx val="1715942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Bierstadt" panose="020B050303020206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Bierstadt" panose="020B0503030202060203" pitchFamily="34"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Bierstadt" panose="020B0503030202060203" pitchFamily="34" charset="77"/>
                <a:ea typeface="+mn-ea"/>
                <a:cs typeface="+mn-cs"/>
              </a:defRPr>
            </a:pPr>
            <a:r>
              <a:rPr lang="en-US" sz="1600"/>
              <a:t>OneDrive</a:t>
            </a:r>
          </a:p>
        </c:rich>
      </c:tx>
      <c:overlay val="1"/>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Bierstadt" panose="020B0503030202060203" pitchFamily="34" charset="77"/>
              <a:ea typeface="+mn-ea"/>
              <a:cs typeface="+mn-cs"/>
            </a:defRPr>
          </a:pPr>
          <a:endParaRPr lang="en-US"/>
        </a:p>
      </c:txPr>
    </c:title>
    <c:autoTitleDeleted val="0"/>
    <c:plotArea>
      <c:layout>
        <c:manualLayout>
          <c:layoutTarget val="inner"/>
          <c:xMode val="edge"/>
          <c:yMode val="edge"/>
          <c:x val="3.5493948673082532E-2"/>
          <c:y val="0.153532751340865"/>
          <c:w val="0.9475307426849422"/>
          <c:h val="0.62974694739244552"/>
        </c:manualLayout>
      </c:layout>
      <c:barChart>
        <c:barDir val="bar"/>
        <c:grouping val="clustered"/>
        <c:varyColors val="0"/>
        <c:ser>
          <c:idx val="0"/>
          <c:order val="0"/>
          <c:tx>
            <c:strRef>
              <c:f>Sheet1!$B$1</c:f>
              <c:strCache>
                <c:ptCount val="1"/>
                <c:pt idx="0">
                  <c:v>All Files</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Bierstadt" panose="020B050303020206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Anyone</c:v>
                </c:pt>
                <c:pt idx="1">
                  <c:v>External</c:v>
                </c:pt>
                <c:pt idx="2">
                  <c:v>Guest</c:v>
                </c:pt>
                <c:pt idx="3">
                  <c:v>Org-wide</c:v>
                </c:pt>
              </c:strCache>
            </c:strRef>
          </c:cat>
          <c:val>
            <c:numRef>
              <c:f>Sheet1!$B$2:$B$5</c:f>
              <c:numCache>
                <c:formatCode>General</c:formatCode>
                <c:ptCount val="4"/>
                <c:pt idx="0">
                  <c:v>57222</c:v>
                </c:pt>
                <c:pt idx="1">
                  <c:v>12402</c:v>
                </c:pt>
                <c:pt idx="2">
                  <c:v>7250</c:v>
                </c:pt>
                <c:pt idx="3">
                  <c:v>154000</c:v>
                </c:pt>
              </c:numCache>
            </c:numRef>
          </c:val>
          <c:extLst>
            <c:ext xmlns:c16="http://schemas.microsoft.com/office/drawing/2014/chart" uri="{C3380CC4-5D6E-409C-BE32-E72D297353CC}">
              <c16:uniqueId val="{00000000-9AE0-A34C-9DD9-57A7D1F806B4}"/>
            </c:ext>
          </c:extLst>
        </c:ser>
        <c:ser>
          <c:idx val="1"/>
          <c:order val="1"/>
          <c:tx>
            <c:strRef>
              <c:f>Sheet1!$C$1</c:f>
              <c:strCache>
                <c:ptCount val="1"/>
                <c:pt idx="0">
                  <c:v>Sensitive Files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Bierstadt" panose="020B050303020206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Anyone</c:v>
                </c:pt>
                <c:pt idx="1">
                  <c:v>External</c:v>
                </c:pt>
                <c:pt idx="2">
                  <c:v>Guest</c:v>
                </c:pt>
                <c:pt idx="3">
                  <c:v>Org-wide</c:v>
                </c:pt>
              </c:strCache>
            </c:strRef>
          </c:cat>
          <c:val>
            <c:numRef>
              <c:f>Sheet1!$C$2:$C$5</c:f>
              <c:numCache>
                <c:formatCode>General</c:formatCode>
                <c:ptCount val="4"/>
                <c:pt idx="0">
                  <c:v>8250</c:v>
                </c:pt>
                <c:pt idx="1">
                  <c:v>2225</c:v>
                </c:pt>
                <c:pt idx="2">
                  <c:v>2009</c:v>
                </c:pt>
                <c:pt idx="3">
                  <c:v>72000</c:v>
                </c:pt>
              </c:numCache>
            </c:numRef>
          </c:val>
          <c:extLst>
            <c:ext xmlns:c16="http://schemas.microsoft.com/office/drawing/2014/chart" uri="{C3380CC4-5D6E-409C-BE32-E72D297353CC}">
              <c16:uniqueId val="{00000001-9AE0-A34C-9DD9-57A7D1F806B4}"/>
            </c:ext>
          </c:extLst>
        </c:ser>
        <c:dLbls>
          <c:dLblPos val="outEnd"/>
          <c:showLegendKey val="0"/>
          <c:showVal val="1"/>
          <c:showCatName val="0"/>
          <c:showSerName val="0"/>
          <c:showPercent val="0"/>
          <c:showBubbleSize val="0"/>
        </c:dLbls>
        <c:gapWidth val="150"/>
        <c:axId val="1715942895"/>
        <c:axId val="1742090639"/>
      </c:barChart>
      <c:catAx>
        <c:axId val="1715942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Bierstadt" panose="020B0503030202060203" pitchFamily="34" charset="77"/>
                <a:ea typeface="+mn-ea"/>
                <a:cs typeface="+mn-cs"/>
              </a:defRPr>
            </a:pPr>
            <a:endParaRPr lang="en-US"/>
          </a:p>
        </c:txPr>
        <c:crossAx val="1742090639"/>
        <c:crosses val="autoZero"/>
        <c:auto val="1"/>
        <c:lblAlgn val="ctr"/>
        <c:lblOffset val="100"/>
        <c:noMultiLvlLbl val="0"/>
      </c:catAx>
      <c:valAx>
        <c:axId val="1742090639"/>
        <c:scaling>
          <c:orientation val="minMax"/>
        </c:scaling>
        <c:delete val="0"/>
        <c:axPos val="b"/>
        <c:majorGridlines>
          <c:spPr>
            <a:ln w="9525" cap="flat" cmpd="sng" algn="ctr">
              <a:solidFill>
                <a:srgbClr val="343B5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Bierstadt" panose="020B0503030202060203" pitchFamily="34" charset="77"/>
                <a:ea typeface="+mn-ea"/>
                <a:cs typeface="+mn-cs"/>
              </a:defRPr>
            </a:pPr>
            <a:endParaRPr lang="en-US"/>
          </a:p>
        </c:txPr>
        <c:crossAx val="1715942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Bierstadt" panose="020B050303020206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Bierstadt" panose="020B0503030202060203" pitchFamily="34"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42FBAF8B-6DBC-4344-B3B5-24D1030EB1CC}" type="datetimeFigureOut">
              <a:rPr lang="en-US" smtClean="0"/>
              <a:t>10/23/2023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65FEF977-18F1-084F-9795-D22F9682C8A2}" type="slidenum">
              <a:rPr lang="en-US" smtClean="0"/>
              <a:t>‹#›</a:t>
            </a:fld>
            <a:endParaRPr lang="en-US"/>
          </a:p>
        </p:txBody>
      </p:sp>
    </p:spTree>
    <p:extLst>
      <p:ext uri="{BB962C8B-B14F-4D97-AF65-F5344CB8AC3E}">
        <p14:creationId xmlns:p14="http://schemas.microsoft.com/office/powerpoint/2010/main" val="771608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s.microsoft.com/reinventing-productivit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topic is on Generative AI security and today we are going to deep dive into Microsoft co-pilot for M365 and how it relates to data security, exposure and exfiltration. There are lots of variants of co-pilot, such as Copilot for Power BI, Co-pilot for </a:t>
            </a:r>
            <a:r>
              <a:rPr lang="en-US" dirty="0" err="1"/>
              <a:t>Github</a:t>
            </a:r>
            <a:r>
              <a:rPr lang="en-US" dirty="0"/>
              <a:t> but we are going to focus on M365 copilot. I’m Richard Lander Stow, a Public Sector Sales Engineer here at Varonis. I’m a chartered IT professional and have been working for Varonis for the last 2 years. Prior to that I have spent the last 20 or so years of my career working in the UK public sector predominantly in Cyber Security. This has been, with both civilian departments and military </a:t>
            </a:r>
            <a:r>
              <a:rPr lang="en-US" dirty="0" err="1"/>
              <a:t>organisations</a:t>
            </a:r>
            <a:r>
              <a:rPr lang="en-US" dirty="0"/>
              <a:t>. I also work alongside local government, healthcare agencies and the larger educational establishments.</a:t>
            </a:r>
          </a:p>
        </p:txBody>
      </p:sp>
      <p:sp>
        <p:nvSpPr>
          <p:cNvPr id="4" name="Slide Number Placeholder 3"/>
          <p:cNvSpPr>
            <a:spLocks noGrp="1"/>
          </p:cNvSpPr>
          <p:nvPr>
            <p:ph type="sldNum" sz="quarter" idx="5"/>
          </p:nvPr>
        </p:nvSpPr>
        <p:spPr/>
        <p:txBody>
          <a:bodyPr/>
          <a:lstStyle/>
          <a:p>
            <a:fld id="{65FEF977-18F1-084F-9795-D22F9682C8A2}" type="slidenum">
              <a:rPr lang="en-US" smtClean="0"/>
              <a:t>1</a:t>
            </a:fld>
            <a:endParaRPr lang="en-US"/>
          </a:p>
        </p:txBody>
      </p:sp>
    </p:spTree>
    <p:extLst>
      <p:ext uri="{BB962C8B-B14F-4D97-AF65-F5344CB8AC3E}">
        <p14:creationId xmlns:p14="http://schemas.microsoft.com/office/powerpoint/2010/main" val="304361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44054"/>
                </a:solidFill>
                <a:effectLst/>
                <a:latin typeface="Graphik LC Web"/>
              </a:rPr>
              <a:t>Copilot pre-processes the prompt in a process they call Grounding, which basically searches all of your content and context in the Graph to enhance and improve the quality of the prompt to help deliver answers that are relevant and actionable.</a:t>
            </a:r>
          </a:p>
          <a:p>
            <a:pPr algn="l">
              <a:buFont typeface="Arial" panose="020B0604020202020204" pitchFamily="34" charset="0"/>
              <a:buChar char="•"/>
            </a:pPr>
            <a:endParaRPr lang="en-US" b="0" i="0" dirty="0">
              <a:solidFill>
                <a:srgbClr val="344054"/>
              </a:solidFill>
              <a:effectLst/>
              <a:latin typeface="Graphik LC Web"/>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Whatever the question might be. It's going to pass that prompt to the Microsoft Graph and do something called a grounding call, essentially a pre processing grounding call. And think about grounding as grounding your query and your business context. </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If I ask a general AI, if I go to Chat GPT and say, What's new in London, then is going to tell me a general answer about what's going on with London based on public information it can read. But if I say what's going on with London, here in my Borough’s Co-Pilot, that answer is going to be grounded in all the information that is relevant to my Borough and based on my borough’s relationship with London. So think about grounding as grounding it in your business context. </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This is powered by Microsoft Graph, which is the same thing that powers things like Delve and empowers so many other apps within the Microsoft 365 ecosystem. One thing I want to mention here is that Co-Pilot for M365 uses the user's permissions, so if I'm making the query, when it crawls the graph to gather data, gather email files, meetings and chats. It's using my personal permissions.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It’s going to take into account everything that I have access to in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microsoft</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365. And that’s a double edged sword. There's a boundary there in the sense that I'm not going to be able to query things that I shouldn't have access to and are outside of my purview. In my role. The other side of that being, most users are going to have access to data that they don't need and maybe are completely unaware that they have access to. We've seen this to an extent with for example, delve in the past people have often been found poking around Delve and seeing what type of content they have access to across their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organisation</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But this is even a more advanced version of that same concept and more data is going to be exposed as a result.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10</a:t>
            </a:fld>
            <a:endParaRPr lang="en-US"/>
          </a:p>
        </p:txBody>
      </p:sp>
    </p:spTree>
    <p:extLst>
      <p:ext uri="{BB962C8B-B14F-4D97-AF65-F5344CB8AC3E}">
        <p14:creationId xmlns:p14="http://schemas.microsoft.com/office/powerpoint/2010/main" val="1494446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44054"/>
                </a:solidFill>
                <a:effectLst/>
                <a:latin typeface="Graphik LC Web"/>
              </a:rPr>
              <a:t>Copilot then sends the modified prompt to the LLM, much like you would put a question or task to Chat GPT.</a:t>
            </a:r>
          </a:p>
          <a:p>
            <a:endParaRPr lang="en-US" sz="1800" kern="0" dirty="0">
              <a:solidFill>
                <a:srgbClr val="424242"/>
              </a:solidFill>
              <a:effectLst/>
              <a:latin typeface="Courier New" panose="02070309020205020404" pitchFamily="49" charset="0"/>
              <a:ea typeface="Times New Roman" panose="02020603050405020304" pitchFamily="18" charset="0"/>
            </a:endParaRPr>
          </a:p>
          <a:p>
            <a:r>
              <a:rPr lang="en-US" sz="1800" kern="0" dirty="0">
                <a:solidFill>
                  <a:srgbClr val="424242"/>
                </a:solidFill>
                <a:effectLst/>
                <a:latin typeface="Courier New" panose="02070309020205020404" pitchFamily="49" charset="0"/>
                <a:ea typeface="Times New Roman" panose="02020603050405020304" pitchFamily="18" charset="0"/>
              </a:rPr>
              <a:t>So after it does that pre processing grounding call to gather this context from the data you can access? It's going to augment that prompt where enrich that prompt and that's when it's going to send that modified prompt to the LLM. And the LLM that it uses is something called Azure open AI. And I'll talk a minute about how Azure open AI is different than open AI, the company and the model that you know like the creators of GQ. GPT, three GPT, four and all these other models.</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11</a:t>
            </a:fld>
            <a:endParaRPr lang="en-US"/>
          </a:p>
        </p:txBody>
      </p:sp>
    </p:spTree>
    <p:extLst>
      <p:ext uri="{BB962C8B-B14F-4D97-AF65-F5344CB8AC3E}">
        <p14:creationId xmlns:p14="http://schemas.microsoft.com/office/powerpoint/2010/main" val="2243422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344054"/>
                </a:solidFill>
                <a:effectLst/>
                <a:latin typeface="Graphik LC Web"/>
              </a:rPr>
              <a:t>Copilot then takes the response output from the LLM (similar to a GPT response) and does post-processing, which involves another round of grounding in the MS Graph for your content and context and some responsible AI checks as well as command generation (e.g. create a draft summary).  </a:t>
            </a:r>
          </a:p>
          <a:p>
            <a:endParaRPr lang="en-US"/>
          </a:p>
        </p:txBody>
      </p:sp>
      <p:sp>
        <p:nvSpPr>
          <p:cNvPr id="4" name="Slide Number Placeholder 3"/>
          <p:cNvSpPr>
            <a:spLocks noGrp="1"/>
          </p:cNvSpPr>
          <p:nvPr>
            <p:ph type="sldNum" sz="quarter" idx="5"/>
          </p:nvPr>
        </p:nvSpPr>
        <p:spPr/>
        <p:txBody>
          <a:bodyPr/>
          <a:lstStyle/>
          <a:p>
            <a:fld id="{65FEF977-18F1-084F-9795-D22F9682C8A2}" type="slidenum">
              <a:rPr lang="en-US" smtClean="0"/>
              <a:t>12</a:t>
            </a:fld>
            <a:endParaRPr lang="en-US"/>
          </a:p>
        </p:txBody>
      </p:sp>
    </p:spTree>
    <p:extLst>
      <p:ext uri="{BB962C8B-B14F-4D97-AF65-F5344CB8AC3E}">
        <p14:creationId xmlns:p14="http://schemas.microsoft.com/office/powerpoint/2010/main" val="328758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44054"/>
                </a:solidFill>
                <a:effectLst/>
                <a:latin typeface="Graphik LC Web"/>
              </a:rPr>
              <a:t>Finally, Copilot </a:t>
            </a:r>
            <a:r>
              <a:rPr lang="en-US" b="0" i="0" dirty="0" err="1">
                <a:solidFill>
                  <a:srgbClr val="344054"/>
                </a:solidFill>
                <a:effectLst/>
                <a:latin typeface="Graphik LC Web"/>
              </a:rPr>
              <a:t>sents</a:t>
            </a:r>
            <a:r>
              <a:rPr lang="en-US" b="0" i="0" dirty="0">
                <a:solidFill>
                  <a:srgbClr val="344054"/>
                </a:solidFill>
                <a:effectLst/>
                <a:latin typeface="Graphik LC Web"/>
              </a:rPr>
              <a:t> a response back to the user, and commands back to the Office Apps.</a:t>
            </a:r>
          </a:p>
          <a:p>
            <a:endParaRPr lang="en-US" dirty="0"/>
          </a:p>
          <a:p>
            <a:r>
              <a:rPr lang="en-US" sz="1800" kern="0" dirty="0">
                <a:solidFill>
                  <a:srgbClr val="424242"/>
                </a:solidFill>
                <a:effectLst/>
                <a:latin typeface="Courier New" panose="02070309020205020404" pitchFamily="49" charset="0"/>
                <a:ea typeface="Times New Roman" panose="02020603050405020304" pitchFamily="18" charset="0"/>
              </a:rPr>
              <a:t>It's going to generate a response the LLM is it's going to it's going to generate a response and send it back to the user in form of maybe a textual response but it can also execute commands right and can also create pivot tables you can create net new files you can do a bunch of automation. So that's something to consider as well. </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13</a:t>
            </a:fld>
            <a:endParaRPr lang="en-US"/>
          </a:p>
        </p:txBody>
      </p:sp>
    </p:spTree>
    <p:extLst>
      <p:ext uri="{BB962C8B-B14F-4D97-AF65-F5344CB8AC3E}">
        <p14:creationId xmlns:p14="http://schemas.microsoft.com/office/powerpoint/2010/main" val="34249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So I mentioned what the grounding call is. There's another term called semantic index. And that's basically a map of the relationships between the users and the data and the concepts within your company that Microsoft has built and stores within the Microsoft Graph. </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Model poisoning in particular kind of really piques my interest from a security perspective. If we have a malicious insider, or could be an external attacker, and, there's all sorts of threat actor groups that aren't always after ransomware. Sometimes they're just trying to do damage to an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organisation</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And this is a new avenue where I might be able to be generating content for the sole purpose of throwing off what our general AI is doing internally. So when other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other</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members of my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organisation</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are trying to do stuff in good faith. I've really sabotaged their efforts there by putting bad data into the system. </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rPr>
              <a:t>You kind of think about it as like intentionally brainwashing, the </a:t>
            </a:r>
            <a:r>
              <a:rPr lang="en-US" sz="1800" kern="0" dirty="0" err="1">
                <a:solidFill>
                  <a:srgbClr val="424242"/>
                </a:solidFill>
                <a:effectLst/>
                <a:latin typeface="Courier New" panose="02070309020205020404" pitchFamily="49" charset="0"/>
                <a:ea typeface="Times New Roman" panose="02020603050405020304" pitchFamily="18" charset="0"/>
              </a:rPr>
              <a:t>the</a:t>
            </a:r>
            <a:r>
              <a:rPr lang="en-US" sz="1800" kern="0" dirty="0">
                <a:solidFill>
                  <a:srgbClr val="424242"/>
                </a:solidFill>
                <a:effectLst/>
                <a:latin typeface="Courier New" panose="02070309020205020404" pitchFamily="49" charset="0"/>
                <a:ea typeface="Times New Roman" panose="02020603050405020304" pitchFamily="18" charset="0"/>
              </a:rPr>
              <a:t> LLM because, again, it's going to learn based on training data provided and if users are intentionally feeding it, false information to get it to do something incorrect. That is certainly a threat vector that we have to be careful about</a:t>
            </a: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Hallucination is you know, similar concept in the sense that we're getting bad results, and the response seems reasonable. But it's kind of misinterpreted, right? At the end of the day, this is a machine not a human making these decisions that are generating this AI content. So we can end up with responses that on first glance seem legitimate but under deeper scrutiny or inaccurate things are misinterpreted. The wrong context is applied. And we wind up with a response that really does not meet our goals of having an accurate response to our prompt.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rPr>
              <a:t>. And then we'll talk more about the human factor and then need to be not get lazy with just assuming that the content generated by your GPT or co pilot specifically is going to be good enough to like press send on before you've reviewed it yourself for accuracy or safety and security.</a:t>
            </a:r>
            <a:endParaRPr lang="en-GB" dirty="0"/>
          </a:p>
        </p:txBody>
      </p:sp>
      <p:sp>
        <p:nvSpPr>
          <p:cNvPr id="4" name="Slide Number Placeholder 3"/>
          <p:cNvSpPr>
            <a:spLocks noGrp="1"/>
          </p:cNvSpPr>
          <p:nvPr>
            <p:ph type="sldNum" sz="quarter" idx="5"/>
          </p:nvPr>
        </p:nvSpPr>
        <p:spPr/>
        <p:txBody>
          <a:bodyPr/>
          <a:lstStyle/>
          <a:p>
            <a:fld id="{65FEF977-18F1-084F-9795-D22F9682C8A2}" type="slidenum">
              <a:rPr lang="en-US" smtClean="0"/>
              <a:t>14</a:t>
            </a:fld>
            <a:endParaRPr lang="en-US"/>
          </a:p>
        </p:txBody>
      </p:sp>
    </p:spTree>
    <p:extLst>
      <p:ext uri="{BB962C8B-B14F-4D97-AF65-F5344CB8AC3E}">
        <p14:creationId xmlns:p14="http://schemas.microsoft.com/office/powerpoint/2010/main" val="2605309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424242"/>
                </a:solidFill>
                <a:effectLst/>
                <a:latin typeface="Courier New" panose="02070309020205020404" pitchFamily="49" charset="0"/>
                <a:ea typeface="Times New Roman" panose="02020603050405020304" pitchFamily="18" charset="0"/>
              </a:rPr>
              <a:t>So the AI, the large language model, that compiler uses is called Azure Open AI. </a:t>
            </a:r>
          </a:p>
          <a:p>
            <a:endParaRPr lang="en-US" sz="1800" kern="0" dirty="0">
              <a:solidFill>
                <a:srgbClr val="424242"/>
              </a:solidFill>
              <a:effectLst/>
              <a:latin typeface="Courier New" panose="02070309020205020404" pitchFamily="49" charset="0"/>
              <a:ea typeface="Times New Roman" panose="02020603050405020304" pitchFamily="18" charset="0"/>
            </a:endParaRPr>
          </a:p>
          <a:p>
            <a:r>
              <a:rPr lang="en-US" sz="1800" kern="0" dirty="0">
                <a:solidFill>
                  <a:srgbClr val="424242"/>
                </a:solidFill>
                <a:effectLst/>
                <a:latin typeface="Courier New" panose="02070309020205020404" pitchFamily="49" charset="0"/>
                <a:ea typeface="Times New Roman" panose="02020603050405020304" pitchFamily="18" charset="0"/>
              </a:rPr>
              <a:t>Microsoft's relation ship to open AI the company, Sam Altman's Endeavour is a little bit fuzzy, they've invested $10 million plus in open AI they own I believe 49% So they don't have a controlling stake but they are certainly influential. </a:t>
            </a:r>
          </a:p>
          <a:p>
            <a:endParaRPr lang="en-US" sz="1800" kern="0" dirty="0">
              <a:solidFill>
                <a:srgbClr val="424242"/>
              </a:solidFill>
              <a:effectLst/>
              <a:latin typeface="Courier New" panose="02070309020205020404" pitchFamily="49" charset="0"/>
              <a:ea typeface="Times New Roman" panose="02020603050405020304" pitchFamily="18" charset="0"/>
            </a:endParaRPr>
          </a:p>
          <a:p>
            <a:r>
              <a:rPr lang="en-US" sz="1800" kern="0" dirty="0">
                <a:solidFill>
                  <a:srgbClr val="424242"/>
                </a:solidFill>
                <a:effectLst/>
                <a:latin typeface="Courier New" panose="02070309020205020404" pitchFamily="49" charset="0"/>
                <a:ea typeface="Times New Roman" panose="02020603050405020304" pitchFamily="18" charset="0"/>
              </a:rPr>
              <a:t>Think of Azure AI as a wrapper around the models that the open AI team developed such as GPT 4 and DALL-E with, as Microsoft says, the promise of Microsoft security built in. </a:t>
            </a:r>
          </a:p>
          <a:p>
            <a:endParaRPr lang="en-US" sz="1800" kern="0" dirty="0">
              <a:solidFill>
                <a:srgbClr val="424242"/>
              </a:solidFill>
              <a:effectLst/>
              <a:latin typeface="Courier New" panose="02070309020205020404" pitchFamily="49" charset="0"/>
              <a:ea typeface="Times New Roman" panose="02020603050405020304" pitchFamily="18" charset="0"/>
            </a:endParaRPr>
          </a:p>
          <a:p>
            <a:r>
              <a:rPr lang="en-US" sz="1800" kern="0" dirty="0">
                <a:solidFill>
                  <a:srgbClr val="424242"/>
                </a:solidFill>
                <a:effectLst/>
                <a:latin typeface="Courier New" panose="02070309020205020404" pitchFamily="49" charset="0"/>
                <a:ea typeface="Times New Roman" panose="02020603050405020304" pitchFamily="18" charset="0"/>
              </a:rPr>
              <a:t>So whereas the general open AI that you can use, you know and pay for doesn't have these added protections, </a:t>
            </a:r>
          </a:p>
          <a:p>
            <a:endParaRPr lang="en-US" sz="1800" kern="0" dirty="0">
              <a:solidFill>
                <a:srgbClr val="424242"/>
              </a:solidFill>
              <a:effectLst/>
              <a:latin typeface="Courier New" panose="02070309020205020404" pitchFamily="49" charset="0"/>
              <a:ea typeface="Times New Roman" panose="02020603050405020304" pitchFamily="18" charset="0"/>
            </a:endParaRPr>
          </a:p>
          <a:p>
            <a:r>
              <a:rPr lang="en-US" sz="1800" kern="0" dirty="0">
                <a:solidFill>
                  <a:srgbClr val="424242"/>
                </a:solidFill>
                <a:effectLst/>
                <a:latin typeface="Courier New" panose="02070309020205020404" pitchFamily="49" charset="0"/>
                <a:ea typeface="Times New Roman" panose="02020603050405020304" pitchFamily="18" charset="0"/>
              </a:rPr>
              <a:t>Microsoft is adding sort of the safety layers like responsible AI checks, and obviously, it's able to give you the rounding benefits. And I think it's important to know that your data, which we'll go over in a second does not train people when AI does not have access to your data, if you're using copilot and here's some of the models that open AI or Azure open AI rather has access to today, DALL-E which is you may or may not know the DALL-E model is the one that can be used to generate images from natural language. You could say a create me an image of a dog surfing or something like that and it'll go and just generate you like five different images. </a:t>
            </a:r>
          </a:p>
          <a:p>
            <a:endParaRPr lang="en-US" sz="1800" kern="0" dirty="0">
              <a:solidFill>
                <a:srgbClr val="424242"/>
              </a:solidFill>
              <a:effectLst/>
              <a:latin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Just speaking for myself, I'm excited about the promise. I think a big thing for me is that ability to join like a team chat you know a lot of my time is spent in meetings with our clients and I try my best to take notes but I'm also doing my own talking and things so having that summary of meetings with our clients so I can make sure we have appropriate action items.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424242"/>
              </a:solidFill>
              <a:effectLst/>
              <a:latin typeface="Courier New" panose="02070309020205020404" pitchFamily="49"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424242"/>
                </a:solidFill>
                <a:effectLst/>
                <a:latin typeface="Courier New" panose="02070309020205020404" pitchFamily="49" charset="0"/>
                <a:cs typeface="Times New Roman" panose="02020603050405020304" pitchFamily="18" charset="0"/>
              </a:rPr>
              <a:t>Anything that can help me focus and respond to emails, or </a:t>
            </a:r>
            <a:r>
              <a:rPr lang="en-US" sz="1800" kern="0" dirty="0" err="1">
                <a:solidFill>
                  <a:srgbClr val="424242"/>
                </a:solidFill>
                <a:effectLst/>
                <a:latin typeface="Courier New" panose="02070309020205020404" pitchFamily="49" charset="0"/>
                <a:cs typeface="Times New Roman" panose="02020603050405020304" pitchFamily="18" charset="0"/>
              </a:rPr>
              <a:t>analyse</a:t>
            </a:r>
            <a:r>
              <a:rPr lang="en-US" sz="1800" kern="0" dirty="0">
                <a:solidFill>
                  <a:srgbClr val="424242"/>
                </a:solidFill>
                <a:effectLst/>
                <a:latin typeface="Courier New" panose="02070309020205020404" pitchFamily="49" charset="0"/>
                <a:cs typeface="Times New Roman" panose="02020603050405020304" pitchFamily="18" charset="0"/>
              </a:rPr>
              <a:t> data focused risk information to help my customers will certainly help, particularly if it can help me report on that too based on previous presentations and reports that I personally have created.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424242"/>
              </a:solidFill>
              <a:effectLst/>
              <a:latin typeface="Courier New" panose="02070309020205020404" pitchFamily="49"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15</a:t>
            </a:fld>
            <a:endParaRPr lang="en-US"/>
          </a:p>
        </p:txBody>
      </p:sp>
    </p:spTree>
    <p:extLst>
      <p:ext uri="{BB962C8B-B14F-4D97-AF65-F5344CB8AC3E}">
        <p14:creationId xmlns:p14="http://schemas.microsoft.com/office/powerpoint/2010/main" val="1330047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424242"/>
                </a:solidFill>
                <a:effectLst/>
                <a:latin typeface="Courier New" panose="02070309020205020404" pitchFamily="49" charset="0"/>
                <a:ea typeface="Times New Roman" panose="02020603050405020304" pitchFamily="18" charset="0"/>
              </a:rPr>
              <a:t>so let's talk about Microsoft security plan. So. So Microsoft does this big launch event. They go through all these cool use cases, from an end user perspective. They get business users super excited that their life is </a:t>
            </a:r>
            <a:r>
              <a:rPr lang="en-US" sz="1800" kern="0" dirty="0" err="1">
                <a:solidFill>
                  <a:srgbClr val="424242"/>
                </a:solidFill>
                <a:effectLst/>
                <a:latin typeface="Courier New" panose="02070309020205020404" pitchFamily="49" charset="0"/>
                <a:ea typeface="Times New Roman" panose="02020603050405020304" pitchFamily="18" charset="0"/>
              </a:rPr>
              <a:t>gonna</a:t>
            </a:r>
            <a:r>
              <a:rPr lang="en-US" sz="1800" kern="0" dirty="0">
                <a:solidFill>
                  <a:srgbClr val="424242"/>
                </a:solidFill>
                <a:effectLst/>
                <a:latin typeface="Courier New" panose="02070309020205020404" pitchFamily="49" charset="0"/>
                <a:ea typeface="Times New Roman" panose="02020603050405020304" pitchFamily="18" charset="0"/>
              </a:rPr>
              <a:t> get much easier. They don't have to do any of these mundane tasks like data crunching and compiling data and building proposals. They're stoked, they're like, when can we get it? And the security teams, you know, folks like you, Mike are like, wait a minute, I need to understand how this works. What is Microsoft's plan to make sure that if I allow this, then I'm not going to get breached. I'm not going to introduce new threat vectors. And so let's go through what Microsoft's plan is. </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16</a:t>
            </a:fld>
            <a:endParaRPr lang="en-US"/>
          </a:p>
        </p:txBody>
      </p:sp>
    </p:spTree>
    <p:extLst>
      <p:ext uri="{BB962C8B-B14F-4D97-AF65-F5344CB8AC3E}">
        <p14:creationId xmlns:p14="http://schemas.microsoft.com/office/powerpoint/2010/main" val="2954494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I separated this into the good news and the bad news. We did a lot of research into what Microsoft’s plan is. So couple of great things tenant isolation. Talk about that in a second. Training boundaries and responsibility checks. So this is the good news. Let's do that 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So lets start with tenant isolation.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17</a:t>
            </a:fld>
            <a:endParaRPr lang="en-US"/>
          </a:p>
        </p:txBody>
      </p:sp>
    </p:spTree>
    <p:extLst>
      <p:ext uri="{BB962C8B-B14F-4D97-AF65-F5344CB8AC3E}">
        <p14:creationId xmlns:p14="http://schemas.microsoft.com/office/powerpoint/2010/main" val="4086308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SO, you can only access data from your parent tenant, which I think is really, really important. Because this is the first question that came to my mind when I started learning about their security model. As they are rolling out to big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organisations</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I seem to have, that have a big collaboration presence, they have a lot of guests users that they invited the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organisation</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that for all intensive purposes, with the way in 365 functions, they're part of that environment right there. By being a guest user they have essentially have an account in Azure Active Directory. They can be members of teams groups. But Microsoft through co pilot has prevented those types of users from accessing data and the environment that they're a guest in. This is a good thing for security. I'm glad they made this decision. It's not an easy decision to make the same multi tenant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organisations</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are not going to be able to cross collaborate could be a limiting factor for some large multi tenant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organisations</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but I think it's important that they drew this line in the sand to say, hey, we're going to keep you within your tenant, even if you have this b2b relationship. And it doesn't matter…. you can only query the data that you are a member of directly.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Unknown 16:59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I’m not sure if this impacts the folk here but this does give significant challenges in a merges and acquisition situation.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Yeah, but the biggest frightening thing I think they've mitigated which is guest users having access to co-pilot. and previously they'd have to really be sophisticated to go and find information to steal. But with co-pilot if they could just ask a question, and syntax and you know, they don't need to know PowerShell scripting. They don't have to be developers, engineers. They don't need hacking tools to go out and discover information. They could just say, hey, find me all of the bonus information for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Varoniss</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employees, right? Like, it just removes a hurdle of technical sophistication to do damage. And if you've got guests having access to this, it would be a little bit of a third party risk issue. </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18</a:t>
            </a:fld>
            <a:endParaRPr lang="en-US"/>
          </a:p>
        </p:txBody>
      </p:sp>
    </p:spTree>
    <p:extLst>
      <p:ext uri="{BB962C8B-B14F-4D97-AF65-F5344CB8AC3E}">
        <p14:creationId xmlns:p14="http://schemas.microsoft.com/office/powerpoint/2010/main" val="3993074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Another good thing this is a great thing. I know zoom has been picked on about this, but training boundaries. So copilot does not use any of your business data to train its LLM. So those enriched prompts that contain your business context, your emails, your chats. Your contacts. I mean it's going to the Azure open AI service to generate you a response. It is not training that LLM or the LLM is not benefiting and it cannot use that information to go and inform and improve responses for other tenants. So it's within your tenant boundary. </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2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It’s doing the kind of that processing locally, so to speak. I know it's not really locally but locally within your tenants, at least as far as the you know, the data that is being queried so that's not getting fed back up and there's not going to learn and know more about your corporate finances, for example, to share with everyone and 365 customer who's trying to leverage so if I go say, Tell me everything you know about Varonis, you know, they're not going to get our data. There's no way you know about for us.</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200" kern="0" dirty="0">
              <a:solidFill>
                <a:srgbClr val="424242"/>
              </a:solidFill>
              <a:effectLst/>
              <a:latin typeface="Courier New" panose="02070309020205020404" pitchFamily="49"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rPr>
              <a:t>Yeah, so the benefit of that training on the Varonis business is that it stays within </a:t>
            </a:r>
            <a:r>
              <a:rPr lang="en-US" sz="1800" kern="0" dirty="0" err="1">
                <a:solidFill>
                  <a:srgbClr val="424242"/>
                </a:solidFill>
                <a:effectLst/>
                <a:latin typeface="Courier New" panose="02070309020205020404" pitchFamily="49" charset="0"/>
                <a:ea typeface="Times New Roman" panose="02020603050405020304" pitchFamily="18" charset="0"/>
              </a:rPr>
              <a:t>theVaronis</a:t>
            </a:r>
            <a:r>
              <a:rPr lang="en-US" sz="1800" kern="0" dirty="0">
                <a:solidFill>
                  <a:srgbClr val="424242"/>
                </a:solidFill>
                <a:effectLst/>
                <a:latin typeface="Courier New" panose="02070309020205020404" pitchFamily="49" charset="0"/>
                <a:ea typeface="Times New Roman" panose="02020603050405020304" pitchFamily="18" charset="0"/>
              </a:rPr>
              <a:t> walls. Unlike with Zoom, if you're not familiar with this story, the Zoom got called out for saying that it has the right to use all of its customers data to train its LLM. And you know, that scared a lot of people out because there's some sensitive conversations that happen within zooms right so to know that that data is crossing a boundary and that they can benefit from it just because you know you sign an agreement they become their customer could be could be super concerning. I think they rolled that decision back but I haven't been following the story of that closely, but it is something to be aware of when we're doing business with </a:t>
            </a:r>
            <a:r>
              <a:rPr lang="en-US" sz="1800" kern="0" dirty="0" err="1">
                <a:solidFill>
                  <a:srgbClr val="424242"/>
                </a:solidFill>
                <a:effectLst/>
                <a:latin typeface="Courier New" panose="02070309020205020404" pitchFamily="49" charset="0"/>
                <a:ea typeface="Times New Roman" panose="02020603050405020304" pitchFamily="18" charset="0"/>
              </a:rPr>
              <a:t>with</a:t>
            </a:r>
            <a:r>
              <a:rPr lang="en-US" sz="1800" kern="0" dirty="0">
                <a:solidFill>
                  <a:srgbClr val="424242"/>
                </a:solidFill>
                <a:effectLst/>
                <a:latin typeface="Courier New" panose="02070309020205020404" pitchFamily="49" charset="0"/>
                <a:ea typeface="Times New Roman" panose="02020603050405020304" pitchFamily="18" charset="0"/>
              </a:rPr>
              <a:t> </a:t>
            </a:r>
            <a:r>
              <a:rPr lang="en-US" sz="1800" kern="0" dirty="0" err="1">
                <a:solidFill>
                  <a:srgbClr val="424242"/>
                </a:solidFill>
                <a:effectLst/>
                <a:latin typeface="Courier New" panose="02070309020205020404" pitchFamily="49" charset="0"/>
                <a:ea typeface="Times New Roman" panose="02020603050405020304" pitchFamily="18" charset="0"/>
              </a:rPr>
              <a:t>with</a:t>
            </a:r>
            <a:r>
              <a:rPr lang="en-US" sz="1800" kern="0" dirty="0">
                <a:solidFill>
                  <a:srgbClr val="424242"/>
                </a:solidFill>
                <a:effectLst/>
                <a:latin typeface="Courier New" panose="02070309020205020404" pitchFamily="49" charset="0"/>
                <a:ea typeface="Times New Roman" panose="02020603050405020304" pitchFamily="18" charset="0"/>
              </a:rPr>
              <a:t> </a:t>
            </a:r>
            <a:r>
              <a:rPr lang="en-US" sz="1800" kern="0" dirty="0" err="1">
                <a:solidFill>
                  <a:srgbClr val="424242"/>
                </a:solidFill>
                <a:effectLst/>
                <a:latin typeface="Courier New" panose="02070309020205020404" pitchFamily="49" charset="0"/>
                <a:ea typeface="Times New Roman" panose="02020603050405020304" pitchFamily="18" charset="0"/>
              </a:rPr>
              <a:t>organisations</a:t>
            </a:r>
            <a:r>
              <a:rPr lang="en-US" sz="1800" kern="0" dirty="0">
                <a:solidFill>
                  <a:srgbClr val="424242"/>
                </a:solidFill>
                <a:effectLst/>
                <a:latin typeface="Courier New" panose="02070309020205020404" pitchFamily="49" charset="0"/>
                <a:ea typeface="Times New Roman" panose="02020603050405020304" pitchFamily="18" charset="0"/>
              </a:rPr>
              <a:t> that have AI based tools.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19</a:t>
            </a:fld>
            <a:endParaRPr lang="en-US"/>
          </a:p>
        </p:txBody>
      </p:sp>
    </p:spTree>
    <p:extLst>
      <p:ext uri="{BB962C8B-B14F-4D97-AF65-F5344CB8AC3E}">
        <p14:creationId xmlns:p14="http://schemas.microsoft.com/office/powerpoint/2010/main" val="406077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the agenda. How do we want to handle questions </a:t>
            </a:r>
            <a:r>
              <a:rPr lang="en-US" dirty="0" err="1"/>
              <a:t>etc</a:t>
            </a:r>
            <a:r>
              <a:rPr lang="en-US" dirty="0"/>
              <a:t>?</a:t>
            </a:r>
          </a:p>
          <a:p>
            <a:endParaRPr lang="en-US" dirty="0"/>
          </a:p>
          <a:p>
            <a:r>
              <a:rPr lang="en-US" dirty="0"/>
              <a:t>I’ll start with an intro to co-pilot, then describe how Microsoft protect co-pilot. It’s in early access and I think now if using GPT4 for those that are familiar with Chat GPT and the various iterations of GPT.</a:t>
            </a:r>
          </a:p>
        </p:txBody>
      </p:sp>
      <p:sp>
        <p:nvSpPr>
          <p:cNvPr id="4" name="Slide Number Placeholder 3"/>
          <p:cNvSpPr>
            <a:spLocks noGrp="1"/>
          </p:cNvSpPr>
          <p:nvPr>
            <p:ph type="sldNum" sz="quarter" idx="5"/>
          </p:nvPr>
        </p:nvSpPr>
        <p:spPr/>
        <p:txBody>
          <a:bodyPr/>
          <a:lstStyle/>
          <a:p>
            <a:fld id="{1FF23C59-2D8D-4BD0-80C7-D0298D9861D2}" type="slidenum">
              <a:rPr lang="en-US" smtClean="0"/>
              <a:pPr/>
              <a:t>2</a:t>
            </a:fld>
            <a:endParaRPr lang="en-US"/>
          </a:p>
        </p:txBody>
      </p:sp>
    </p:spTree>
    <p:extLst>
      <p:ext uri="{BB962C8B-B14F-4D97-AF65-F5344CB8AC3E}">
        <p14:creationId xmlns:p14="http://schemas.microsoft.com/office/powerpoint/2010/main" val="274794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The third thing, the third Good thing I thought was that it's performing these responsibility checks there's a whole white paper that they wrote on what they consider to be responsible AI. </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There's a lot of concerns about, you know, letting this genie out of the bottle and what AI can do. And so Microsoft has the six key principles. They say that they're going to try to make sure that they responsibly develop, not go too fast. They're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gonna</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make sure that their AI is fair, transparent. Obviously privacy and security is top of mind, but I really like this, but it seems a little fluffy to me. I'm not sure exactly what Microsoft is doing behind the scenes. Is it going to suppress information in a response because it doesn't think it's fair? Possibly, but it'll be hard to tell until it is being used more widely.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Transparency is great for example, but it stops somewhere, right? They know, they’re never going to let us see inside the black box to understand how this all works, transparency only goes so far.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You can even have an LLM writing and creating new LLM. So how do you how do you ask an LLM to be transparent about the LLM that are created becomes this big Russian doll like nesting situation. </a:t>
            </a: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fontAlgn="base">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In other Ais you have things like Einstein, an expensive component of Salesforce, which you have to opt-out of.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20</a:t>
            </a:fld>
            <a:endParaRPr lang="en-US"/>
          </a:p>
        </p:txBody>
      </p:sp>
    </p:spTree>
    <p:extLst>
      <p:ext uri="{BB962C8B-B14F-4D97-AF65-F5344CB8AC3E}">
        <p14:creationId xmlns:p14="http://schemas.microsoft.com/office/powerpoint/2010/main" val="1850654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A4A4A"/>
                </a:solidFill>
                <a:effectLst/>
                <a:latin typeface="Noto Sans" panose="020B0502040504020204" pitchFamily="34" charset="0"/>
              </a:rPr>
              <a:t>Let’s go through the bad.</a:t>
            </a:r>
          </a:p>
          <a:p>
            <a:pPr algn="l" fontAlgn="base"/>
            <a:endParaRPr lang="en-US" b="0" i="0" dirty="0">
              <a:solidFill>
                <a:srgbClr val="4A4A4A"/>
              </a:solidFill>
              <a:effectLst/>
              <a:latin typeface="Noto Sans" panose="020B0502040504020204" pitchFamily="34" charset="0"/>
            </a:endParaRPr>
          </a:p>
          <a:p>
            <a:pPr algn="l" fontAlgn="base"/>
            <a:r>
              <a:rPr lang="en-US" b="0" i="0" dirty="0">
                <a:solidFill>
                  <a:srgbClr val="4A4A4A"/>
                </a:solidFill>
                <a:effectLst/>
                <a:latin typeface="Noto Sans" panose="020B0502040504020204" pitchFamily="34" charset="0"/>
              </a:rPr>
              <a:t>We work alongside M365 every day. Varonis for M365 Is a product line and we do a lot of permissions </a:t>
            </a:r>
            <a:r>
              <a:rPr lang="en-US" b="0" i="0" dirty="0" err="1">
                <a:solidFill>
                  <a:srgbClr val="4A4A4A"/>
                </a:solidFill>
                <a:effectLst/>
                <a:latin typeface="Noto Sans" panose="020B0502040504020204" pitchFamily="34" charset="0"/>
              </a:rPr>
              <a:t>analyss</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21</a:t>
            </a:fld>
            <a:endParaRPr lang="en-US"/>
          </a:p>
        </p:txBody>
      </p:sp>
    </p:spTree>
    <p:extLst>
      <p:ext uri="{BB962C8B-B14F-4D97-AF65-F5344CB8AC3E}">
        <p14:creationId xmlns:p14="http://schemas.microsoft.com/office/powerpoint/2010/main" val="429169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data from an </a:t>
            </a:r>
            <a:r>
              <a:rPr lang="en-US" dirty="0" err="1"/>
              <a:t>anonomised</a:t>
            </a:r>
            <a:r>
              <a:rPr lang="en-US" dirty="0"/>
              <a:t> tenant.</a:t>
            </a:r>
          </a:p>
          <a:p>
            <a:endParaRPr lang="en-US" dirty="0"/>
          </a:p>
          <a:p>
            <a:r>
              <a:rPr lang="en-US" dirty="0"/>
              <a:t>People have access to too much information.</a:t>
            </a:r>
          </a:p>
          <a:p>
            <a:endParaRPr lang="en-US" dirty="0"/>
          </a:p>
          <a:p>
            <a:r>
              <a:rPr lang="en-US" dirty="0"/>
              <a:t>Since co-pilot has access to user permissions it will also have access to too much data.</a:t>
            </a:r>
          </a:p>
          <a:p>
            <a:endParaRPr lang="en-US" dirty="0"/>
          </a:p>
          <a:p>
            <a:r>
              <a:rPr lang="en-US" dirty="0"/>
              <a:t>A big part of my job is doing these risk assessments with a large variety of </a:t>
            </a:r>
            <a:r>
              <a:rPr lang="en-US" dirty="0" err="1"/>
              <a:t>organisaions</a:t>
            </a:r>
            <a:r>
              <a:rPr lang="en-US" dirty="0"/>
              <a:t>.</a:t>
            </a:r>
          </a:p>
          <a:p>
            <a:endParaRPr lang="en-US" dirty="0"/>
          </a:p>
          <a:p>
            <a:r>
              <a:rPr lang="en-US" dirty="0"/>
              <a:t>One thing every org has in common is the huge spike in org-wide access.</a:t>
            </a:r>
          </a:p>
          <a:p>
            <a:endParaRPr lang="en-US" dirty="0"/>
          </a:p>
          <a:p>
            <a:r>
              <a:rPr lang="en-US" dirty="0"/>
              <a:t>A lot of people focus on anyone, external and guest. We regularly find public teams sites, public sharing created before it was locked down, or an area that was missed </a:t>
            </a:r>
            <a:r>
              <a:rPr lang="en-US" dirty="0" err="1"/>
              <a:t>e..g</a:t>
            </a:r>
            <a:r>
              <a:rPr lang="en-US" dirty="0"/>
              <a:t> OD. There are dynamic access groups that don’t require approval.</a:t>
            </a:r>
          </a:p>
          <a:p>
            <a:endParaRPr lang="en-US" dirty="0"/>
          </a:p>
          <a:p>
            <a:r>
              <a:rPr lang="en-US" dirty="0"/>
              <a:t>Microsoft really put the responsibility onto you to make sure you are in control of your permissions and that you are enforcing a least privilege model internally.</a:t>
            </a:r>
          </a:p>
          <a:p>
            <a:endParaRPr lang="en-US" dirty="0"/>
          </a:p>
          <a:p>
            <a:r>
              <a:rPr lang="en-US" dirty="0"/>
              <a:t>This is a day 1 risk, the moment you turn it on it is going to be using the graph and will see everything you have access to. Whereas model poisoning takes time to build out</a:t>
            </a:r>
          </a:p>
        </p:txBody>
      </p:sp>
      <p:sp>
        <p:nvSpPr>
          <p:cNvPr id="4" name="Slide Number Placeholder 3"/>
          <p:cNvSpPr>
            <a:spLocks noGrp="1"/>
          </p:cNvSpPr>
          <p:nvPr>
            <p:ph type="sldNum" sz="quarter" idx="5"/>
          </p:nvPr>
        </p:nvSpPr>
        <p:spPr/>
        <p:txBody>
          <a:bodyPr/>
          <a:lstStyle/>
          <a:p>
            <a:fld id="{65FEF977-18F1-084F-9795-D22F9682C8A2}" type="slidenum">
              <a:rPr lang="en-US" smtClean="0"/>
              <a:t>22</a:t>
            </a:fld>
            <a:endParaRPr lang="en-US"/>
          </a:p>
        </p:txBody>
      </p:sp>
    </p:spTree>
    <p:extLst>
      <p:ext uri="{BB962C8B-B14F-4D97-AF65-F5344CB8AC3E}">
        <p14:creationId xmlns:p14="http://schemas.microsoft.com/office/powerpoint/2010/main" val="158872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Microsoft, who say one hand they recommend Copilot needs good access controls to ensure security and privacy of the data that’s used to generate net new content.</a:t>
            </a:r>
          </a:p>
          <a:p>
            <a:endParaRPr lang="en-US" dirty="0"/>
          </a:p>
          <a:p>
            <a:r>
              <a:rPr lang="en-US" dirty="0"/>
              <a:t>On the other hand they’re also saying that their assessment of M365 tenants shows the exact same problem we’ve been highlighting and talking about for years.</a:t>
            </a:r>
            <a:endParaRPr lang="en-GB" dirty="0"/>
          </a:p>
          <a:p>
            <a:endParaRPr lang="en-US" dirty="0"/>
          </a:p>
          <a:p>
            <a:r>
              <a:rPr lang="en-US" dirty="0"/>
              <a:t>Only 1% of permissions granted are actually used.</a:t>
            </a:r>
          </a:p>
          <a:p>
            <a:endParaRPr lang="en-US" dirty="0"/>
          </a:p>
          <a:p>
            <a:r>
              <a:rPr lang="en-US" dirty="0"/>
              <a:t>Think about the ephemeral nature of link sharing.</a:t>
            </a:r>
          </a:p>
          <a:p>
            <a:endParaRPr lang="en-US" dirty="0"/>
          </a:p>
          <a:p>
            <a:r>
              <a:rPr lang="en-US" dirty="0"/>
              <a:t>Permissions creep is something we report on and manage every day. </a:t>
            </a:r>
          </a:p>
          <a:p>
            <a:endParaRPr lang="en-US" dirty="0"/>
          </a:p>
          <a:p>
            <a:r>
              <a:rPr lang="en-US" dirty="0"/>
              <a:t>Don’t worry you have control over what Co-Pilot can access…..we have ACLs but we gave the keys over to the users. It’s not like the old days when I’m managing an AD group. Microsoft is giving us the permissions management tool, but the users can create these links.</a:t>
            </a:r>
          </a:p>
        </p:txBody>
      </p:sp>
      <p:sp>
        <p:nvSpPr>
          <p:cNvPr id="4" name="Slide Number Placeholder 3"/>
          <p:cNvSpPr>
            <a:spLocks noGrp="1"/>
          </p:cNvSpPr>
          <p:nvPr>
            <p:ph type="sldNum" sz="quarter" idx="5"/>
          </p:nvPr>
        </p:nvSpPr>
        <p:spPr/>
        <p:txBody>
          <a:bodyPr/>
          <a:lstStyle/>
          <a:p>
            <a:fld id="{65FEF977-18F1-084F-9795-D22F9682C8A2}" type="slidenum">
              <a:rPr lang="en-US" smtClean="0"/>
              <a:t>23</a:t>
            </a:fld>
            <a:endParaRPr lang="en-US"/>
          </a:p>
        </p:txBody>
      </p:sp>
    </p:spTree>
    <p:extLst>
      <p:ext uri="{BB962C8B-B14F-4D97-AF65-F5344CB8AC3E}">
        <p14:creationId xmlns:p14="http://schemas.microsoft.com/office/powerpoint/2010/main" val="1074786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Gartner as well as Forrester have raised concerns about the readiness of Copilot for business in the typical state that they run with more permissions and data than they really need access to.</a:t>
            </a:r>
          </a:p>
          <a:p>
            <a:endParaRPr lang="en-US" dirty="0"/>
          </a:p>
          <a:p>
            <a:r>
              <a:rPr lang="en-US" dirty="0"/>
              <a:t>This is a snippet from Gartner, and Forrester are also doing some really cool research on it.</a:t>
            </a:r>
          </a:p>
          <a:p>
            <a:endParaRPr lang="en-US" dirty="0"/>
          </a:p>
          <a:p>
            <a:r>
              <a:rPr lang="en-US" dirty="0"/>
              <a:t>Known repositories of data.</a:t>
            </a:r>
          </a:p>
          <a:p>
            <a:endParaRPr lang="en-US" dirty="0"/>
          </a:p>
          <a:p>
            <a:r>
              <a:rPr lang="en-US" dirty="0"/>
              <a:t>Prompt engineering problems. Re-wording your prompt to work around AI limitations.</a:t>
            </a:r>
            <a:endParaRPr lang="en-GB" dirty="0"/>
          </a:p>
        </p:txBody>
      </p:sp>
      <p:sp>
        <p:nvSpPr>
          <p:cNvPr id="4" name="Slide Number Placeholder 3"/>
          <p:cNvSpPr>
            <a:spLocks noGrp="1"/>
          </p:cNvSpPr>
          <p:nvPr>
            <p:ph type="sldNum" sz="quarter" idx="5"/>
          </p:nvPr>
        </p:nvSpPr>
        <p:spPr/>
        <p:txBody>
          <a:bodyPr/>
          <a:lstStyle/>
          <a:p>
            <a:fld id="{65FEF977-18F1-084F-9795-D22F9682C8A2}" type="slidenum">
              <a:rPr lang="en-US" smtClean="0"/>
              <a:t>24</a:t>
            </a:fld>
            <a:endParaRPr lang="en-US"/>
          </a:p>
        </p:txBody>
      </p:sp>
    </p:spTree>
    <p:extLst>
      <p:ext uri="{BB962C8B-B14F-4D97-AF65-F5344CB8AC3E}">
        <p14:creationId xmlns:p14="http://schemas.microsoft.com/office/powerpoint/2010/main" val="408770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Labels save the day!! Think about Official Sensitive. Labels become very heavy handed.</a:t>
            </a:r>
          </a:p>
          <a:p>
            <a:endParaRPr lang="en-US" dirty="0"/>
          </a:p>
          <a:p>
            <a:r>
              <a:rPr lang="en-US" dirty="0"/>
              <a:t>When we know thousands of files are being generated each week, it makes me wonder just how practical and scalable that sort of recommendation is.</a:t>
            </a:r>
          </a:p>
          <a:p>
            <a:endParaRPr lang="en-US" dirty="0"/>
          </a:p>
          <a:p>
            <a:r>
              <a:rPr lang="en-US" dirty="0"/>
              <a:t>Without the block policy applied to a label, then any labelled files a user has access to will be used by copilot to generate content.</a:t>
            </a:r>
          </a:p>
          <a:p>
            <a:endParaRPr lang="en-US" dirty="0"/>
          </a:p>
          <a:p>
            <a:r>
              <a:rPr lang="en-US" dirty="0"/>
              <a:t>More, content generated from labelled files will not have any labels applied to it, which introduces more risk to the business and breaks the classification policy of an </a:t>
            </a:r>
            <a:r>
              <a:rPr lang="en-US" dirty="0" err="1"/>
              <a:t>organisation</a:t>
            </a:r>
            <a:r>
              <a:rPr lang="en-US" dirty="0"/>
              <a:t>.</a:t>
            </a:r>
          </a:p>
          <a:p>
            <a:endParaRPr lang="en-US" dirty="0"/>
          </a:p>
          <a:p>
            <a:r>
              <a:rPr lang="en-US" dirty="0"/>
              <a:t>How do you block certain information from getting to co-pilot?</a:t>
            </a:r>
          </a:p>
          <a:p>
            <a:endParaRPr lang="en-US" dirty="0"/>
          </a:p>
          <a:p>
            <a:r>
              <a:rPr lang="en-US" dirty="0"/>
              <a:t>DLP often configured in </a:t>
            </a:r>
            <a:r>
              <a:rPr lang="en-US"/>
              <a:t>audit mode.</a:t>
            </a:r>
            <a:endParaRPr lang="en-GB" dirty="0"/>
          </a:p>
        </p:txBody>
      </p:sp>
      <p:sp>
        <p:nvSpPr>
          <p:cNvPr id="4" name="Slide Number Placeholder 3"/>
          <p:cNvSpPr>
            <a:spLocks noGrp="1"/>
          </p:cNvSpPr>
          <p:nvPr>
            <p:ph type="sldNum" sz="quarter" idx="5"/>
          </p:nvPr>
        </p:nvSpPr>
        <p:spPr/>
        <p:txBody>
          <a:bodyPr/>
          <a:lstStyle/>
          <a:p>
            <a:fld id="{65FEF977-18F1-084F-9795-D22F9682C8A2}" type="slidenum">
              <a:rPr lang="en-US" smtClean="0"/>
              <a:t>25</a:t>
            </a:fld>
            <a:endParaRPr lang="en-US"/>
          </a:p>
        </p:txBody>
      </p:sp>
    </p:spTree>
    <p:extLst>
      <p:ext uri="{BB962C8B-B14F-4D97-AF65-F5344CB8AC3E}">
        <p14:creationId xmlns:p14="http://schemas.microsoft.com/office/powerpoint/2010/main" val="71698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1AF31F-4A42-497B-9970-3D3A7C047E15}" type="slidenum">
              <a:rPr lang="en-US" smtClean="0"/>
              <a:t>26</a:t>
            </a:fld>
            <a:endParaRPr lang="en-US"/>
          </a:p>
        </p:txBody>
      </p:sp>
    </p:spTree>
    <p:extLst>
      <p:ext uri="{BB962C8B-B14F-4D97-AF65-F5344CB8AC3E}">
        <p14:creationId xmlns:p14="http://schemas.microsoft.com/office/powerpoint/2010/main" val="2802524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Segoe UI" panose="020B0502040204020203" pitchFamily="34" charset="0"/>
              </a:rPr>
              <a:t>Varonis makes DLP work</a:t>
            </a:r>
          </a:p>
          <a:p>
            <a:pPr algn="l" rtl="0" fontAlgn="base"/>
            <a:endParaRPr lang="en-US" b="0" i="0">
              <a:solidFill>
                <a:srgbClr val="000000"/>
              </a:solidFill>
              <a:effectLst/>
              <a:latin typeface="Segoe UI" panose="020B0502040204020203" pitchFamily="34" charset="0"/>
            </a:endParaRPr>
          </a:p>
          <a:p>
            <a:pPr marL="171450" indent="-171450" algn="l" rtl="0" fontAlgn="base">
              <a:buFontTx/>
              <a:buChar char="-"/>
            </a:pPr>
            <a:r>
              <a:rPr lang="en-US" b="0" i="0">
                <a:solidFill>
                  <a:srgbClr val="000000"/>
                </a:solidFill>
                <a:effectLst/>
                <a:latin typeface="Segoe UI" panose="020B0502040204020203" pitchFamily="34" charset="0"/>
              </a:rPr>
              <a:t>We can identify files with missing or incorrect labels</a:t>
            </a:r>
          </a:p>
          <a:p>
            <a:pPr marL="171450" indent="-171450" algn="l" rtl="0" fontAlgn="base">
              <a:buFontTx/>
              <a:buChar char="-"/>
            </a:pPr>
            <a:r>
              <a:rPr lang="en-US" b="0" i="0">
                <a:solidFill>
                  <a:srgbClr val="000000"/>
                </a:solidFill>
                <a:effectLst/>
                <a:latin typeface="Segoe UI" panose="020B0502040204020203" pitchFamily="34" charset="0"/>
              </a:rPr>
              <a:t>With DCL we can add or fix a label</a:t>
            </a:r>
          </a:p>
          <a:p>
            <a:pPr marL="171450" indent="-171450" algn="l" rtl="0" fontAlgn="base">
              <a:buFontTx/>
              <a:buChar char="-"/>
            </a:pPr>
            <a:r>
              <a:rPr lang="en-US" b="0" i="0">
                <a:solidFill>
                  <a:srgbClr val="000000"/>
                </a:solidFill>
                <a:effectLst/>
                <a:latin typeface="Segoe UI" panose="020B0502040204020203" pitchFamily="34" charset="0"/>
              </a:rPr>
              <a:t>DCL will be available in SaaS in H2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23C59-2D8D-4BD0-80C7-D0298D986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922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all seen how Copilot can efficiently generate us new content, so let’s consider this scenario.</a:t>
            </a:r>
          </a:p>
          <a:p>
            <a:endParaRPr lang="en-US"/>
          </a:p>
          <a:p>
            <a:r>
              <a:rPr lang="en-US"/>
              <a:t>A Malicious insider (or a hacker who’s compromised targeted account), uses Copilot to collate, sort and itemize all the sensitive, financial and personal data my account has access to and generate it into a new word document with appropriate sections...</a:t>
            </a:r>
          </a:p>
          <a:p>
            <a:endParaRPr lang="en-US"/>
          </a:p>
          <a:p>
            <a:r>
              <a:rPr lang="en-US"/>
              <a:t>Even if those source files are labelled confidential and would be blocked by the DLP, this new document that Copilot has helpfully and efficiently built for the attacker will not be labelled and can now easily be taken out of the business and breached.</a:t>
            </a:r>
            <a:endParaRPr lang="en-GB"/>
          </a:p>
          <a:p>
            <a:endParaRPr lang="en-US"/>
          </a:p>
        </p:txBody>
      </p:sp>
      <p:sp>
        <p:nvSpPr>
          <p:cNvPr id="4" name="Slide Number Placeholder 3"/>
          <p:cNvSpPr>
            <a:spLocks noGrp="1"/>
          </p:cNvSpPr>
          <p:nvPr>
            <p:ph type="sldNum" sz="quarter" idx="5"/>
          </p:nvPr>
        </p:nvSpPr>
        <p:spPr/>
        <p:txBody>
          <a:bodyPr/>
          <a:lstStyle/>
          <a:p>
            <a:fld id="{65FEF977-18F1-084F-9795-D22F9682C8A2}" type="slidenum">
              <a:rPr lang="en-US" smtClean="0"/>
              <a:t>28</a:t>
            </a:fld>
            <a:endParaRPr lang="en-US"/>
          </a:p>
        </p:txBody>
      </p:sp>
    </p:spTree>
    <p:extLst>
      <p:ext uri="{BB962C8B-B14F-4D97-AF65-F5344CB8AC3E}">
        <p14:creationId xmlns:p14="http://schemas.microsoft.com/office/powerpoint/2010/main" val="3401955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074C9-4A25-4186-BDA6-5189B50A7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8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https://www.youtube.com/watch?v=KtsVRCsdvoU</a:t>
            </a:r>
          </a:p>
          <a:p>
            <a:endParaRPr lang="en-US" dirty="0"/>
          </a:p>
          <a:p>
            <a:r>
              <a:rPr lang="en-US" dirty="0"/>
              <a:t>Microsoft co-pilot is being described as the most powerful productivity tool on the planet. If you’ve ever used gen-ai tools such as chat GPT, Bard and others you can probably see why it’s being called that. Imagine having Chat GPT built into all of your office apps like work and </a:t>
            </a:r>
            <a:r>
              <a:rPr lang="en-US" dirty="0" err="1"/>
              <a:t>powerpoint</a:t>
            </a:r>
            <a:r>
              <a:rPr lang="en-US" dirty="0"/>
              <a:t>, excel and teams. It doesn’t only have the benefit of open AI and the large language models they are developing but it’s also grounded in your business context. It has the benefit of learning you org as well. Think about the use cases that this unlocks.</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3</a:t>
            </a:fld>
            <a:endParaRPr lang="en-US"/>
          </a:p>
        </p:txBody>
      </p:sp>
    </p:spTree>
    <p:extLst>
      <p:ext uri="{BB962C8B-B14F-4D97-AF65-F5344CB8AC3E}">
        <p14:creationId xmlns:p14="http://schemas.microsoft.com/office/powerpoint/2010/main" val="1044413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F23C59-2D8D-4BD0-80C7-D0298D9861D2}" type="slidenum">
              <a:rPr lang="en-US" smtClean="0"/>
              <a:pPr/>
              <a:t>32</a:t>
            </a:fld>
            <a:endParaRPr lang="en-US"/>
          </a:p>
        </p:txBody>
      </p:sp>
    </p:spTree>
    <p:extLst>
      <p:ext uri="{BB962C8B-B14F-4D97-AF65-F5344CB8AC3E}">
        <p14:creationId xmlns:p14="http://schemas.microsoft.com/office/powerpoint/2010/main" val="798710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takes a robot to challenge a robot… automating the self-healing of your M365 exposure from day-to-day activities allows your business to not just be ready for Copilot but sustain safe Copilot use as higher volumes of are net-new data are generated and shared daily.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activity, permission and content-sensitivity analytics makes this a seamless process of cleaning out the stale and over-permissive access without impacting the business.</a:t>
            </a:r>
          </a:p>
          <a:p>
            <a:endParaRPr lang="en-US"/>
          </a:p>
        </p:txBody>
      </p:sp>
      <p:sp>
        <p:nvSpPr>
          <p:cNvPr id="4" name="Slide Number Placeholder 3"/>
          <p:cNvSpPr>
            <a:spLocks noGrp="1"/>
          </p:cNvSpPr>
          <p:nvPr>
            <p:ph type="sldNum" sz="quarter" idx="5"/>
          </p:nvPr>
        </p:nvSpPr>
        <p:spPr/>
        <p:txBody>
          <a:bodyPr/>
          <a:lstStyle/>
          <a:p>
            <a:fld id="{1FF23C59-2D8D-4BD0-80C7-D0298D9861D2}" type="slidenum">
              <a:rPr lang="en-US" smtClean="0"/>
              <a:t>33</a:t>
            </a:fld>
            <a:endParaRPr lang="en-US"/>
          </a:p>
        </p:txBody>
      </p:sp>
    </p:spTree>
    <p:extLst>
      <p:ext uri="{BB962C8B-B14F-4D97-AF65-F5344CB8AC3E}">
        <p14:creationId xmlns:p14="http://schemas.microsoft.com/office/powerpoint/2010/main" val="2235403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23581-0A0C-446C-9FB0-C25C6024F1E6}" type="slidenum">
              <a:rPr lang="en-US" smtClean="0"/>
              <a:t>34</a:t>
            </a:fld>
            <a:endParaRPr lang="en-US"/>
          </a:p>
        </p:txBody>
      </p:sp>
    </p:spTree>
    <p:extLst>
      <p:ext uri="{BB962C8B-B14F-4D97-AF65-F5344CB8AC3E}">
        <p14:creationId xmlns:p14="http://schemas.microsoft.com/office/powerpoint/2010/main" val="59482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44054"/>
                </a:solidFill>
                <a:effectLst/>
                <a:latin typeface="Graphik LC Web"/>
              </a:rPr>
              <a:t>Here are a few more examples Microsoft gave during their </a:t>
            </a:r>
            <a:r>
              <a:rPr lang="en-US" b="0" i="0" u="none" strike="noStrike" dirty="0">
                <a:solidFill>
                  <a:srgbClr val="344054"/>
                </a:solidFill>
                <a:effectLst/>
                <a:latin typeface="Graphik LC Web"/>
                <a:hlinkClick r:id="rId3"/>
              </a:rPr>
              <a:t>launch event</a:t>
            </a:r>
            <a:r>
              <a:rPr lang="en-US" b="0" i="0" dirty="0">
                <a:solidFill>
                  <a:srgbClr val="344054"/>
                </a:solidFill>
                <a:effectLst/>
                <a:latin typeface="Graphik LC Web"/>
              </a:rPr>
              <a:t>:</a:t>
            </a:r>
          </a:p>
          <a:p>
            <a:pPr algn="l"/>
            <a:endParaRPr lang="en-US" b="0" i="0" dirty="0">
              <a:solidFill>
                <a:srgbClr val="344054"/>
              </a:solidFill>
              <a:effectLst/>
              <a:latin typeface="Graphik LC Web"/>
            </a:endParaRPr>
          </a:p>
          <a:p>
            <a:pPr algn="l">
              <a:buFont typeface="Arial" panose="020B0604020202020204" pitchFamily="34" charset="0"/>
              <a:buChar char="•"/>
            </a:pPr>
            <a:r>
              <a:rPr lang="en-US" b="0" i="0" dirty="0">
                <a:solidFill>
                  <a:srgbClr val="344054"/>
                </a:solidFill>
                <a:effectLst/>
                <a:latin typeface="Graphik LC Web"/>
              </a:rPr>
              <a:t>Copilot can join your Teams meetings, take notes and summarize in real time what's being discussed, capture action items, and tell you which questions were unresolved in the meeting.  Not only does it transcribe the call, which is something a lot of other apps can do, but it will </a:t>
            </a:r>
            <a:r>
              <a:rPr lang="en-US" b="0" i="0" dirty="0" err="1">
                <a:solidFill>
                  <a:srgbClr val="344054"/>
                </a:solidFill>
                <a:effectLst/>
                <a:latin typeface="Graphik LC Web"/>
              </a:rPr>
              <a:t>summarise</a:t>
            </a:r>
            <a:r>
              <a:rPr lang="en-US" b="0" i="0" dirty="0">
                <a:solidFill>
                  <a:srgbClr val="344054"/>
                </a:solidFill>
                <a:effectLst/>
                <a:latin typeface="Graphik LC Web"/>
              </a:rPr>
              <a:t> it, create action items, create a new file based on that discussion</a:t>
            </a:r>
          </a:p>
          <a:p>
            <a:pPr algn="l">
              <a:buFont typeface="Arial" panose="020B0604020202020204" pitchFamily="34" charset="0"/>
              <a:buChar char="•"/>
            </a:pPr>
            <a:endParaRPr lang="en-US" b="0" i="0" dirty="0">
              <a:solidFill>
                <a:srgbClr val="344054"/>
              </a:solidFill>
              <a:effectLst/>
              <a:latin typeface="Graphik LC Web"/>
            </a:endParaRPr>
          </a:p>
          <a:p>
            <a:pPr algn="l">
              <a:buFont typeface="Arial" panose="020B0604020202020204" pitchFamily="34" charset="0"/>
              <a:buChar char="•"/>
            </a:pPr>
            <a:r>
              <a:rPr lang="en-US" b="0" i="0" dirty="0">
                <a:solidFill>
                  <a:srgbClr val="344054"/>
                </a:solidFill>
                <a:effectLst/>
                <a:latin typeface="Graphik LC Web"/>
              </a:rPr>
              <a:t>Copilot in Outlook can help you triage your inbox, prioritize emails, summarize threads, and generate replies for you.</a:t>
            </a:r>
          </a:p>
          <a:p>
            <a:pPr algn="l">
              <a:buFont typeface="Arial" panose="020B0604020202020204" pitchFamily="34" charset="0"/>
              <a:buChar char="•"/>
            </a:pPr>
            <a:endParaRPr lang="en-US" b="0" i="0" dirty="0">
              <a:solidFill>
                <a:srgbClr val="344054"/>
              </a:solidFill>
              <a:effectLst/>
              <a:latin typeface="Graphik LC Web"/>
            </a:endParaRPr>
          </a:p>
          <a:p>
            <a:pPr algn="l">
              <a:buFont typeface="Arial" panose="020B0604020202020204" pitchFamily="34" charset="0"/>
              <a:buChar char="•"/>
            </a:pPr>
            <a:r>
              <a:rPr lang="en-US" b="0" i="0" dirty="0">
                <a:solidFill>
                  <a:srgbClr val="344054"/>
                </a:solidFill>
                <a:effectLst/>
                <a:latin typeface="Graphik LC Web"/>
              </a:rPr>
              <a:t>Copilot in Excel can analyze raw data and give you insights, trends, and suggestions. </a:t>
            </a:r>
          </a:p>
          <a:p>
            <a:pPr algn="l">
              <a:buFont typeface="Arial" panose="020B0604020202020204" pitchFamily="34" charset="0"/>
              <a:buChar char="•"/>
            </a:pPr>
            <a:endParaRPr lang="en-US" b="0" i="0" dirty="0">
              <a:solidFill>
                <a:srgbClr val="344054"/>
              </a:solidFill>
              <a:effectLst/>
              <a:latin typeface="Graphik LC Web"/>
            </a:endParaRPr>
          </a:p>
          <a:p>
            <a:pPr algn="l">
              <a:buFont typeface="Arial" panose="020B0604020202020204" pitchFamily="34" charset="0"/>
              <a:buChar char="•"/>
            </a:pPr>
            <a:r>
              <a:rPr lang="en-US" b="0" i="0" dirty="0">
                <a:solidFill>
                  <a:srgbClr val="344054"/>
                </a:solidFill>
                <a:effectLst/>
                <a:latin typeface="Graphik LC Web"/>
              </a:rPr>
              <a:t>A big pain point now is having a lot of raw data in Excel that we are struggling to create pivot tables. You can ask co-pilot “what does this data mean?” “what are the trends?” What should I care about, what should I be thinking about.</a:t>
            </a:r>
          </a:p>
          <a:p>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4</a:t>
            </a:fld>
            <a:endParaRPr lang="en-US"/>
          </a:p>
        </p:txBody>
      </p:sp>
    </p:spTree>
    <p:extLst>
      <p:ext uri="{BB962C8B-B14F-4D97-AF65-F5344CB8AC3E}">
        <p14:creationId xmlns:p14="http://schemas.microsoft.com/office/powerpoint/2010/main" val="211738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All right, I took a couple animated gifts out of their launch event. Here's a situation where it's living in teams. And I can ask a simple question like Hey, what happened with the FABRIKAN account yesterday?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And it's </a:t>
            </a:r>
            <a:r>
              <a:rPr lang="en-US" sz="18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gonna</a:t>
            </a:r>
            <a:r>
              <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go through my emails, go through my calendar, go through my OneNote anything I have access to as a user, and try to give me a plain English answer to what happened with that account. Yesterday.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5</a:t>
            </a:fld>
            <a:endParaRPr lang="en-US"/>
          </a:p>
        </p:txBody>
      </p:sp>
    </p:spTree>
    <p:extLst>
      <p:ext uri="{BB962C8B-B14F-4D97-AF65-F5344CB8AC3E}">
        <p14:creationId xmlns:p14="http://schemas.microsoft.com/office/powerpoint/2010/main" val="202011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Right. Another example, within Word, I want to create a proposal for this client based on the notes that I have. So I'm feeding co pilot. Some of the files I have access to my one note, a Word doc and it's going through it's creating a 25 page, net new Word document. And it's in the format that I want its proposal. So its ability to create net new data, I think is awesome. You know, might take me a week to do this now </a:t>
            </a:r>
            <a:r>
              <a:rPr lang="en-US" sz="1200" kern="0" dirty="0" err="1">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now</a:t>
            </a:r>
            <a:r>
              <a:rPr lang="en-US" sz="1200" kern="0" dirty="0">
                <a:solidFill>
                  <a:srgbClr val="424242"/>
                </a:solidFill>
                <a:effectLst/>
                <a:latin typeface="Courier New" panose="02070309020205020404" pitchFamily="49" charset="0"/>
                <a:ea typeface="Times New Roman" panose="02020603050405020304" pitchFamily="18" charset="0"/>
                <a:cs typeface="Times New Roman" panose="02020603050405020304" pitchFamily="18" charset="0"/>
              </a:rPr>
              <a:t> copilots 35 seconds. But it's also a little bit scary. Right, Mike from a data security and data lifecycle management perspective, just how fast we can create new data.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800" kern="0" dirty="0">
                <a:solidFill>
                  <a:srgbClr val="424242"/>
                </a:solidFill>
                <a:effectLst/>
                <a:latin typeface="Courier New" panose="02070309020205020404" pitchFamily="49" charset="0"/>
                <a:ea typeface="Times New Roman" panose="02020603050405020304" pitchFamily="18" charset="0"/>
              </a:rPr>
              <a:t>We're taking things that usually would, you know, think about manual effort hours and hours of time, and condensing that in such a short period. So obviously, there's great productivity benefits, but I think when we get into some of the security things and you know, automating enumeration and discovery and potential data exfiltration we're also making it easier for nefarious purposes.</a:t>
            </a:r>
          </a:p>
          <a:p>
            <a:endParaRPr lang="en-US" sz="1800" kern="0" dirty="0">
              <a:solidFill>
                <a:srgbClr val="424242"/>
              </a:solidFill>
              <a:effectLst/>
              <a:latin typeface="Courier New" panose="02070309020205020404" pitchFamily="49" charset="0"/>
            </a:endParaRPr>
          </a:p>
          <a:p>
            <a:r>
              <a:rPr lang="en-US" sz="1800" kern="0" dirty="0">
                <a:solidFill>
                  <a:srgbClr val="424242"/>
                </a:solidFill>
                <a:effectLst/>
                <a:latin typeface="Courier New" panose="02070309020205020404" pitchFamily="49" charset="0"/>
              </a:rPr>
              <a:t>Just have a think. Is your company already allowing people to use generative AI tools? Not specifically co-pilot, are employees allowed to use Chat GPT, Google Bard, </a:t>
            </a:r>
            <a:r>
              <a:rPr lang="en-US" sz="1800" kern="0" dirty="0" err="1">
                <a:solidFill>
                  <a:srgbClr val="424242"/>
                </a:solidFill>
                <a:effectLst/>
                <a:latin typeface="Courier New" panose="02070309020205020404" pitchFamily="49" charset="0"/>
              </a:rPr>
              <a:t>Dhalli</a:t>
            </a:r>
            <a:r>
              <a:rPr lang="en-US" sz="1800" kern="0" dirty="0">
                <a:solidFill>
                  <a:srgbClr val="424242"/>
                </a:solidFill>
                <a:effectLst/>
                <a:latin typeface="Courier New" panose="02070309020205020404" pitchFamily="49" charset="0"/>
              </a:rPr>
              <a:t>? </a:t>
            </a:r>
            <a:r>
              <a:rPr lang="en-US" sz="1800" kern="0" dirty="0">
                <a:solidFill>
                  <a:srgbClr val="424242"/>
                </a:solidFill>
                <a:effectLst/>
                <a:latin typeface="Courier New" panose="02070309020205020404" pitchFamily="49" charset="0"/>
                <a:ea typeface="Times New Roman" panose="02020603050405020304" pitchFamily="18" charset="0"/>
              </a:rPr>
              <a:t>Just because it's so new, and I think companies haven't fully wrap their hands around. What it means. And so you know, a user opening up a browser and typing in you know, bard.google.com I don't think a lot of companies are blocking it. </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6</a:t>
            </a:fld>
            <a:endParaRPr lang="en-US"/>
          </a:p>
        </p:txBody>
      </p:sp>
    </p:spTree>
    <p:extLst>
      <p:ext uri="{BB962C8B-B14F-4D97-AF65-F5344CB8AC3E}">
        <p14:creationId xmlns:p14="http://schemas.microsoft.com/office/powerpoint/2010/main" val="335900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424242"/>
                </a:solidFill>
                <a:effectLst/>
                <a:latin typeface="Courier New" panose="02070309020205020404" pitchFamily="49" charset="0"/>
                <a:ea typeface="Times New Roman" panose="02020603050405020304" pitchFamily="18" charset="0"/>
              </a:rPr>
              <a:t>Now let's get into the technical inner workings of how Microsoft's AI works.</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7</a:t>
            </a:fld>
            <a:endParaRPr lang="en-US"/>
          </a:p>
        </p:txBody>
      </p:sp>
    </p:spTree>
    <p:extLst>
      <p:ext uri="{BB962C8B-B14F-4D97-AF65-F5344CB8AC3E}">
        <p14:creationId xmlns:p14="http://schemas.microsoft.com/office/powerpoint/2010/main" val="3366037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44054"/>
                </a:solidFill>
                <a:effectLst/>
                <a:latin typeface="Graphik LC Web"/>
              </a:rPr>
              <a:t>Copilot works using 3 key components: </a:t>
            </a:r>
          </a:p>
          <a:p>
            <a:pPr lvl="1" algn="l">
              <a:buFont typeface="Arial" panose="020B0604020202020204" pitchFamily="34" charset="0"/>
              <a:buChar char="•"/>
            </a:pPr>
            <a:r>
              <a:rPr lang="en-US" b="0" i="0" dirty="0">
                <a:solidFill>
                  <a:srgbClr val="344054"/>
                </a:solidFill>
                <a:effectLst/>
                <a:latin typeface="Graphik LC Web"/>
              </a:rPr>
              <a:t>Your Microsoft Office Apps,</a:t>
            </a:r>
          </a:p>
          <a:p>
            <a:pPr lvl="1" algn="l">
              <a:buFont typeface="Arial" panose="020B0604020202020204" pitchFamily="34" charset="0"/>
              <a:buChar char="•"/>
            </a:pPr>
            <a:r>
              <a:rPr lang="en-US" b="0" i="0" dirty="0">
                <a:solidFill>
                  <a:srgbClr val="344054"/>
                </a:solidFill>
                <a:effectLst/>
                <a:latin typeface="Graphik LC Web"/>
              </a:rPr>
              <a:t>The Microsoft Graph, which is all your content and context from emails, files, chats and more.</a:t>
            </a:r>
          </a:p>
          <a:p>
            <a:pPr lvl="1" algn="l">
              <a:buFont typeface="Arial" panose="020B0604020202020204" pitchFamily="34" charset="0"/>
              <a:buChar char="•"/>
            </a:pPr>
            <a:r>
              <a:rPr lang="en-US" b="0" i="0" dirty="0">
                <a:solidFill>
                  <a:srgbClr val="344054"/>
                </a:solidFill>
                <a:effectLst/>
                <a:latin typeface="Graphik LC Web"/>
              </a:rPr>
              <a:t>And a Large Language Model capable of parsing and producing human readable text.</a:t>
            </a:r>
          </a:p>
          <a:p>
            <a:pPr lvl="1" algn="l">
              <a:buFont typeface="Arial" panose="020B0604020202020204" pitchFamily="34" charset="0"/>
              <a:buNone/>
            </a:pPr>
            <a:endParaRPr lang="en-US" sz="1800" b="0" i="0" kern="0" dirty="0">
              <a:solidFill>
                <a:srgbClr val="344054"/>
              </a:solidFill>
              <a:effectLst/>
              <a:latin typeface="Graphik LC Web"/>
              <a:ea typeface="Times New Roman" panose="02020603050405020304" pitchFamily="18" charset="0"/>
            </a:endParaRPr>
          </a:p>
          <a:p>
            <a:pPr lvl="0" algn="l">
              <a:buFont typeface="Arial" panose="020B0604020202020204" pitchFamily="34" charset="0"/>
              <a:buNone/>
            </a:pPr>
            <a:r>
              <a:rPr lang="en-US" sz="1800" kern="0" dirty="0">
                <a:solidFill>
                  <a:srgbClr val="424242"/>
                </a:solidFill>
                <a:effectLst/>
                <a:latin typeface="Courier New" panose="02070309020205020404" pitchFamily="49" charset="0"/>
                <a:ea typeface="Times New Roman" panose="02020603050405020304" pitchFamily="18" charset="0"/>
              </a:rPr>
              <a:t>This is how co pilot works. So we have this nice diagram and walk you through it. So as you just saw from an end user perspective, co pilots got to live with inside live inside these M 365 apps. It'll be like if you remember </a:t>
            </a:r>
            <a:r>
              <a:rPr lang="en-US" sz="1800" kern="0" dirty="0" err="1">
                <a:solidFill>
                  <a:srgbClr val="424242"/>
                </a:solidFill>
                <a:effectLst/>
                <a:latin typeface="Courier New" panose="02070309020205020404" pitchFamily="49" charset="0"/>
                <a:ea typeface="Times New Roman" panose="02020603050405020304" pitchFamily="18" charset="0"/>
              </a:rPr>
              <a:t>Clippy</a:t>
            </a:r>
            <a:r>
              <a:rPr lang="en-US" sz="1800" kern="0" dirty="0">
                <a:solidFill>
                  <a:srgbClr val="424242"/>
                </a:solidFill>
                <a:effectLst/>
                <a:latin typeface="Courier New" panose="02070309020205020404" pitchFamily="49" charset="0"/>
                <a:ea typeface="Times New Roman" panose="02020603050405020304" pitchFamily="18" charset="0"/>
              </a:rPr>
              <a:t> in the old days sitting there right in the app itself.</a:t>
            </a:r>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8</a:t>
            </a:fld>
            <a:endParaRPr lang="en-US"/>
          </a:p>
        </p:txBody>
      </p:sp>
    </p:spTree>
    <p:extLst>
      <p:ext uri="{BB962C8B-B14F-4D97-AF65-F5344CB8AC3E}">
        <p14:creationId xmlns:p14="http://schemas.microsoft.com/office/powerpoint/2010/main" val="383434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44054"/>
                </a:solidFill>
                <a:effectLst/>
                <a:latin typeface="Graphik LC Web"/>
              </a:rPr>
              <a:t>It starts with a user making a prompt via an Office App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424242"/>
                </a:solidFill>
                <a:effectLst/>
                <a:latin typeface="Courier New" panose="02070309020205020404" pitchFamily="49" charset="0"/>
                <a:ea typeface="Times New Roman" panose="02020603050405020304" pitchFamily="18" charset="0"/>
              </a:rPr>
              <a:t> And you can type to it just like you would chat GBT. It's a prompt based AI, at least for now. There will be some image based AI later. But you asked a question in natural language in plain English, say, you know, hey, co pilot. How many constituents do we have? Right? </a:t>
            </a:r>
            <a:endParaRPr lang="en-US" b="0" i="0" dirty="0">
              <a:solidFill>
                <a:srgbClr val="344054"/>
              </a:solidFill>
              <a:effectLst/>
              <a:latin typeface="Graphik LC Web"/>
            </a:endParaRPr>
          </a:p>
          <a:p>
            <a:endParaRPr lang="en-US" dirty="0"/>
          </a:p>
        </p:txBody>
      </p:sp>
      <p:sp>
        <p:nvSpPr>
          <p:cNvPr id="4" name="Slide Number Placeholder 3"/>
          <p:cNvSpPr>
            <a:spLocks noGrp="1"/>
          </p:cNvSpPr>
          <p:nvPr>
            <p:ph type="sldNum" sz="quarter" idx="5"/>
          </p:nvPr>
        </p:nvSpPr>
        <p:spPr/>
        <p:txBody>
          <a:bodyPr/>
          <a:lstStyle/>
          <a:p>
            <a:fld id="{65FEF977-18F1-084F-9795-D22F9682C8A2}" type="slidenum">
              <a:rPr lang="en-US" smtClean="0"/>
              <a:t>9</a:t>
            </a:fld>
            <a:endParaRPr lang="en-US"/>
          </a:p>
        </p:txBody>
      </p:sp>
    </p:spTree>
    <p:extLst>
      <p:ext uri="{BB962C8B-B14F-4D97-AF65-F5344CB8AC3E}">
        <p14:creationId xmlns:p14="http://schemas.microsoft.com/office/powerpoint/2010/main" val="3841452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5.png"/></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_Title Cover Stat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24D1D4-598F-6A4C-A390-DCB1340CBD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002537" y="4770770"/>
            <a:ext cx="3138925"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11" name="Title 9">
            <a:extLst>
              <a:ext uri="{FF2B5EF4-FFF2-40B4-BE49-F238E27FC236}">
                <a16:creationId xmlns:a16="http://schemas.microsoft.com/office/drawing/2014/main" id="{97EB6F58-5E25-D94A-81DD-4DDF006BF1FB}"/>
              </a:ext>
            </a:extLst>
          </p:cNvPr>
          <p:cNvSpPr>
            <a:spLocks noGrp="1"/>
          </p:cNvSpPr>
          <p:nvPr>
            <p:ph type="title" hasCustomPrompt="1"/>
          </p:nvPr>
        </p:nvSpPr>
        <p:spPr>
          <a:xfrm>
            <a:off x="477644" y="1276350"/>
            <a:ext cx="6380356" cy="2701290"/>
          </a:xfrm>
          <a:prstGeom prst="rect">
            <a:avLst/>
          </a:prstGeom>
        </p:spPr>
        <p:txBody>
          <a:bodyPr lIns="0" tIns="0" rIns="0" bIns="0" anchor="ctr" anchorCtr="0">
            <a:normAutofit/>
          </a:bodyPr>
          <a:lstStyle>
            <a:lvl1pPr algn="l">
              <a:defRPr sz="4800" b="1" i="0">
                <a:solidFill>
                  <a:schemeClr val="bg1"/>
                </a:solidFill>
                <a:latin typeface="Bierstadt" panose="020B0004020202020204" pitchFamily="34" charset="0"/>
              </a:defRPr>
            </a:lvl1pPr>
          </a:lstStyle>
          <a:p>
            <a:r>
              <a:rPr lang="en-US"/>
              <a:t>Click to add title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4" name="Rectangle 3">
            <a:extLst>
              <a:ext uri="{FF2B5EF4-FFF2-40B4-BE49-F238E27FC236}">
                <a16:creationId xmlns:a16="http://schemas.microsoft.com/office/drawing/2014/main" id="{3A608646-AC15-E6DA-D521-867FB44F10E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8736419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438400" y="2537069"/>
            <a:ext cx="4038600" cy="876300"/>
          </a:xfrm>
          <a:prstGeom prst="rect">
            <a:avLst/>
          </a:prstGeom>
        </p:spPr>
        <p:txBody>
          <a:bodyPr lIns="0" tIns="0" rIns="0" bIns="0"/>
          <a:lstStyle>
            <a:lvl1pPr marL="0" indent="0" algn="ctr">
              <a:spcBef>
                <a:spcPts val="0"/>
              </a:spcBef>
              <a:spcAft>
                <a:spcPts val="600"/>
              </a:spcAft>
              <a:buFontTx/>
              <a:buNone/>
              <a:defRPr sz="1400" b="0" i="0" baseline="0">
                <a:solidFill>
                  <a:srgbClr val="FFFFFF"/>
                </a:solidFill>
                <a:latin typeface="Bierstadt" panose="020B0004020202020204" pitchFamily="34" charset="0"/>
              </a:defRPr>
            </a:lvl1pPr>
          </a:lstStyle>
          <a:p>
            <a:pPr lvl="0"/>
            <a:r>
              <a:rPr lang="en-US"/>
              <a:t>Click to add contact information</a:t>
            </a:r>
          </a:p>
        </p:txBody>
      </p:sp>
      <p:sp>
        <p:nvSpPr>
          <p:cNvPr id="4" name="Title 9"/>
          <p:cNvSpPr txBox="1">
            <a:spLocks/>
          </p:cNvSpPr>
          <p:nvPr/>
        </p:nvSpPr>
        <p:spPr>
          <a:xfrm>
            <a:off x="2438400" y="1810695"/>
            <a:ext cx="4038600" cy="381000"/>
          </a:xfrm>
          <a:prstGeom prst="rect">
            <a:avLst/>
          </a:prstGeom>
        </p:spPr>
        <p:txBody>
          <a:bodyPr lIns="0" tIns="0" rIns="0" bIns="0"/>
          <a:lstStyle>
            <a:lvl1pPr algn="l" defTabSz="457200" rtl="0" eaLnBrk="1" latinLnBrk="0" hangingPunct="1">
              <a:spcBef>
                <a:spcPct val="0"/>
              </a:spcBef>
              <a:buNone/>
              <a:defRPr sz="2600" kern="1200" spc="0" baseline="0">
                <a:solidFill>
                  <a:srgbClr val="D21927"/>
                </a:solidFill>
                <a:latin typeface="+mj-lt"/>
                <a:ea typeface="+mj-ea"/>
                <a:cs typeface="+mj-cs"/>
              </a:defRPr>
            </a:lvl1pPr>
          </a:lstStyle>
          <a:p>
            <a:pPr algn="ctr"/>
            <a:r>
              <a:rPr lang="en-US" sz="3200" b="1" i="0">
                <a:solidFill>
                  <a:srgbClr val="FFFFFF"/>
                </a:solidFill>
                <a:latin typeface="Bierstadt" panose="020B0004020202020204" pitchFamily="34" charset="0"/>
              </a:rPr>
              <a:t>Thank you</a:t>
            </a:r>
          </a:p>
        </p:txBody>
      </p:sp>
      <p:pic>
        <p:nvPicPr>
          <p:cNvPr id="10" name="Picture 9">
            <a:extLst>
              <a:ext uri="{FF2B5EF4-FFF2-40B4-BE49-F238E27FC236}">
                <a16:creationId xmlns:a16="http://schemas.microsoft.com/office/drawing/2014/main" id="{C60CB7F4-E852-2744-8366-45A8D4E7B5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78511" y="3643745"/>
            <a:ext cx="1558378" cy="259729"/>
          </a:xfrm>
          <a:prstGeom prst="rect">
            <a:avLst/>
          </a:prstGeom>
        </p:spPr>
      </p:pic>
      <p:sp>
        <p:nvSpPr>
          <p:cNvPr id="2" name="Rectangle 1">
            <a:extLst>
              <a:ext uri="{FF2B5EF4-FFF2-40B4-BE49-F238E27FC236}">
                <a16:creationId xmlns:a16="http://schemas.microsoft.com/office/drawing/2014/main" id="{7214297C-80A5-DC67-4116-F77E7D20DB3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6" name="Title 9">
            <a:extLst>
              <a:ext uri="{FF2B5EF4-FFF2-40B4-BE49-F238E27FC236}">
                <a16:creationId xmlns:a16="http://schemas.microsoft.com/office/drawing/2014/main" id="{5ECE8864-B473-8F61-6500-2B4AF8B4D326}"/>
              </a:ext>
            </a:extLst>
          </p:cNvPr>
          <p:cNvSpPr txBox="1">
            <a:spLocks/>
          </p:cNvSpPr>
          <p:nvPr/>
        </p:nvSpPr>
        <p:spPr>
          <a:xfrm>
            <a:off x="2438400" y="1810695"/>
            <a:ext cx="4038600" cy="381000"/>
          </a:xfrm>
          <a:prstGeom prst="rect">
            <a:avLst/>
          </a:prstGeom>
        </p:spPr>
        <p:txBody>
          <a:bodyPr lIns="0" tIns="0" rIns="0" bIns="0"/>
          <a:lstStyle>
            <a:lvl1pPr algn="l" defTabSz="457200" rtl="0" eaLnBrk="1" latinLnBrk="0" hangingPunct="1">
              <a:spcBef>
                <a:spcPct val="0"/>
              </a:spcBef>
              <a:buNone/>
              <a:defRPr sz="2600" kern="1200" spc="0" baseline="0">
                <a:solidFill>
                  <a:srgbClr val="D21927"/>
                </a:solidFill>
                <a:latin typeface="+mj-lt"/>
                <a:ea typeface="+mj-ea"/>
                <a:cs typeface="+mj-cs"/>
              </a:defRPr>
            </a:lvl1pPr>
          </a:lstStyle>
          <a:p>
            <a:pPr algn="ctr"/>
            <a:r>
              <a:rPr lang="en-US" sz="3200" b="1" i="0">
                <a:solidFill>
                  <a:srgbClr val="FFFFFF"/>
                </a:solidFill>
                <a:latin typeface="Bierstadt" panose="020B0004020202020204" pitchFamily="34" charset="0"/>
              </a:rPr>
              <a:t>Thank you</a:t>
            </a:r>
          </a:p>
        </p:txBody>
      </p:sp>
      <p:pic>
        <p:nvPicPr>
          <p:cNvPr id="7" name="Picture 6">
            <a:extLst>
              <a:ext uri="{FF2B5EF4-FFF2-40B4-BE49-F238E27FC236}">
                <a16:creationId xmlns:a16="http://schemas.microsoft.com/office/drawing/2014/main" id="{1D839991-F1C6-C12C-EF7C-F8CB54F825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78511" y="3643745"/>
            <a:ext cx="1558378" cy="259729"/>
          </a:xfrm>
          <a:prstGeom prst="rect">
            <a:avLst/>
          </a:prstGeom>
        </p:spPr>
      </p:pic>
    </p:spTree>
    <p:extLst>
      <p:ext uri="{BB962C8B-B14F-4D97-AF65-F5344CB8AC3E}">
        <p14:creationId xmlns:p14="http://schemas.microsoft.com/office/powerpoint/2010/main" val="21477768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k BG Half page Title + Subtitle + Content">
    <p:bg>
      <p:bgPr>
        <a:solidFill>
          <a:srgbClr val="02013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3657600" y="0"/>
            <a:ext cx="54864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342900" y="269653"/>
            <a:ext cx="2933700" cy="838193"/>
          </a:xfrm>
          <a:prstGeom prst="rect">
            <a:avLst/>
          </a:prstGeom>
        </p:spPr>
        <p:txBody>
          <a:bodyPr lIns="0" tIns="91440" rIns="0" bIns="91440" anchor="t"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pic>
        <p:nvPicPr>
          <p:cNvPr id="5" name="Picture 4" descr="Background pattern&#10;&#10;Description automatically generated">
            <a:extLst>
              <a:ext uri="{FF2B5EF4-FFF2-40B4-BE49-F238E27FC236}">
                <a16:creationId xmlns:a16="http://schemas.microsoft.com/office/drawing/2014/main" id="{AA09371D-D5AA-D41D-25B3-EAFCD03DC4D7}"/>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Content Placeholder 6">
            <a:extLst>
              <a:ext uri="{FF2B5EF4-FFF2-40B4-BE49-F238E27FC236}">
                <a16:creationId xmlns:a16="http://schemas.microsoft.com/office/drawing/2014/main" id="{04E13B96-04D9-3802-DE15-4A5903F15021}"/>
              </a:ext>
            </a:extLst>
          </p:cNvPr>
          <p:cNvSpPr>
            <a:spLocks noGrp="1"/>
          </p:cNvSpPr>
          <p:nvPr>
            <p:ph sz="quarter" idx="22" hasCustomPrompt="1"/>
          </p:nvPr>
        </p:nvSpPr>
        <p:spPr>
          <a:xfrm>
            <a:off x="342900" y="1200150"/>
            <a:ext cx="2933700" cy="32004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4114800" y="666750"/>
            <a:ext cx="4191000" cy="37338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491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k BG Half page Title + Content">
    <p:bg>
      <p:bgPr>
        <a:solidFill>
          <a:srgbClr val="02013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3657600" y="0"/>
            <a:ext cx="54864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342900" y="269653"/>
            <a:ext cx="2933700" cy="553998"/>
          </a:xfrm>
          <a:prstGeom prst="rect">
            <a:avLst/>
          </a:prstGeom>
        </p:spPr>
        <p:txBody>
          <a:bodyPr lIns="0" tIns="91440" rIns="0" bIns="91440" anchor="t" anchorCtr="0">
            <a:norm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pic>
        <p:nvPicPr>
          <p:cNvPr id="6" name="Picture 5" descr="Background pattern&#10;&#10;Description automatically generated">
            <a:extLst>
              <a:ext uri="{FF2B5EF4-FFF2-40B4-BE49-F238E27FC236}">
                <a16:creationId xmlns:a16="http://schemas.microsoft.com/office/drawing/2014/main" id="{1941962F-B527-8B07-4377-EB9D48382D7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3" name="Content Placeholder 6">
            <a:extLst>
              <a:ext uri="{FF2B5EF4-FFF2-40B4-BE49-F238E27FC236}">
                <a16:creationId xmlns:a16="http://schemas.microsoft.com/office/drawing/2014/main" id="{29F58883-B06B-A386-AB18-26374AFDE6BA}"/>
              </a:ext>
            </a:extLst>
          </p:cNvPr>
          <p:cNvSpPr>
            <a:spLocks noGrp="1"/>
          </p:cNvSpPr>
          <p:nvPr>
            <p:ph sz="quarter" idx="23" hasCustomPrompt="1"/>
          </p:nvPr>
        </p:nvSpPr>
        <p:spPr>
          <a:xfrm>
            <a:off x="4114800" y="666750"/>
            <a:ext cx="4191000" cy="37338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2C7F60A7-DE88-B7C8-AAE6-E9DF48535CEF}"/>
              </a:ext>
            </a:extLst>
          </p:cNvPr>
          <p:cNvSpPr>
            <a:spLocks noGrp="1"/>
          </p:cNvSpPr>
          <p:nvPr>
            <p:ph sz="quarter" idx="16" hasCustomPrompt="1"/>
          </p:nvPr>
        </p:nvSpPr>
        <p:spPr>
          <a:xfrm>
            <a:off x="342901" y="971550"/>
            <a:ext cx="2933699" cy="3428999"/>
          </a:xfrm>
          <a:prstGeom prst="rect">
            <a:avLst/>
          </a:prstGeom>
        </p:spPr>
        <p:txBody>
          <a:bodyPr vert="horz" lIns="0" tIns="45720" rIns="91440" bIns="45720" rtlCol="0">
            <a:normAutofit/>
          </a:bodyPr>
          <a:lstStyle>
            <a:lvl1pPr>
              <a:defRPr lang="en-US" dirty="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424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Half Navy with two lined title and double bullet">
    <p:bg>
      <p:bgPr>
        <a:solidFill>
          <a:srgbClr val="02013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4572000" y="0"/>
            <a:ext cx="4572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342900" y="269653"/>
            <a:ext cx="3771900" cy="838193"/>
          </a:xfrm>
          <a:prstGeom prst="rect">
            <a:avLst/>
          </a:prstGeom>
        </p:spPr>
        <p:txBody>
          <a:bodyPr lIns="0" tIns="91440" rIns="0" bIns="91440" anchor="t"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04E13B96-04D9-3802-DE15-4A5903F15021}"/>
              </a:ext>
            </a:extLst>
          </p:cNvPr>
          <p:cNvSpPr>
            <a:spLocks noGrp="1"/>
          </p:cNvSpPr>
          <p:nvPr>
            <p:ph sz="quarter" idx="22" hasCustomPrompt="1"/>
          </p:nvPr>
        </p:nvSpPr>
        <p:spPr>
          <a:xfrm>
            <a:off x="342900" y="1200150"/>
            <a:ext cx="3771900" cy="32004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5029200" y="666750"/>
            <a:ext cx="3657600" cy="37338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2809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Half EB with two lined title and double bullet">
    <p:bg>
      <p:bgPr>
        <a:gradFill>
          <a:gsLst>
            <a:gs pos="14000">
              <a:schemeClr val="bg2"/>
            </a:gs>
            <a:gs pos="100000">
              <a:schemeClr val="accent2"/>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4572000" y="0"/>
            <a:ext cx="4572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5029200" y="742950"/>
            <a:ext cx="3657600" cy="838193"/>
          </a:xfrm>
          <a:prstGeom prst="rect">
            <a:avLst/>
          </a:prstGeom>
        </p:spPr>
        <p:txBody>
          <a:bodyPr lIns="0" tIns="91440" rIns="0" bIns="91440" anchor="t"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5029200" y="1657350"/>
            <a:ext cx="3657600" cy="27432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Picture Placeholder 8">
            <a:extLst>
              <a:ext uri="{FF2B5EF4-FFF2-40B4-BE49-F238E27FC236}">
                <a16:creationId xmlns:a16="http://schemas.microsoft.com/office/drawing/2014/main" id="{E27DDC31-5181-8018-4679-07EBC28F608A}"/>
              </a:ext>
            </a:extLst>
          </p:cNvPr>
          <p:cNvSpPr>
            <a:spLocks noGrp="1"/>
          </p:cNvSpPr>
          <p:nvPr>
            <p:ph type="pic" sz="quarter" idx="17"/>
          </p:nvPr>
        </p:nvSpPr>
        <p:spPr>
          <a:xfrm>
            <a:off x="457200" y="742950"/>
            <a:ext cx="3657600" cy="36576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1484535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k BG Quot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0" y="0"/>
            <a:ext cx="4267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9" name="Text Placeholder 13">
            <a:extLst>
              <a:ext uri="{FF2B5EF4-FFF2-40B4-BE49-F238E27FC236}">
                <a16:creationId xmlns:a16="http://schemas.microsoft.com/office/drawing/2014/main" id="{E465BB8B-DB14-BA4A-ADCA-B0003B00C1D4}"/>
              </a:ext>
            </a:extLst>
          </p:cNvPr>
          <p:cNvSpPr>
            <a:spLocks noGrp="1"/>
          </p:cNvSpPr>
          <p:nvPr>
            <p:ph type="body" sz="quarter" idx="12" hasCustomPrompt="1"/>
          </p:nvPr>
        </p:nvSpPr>
        <p:spPr>
          <a:xfrm>
            <a:off x="4757059" y="3714750"/>
            <a:ext cx="3886200" cy="609600"/>
          </a:xfrm>
          <a:prstGeom prst="rect">
            <a:avLst/>
          </a:prstGeom>
          <a:noFill/>
        </p:spPr>
        <p:txBody>
          <a:bodyPr vert="horz" lIns="0" tIns="0" rIns="457200" bIns="0" rtlCol="0" anchor="ctr">
            <a:normAutofit/>
          </a:bodyPr>
          <a:lstStyle>
            <a:lvl1pPr marL="0" indent="0">
              <a:buFontTx/>
              <a:buNone/>
              <a:defRPr lang="en-US" dirty="0">
                <a:solidFill>
                  <a:schemeClr val="bg2"/>
                </a:solidFill>
                <a:cs typeface="Bierstadt" panose="020B0004020202020204" pitchFamily="34" charset="0"/>
              </a:defRPr>
            </a:lvl1pPr>
          </a:lstStyle>
          <a:p>
            <a:pPr marL="0" lvl="0" indent="0">
              <a:lnSpc>
                <a:spcPct val="120000"/>
              </a:lnSpc>
              <a:buFont typeface="Arial" panose="020B0604020202020204" pitchFamily="34" charset="0"/>
              <a:buNone/>
            </a:pPr>
            <a:r>
              <a:rPr lang="en-US"/>
              <a:t>Click to add name </a:t>
            </a:r>
          </a:p>
        </p:txBody>
      </p:sp>
      <p:sp>
        <p:nvSpPr>
          <p:cNvPr id="10" name="Text Placeholder 11">
            <a:extLst>
              <a:ext uri="{FF2B5EF4-FFF2-40B4-BE49-F238E27FC236}">
                <a16:creationId xmlns:a16="http://schemas.microsoft.com/office/drawing/2014/main" id="{28A8C7A0-18C4-E84E-B298-4FAFA631E0EA}"/>
              </a:ext>
            </a:extLst>
          </p:cNvPr>
          <p:cNvSpPr>
            <a:spLocks noGrp="1"/>
          </p:cNvSpPr>
          <p:nvPr>
            <p:ph type="body" sz="quarter" idx="11" hasCustomPrompt="1"/>
          </p:nvPr>
        </p:nvSpPr>
        <p:spPr>
          <a:xfrm>
            <a:off x="4757059" y="1581150"/>
            <a:ext cx="3886200" cy="1905000"/>
          </a:xfrm>
          <a:prstGeom prst="rect">
            <a:avLst/>
          </a:prstGeom>
        </p:spPr>
        <p:txBody>
          <a:bodyPr vert="horz" lIns="0" tIns="0" rIns="0" bIns="0" rtlCol="0" anchor="t" anchorCtr="0">
            <a:normAutofit/>
          </a:bodyPr>
          <a:lstStyle>
            <a:lvl1pPr marL="0" indent="0">
              <a:lnSpc>
                <a:spcPct val="100000"/>
              </a:lnSpc>
              <a:buFontTx/>
              <a:buNone/>
              <a:defRPr lang="en-US" sz="2000" b="1" dirty="0">
                <a:solidFill>
                  <a:srgbClr val="FFFFFF"/>
                </a:solidFill>
                <a:latin typeface="+mj-lt"/>
                <a:cs typeface="Bierstadt" panose="020B0004020202020204" pitchFamily="34" charset="0"/>
              </a:defRPr>
            </a:lvl1pPr>
          </a:lstStyle>
          <a:p>
            <a:pPr marL="0" lvl="0" indent="0">
              <a:lnSpc>
                <a:spcPct val="120000"/>
              </a:lnSpc>
              <a:buFont typeface="Arial" panose="020B0604020202020204" pitchFamily="34" charset="0"/>
              <a:buNone/>
            </a:pPr>
            <a:r>
              <a:rPr lang="en-US"/>
              <a:t>Click to add quote</a:t>
            </a:r>
          </a:p>
        </p:txBody>
      </p:sp>
      <p:sp>
        <p:nvSpPr>
          <p:cNvPr id="11" name="Content Placeholder 6">
            <a:extLst>
              <a:ext uri="{FF2B5EF4-FFF2-40B4-BE49-F238E27FC236}">
                <a16:creationId xmlns:a16="http://schemas.microsoft.com/office/drawing/2014/main" id="{8485CAA5-336D-3C48-9B73-8ACEC80E36A9}"/>
              </a:ext>
            </a:extLst>
          </p:cNvPr>
          <p:cNvSpPr>
            <a:spLocks noGrp="1"/>
          </p:cNvSpPr>
          <p:nvPr>
            <p:ph sz="quarter" idx="16" hasCustomPrompt="1"/>
          </p:nvPr>
        </p:nvSpPr>
        <p:spPr>
          <a:xfrm>
            <a:off x="342901" y="666750"/>
            <a:ext cx="3543300" cy="3962400"/>
          </a:xfrm>
          <a:prstGeom prst="rect">
            <a:avLst/>
          </a:prstGeom>
        </p:spPr>
        <p:txBody>
          <a:bodyPr vert="horz" lIns="0" tIns="45720" rIns="91440" bIns="45720" rtlCol="0">
            <a:normAutofit/>
          </a:bodyPr>
          <a:lstStyle>
            <a:lvl1pPr>
              <a:defRPr lang="en-US" dirty="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8561152-2BE3-0347-9F23-CED058EC4F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00600" y="819150"/>
            <a:ext cx="492518" cy="420442"/>
          </a:xfrm>
          <a:prstGeom prst="rect">
            <a:avLst/>
          </a:prstGeom>
          <a:noFill/>
        </p:spPr>
      </p:pic>
      <p:sp>
        <p:nvSpPr>
          <p:cNvPr id="15" name="Rectangle 14">
            <a:extLst>
              <a:ext uri="{FF2B5EF4-FFF2-40B4-BE49-F238E27FC236}">
                <a16:creationId xmlns:a16="http://schemas.microsoft.com/office/drawing/2014/main" id="{576F9296-0D08-FA4B-8FA1-E71693798ED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40861910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_Dk BG Quot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4E8F6-577D-674A-BF6D-88C5641727DD}"/>
              </a:ext>
            </a:extLst>
          </p:cNvPr>
          <p:cNvSpPr/>
          <p:nvPr/>
        </p:nvSpPr>
        <p:spPr>
          <a:xfrm>
            <a:off x="5257800" y="536"/>
            <a:ext cx="3886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a:latin typeface="Century Gothic"/>
            </a:endParaRPr>
          </a:p>
        </p:txBody>
      </p:sp>
      <p:sp>
        <p:nvSpPr>
          <p:cNvPr id="3" name="TextBox 2">
            <a:extLst>
              <a:ext uri="{FF2B5EF4-FFF2-40B4-BE49-F238E27FC236}">
                <a16:creationId xmlns:a16="http://schemas.microsoft.com/office/drawing/2014/main" id="{D5D04BF2-CF9E-0663-E9BA-0E922BC9CBE6}"/>
              </a:ext>
            </a:extLst>
          </p:cNvPr>
          <p:cNvSpPr txBox="1"/>
          <p:nvPr/>
        </p:nvSpPr>
        <p:spPr>
          <a:xfrm>
            <a:off x="685800" y="299901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6" name="TextBox 5">
            <a:extLst>
              <a:ext uri="{FF2B5EF4-FFF2-40B4-BE49-F238E27FC236}">
                <a16:creationId xmlns:a16="http://schemas.microsoft.com/office/drawing/2014/main" id="{41747D05-0947-6D18-7C73-34F5E9F33D98}"/>
              </a:ext>
            </a:extLst>
          </p:cNvPr>
          <p:cNvSpPr txBox="1"/>
          <p:nvPr/>
        </p:nvSpPr>
        <p:spPr>
          <a:xfrm>
            <a:off x="2863970" y="118469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2" name="Picture 1">
            <a:extLst>
              <a:ext uri="{FF2B5EF4-FFF2-40B4-BE49-F238E27FC236}">
                <a16:creationId xmlns:a16="http://schemas.microsoft.com/office/drawing/2014/main" id="{59E20B9C-6FD1-2AA8-6A0C-2E7A4A175B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40733" y="662687"/>
            <a:ext cx="492518" cy="420442"/>
          </a:xfrm>
          <a:prstGeom prst="rect">
            <a:avLst/>
          </a:prstGeom>
          <a:noFill/>
        </p:spPr>
      </p:pic>
      <p:sp>
        <p:nvSpPr>
          <p:cNvPr id="4" name="Text Placeholder 13">
            <a:extLst>
              <a:ext uri="{FF2B5EF4-FFF2-40B4-BE49-F238E27FC236}">
                <a16:creationId xmlns:a16="http://schemas.microsoft.com/office/drawing/2014/main" id="{D93C7AEB-22F8-D993-C4CE-5BB7841C408B}"/>
              </a:ext>
            </a:extLst>
          </p:cNvPr>
          <p:cNvSpPr>
            <a:spLocks noGrp="1"/>
          </p:cNvSpPr>
          <p:nvPr>
            <p:ph type="body" sz="quarter" idx="12" hasCustomPrompt="1"/>
          </p:nvPr>
        </p:nvSpPr>
        <p:spPr>
          <a:xfrm>
            <a:off x="5740733" y="3714750"/>
            <a:ext cx="3098468" cy="609600"/>
          </a:xfrm>
          <a:prstGeom prst="rect">
            <a:avLst/>
          </a:prstGeom>
          <a:noFill/>
        </p:spPr>
        <p:txBody>
          <a:bodyPr vert="horz" lIns="0" tIns="0" rIns="457200" bIns="0" rtlCol="0" anchor="ctr">
            <a:normAutofit/>
          </a:bodyPr>
          <a:lstStyle>
            <a:lvl1pPr marL="0" indent="0">
              <a:buFontTx/>
              <a:buNone/>
              <a:defRPr lang="en-US" dirty="0">
                <a:solidFill>
                  <a:schemeClr val="bg2"/>
                </a:solidFill>
                <a:cs typeface="Bierstadt" panose="020B0004020202020204" pitchFamily="34" charset="0"/>
              </a:defRPr>
            </a:lvl1pPr>
          </a:lstStyle>
          <a:p>
            <a:pPr marL="0" lvl="0" indent="0">
              <a:lnSpc>
                <a:spcPct val="120000"/>
              </a:lnSpc>
              <a:buFont typeface="Arial" panose="020B0604020202020204" pitchFamily="34" charset="0"/>
              <a:buNone/>
            </a:pPr>
            <a:r>
              <a:rPr lang="en-US"/>
              <a:t>Click to add name </a:t>
            </a:r>
          </a:p>
        </p:txBody>
      </p:sp>
      <p:sp>
        <p:nvSpPr>
          <p:cNvPr id="5" name="Text Placeholder 2">
            <a:extLst>
              <a:ext uri="{FF2B5EF4-FFF2-40B4-BE49-F238E27FC236}">
                <a16:creationId xmlns:a16="http://schemas.microsoft.com/office/drawing/2014/main" id="{EE4EA146-C308-2107-B113-928DAA6BA497}"/>
              </a:ext>
            </a:extLst>
          </p:cNvPr>
          <p:cNvSpPr>
            <a:spLocks noGrp="1"/>
          </p:cNvSpPr>
          <p:nvPr>
            <p:ph type="body" sz="quarter" idx="13" hasCustomPrompt="1"/>
          </p:nvPr>
        </p:nvSpPr>
        <p:spPr>
          <a:xfrm>
            <a:off x="5740733" y="1200150"/>
            <a:ext cx="3098467" cy="2286000"/>
          </a:xfrm>
        </p:spPr>
        <p:txBody>
          <a:bodyPr lIns="0">
            <a:normAutofit/>
          </a:bodyPr>
          <a:lstStyle>
            <a:lvl1pPr marL="0" indent="0">
              <a:buNone/>
              <a:defRPr sz="2000" b="1">
                <a:solidFill>
                  <a:schemeClr val="tx1"/>
                </a:solidFill>
              </a:defRPr>
            </a:lvl1pPr>
          </a:lstStyle>
          <a:p>
            <a:r>
              <a:rPr lang="en-US"/>
              <a:t>Click to add quote</a:t>
            </a:r>
          </a:p>
        </p:txBody>
      </p:sp>
    </p:spTree>
    <p:extLst>
      <p:ext uri="{BB962C8B-B14F-4D97-AF65-F5344CB8AC3E}">
        <p14:creationId xmlns:p14="http://schemas.microsoft.com/office/powerpoint/2010/main" val="26195051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_Dk BG Quote Right_No Quote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4E8F6-577D-674A-BF6D-88C5641727DD}"/>
              </a:ext>
            </a:extLst>
          </p:cNvPr>
          <p:cNvSpPr/>
          <p:nvPr/>
        </p:nvSpPr>
        <p:spPr>
          <a:xfrm>
            <a:off x="5257800" y="536"/>
            <a:ext cx="3886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a:latin typeface="Century Gothic"/>
            </a:endParaRPr>
          </a:p>
        </p:txBody>
      </p:sp>
      <p:sp>
        <p:nvSpPr>
          <p:cNvPr id="3" name="TextBox 2">
            <a:extLst>
              <a:ext uri="{FF2B5EF4-FFF2-40B4-BE49-F238E27FC236}">
                <a16:creationId xmlns:a16="http://schemas.microsoft.com/office/drawing/2014/main" id="{D5D04BF2-CF9E-0663-E9BA-0E922BC9CBE6}"/>
              </a:ext>
            </a:extLst>
          </p:cNvPr>
          <p:cNvSpPr txBox="1"/>
          <p:nvPr/>
        </p:nvSpPr>
        <p:spPr>
          <a:xfrm>
            <a:off x="685800" y="299901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6" name="TextBox 5">
            <a:extLst>
              <a:ext uri="{FF2B5EF4-FFF2-40B4-BE49-F238E27FC236}">
                <a16:creationId xmlns:a16="http://schemas.microsoft.com/office/drawing/2014/main" id="{41747D05-0947-6D18-7C73-34F5E9F33D98}"/>
              </a:ext>
            </a:extLst>
          </p:cNvPr>
          <p:cNvSpPr txBox="1"/>
          <p:nvPr/>
        </p:nvSpPr>
        <p:spPr>
          <a:xfrm>
            <a:off x="2863970" y="118469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4" name="Text Placeholder 13">
            <a:extLst>
              <a:ext uri="{FF2B5EF4-FFF2-40B4-BE49-F238E27FC236}">
                <a16:creationId xmlns:a16="http://schemas.microsoft.com/office/drawing/2014/main" id="{D93C7AEB-22F8-D993-C4CE-5BB7841C408B}"/>
              </a:ext>
            </a:extLst>
          </p:cNvPr>
          <p:cNvSpPr>
            <a:spLocks noGrp="1"/>
          </p:cNvSpPr>
          <p:nvPr>
            <p:ph type="body" sz="quarter" idx="12" hasCustomPrompt="1"/>
          </p:nvPr>
        </p:nvSpPr>
        <p:spPr>
          <a:xfrm>
            <a:off x="5740733" y="3714750"/>
            <a:ext cx="3098468" cy="609600"/>
          </a:xfrm>
          <a:prstGeom prst="rect">
            <a:avLst/>
          </a:prstGeom>
          <a:noFill/>
        </p:spPr>
        <p:txBody>
          <a:bodyPr vert="horz" lIns="0" tIns="0" rIns="457200" bIns="0" rtlCol="0" anchor="ctr">
            <a:normAutofit/>
          </a:bodyPr>
          <a:lstStyle>
            <a:lvl1pPr marL="0" indent="0">
              <a:buFontTx/>
              <a:buNone/>
              <a:defRPr lang="en-US" dirty="0">
                <a:solidFill>
                  <a:schemeClr val="bg2"/>
                </a:solidFill>
                <a:cs typeface="Bierstadt" panose="020B0004020202020204" pitchFamily="34" charset="0"/>
              </a:defRPr>
            </a:lvl1pPr>
          </a:lstStyle>
          <a:p>
            <a:pPr marL="0" lvl="0" indent="0">
              <a:lnSpc>
                <a:spcPct val="120000"/>
              </a:lnSpc>
              <a:buFont typeface="Arial" panose="020B0604020202020204" pitchFamily="34" charset="0"/>
              <a:buNone/>
            </a:pPr>
            <a:r>
              <a:rPr lang="en-US"/>
              <a:t>Click to add name </a:t>
            </a:r>
          </a:p>
        </p:txBody>
      </p:sp>
      <p:sp>
        <p:nvSpPr>
          <p:cNvPr id="2" name="Text Placeholder 2">
            <a:extLst>
              <a:ext uri="{FF2B5EF4-FFF2-40B4-BE49-F238E27FC236}">
                <a16:creationId xmlns:a16="http://schemas.microsoft.com/office/drawing/2014/main" id="{4DDFD909-2153-9D85-6EBA-09ED5E66FC95}"/>
              </a:ext>
            </a:extLst>
          </p:cNvPr>
          <p:cNvSpPr>
            <a:spLocks noGrp="1"/>
          </p:cNvSpPr>
          <p:nvPr>
            <p:ph type="body" sz="quarter" idx="13" hasCustomPrompt="1"/>
          </p:nvPr>
        </p:nvSpPr>
        <p:spPr>
          <a:xfrm>
            <a:off x="5740733" y="819150"/>
            <a:ext cx="3098468" cy="2667000"/>
          </a:xfrm>
        </p:spPr>
        <p:txBody>
          <a:bodyPr lIns="0">
            <a:normAutofit/>
          </a:bodyPr>
          <a:lstStyle>
            <a:lvl1pPr marL="0" indent="0">
              <a:buNone/>
              <a:defRPr sz="2000" b="1">
                <a:solidFill>
                  <a:schemeClr val="tx1"/>
                </a:solidFill>
              </a:defRPr>
            </a:lvl1pPr>
          </a:lstStyle>
          <a:p>
            <a:r>
              <a:rPr lang="en-US"/>
              <a:t>Click to add quote</a:t>
            </a:r>
          </a:p>
        </p:txBody>
      </p:sp>
    </p:spTree>
    <p:extLst>
      <p:ext uri="{BB962C8B-B14F-4D97-AF65-F5344CB8AC3E}">
        <p14:creationId xmlns:p14="http://schemas.microsoft.com/office/powerpoint/2010/main" val="12396329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Dk BG Header + Subheader Blank_No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BDCDE4D-4336-8F4E-BDE9-2681CF6E171D}"/>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2" name="Text Placeholder 4">
            <a:extLst>
              <a:ext uri="{FF2B5EF4-FFF2-40B4-BE49-F238E27FC236}">
                <a16:creationId xmlns:a16="http://schemas.microsoft.com/office/drawing/2014/main" id="{109714EC-DB54-20FD-FCC9-357371E55AED}"/>
              </a:ext>
            </a:extLst>
          </p:cNvPr>
          <p:cNvSpPr>
            <a:spLocks noGrp="1"/>
          </p:cNvSpPr>
          <p:nvPr>
            <p:ph type="body" sz="quarter" idx="21" hasCustomPrompt="1"/>
          </p:nvPr>
        </p:nvSpPr>
        <p:spPr>
          <a:xfrm>
            <a:off x="342900" y="783858"/>
            <a:ext cx="6057900" cy="340093"/>
          </a:xfrm>
          <a:prstGeom prst="rect">
            <a:avLst/>
          </a:prstGeom>
        </p:spPr>
        <p:txBody>
          <a:bodyPr lIns="0">
            <a:normAutofit/>
          </a:bodyPr>
          <a:lstStyle>
            <a:lvl1pPr marL="0" indent="0">
              <a:lnSpc>
                <a:spcPct val="100000"/>
              </a:lnSpc>
              <a:buNone/>
              <a:defRPr sz="1400" b="0" i="0">
                <a:ln>
                  <a:noFill/>
                </a:ln>
                <a:solidFill>
                  <a:schemeClr val="bg1"/>
                </a:solidFill>
                <a:latin typeface="Bierstadt" panose="020B0004020202020204" pitchFamily="34" charset="0"/>
              </a:defRPr>
            </a:lvl1pPr>
            <a:lvl2pPr marL="457189" indent="0">
              <a:buNone/>
              <a:defRPr sz="1100" b="0" i="0">
                <a:ln>
                  <a:noFill/>
                </a:ln>
                <a:solidFill>
                  <a:schemeClr val="accent1"/>
                </a:solidFill>
                <a:latin typeface="Bierstadt" panose="020B0503030202060203" pitchFamily="34" charset="77"/>
              </a:defRPr>
            </a:lvl2pPr>
            <a:lvl3pPr marL="914378" indent="0">
              <a:buNone/>
              <a:defRPr sz="1050" b="0" i="0">
                <a:ln>
                  <a:noFill/>
                </a:ln>
                <a:solidFill>
                  <a:schemeClr val="accent1"/>
                </a:solidFill>
                <a:latin typeface="Bierstadt" panose="020B0503030202060203" pitchFamily="34" charset="77"/>
              </a:defRPr>
            </a:lvl3pPr>
            <a:lvl4pPr marL="1371566" indent="0">
              <a:buNone/>
              <a:defRPr sz="1000" b="0" i="0">
                <a:ln>
                  <a:noFill/>
                </a:ln>
                <a:solidFill>
                  <a:schemeClr val="accent1"/>
                </a:solidFill>
                <a:latin typeface="Bierstadt" panose="020B0503030202060203" pitchFamily="34" charset="77"/>
              </a:defRPr>
            </a:lvl4pPr>
            <a:lvl5pPr marL="1828754" indent="0">
              <a:buNone/>
              <a:defRPr sz="1000" b="0" i="0">
                <a:ln>
                  <a:noFill/>
                </a:ln>
                <a:solidFill>
                  <a:schemeClr val="accent1"/>
                </a:solidFill>
                <a:latin typeface="Bierstadt" panose="020B0503030202060203" pitchFamily="34" charset="77"/>
              </a:defRPr>
            </a:lvl5pPr>
          </a:lstStyle>
          <a:p>
            <a:pPr lvl="0"/>
            <a:r>
              <a:rPr lang="en-US"/>
              <a:t>Click to add </a:t>
            </a:r>
            <a:r>
              <a:rPr lang="en-US" err="1"/>
              <a:t>subheader</a:t>
            </a:r>
            <a:endParaRPr lang="en-US"/>
          </a:p>
        </p:txBody>
      </p:sp>
    </p:spTree>
    <p:extLst>
      <p:ext uri="{BB962C8B-B14F-4D97-AF65-F5344CB8AC3E}">
        <p14:creationId xmlns:p14="http://schemas.microsoft.com/office/powerpoint/2010/main" val="34555746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C69E-2102-4694-9339-749E3C8B5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49910-D845-400B-AE40-B5ACAFE87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2805D-FD92-411C-B7CC-8F36B291DDF1}"/>
              </a:ext>
            </a:extLst>
          </p:cNvPr>
          <p:cNvSpPr>
            <a:spLocks noGrp="1"/>
          </p:cNvSpPr>
          <p:nvPr>
            <p:ph type="dt" sz="half" idx="10"/>
          </p:nvPr>
        </p:nvSpPr>
        <p:spPr/>
        <p:txBody>
          <a:bodyPr/>
          <a:lstStyle/>
          <a:p>
            <a:fld id="{20A0F08D-4058-4F8A-A847-430A2E866FF9}" type="datetimeFigureOut">
              <a:rPr lang="en-US" smtClean="0"/>
              <a:t>10/23/2023</a:t>
            </a:fld>
            <a:endParaRPr lang="en-US"/>
          </a:p>
        </p:txBody>
      </p:sp>
      <p:sp>
        <p:nvSpPr>
          <p:cNvPr id="5" name="Footer Placeholder 4">
            <a:extLst>
              <a:ext uri="{FF2B5EF4-FFF2-40B4-BE49-F238E27FC236}">
                <a16:creationId xmlns:a16="http://schemas.microsoft.com/office/drawing/2014/main" id="{FE24151A-75A0-4E3D-8093-D9DF47ABD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4DDF3-38AE-4E33-9317-4788E03C01B9}"/>
              </a:ext>
            </a:extLst>
          </p:cNvPr>
          <p:cNvSpPr>
            <a:spLocks noGrp="1"/>
          </p:cNvSpPr>
          <p:nvPr>
            <p:ph type="sldNum" sz="quarter" idx="12"/>
          </p:nvPr>
        </p:nvSpPr>
        <p:spPr/>
        <p:txBody>
          <a:bodyPr/>
          <a:lstStyle/>
          <a:p>
            <a:fld id="{3C0D94EB-7D1F-4935-BE79-F8552755D291}" type="slidenum">
              <a:rPr lang="en-US" smtClean="0"/>
              <a:t>‹#›</a:t>
            </a:fld>
            <a:endParaRPr lang="en-US"/>
          </a:p>
        </p:txBody>
      </p:sp>
    </p:spTree>
    <p:extLst>
      <p:ext uri="{BB962C8B-B14F-4D97-AF65-F5344CB8AC3E}">
        <p14:creationId xmlns:p14="http://schemas.microsoft.com/office/powerpoint/2010/main" val="28887081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2_Title Cover Stat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24D1D4-598F-6A4C-A390-DCB1340CBD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002537" y="4770770"/>
            <a:ext cx="3138925"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11" name="Title 9">
            <a:extLst>
              <a:ext uri="{FF2B5EF4-FFF2-40B4-BE49-F238E27FC236}">
                <a16:creationId xmlns:a16="http://schemas.microsoft.com/office/drawing/2014/main" id="{97EB6F58-5E25-D94A-81DD-4DDF006BF1FB}"/>
              </a:ext>
            </a:extLst>
          </p:cNvPr>
          <p:cNvSpPr>
            <a:spLocks noGrp="1"/>
          </p:cNvSpPr>
          <p:nvPr>
            <p:ph type="title" hasCustomPrompt="1"/>
          </p:nvPr>
        </p:nvSpPr>
        <p:spPr>
          <a:xfrm>
            <a:off x="477644" y="1276350"/>
            <a:ext cx="6380356" cy="2701290"/>
          </a:xfrm>
          <a:prstGeom prst="rect">
            <a:avLst/>
          </a:prstGeom>
        </p:spPr>
        <p:txBody>
          <a:bodyPr lIns="0" tIns="0" rIns="0" bIns="0" anchor="ctr" anchorCtr="0">
            <a:normAutofit/>
          </a:bodyPr>
          <a:lstStyle>
            <a:lvl1pPr algn="l">
              <a:defRPr sz="4800" b="1" i="0">
                <a:solidFill>
                  <a:schemeClr val="bg1"/>
                </a:solidFill>
                <a:latin typeface="Bierstadt" panose="020B0004020202020204" pitchFamily="34" charset="0"/>
              </a:defRPr>
            </a:lvl1pPr>
          </a:lstStyle>
          <a:p>
            <a:r>
              <a:rPr lang="en-US"/>
              <a:t>Click to add title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4" name="Rectangle 3">
            <a:extLst>
              <a:ext uri="{FF2B5EF4-FFF2-40B4-BE49-F238E27FC236}">
                <a16:creationId xmlns:a16="http://schemas.microsoft.com/office/drawing/2014/main" id="{3A608646-AC15-E6DA-D521-867FB44F10E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pic>
        <p:nvPicPr>
          <p:cNvPr id="2" name="Picture 1">
            <a:extLst>
              <a:ext uri="{FF2B5EF4-FFF2-40B4-BE49-F238E27FC236}">
                <a16:creationId xmlns:a16="http://schemas.microsoft.com/office/drawing/2014/main" id="{F76F1459-FA49-ED72-1D9E-745223F1DB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2D88C1F-E9B7-608F-5765-B93B37FE23D7}"/>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6" name="Rectangle 5">
            <a:extLst>
              <a:ext uri="{FF2B5EF4-FFF2-40B4-BE49-F238E27FC236}">
                <a16:creationId xmlns:a16="http://schemas.microsoft.com/office/drawing/2014/main" id="{65362535-8C86-073B-FFC0-AA10DBC30E9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46234617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k BG Center Caption Onl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1554480" y="971550"/>
            <a:ext cx="6035040" cy="3200400"/>
          </a:xfrm>
          <a:prstGeom prst="rect">
            <a:avLst/>
          </a:prstGeom>
        </p:spPr>
        <p:txBody>
          <a:bodyPr vert="horz" lIns="0" tIns="0" rIns="0" bIns="0" rtlCol="0" anchor="ctr">
            <a:normAutofit/>
          </a:bodyPr>
          <a:lstStyle>
            <a:lvl1pPr marL="0" indent="0" algn="ctr">
              <a:lnSpc>
                <a:spcPct val="100000"/>
              </a:lnSpc>
              <a:buNone/>
              <a:defRPr lang="en-US" sz="4400" b="1" dirty="0"/>
            </a:lvl1pPr>
          </a:lstStyle>
          <a:p>
            <a:pPr marL="342900" lvl="0" indent="-342900" algn="ctr">
              <a:lnSpc>
                <a:spcPct val="130000"/>
              </a:lnSpc>
              <a:spcBef>
                <a:spcPts val="1800"/>
              </a:spcBef>
              <a:spcAft>
                <a:spcPts val="200"/>
              </a:spcAft>
              <a:buSzPct val="150000"/>
            </a:pPr>
            <a:r>
              <a:rPr lang="en-US"/>
              <a:t>Click to add text</a:t>
            </a:r>
          </a:p>
        </p:txBody>
      </p:sp>
    </p:spTree>
    <p:extLst>
      <p:ext uri="{BB962C8B-B14F-4D97-AF65-F5344CB8AC3E}">
        <p14:creationId xmlns:p14="http://schemas.microsoft.com/office/powerpoint/2010/main" val="1392274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2_Title Cover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124200" y="4770771"/>
            <a:ext cx="2895600"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12" name="Picture 11">
            <a:extLst>
              <a:ext uri="{FF2B5EF4-FFF2-40B4-BE49-F238E27FC236}">
                <a16:creationId xmlns:a16="http://schemas.microsoft.com/office/drawing/2014/main" id="{59AD049B-2438-C2A5-2E77-0A60550E63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Placeholder 10">
            <a:extLst>
              <a:ext uri="{FF2B5EF4-FFF2-40B4-BE49-F238E27FC236}">
                <a16:creationId xmlns:a16="http://schemas.microsoft.com/office/drawing/2014/main" id="{BD5BD792-004D-5823-8EF8-2D5355A34EC2}"/>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
        <p:nvSpPr>
          <p:cNvPr id="8" name="Text Placeholder 4">
            <a:extLst>
              <a:ext uri="{FF2B5EF4-FFF2-40B4-BE49-F238E27FC236}">
                <a16:creationId xmlns:a16="http://schemas.microsoft.com/office/drawing/2014/main" id="{60325321-E8A3-6700-0ED6-2B9CFA7D8235}"/>
              </a:ext>
            </a:extLst>
          </p:cNvPr>
          <p:cNvSpPr>
            <a:spLocks noGrp="1"/>
          </p:cNvSpPr>
          <p:nvPr>
            <p:ph type="body" sz="quarter" idx="13" hasCustomPrompt="1"/>
          </p:nvPr>
        </p:nvSpPr>
        <p:spPr>
          <a:xfrm>
            <a:off x="488528" y="1047750"/>
            <a:ext cx="6369471" cy="2328997"/>
          </a:xfrm>
        </p:spPr>
        <p:txBody>
          <a:bodyPr lIns="0" rIns="91440" anchor="ctr">
            <a:normAutofit/>
          </a:bodyPr>
          <a:lstStyle>
            <a:lvl1pPr marL="0" indent="0" algn="l">
              <a:lnSpc>
                <a:spcPct val="100000"/>
              </a:lnSpc>
              <a:buNone/>
              <a:defRPr sz="4800" b="1"/>
            </a:lvl1pPr>
          </a:lstStyle>
          <a:p>
            <a:pPr lvl="0"/>
            <a:r>
              <a:rPr lang="en-US"/>
              <a:t>Click to add title</a:t>
            </a:r>
          </a:p>
        </p:txBody>
      </p:sp>
      <p:sp>
        <p:nvSpPr>
          <p:cNvPr id="6" name="Rectangle 5">
            <a:extLst>
              <a:ext uri="{FF2B5EF4-FFF2-40B4-BE49-F238E27FC236}">
                <a16:creationId xmlns:a16="http://schemas.microsoft.com/office/drawing/2014/main" id="{CAEFC7CB-D716-75C9-CA58-9C4D4DE56A6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TextBox 1">
            <a:extLst>
              <a:ext uri="{FF2B5EF4-FFF2-40B4-BE49-F238E27FC236}">
                <a16:creationId xmlns:a16="http://schemas.microsoft.com/office/drawing/2014/main" id="{BC17DF9D-67A8-2F50-9D6F-4C2C775E6265}"/>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4" name="Picture 3">
            <a:extLst>
              <a:ext uri="{FF2B5EF4-FFF2-40B4-BE49-F238E27FC236}">
                <a16:creationId xmlns:a16="http://schemas.microsoft.com/office/drawing/2014/main" id="{E8B3D6BB-FDC4-6BA8-1390-D654FBF56C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F5439D53-43C1-8B00-3287-F19B6E1EB98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210174694"/>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2_Title Cover Subtitl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124200" y="4770771"/>
            <a:ext cx="2895600"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12" name="Picture 11">
            <a:extLst>
              <a:ext uri="{FF2B5EF4-FFF2-40B4-BE49-F238E27FC236}">
                <a16:creationId xmlns:a16="http://schemas.microsoft.com/office/drawing/2014/main" id="{59AD049B-2438-C2A5-2E77-0A60550E63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Placeholder 10">
            <a:extLst>
              <a:ext uri="{FF2B5EF4-FFF2-40B4-BE49-F238E27FC236}">
                <a16:creationId xmlns:a16="http://schemas.microsoft.com/office/drawing/2014/main" id="{BD5BD792-004D-5823-8EF8-2D5355A34EC2}"/>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
        <p:nvSpPr>
          <p:cNvPr id="7" name="Picture Placeholder 2">
            <a:extLst>
              <a:ext uri="{FF2B5EF4-FFF2-40B4-BE49-F238E27FC236}">
                <a16:creationId xmlns:a16="http://schemas.microsoft.com/office/drawing/2014/main" id="{FFEC9039-F49C-4C64-9318-0DE4E5D7BDFA}"/>
              </a:ext>
            </a:extLst>
          </p:cNvPr>
          <p:cNvSpPr>
            <a:spLocks noGrp="1"/>
          </p:cNvSpPr>
          <p:nvPr>
            <p:ph type="pic" sz="quarter" idx="13" hasCustomPrompt="1"/>
          </p:nvPr>
        </p:nvSpPr>
        <p:spPr>
          <a:xfrm>
            <a:off x="2667000" y="438150"/>
            <a:ext cx="1828800" cy="457200"/>
          </a:xfrm>
          <a:prstGeom prst="rect">
            <a:avLst/>
          </a:prstGeom>
        </p:spPr>
        <p:txBody>
          <a:bodyPr anchor="ctr"/>
          <a:lstStyle>
            <a:lvl1pPr marL="0" indent="0" algn="ctr">
              <a:buNone/>
              <a:defRPr sz="1100" b="0" i="0">
                <a:solidFill>
                  <a:schemeClr val="bg1"/>
                </a:solidFill>
                <a:latin typeface="Bierstadt" panose="020B0004020202020204" pitchFamily="34" charset="0"/>
              </a:defRPr>
            </a:lvl1pPr>
          </a:lstStyle>
          <a:p>
            <a:r>
              <a:rPr lang="en-US"/>
              <a:t>Click to add logo</a:t>
            </a:r>
          </a:p>
        </p:txBody>
      </p:sp>
      <p:sp>
        <p:nvSpPr>
          <p:cNvPr id="8" name="Text Placeholder 4">
            <a:extLst>
              <a:ext uri="{FF2B5EF4-FFF2-40B4-BE49-F238E27FC236}">
                <a16:creationId xmlns:a16="http://schemas.microsoft.com/office/drawing/2014/main" id="{C53906B5-0ED6-82BC-B29F-377F25A0D437}"/>
              </a:ext>
            </a:extLst>
          </p:cNvPr>
          <p:cNvSpPr>
            <a:spLocks noGrp="1"/>
          </p:cNvSpPr>
          <p:nvPr>
            <p:ph type="body" sz="quarter" idx="14" hasCustomPrompt="1"/>
          </p:nvPr>
        </p:nvSpPr>
        <p:spPr>
          <a:xfrm>
            <a:off x="488528" y="1047750"/>
            <a:ext cx="6369471" cy="2328997"/>
          </a:xfrm>
        </p:spPr>
        <p:txBody>
          <a:bodyPr lIns="0" anchor="ctr">
            <a:normAutofit/>
          </a:bodyPr>
          <a:lstStyle>
            <a:lvl1pPr marL="0" indent="0" algn="l">
              <a:lnSpc>
                <a:spcPct val="100000"/>
              </a:lnSpc>
              <a:buNone/>
              <a:defRPr sz="4800" b="1"/>
            </a:lvl1pPr>
          </a:lstStyle>
          <a:p>
            <a:pPr lvl="0"/>
            <a:r>
              <a:rPr lang="en-US"/>
              <a:t>Click to add title</a:t>
            </a:r>
          </a:p>
        </p:txBody>
      </p:sp>
      <p:sp>
        <p:nvSpPr>
          <p:cNvPr id="6" name="Rectangle 5">
            <a:extLst>
              <a:ext uri="{FF2B5EF4-FFF2-40B4-BE49-F238E27FC236}">
                <a16:creationId xmlns:a16="http://schemas.microsoft.com/office/drawing/2014/main" id="{4B7269FC-9B47-A307-FF8A-BB90DC50263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TextBox 1">
            <a:extLst>
              <a:ext uri="{FF2B5EF4-FFF2-40B4-BE49-F238E27FC236}">
                <a16:creationId xmlns:a16="http://schemas.microsoft.com/office/drawing/2014/main" id="{E73D051C-E600-DC46-E7BB-5DB6A6476E4C}"/>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4" name="Picture 3">
            <a:extLst>
              <a:ext uri="{FF2B5EF4-FFF2-40B4-BE49-F238E27FC236}">
                <a16:creationId xmlns:a16="http://schemas.microsoft.com/office/drawing/2014/main" id="{3092C5FC-76DC-B98E-E21E-08159EF85A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BC4F32F9-11D3-8DDD-DF87-E3EE405B92B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912689273"/>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3_Title Cover Webin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124200" y="4770771"/>
            <a:ext cx="2895600"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12" name="Picture 11">
            <a:extLst>
              <a:ext uri="{FF2B5EF4-FFF2-40B4-BE49-F238E27FC236}">
                <a16:creationId xmlns:a16="http://schemas.microsoft.com/office/drawing/2014/main" id="{59AD049B-2438-C2A5-2E77-0A60550E63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Placeholder 10">
            <a:extLst>
              <a:ext uri="{FF2B5EF4-FFF2-40B4-BE49-F238E27FC236}">
                <a16:creationId xmlns:a16="http://schemas.microsoft.com/office/drawing/2014/main" id="{BD5BD792-004D-5823-8EF8-2D5355A34EC2}"/>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
        <p:nvSpPr>
          <p:cNvPr id="7" name="Picture Placeholder 2">
            <a:extLst>
              <a:ext uri="{FF2B5EF4-FFF2-40B4-BE49-F238E27FC236}">
                <a16:creationId xmlns:a16="http://schemas.microsoft.com/office/drawing/2014/main" id="{FFEC9039-F49C-4C64-9318-0DE4E5D7BDFA}"/>
              </a:ext>
            </a:extLst>
          </p:cNvPr>
          <p:cNvSpPr>
            <a:spLocks noGrp="1"/>
          </p:cNvSpPr>
          <p:nvPr>
            <p:ph type="pic" sz="quarter" idx="13" hasCustomPrompt="1"/>
          </p:nvPr>
        </p:nvSpPr>
        <p:spPr>
          <a:xfrm>
            <a:off x="2667000" y="438150"/>
            <a:ext cx="1828800" cy="457200"/>
          </a:xfrm>
          <a:prstGeom prst="rect">
            <a:avLst/>
          </a:prstGeom>
        </p:spPr>
        <p:txBody>
          <a:bodyPr anchor="ctr"/>
          <a:lstStyle>
            <a:lvl1pPr marL="0" indent="0" algn="ctr">
              <a:buNone/>
              <a:defRPr sz="1100" b="0" i="0">
                <a:solidFill>
                  <a:schemeClr val="bg1"/>
                </a:solidFill>
                <a:latin typeface="Bierstadt" panose="020B0004020202020204" pitchFamily="34" charset="0"/>
              </a:defRPr>
            </a:lvl1pPr>
          </a:lstStyle>
          <a:p>
            <a:r>
              <a:rPr lang="en-US"/>
              <a:t>Click to add logo</a:t>
            </a:r>
          </a:p>
        </p:txBody>
      </p:sp>
      <p:sp>
        <p:nvSpPr>
          <p:cNvPr id="8" name="Text Placeholder 4">
            <a:extLst>
              <a:ext uri="{FF2B5EF4-FFF2-40B4-BE49-F238E27FC236}">
                <a16:creationId xmlns:a16="http://schemas.microsoft.com/office/drawing/2014/main" id="{C53906B5-0ED6-82BC-B29F-377F25A0D437}"/>
              </a:ext>
            </a:extLst>
          </p:cNvPr>
          <p:cNvSpPr>
            <a:spLocks noGrp="1"/>
          </p:cNvSpPr>
          <p:nvPr>
            <p:ph type="body" sz="quarter" idx="14" hasCustomPrompt="1"/>
          </p:nvPr>
        </p:nvSpPr>
        <p:spPr>
          <a:xfrm>
            <a:off x="488528" y="1047750"/>
            <a:ext cx="6369471" cy="2328997"/>
          </a:xfrm>
        </p:spPr>
        <p:txBody>
          <a:bodyPr lIns="0" anchor="ctr">
            <a:normAutofit/>
          </a:bodyPr>
          <a:lstStyle>
            <a:lvl1pPr marL="0" indent="0" algn="l">
              <a:lnSpc>
                <a:spcPct val="100000"/>
              </a:lnSpc>
              <a:buNone/>
              <a:defRPr sz="4800" b="1"/>
            </a:lvl1pPr>
          </a:lstStyle>
          <a:p>
            <a:pPr lvl="0"/>
            <a:r>
              <a:rPr lang="en-US"/>
              <a:t>Click to add title</a:t>
            </a:r>
          </a:p>
        </p:txBody>
      </p:sp>
      <p:sp>
        <p:nvSpPr>
          <p:cNvPr id="6" name="Rectangle 5">
            <a:extLst>
              <a:ext uri="{FF2B5EF4-FFF2-40B4-BE49-F238E27FC236}">
                <a16:creationId xmlns:a16="http://schemas.microsoft.com/office/drawing/2014/main" id="{4B7269FC-9B47-A307-FF8A-BB90DC50263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TextBox 1">
            <a:extLst>
              <a:ext uri="{FF2B5EF4-FFF2-40B4-BE49-F238E27FC236}">
                <a16:creationId xmlns:a16="http://schemas.microsoft.com/office/drawing/2014/main" id="{11FBC5A7-D48E-60C2-6761-DAED5BF1DAD5}"/>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4" name="Picture 3">
            <a:extLst>
              <a:ext uri="{FF2B5EF4-FFF2-40B4-BE49-F238E27FC236}">
                <a16:creationId xmlns:a16="http://schemas.microsoft.com/office/drawing/2014/main" id="{A9AC8DD8-23D4-F07D-918A-874CEA04BC3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BBD91D26-7830-3E52-E1BB-7E7676C7F47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433897273"/>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Slide">
    <p:bg>
      <p:bgPr>
        <a:solidFill>
          <a:srgbClr val="020138"/>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62129B1-1C27-484E-AFE9-35E62FBE63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4">
            <a:extLst>
              <a:ext uri="{FF2B5EF4-FFF2-40B4-BE49-F238E27FC236}">
                <a16:creationId xmlns:a16="http://schemas.microsoft.com/office/drawing/2014/main" id="{6B693C64-BF56-D044-BF41-4DDD9161D541}"/>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2" name="Picture 2">
            <a:extLst>
              <a:ext uri="{FF2B5EF4-FFF2-40B4-BE49-F238E27FC236}">
                <a16:creationId xmlns:a16="http://schemas.microsoft.com/office/drawing/2014/main" id="{DEC8F486-45CB-F2C4-9512-4149009B02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6065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ction Slide - Dar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6DD03C7-38B9-6D4B-B6C0-6A393F7A16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2" name="Picture 2">
            <a:extLst>
              <a:ext uri="{FF2B5EF4-FFF2-40B4-BE49-F238E27FC236}">
                <a16:creationId xmlns:a16="http://schemas.microsoft.com/office/drawing/2014/main" id="{EBA77701-641A-0467-971F-49E8B7EF9F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1476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ction Slid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4" name="Picture 3" descr="A picture containing text, clipart&#10;&#10;Description automatically generated">
            <a:extLst>
              <a:ext uri="{FF2B5EF4-FFF2-40B4-BE49-F238E27FC236}">
                <a16:creationId xmlns:a16="http://schemas.microsoft.com/office/drawing/2014/main" id="{CB6A580A-AF97-2265-59DB-646AAA49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2" name="Rectangle 1">
            <a:extLst>
              <a:ext uri="{FF2B5EF4-FFF2-40B4-BE49-F238E27FC236}">
                <a16:creationId xmlns:a16="http://schemas.microsoft.com/office/drawing/2014/main" id="{02D61950-BD57-A721-438D-E34DB139B54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descr="A picture containing text, clipart&#10;&#10;Description automatically generated">
            <a:extLst>
              <a:ext uri="{FF2B5EF4-FFF2-40B4-BE49-F238E27FC236}">
                <a16:creationId xmlns:a16="http://schemas.microsoft.com/office/drawing/2014/main" id="{FD128C99-9CC1-BEAA-C153-FA9660E1B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5" name="Rectangle 4">
            <a:extLst>
              <a:ext uri="{FF2B5EF4-FFF2-40B4-BE49-F238E27FC236}">
                <a16:creationId xmlns:a16="http://schemas.microsoft.com/office/drawing/2014/main" id="{75B6778D-524A-E92B-DAFB-4DDAF38FE6A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42845436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ection Slide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4" name="Picture 3" descr="A picture containing text, clipart&#10;&#10;Description automatically generated">
            <a:extLst>
              <a:ext uri="{FF2B5EF4-FFF2-40B4-BE49-F238E27FC236}">
                <a16:creationId xmlns:a16="http://schemas.microsoft.com/office/drawing/2014/main" id="{CB6A580A-AF97-2265-59DB-646AAA49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2" name="Rectangle 1">
            <a:extLst>
              <a:ext uri="{FF2B5EF4-FFF2-40B4-BE49-F238E27FC236}">
                <a16:creationId xmlns:a16="http://schemas.microsoft.com/office/drawing/2014/main" id="{5998B7ED-BC73-2C66-7D85-EA8552B5C26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descr="A picture containing text, clipart&#10;&#10;Description automatically generated">
            <a:extLst>
              <a:ext uri="{FF2B5EF4-FFF2-40B4-BE49-F238E27FC236}">
                <a16:creationId xmlns:a16="http://schemas.microsoft.com/office/drawing/2014/main" id="{1240DA04-4D72-4FF1-28E7-12AEC531C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5" name="Rectangle 4">
            <a:extLst>
              <a:ext uri="{FF2B5EF4-FFF2-40B4-BE49-F238E27FC236}">
                <a16:creationId xmlns:a16="http://schemas.microsoft.com/office/drawing/2014/main" id="{6B5FBFC0-713B-5ADC-985C-A9BAA4C321E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8239751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1B317DC-BBF9-5347-9724-942CBF5A63B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5E5B3119-9F6E-524E-ADA2-F901B3585E9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chemeClr val="tx1"/>
                </a:solidFill>
                <a:latin typeface="Bierstadt" panose="020B0004020202020204" pitchFamily="34" charset="0"/>
              </a:defRPr>
            </a:lvl1pPr>
          </a:lstStyle>
          <a:p>
            <a:r>
              <a:rPr lang="en-US"/>
              <a:t>Click to Add Section Title</a:t>
            </a:r>
          </a:p>
        </p:txBody>
      </p:sp>
      <p:sp>
        <p:nvSpPr>
          <p:cNvPr id="2" name="Rectangle 1">
            <a:extLst>
              <a:ext uri="{FF2B5EF4-FFF2-40B4-BE49-F238E27FC236}">
                <a16:creationId xmlns:a16="http://schemas.microsoft.com/office/drawing/2014/main" id="{ED9FCC0C-93A7-B100-6318-7C2C4CDBD5E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65000"/>
                    <a:alpha val="30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23673CB3-0A91-028F-77FE-422FBFE7BC8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8303D7C-02C6-D398-4072-AD5C2483726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65000"/>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134566345"/>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438400" y="2537069"/>
            <a:ext cx="4038600" cy="876300"/>
          </a:xfrm>
          <a:prstGeom prst="rect">
            <a:avLst/>
          </a:prstGeom>
        </p:spPr>
        <p:txBody>
          <a:bodyPr lIns="0" tIns="0" rIns="0" bIns="0"/>
          <a:lstStyle>
            <a:lvl1pPr marL="0" indent="0" algn="ctr">
              <a:spcBef>
                <a:spcPts val="0"/>
              </a:spcBef>
              <a:spcAft>
                <a:spcPts val="600"/>
              </a:spcAft>
              <a:buFontTx/>
              <a:buNone/>
              <a:defRPr sz="1400" b="0" i="0" baseline="0">
                <a:solidFill>
                  <a:srgbClr val="FFFFFF"/>
                </a:solidFill>
                <a:latin typeface="Bierstadt" panose="020B0004020202020204" pitchFamily="34" charset="0"/>
              </a:defRPr>
            </a:lvl1pPr>
          </a:lstStyle>
          <a:p>
            <a:pPr lvl="0"/>
            <a:r>
              <a:rPr lang="en-US"/>
              <a:t>Click to add contact information</a:t>
            </a:r>
          </a:p>
        </p:txBody>
      </p:sp>
      <p:sp>
        <p:nvSpPr>
          <p:cNvPr id="4" name="Title 9"/>
          <p:cNvSpPr txBox="1">
            <a:spLocks/>
          </p:cNvSpPr>
          <p:nvPr/>
        </p:nvSpPr>
        <p:spPr>
          <a:xfrm>
            <a:off x="2438400" y="1810695"/>
            <a:ext cx="4038600" cy="381000"/>
          </a:xfrm>
          <a:prstGeom prst="rect">
            <a:avLst/>
          </a:prstGeom>
        </p:spPr>
        <p:txBody>
          <a:bodyPr lIns="0" tIns="0" rIns="0" bIns="0"/>
          <a:lstStyle>
            <a:lvl1pPr algn="l" defTabSz="457200" rtl="0" eaLnBrk="1" latinLnBrk="0" hangingPunct="1">
              <a:spcBef>
                <a:spcPct val="0"/>
              </a:spcBef>
              <a:buNone/>
              <a:defRPr sz="2600" kern="1200" spc="0" baseline="0">
                <a:solidFill>
                  <a:srgbClr val="D21927"/>
                </a:solidFill>
                <a:latin typeface="+mj-lt"/>
                <a:ea typeface="+mj-ea"/>
                <a:cs typeface="+mj-cs"/>
              </a:defRPr>
            </a:lvl1pPr>
          </a:lstStyle>
          <a:p>
            <a:pPr algn="ctr"/>
            <a:r>
              <a:rPr lang="en-US" sz="3200" b="1" i="0">
                <a:solidFill>
                  <a:srgbClr val="FFFFFF"/>
                </a:solidFill>
                <a:latin typeface="Bierstadt" panose="020B0004020202020204" pitchFamily="34" charset="0"/>
              </a:rPr>
              <a:t>Thank you</a:t>
            </a:r>
          </a:p>
        </p:txBody>
      </p:sp>
      <p:pic>
        <p:nvPicPr>
          <p:cNvPr id="10" name="Picture 9">
            <a:extLst>
              <a:ext uri="{FF2B5EF4-FFF2-40B4-BE49-F238E27FC236}">
                <a16:creationId xmlns:a16="http://schemas.microsoft.com/office/drawing/2014/main" id="{C60CB7F4-E852-2744-8366-45A8D4E7B5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78511" y="3643745"/>
            <a:ext cx="1558378" cy="259729"/>
          </a:xfrm>
          <a:prstGeom prst="rect">
            <a:avLst/>
          </a:prstGeom>
        </p:spPr>
      </p:pic>
      <p:sp>
        <p:nvSpPr>
          <p:cNvPr id="2" name="Rectangle 1">
            <a:extLst>
              <a:ext uri="{FF2B5EF4-FFF2-40B4-BE49-F238E27FC236}">
                <a16:creationId xmlns:a16="http://schemas.microsoft.com/office/drawing/2014/main" id="{7214297C-80A5-DC67-4116-F77E7D20DB3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6" name="Title 9">
            <a:extLst>
              <a:ext uri="{FF2B5EF4-FFF2-40B4-BE49-F238E27FC236}">
                <a16:creationId xmlns:a16="http://schemas.microsoft.com/office/drawing/2014/main" id="{5ECE8864-B473-8F61-6500-2B4AF8B4D326}"/>
              </a:ext>
            </a:extLst>
          </p:cNvPr>
          <p:cNvSpPr txBox="1">
            <a:spLocks/>
          </p:cNvSpPr>
          <p:nvPr/>
        </p:nvSpPr>
        <p:spPr>
          <a:xfrm>
            <a:off x="2438400" y="1810695"/>
            <a:ext cx="4038600" cy="381000"/>
          </a:xfrm>
          <a:prstGeom prst="rect">
            <a:avLst/>
          </a:prstGeom>
        </p:spPr>
        <p:txBody>
          <a:bodyPr lIns="0" tIns="0" rIns="0" bIns="0"/>
          <a:lstStyle>
            <a:lvl1pPr algn="l" defTabSz="457200" rtl="0" eaLnBrk="1" latinLnBrk="0" hangingPunct="1">
              <a:spcBef>
                <a:spcPct val="0"/>
              </a:spcBef>
              <a:buNone/>
              <a:defRPr sz="2600" kern="1200" spc="0" baseline="0">
                <a:solidFill>
                  <a:srgbClr val="D21927"/>
                </a:solidFill>
                <a:latin typeface="+mj-lt"/>
                <a:ea typeface="+mj-ea"/>
                <a:cs typeface="+mj-cs"/>
              </a:defRPr>
            </a:lvl1pPr>
          </a:lstStyle>
          <a:p>
            <a:pPr algn="ctr"/>
            <a:r>
              <a:rPr lang="en-US" sz="3200" b="1" i="0">
                <a:solidFill>
                  <a:srgbClr val="FFFFFF"/>
                </a:solidFill>
                <a:latin typeface="Bierstadt" panose="020B0004020202020204" pitchFamily="34" charset="0"/>
              </a:rPr>
              <a:t>Thank you</a:t>
            </a:r>
          </a:p>
        </p:txBody>
      </p:sp>
      <p:pic>
        <p:nvPicPr>
          <p:cNvPr id="7" name="Picture 6">
            <a:extLst>
              <a:ext uri="{FF2B5EF4-FFF2-40B4-BE49-F238E27FC236}">
                <a16:creationId xmlns:a16="http://schemas.microsoft.com/office/drawing/2014/main" id="{1D839991-F1C6-C12C-EF7C-F8CB54F825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78511" y="3643745"/>
            <a:ext cx="1558378" cy="259729"/>
          </a:xfrm>
          <a:prstGeom prst="rect">
            <a:avLst/>
          </a:prstGeom>
        </p:spPr>
      </p:pic>
      <p:sp>
        <p:nvSpPr>
          <p:cNvPr id="5" name="Title 9">
            <a:extLst>
              <a:ext uri="{FF2B5EF4-FFF2-40B4-BE49-F238E27FC236}">
                <a16:creationId xmlns:a16="http://schemas.microsoft.com/office/drawing/2014/main" id="{1AFA64BF-B33C-5963-C732-7D3CC04C0CC2}"/>
              </a:ext>
            </a:extLst>
          </p:cNvPr>
          <p:cNvSpPr txBox="1">
            <a:spLocks/>
          </p:cNvSpPr>
          <p:nvPr/>
        </p:nvSpPr>
        <p:spPr>
          <a:xfrm>
            <a:off x="2438400" y="1810695"/>
            <a:ext cx="4038600" cy="381000"/>
          </a:xfrm>
          <a:prstGeom prst="rect">
            <a:avLst/>
          </a:prstGeom>
        </p:spPr>
        <p:txBody>
          <a:bodyPr lIns="0" tIns="0" rIns="0" bIns="0"/>
          <a:lstStyle>
            <a:lvl1pPr algn="l" defTabSz="457200" rtl="0" eaLnBrk="1" latinLnBrk="0" hangingPunct="1">
              <a:spcBef>
                <a:spcPct val="0"/>
              </a:spcBef>
              <a:buNone/>
              <a:defRPr sz="2600" kern="1200" spc="0" baseline="0">
                <a:solidFill>
                  <a:srgbClr val="D21927"/>
                </a:solidFill>
                <a:latin typeface="+mj-lt"/>
                <a:ea typeface="+mj-ea"/>
                <a:cs typeface="+mj-cs"/>
              </a:defRPr>
            </a:lvl1pPr>
          </a:lstStyle>
          <a:p>
            <a:pPr algn="ctr"/>
            <a:r>
              <a:rPr lang="en-US" sz="3200" b="1" i="0">
                <a:solidFill>
                  <a:srgbClr val="FFFFFF"/>
                </a:solidFill>
                <a:latin typeface="Bierstadt" panose="020B0004020202020204" pitchFamily="34" charset="0"/>
              </a:rPr>
              <a:t>Thank you</a:t>
            </a:r>
          </a:p>
        </p:txBody>
      </p:sp>
      <p:pic>
        <p:nvPicPr>
          <p:cNvPr id="8" name="Picture 7">
            <a:extLst>
              <a:ext uri="{FF2B5EF4-FFF2-40B4-BE49-F238E27FC236}">
                <a16:creationId xmlns:a16="http://schemas.microsoft.com/office/drawing/2014/main" id="{5333B5CD-ACC2-D969-FBBB-CA050F507F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78511" y="3643745"/>
            <a:ext cx="1558378" cy="259729"/>
          </a:xfrm>
          <a:prstGeom prst="rect">
            <a:avLst/>
          </a:prstGeom>
        </p:spPr>
      </p:pic>
    </p:spTree>
    <p:extLst>
      <p:ext uri="{BB962C8B-B14F-4D97-AF65-F5344CB8AC3E}">
        <p14:creationId xmlns:p14="http://schemas.microsoft.com/office/powerpoint/2010/main" val="28040382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k BG Center Caption Onl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1554480" y="971550"/>
            <a:ext cx="6035040" cy="3200400"/>
          </a:xfrm>
          <a:prstGeom prst="rect">
            <a:avLst/>
          </a:prstGeom>
        </p:spPr>
        <p:txBody>
          <a:bodyPr vert="horz" lIns="0" tIns="0" rIns="0" bIns="0" rtlCol="0" anchor="ctr">
            <a:normAutofit/>
          </a:bodyPr>
          <a:lstStyle>
            <a:lvl1pPr marL="0" indent="0" algn="ctr">
              <a:lnSpc>
                <a:spcPct val="100000"/>
              </a:lnSpc>
              <a:buNone/>
              <a:defRPr lang="en-US" sz="4400" b="1" dirty="0"/>
            </a:lvl1pPr>
          </a:lstStyle>
          <a:p>
            <a:pPr marL="342900" lvl="0" indent="-342900" algn="ctr">
              <a:lnSpc>
                <a:spcPct val="130000"/>
              </a:lnSpc>
              <a:spcBef>
                <a:spcPts val="1800"/>
              </a:spcBef>
              <a:spcAft>
                <a:spcPts val="200"/>
              </a:spcAft>
              <a:buSzPct val="150000"/>
            </a:pPr>
            <a:r>
              <a:rPr lang="en-US"/>
              <a:t>Click to add text</a:t>
            </a:r>
          </a:p>
        </p:txBody>
      </p:sp>
    </p:spTree>
    <p:extLst>
      <p:ext uri="{BB962C8B-B14F-4D97-AF65-F5344CB8AC3E}">
        <p14:creationId xmlns:p14="http://schemas.microsoft.com/office/powerpoint/2010/main" val="2604469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k BG 3 Statement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rm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rm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rm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2070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k BG 3 Statement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rm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rm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rm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F15D20FE-9415-F1E2-A523-C75DFBC0CA7D}"/>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61D31221-CBBB-273E-C814-4832DC25FEBC}"/>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10827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k_1 Column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7" name="Content Placeholder 6">
            <a:extLst>
              <a:ext uri="{FF2B5EF4-FFF2-40B4-BE49-F238E27FC236}">
                <a16:creationId xmlns:a16="http://schemas.microsoft.com/office/drawing/2014/main" id="{61AB9C72-FFBD-8E4E-96E9-830ABFE525CD}"/>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1122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k_1 Column Blank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5" name="Content Placeholder 6">
            <a:extLst>
              <a:ext uri="{FF2B5EF4-FFF2-40B4-BE49-F238E27FC236}">
                <a16:creationId xmlns:a16="http://schemas.microsoft.com/office/drawing/2014/main" id="{7F1879E9-C973-8C46-961F-9ADF8BF8A546}"/>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buClr>
                <a:schemeClr val="bg2"/>
              </a:buClr>
              <a:defRPr lang="en-US" dirty="0">
                <a:solidFill>
                  <a:schemeClr val="bg1"/>
                </a:solidFill>
              </a:defRPr>
            </a:lvl1pPr>
            <a:lvl2pPr>
              <a:buClr>
                <a:schemeClr val="accent2"/>
              </a:buClr>
              <a:defRPr lang="en-US" dirty="0" smtClean="0">
                <a:solidFill>
                  <a:schemeClr val="bg1"/>
                </a:solidFill>
              </a:defRPr>
            </a:lvl2pPr>
            <a:lvl3pPr>
              <a:buClr>
                <a:schemeClr val="bg2"/>
              </a:buClr>
              <a:defRPr lang="en-US" dirty="0" smtClean="0">
                <a:solidFill>
                  <a:schemeClr val="bg1"/>
                </a:solidFill>
              </a:defRPr>
            </a:lvl3pPr>
            <a:lvl4pPr>
              <a:buClr>
                <a:schemeClr val="accent2"/>
              </a:buClr>
              <a:defRPr lang="en-US" dirty="0" smtClean="0">
                <a:solidFill>
                  <a:schemeClr val="bg1"/>
                </a:solidFill>
              </a:defRPr>
            </a:lvl4pPr>
            <a:lvl5pPr>
              <a:buClr>
                <a:schemeClr val="bg2"/>
              </a:buClr>
              <a:defRPr lang="en-US" dirty="0" smtClean="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8" name="Text Placeholder 4">
            <a:extLst>
              <a:ext uri="{FF2B5EF4-FFF2-40B4-BE49-F238E27FC236}">
                <a16:creationId xmlns:a16="http://schemas.microsoft.com/office/drawing/2014/main" id="{9E7E2D38-7ED5-0940-9AB4-75635168B4B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21568394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k_2 Column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7" name="Content Placeholder 6">
            <a:extLst>
              <a:ext uri="{FF2B5EF4-FFF2-40B4-BE49-F238E27FC236}">
                <a16:creationId xmlns:a16="http://schemas.microsoft.com/office/drawing/2014/main" id="{6423CAEB-512A-8245-A11D-E06AB7D2CD20}"/>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1" name="Content Placeholder 6">
            <a:extLst>
              <a:ext uri="{FF2B5EF4-FFF2-40B4-BE49-F238E27FC236}">
                <a16:creationId xmlns:a16="http://schemas.microsoft.com/office/drawing/2014/main" id="{02778516-DED6-F649-82BD-58647BAF6BDE}"/>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4169422433"/>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k_2 Column Blank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ADC4092D-2C8F-C742-9507-006C12AC4C94}"/>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8" name="Content Placeholder 6">
            <a:extLst>
              <a:ext uri="{FF2B5EF4-FFF2-40B4-BE49-F238E27FC236}">
                <a16:creationId xmlns:a16="http://schemas.microsoft.com/office/drawing/2014/main" id="{010A31B8-ED13-EA49-95E8-91A93AE8320F}"/>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1" name="Text Placeholder 4">
            <a:extLst>
              <a:ext uri="{FF2B5EF4-FFF2-40B4-BE49-F238E27FC236}">
                <a16:creationId xmlns:a16="http://schemas.microsoft.com/office/drawing/2014/main" id="{E490A762-E412-D54D-89C8-72141D7B59D9}"/>
              </a:ext>
            </a:extLst>
          </p:cNvPr>
          <p:cNvSpPr>
            <a:spLocks noGrp="1"/>
          </p:cNvSpPr>
          <p:nvPr>
            <p:ph type="body" sz="quarter" idx="21" hasCustomPrompt="1"/>
          </p:nvPr>
        </p:nvSpPr>
        <p:spPr>
          <a:xfrm>
            <a:off x="340521" y="1123950"/>
            <a:ext cx="4114800"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Text Placeholder 4">
            <a:extLst>
              <a:ext uri="{FF2B5EF4-FFF2-40B4-BE49-F238E27FC236}">
                <a16:creationId xmlns:a16="http://schemas.microsoft.com/office/drawing/2014/main" id="{27849561-FBFF-7240-9C24-794B65CFB5A7}"/>
              </a:ext>
            </a:extLst>
          </p:cNvPr>
          <p:cNvSpPr>
            <a:spLocks noGrp="1"/>
          </p:cNvSpPr>
          <p:nvPr>
            <p:ph type="body" sz="quarter" idx="25" hasCustomPrompt="1"/>
          </p:nvPr>
        </p:nvSpPr>
        <p:spPr>
          <a:xfrm>
            <a:off x="4699151" y="1123950"/>
            <a:ext cx="4114800"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299897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k_3 Column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3" name="Content Placeholder 6">
            <a:extLst>
              <a:ext uri="{FF2B5EF4-FFF2-40B4-BE49-F238E27FC236}">
                <a16:creationId xmlns:a16="http://schemas.microsoft.com/office/drawing/2014/main" id="{A6AD211A-6181-3042-AB44-D4996501424A}"/>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309E84C0-227D-D647-AF3A-89A14696B899}"/>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E461555C-E910-FB48-8962-87D779118A44}"/>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1733710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k_3 Column Blank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1669C1E2-D560-8F43-8A9E-5ECC013FCD4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B2B875C6-84AC-994A-9A31-230427BD8A50}"/>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Text Placeholder 4">
            <a:extLst>
              <a:ext uri="{FF2B5EF4-FFF2-40B4-BE49-F238E27FC236}">
                <a16:creationId xmlns:a16="http://schemas.microsoft.com/office/drawing/2014/main" id="{B1869FE3-E4FD-1244-BB51-F97CA840402E}"/>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7" name="Text Placeholder 4">
            <a:extLst>
              <a:ext uri="{FF2B5EF4-FFF2-40B4-BE49-F238E27FC236}">
                <a16:creationId xmlns:a16="http://schemas.microsoft.com/office/drawing/2014/main" id="{D3D778AB-2A4D-B042-9AF5-75B8CFF05081}"/>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4" name="Content Placeholder 6">
            <a:extLst>
              <a:ext uri="{FF2B5EF4-FFF2-40B4-BE49-F238E27FC236}">
                <a16:creationId xmlns:a16="http://schemas.microsoft.com/office/drawing/2014/main" id="{3093379C-C2F3-A34D-9BF8-962A428582AE}"/>
              </a:ext>
            </a:extLst>
          </p:cNvPr>
          <p:cNvSpPr>
            <a:spLocks noGrp="1"/>
          </p:cNvSpPr>
          <p:nvPr>
            <p:ph sz="quarter" idx="15" hasCustomPrompt="1"/>
          </p:nvPr>
        </p:nvSpPr>
        <p:spPr>
          <a:xfrm>
            <a:off x="342900" y="1657349"/>
            <a:ext cx="2633472" cy="2724914"/>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B88C1507-D785-1848-BE37-D193E9834796}"/>
              </a:ext>
            </a:extLst>
          </p:cNvPr>
          <p:cNvSpPr>
            <a:spLocks noGrp="1"/>
          </p:cNvSpPr>
          <p:nvPr>
            <p:ph sz="quarter" idx="18" hasCustomPrompt="1"/>
          </p:nvPr>
        </p:nvSpPr>
        <p:spPr>
          <a:xfrm>
            <a:off x="3260021" y="1657349"/>
            <a:ext cx="2633472" cy="2724914"/>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8" name="Content Placeholder 6">
            <a:extLst>
              <a:ext uri="{FF2B5EF4-FFF2-40B4-BE49-F238E27FC236}">
                <a16:creationId xmlns:a16="http://schemas.microsoft.com/office/drawing/2014/main" id="{3A2049E0-0D1A-7B41-9FAC-B3B098DFDF06}"/>
              </a:ext>
            </a:extLst>
          </p:cNvPr>
          <p:cNvSpPr>
            <a:spLocks noGrp="1"/>
          </p:cNvSpPr>
          <p:nvPr>
            <p:ph sz="quarter" idx="19" hasCustomPrompt="1"/>
          </p:nvPr>
        </p:nvSpPr>
        <p:spPr>
          <a:xfrm>
            <a:off x="6167628" y="1657349"/>
            <a:ext cx="2633472" cy="2724914"/>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0411649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k BG 3 Column Blank +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1740D9A6-E0BF-504F-878B-F2E6ABAE9BAC}"/>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5" name="Picture Placeholder 7">
            <a:extLst>
              <a:ext uri="{FF2B5EF4-FFF2-40B4-BE49-F238E27FC236}">
                <a16:creationId xmlns:a16="http://schemas.microsoft.com/office/drawing/2014/main" id="{63D486BE-69C7-6349-8AEC-6D80E0815937}"/>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bg1"/>
                </a:solidFill>
                <a:latin typeface="Bierstadt" panose="020B0004020202020204" pitchFamily="34" charset="0"/>
              </a:defRPr>
            </a:lvl1pPr>
          </a:lstStyle>
          <a:p>
            <a:r>
              <a:rPr lang="en-US"/>
              <a:t>Click to add picture</a:t>
            </a:r>
          </a:p>
        </p:txBody>
      </p:sp>
      <p:sp>
        <p:nvSpPr>
          <p:cNvPr id="16" name="Picture Placeholder 7">
            <a:extLst>
              <a:ext uri="{FF2B5EF4-FFF2-40B4-BE49-F238E27FC236}">
                <a16:creationId xmlns:a16="http://schemas.microsoft.com/office/drawing/2014/main" id="{310DB761-B92E-2C4C-AB7E-B6C300C3AAB6}"/>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None/>
            </a:pPr>
            <a:r>
              <a:rPr lang="en-US"/>
              <a:t>Click to add picture</a:t>
            </a:r>
          </a:p>
        </p:txBody>
      </p:sp>
      <p:sp>
        <p:nvSpPr>
          <p:cNvPr id="17" name="Picture Placeholder 7">
            <a:extLst>
              <a:ext uri="{FF2B5EF4-FFF2-40B4-BE49-F238E27FC236}">
                <a16:creationId xmlns:a16="http://schemas.microsoft.com/office/drawing/2014/main" id="{297F1339-8093-4D4E-AE89-B53100105677}"/>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None/>
            </a:pPr>
            <a:r>
              <a:rPr lang="en-US"/>
              <a:t>Click to add picture</a:t>
            </a:r>
          </a:p>
        </p:txBody>
      </p:sp>
      <p:sp>
        <p:nvSpPr>
          <p:cNvPr id="19" name="Content Placeholder 6">
            <a:extLst>
              <a:ext uri="{FF2B5EF4-FFF2-40B4-BE49-F238E27FC236}">
                <a16:creationId xmlns:a16="http://schemas.microsoft.com/office/drawing/2014/main" id="{CEEDAD36-D167-1F4A-AB62-C469C778A61C}"/>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Autofit/>
          </a:bodyPr>
          <a:lstStyle>
            <a:lvl1pPr>
              <a:buClr>
                <a:schemeClr val="bg2"/>
              </a:buClr>
              <a:defRPr lang="en-US" sz="1400" dirty="0"/>
            </a:lvl1pPr>
            <a:lvl2pPr>
              <a:buClr>
                <a:schemeClr val="accent2"/>
              </a:buClr>
              <a:defRPr lang="en-US" sz="1200" dirty="0"/>
            </a:lvl2pPr>
            <a:lvl3pPr>
              <a:buClr>
                <a:schemeClr val="bg2"/>
              </a:buClr>
              <a:defRPr lang="en-US" sz="1100" dirty="0"/>
            </a:lvl3pPr>
            <a:lvl4pPr>
              <a:buClr>
                <a:schemeClr val="accent2"/>
              </a:buClr>
              <a:defRPr lang="en-US" sz="1050" dirty="0"/>
            </a:lvl4pPr>
            <a:lvl5pPr>
              <a:buClr>
                <a:schemeClr val="bg2"/>
              </a:buCl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1BD63B00-47B1-7C40-802B-CBDEDC648563}"/>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1" name="Content Placeholder 6">
            <a:extLst>
              <a:ext uri="{FF2B5EF4-FFF2-40B4-BE49-F238E27FC236}">
                <a16:creationId xmlns:a16="http://schemas.microsoft.com/office/drawing/2014/main" id="{70600DA8-F7EB-5140-A87E-388767895E35}"/>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6832119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k BG 3 Column Blank + Image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27" name="Title 8">
            <a:extLst>
              <a:ext uri="{FF2B5EF4-FFF2-40B4-BE49-F238E27FC236}">
                <a16:creationId xmlns:a16="http://schemas.microsoft.com/office/drawing/2014/main" id="{13F0B701-11E1-6F46-88AE-74BE8D28DB8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Picture Placeholder 7">
            <a:extLst>
              <a:ext uri="{FF2B5EF4-FFF2-40B4-BE49-F238E27FC236}">
                <a16:creationId xmlns:a16="http://schemas.microsoft.com/office/drawing/2014/main" id="{BC742E5C-11D9-244F-84B0-9D23C88A567C}"/>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Font typeface="Arial" panose="020B0604020202020204" pitchFamily="34" charset="0"/>
              <a:buNone/>
              <a:defRPr sz="1200" b="0" i="0">
                <a:solidFill>
                  <a:schemeClr val="bg1"/>
                </a:solidFill>
                <a:latin typeface="Bierstadt" panose="020B0004020202020204" pitchFamily="34" charset="0"/>
              </a:defRPr>
            </a:lvl1pPr>
          </a:lstStyle>
          <a:p>
            <a:r>
              <a:rPr lang="en-US"/>
              <a:t>Click to add picture</a:t>
            </a:r>
          </a:p>
        </p:txBody>
      </p:sp>
      <p:sp>
        <p:nvSpPr>
          <p:cNvPr id="19" name="Picture Placeholder 7">
            <a:extLst>
              <a:ext uri="{FF2B5EF4-FFF2-40B4-BE49-F238E27FC236}">
                <a16:creationId xmlns:a16="http://schemas.microsoft.com/office/drawing/2014/main" id="{440582BE-B46C-2045-99BB-EAE4197383A6}"/>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0" name="Picture Placeholder 7">
            <a:extLst>
              <a:ext uri="{FF2B5EF4-FFF2-40B4-BE49-F238E27FC236}">
                <a16:creationId xmlns:a16="http://schemas.microsoft.com/office/drawing/2014/main" id="{5F35F312-1CFC-434E-8F30-8A8FC0465355}"/>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6" name="Content Placeholder 6">
            <a:extLst>
              <a:ext uri="{FF2B5EF4-FFF2-40B4-BE49-F238E27FC236}">
                <a16:creationId xmlns:a16="http://schemas.microsoft.com/office/drawing/2014/main" id="{102E8D91-B479-844D-9795-41AA4E3085AE}"/>
              </a:ext>
            </a:extLst>
          </p:cNvPr>
          <p:cNvSpPr>
            <a:spLocks noGrp="1"/>
          </p:cNvSpPr>
          <p:nvPr>
            <p:ph sz="quarter" idx="26" hasCustomPrompt="1"/>
          </p:nvPr>
        </p:nvSpPr>
        <p:spPr>
          <a:xfrm>
            <a:off x="603504" y="2876549"/>
            <a:ext cx="2124075" cy="13716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0" name="Content Placeholder 6">
            <a:extLst>
              <a:ext uri="{FF2B5EF4-FFF2-40B4-BE49-F238E27FC236}">
                <a16:creationId xmlns:a16="http://schemas.microsoft.com/office/drawing/2014/main" id="{FB171540-0571-294B-B71C-6F0FB1E655F4}"/>
              </a:ext>
            </a:extLst>
          </p:cNvPr>
          <p:cNvSpPr>
            <a:spLocks noGrp="1"/>
          </p:cNvSpPr>
          <p:nvPr>
            <p:ph sz="quarter" idx="27" hasCustomPrompt="1"/>
          </p:nvPr>
        </p:nvSpPr>
        <p:spPr>
          <a:xfrm>
            <a:off x="3509963" y="2876549"/>
            <a:ext cx="2124075" cy="13716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1" name="Content Placeholder 6">
            <a:extLst>
              <a:ext uri="{FF2B5EF4-FFF2-40B4-BE49-F238E27FC236}">
                <a16:creationId xmlns:a16="http://schemas.microsoft.com/office/drawing/2014/main" id="{8302021D-5928-ED4C-ACA2-48D1A625C2CD}"/>
              </a:ext>
            </a:extLst>
          </p:cNvPr>
          <p:cNvSpPr>
            <a:spLocks noGrp="1"/>
          </p:cNvSpPr>
          <p:nvPr>
            <p:ph sz="quarter" idx="28" hasCustomPrompt="1"/>
          </p:nvPr>
        </p:nvSpPr>
        <p:spPr>
          <a:xfrm>
            <a:off x="6391656" y="2876549"/>
            <a:ext cx="2124075" cy="13716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2" name="Text Placeholder 4">
            <a:extLst>
              <a:ext uri="{FF2B5EF4-FFF2-40B4-BE49-F238E27FC236}">
                <a16:creationId xmlns:a16="http://schemas.microsoft.com/office/drawing/2014/main" id="{1D814CD0-153A-164A-8F23-91EFC7C91E39}"/>
              </a:ext>
            </a:extLst>
          </p:cNvPr>
          <p:cNvSpPr>
            <a:spLocks noGrp="1"/>
          </p:cNvSpPr>
          <p:nvPr>
            <p:ph type="body" sz="quarter" idx="21" hasCustomPrompt="1"/>
          </p:nvPr>
        </p:nvSpPr>
        <p:spPr>
          <a:xfrm>
            <a:off x="606742"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Text Placeholder 4">
            <a:extLst>
              <a:ext uri="{FF2B5EF4-FFF2-40B4-BE49-F238E27FC236}">
                <a16:creationId xmlns:a16="http://schemas.microsoft.com/office/drawing/2014/main" id="{61441A88-ACB8-334D-AFBD-E6180641C101}"/>
              </a:ext>
            </a:extLst>
          </p:cNvPr>
          <p:cNvSpPr>
            <a:spLocks noGrp="1"/>
          </p:cNvSpPr>
          <p:nvPr>
            <p:ph type="body" sz="quarter" idx="22" hasCustomPrompt="1"/>
          </p:nvPr>
        </p:nvSpPr>
        <p:spPr>
          <a:xfrm>
            <a:off x="3501628"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4" name="Text Placeholder 4">
            <a:extLst>
              <a:ext uri="{FF2B5EF4-FFF2-40B4-BE49-F238E27FC236}">
                <a16:creationId xmlns:a16="http://schemas.microsoft.com/office/drawing/2014/main" id="{3D8B636D-7A87-114F-A342-5048F042CE28}"/>
              </a:ext>
            </a:extLst>
          </p:cNvPr>
          <p:cNvSpPr>
            <a:spLocks noGrp="1"/>
          </p:cNvSpPr>
          <p:nvPr>
            <p:ph type="body" sz="quarter" idx="23" hasCustomPrompt="1"/>
          </p:nvPr>
        </p:nvSpPr>
        <p:spPr>
          <a:xfrm>
            <a:off x="6391720"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4222081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ark Bg Center Caption Only with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8F9E029-80C7-3F46-BC1C-367DD7CF10DD}"/>
              </a:ext>
            </a:extLst>
          </p:cNvPr>
          <p:cNvSpPr>
            <a:spLocks noGrp="1"/>
          </p:cNvSpPr>
          <p:nvPr>
            <p:ph type="body" sz="quarter" idx="10" hasCustomPrompt="1"/>
          </p:nvPr>
        </p:nvSpPr>
        <p:spPr>
          <a:xfrm>
            <a:off x="1554480" y="971550"/>
            <a:ext cx="6035040" cy="3200400"/>
          </a:xfrm>
          <a:prstGeom prst="rect">
            <a:avLst/>
          </a:prstGeom>
        </p:spPr>
        <p:txBody>
          <a:bodyPr vert="horz" lIns="0" tIns="0" rIns="0" bIns="0" rtlCol="0" anchor="ctr">
            <a:normAutofit/>
          </a:bodyPr>
          <a:lstStyle>
            <a:lvl1pPr marL="0" indent="0" algn="ctr">
              <a:lnSpc>
                <a:spcPct val="100000"/>
              </a:lnSpc>
              <a:buNone/>
              <a:defRPr lang="en-US" sz="4400" b="1" dirty="0"/>
            </a:lvl1pPr>
          </a:lstStyle>
          <a:p>
            <a:pPr marL="342900" lvl="0" indent="-342900" algn="ctr">
              <a:lnSpc>
                <a:spcPct val="130000"/>
              </a:lnSpc>
              <a:spcBef>
                <a:spcPts val="1800"/>
              </a:spcBef>
              <a:spcAft>
                <a:spcPts val="200"/>
              </a:spcAft>
              <a:buSzPct val="150000"/>
            </a:pPr>
            <a:r>
              <a:rPr lang="en-US"/>
              <a:t>Click to add text</a:t>
            </a:r>
          </a:p>
        </p:txBody>
      </p:sp>
      <p:pic>
        <p:nvPicPr>
          <p:cNvPr id="5" name="Picture 4" descr="Background pattern&#10;&#10;Description automatically generated">
            <a:extLst>
              <a:ext uri="{FF2B5EF4-FFF2-40B4-BE49-F238E27FC236}">
                <a16:creationId xmlns:a16="http://schemas.microsoft.com/office/drawing/2014/main" id="{85D4FB32-DCDF-9DCF-DE68-503C9D61BFE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6" name="Picture 5" descr="Background pattern&#10;&#10;Description automatically generated">
            <a:extLst>
              <a:ext uri="{FF2B5EF4-FFF2-40B4-BE49-F238E27FC236}">
                <a16:creationId xmlns:a16="http://schemas.microsoft.com/office/drawing/2014/main" id="{0E7332CD-247B-6214-E028-0F75163770AA}"/>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2" name="Picture 1" descr="Background pattern&#10;&#10;Description automatically generated">
            <a:extLst>
              <a:ext uri="{FF2B5EF4-FFF2-40B4-BE49-F238E27FC236}">
                <a16:creationId xmlns:a16="http://schemas.microsoft.com/office/drawing/2014/main" id="{2142DDAD-3942-EF7C-B302-271D38729729}"/>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3A50731D-1CB5-A715-6B7A-9572215D5340}"/>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3514806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k_1 Column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7" name="Content Placeholder 6">
            <a:extLst>
              <a:ext uri="{FF2B5EF4-FFF2-40B4-BE49-F238E27FC236}">
                <a16:creationId xmlns:a16="http://schemas.microsoft.com/office/drawing/2014/main" id="{61AB9C72-FFBD-8E4E-96E9-830ABFE525CD}"/>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5353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k BG 3 Statement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 name="Picture 1" descr="Background pattern&#10;&#10;Description automatically generated">
            <a:extLst>
              <a:ext uri="{FF2B5EF4-FFF2-40B4-BE49-F238E27FC236}">
                <a16:creationId xmlns:a16="http://schemas.microsoft.com/office/drawing/2014/main" id="{1DE53153-452C-4874-0E54-10C31934047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E4C7F243-996C-A733-5402-B3B5023BCE9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cxnSp>
        <p:nvCxnSpPr>
          <p:cNvPr id="4" name="Straight Connector 3">
            <a:extLst>
              <a:ext uri="{FF2B5EF4-FFF2-40B4-BE49-F238E27FC236}">
                <a16:creationId xmlns:a16="http://schemas.microsoft.com/office/drawing/2014/main" id="{56B0502F-75EA-CCDD-63FB-A34817254D50}"/>
              </a:ext>
            </a:extLst>
          </p:cNvPr>
          <p:cNvCxnSpPr>
            <a:cxnSpLocks/>
          </p:cNvCxnSpPr>
          <p:nvPr/>
        </p:nvCxnSpPr>
        <p:spPr>
          <a:xfrm flipH="1" flipV="1">
            <a:off x="306064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8A97CB9-55DE-CCBA-5E37-D0ECA5FA9A0C}"/>
              </a:ext>
            </a:extLst>
          </p:cNvPr>
          <p:cNvCxnSpPr>
            <a:cxnSpLocks/>
          </p:cNvCxnSpPr>
          <p:nvPr/>
        </p:nvCxnSpPr>
        <p:spPr>
          <a:xfrm flipH="1" flipV="1">
            <a:off x="604903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6" name="Picture 5" descr="Background pattern&#10;&#10;Description automatically generated">
            <a:extLst>
              <a:ext uri="{FF2B5EF4-FFF2-40B4-BE49-F238E27FC236}">
                <a16:creationId xmlns:a16="http://schemas.microsoft.com/office/drawing/2014/main" id="{5E5D262C-8DA3-0176-450C-6E04D372A2D4}"/>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15C06C2B-38EA-A00E-7067-664BE0762C41}"/>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34889613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k_1 Column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AFF48A97-CCC0-5A49-8667-EA0024ACF5E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8" name="Content Placeholder 6">
            <a:extLst>
              <a:ext uri="{FF2B5EF4-FFF2-40B4-BE49-F238E27FC236}">
                <a16:creationId xmlns:a16="http://schemas.microsoft.com/office/drawing/2014/main" id="{1D8CBA11-3A22-164A-9587-44B34617F02A}"/>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9378962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_Dk_1 Column Graphic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AFF48A97-CCC0-5A49-8667-EA0024ACF5E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8" name="Content Placeholder 6">
            <a:extLst>
              <a:ext uri="{FF2B5EF4-FFF2-40B4-BE49-F238E27FC236}">
                <a16:creationId xmlns:a16="http://schemas.microsoft.com/office/drawing/2014/main" id="{1D8CBA11-3A22-164A-9587-44B34617F02A}"/>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E55A4918-AD07-AFF6-8D9B-CCE57A7196A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Rectangle 1">
            <a:extLst>
              <a:ext uri="{FF2B5EF4-FFF2-40B4-BE49-F238E27FC236}">
                <a16:creationId xmlns:a16="http://schemas.microsoft.com/office/drawing/2014/main" id="{F761E0E8-D976-10F3-2A1F-89425AB4A5B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9662739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k_1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1" name="Content Placeholder 6">
            <a:extLst>
              <a:ext uri="{FF2B5EF4-FFF2-40B4-BE49-F238E27FC236}">
                <a16:creationId xmlns:a16="http://schemas.microsoft.com/office/drawing/2014/main" id="{6348E95C-BBA7-5A42-8D65-A3666AD8219A}"/>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ext Placeholder 4">
            <a:extLst>
              <a:ext uri="{FF2B5EF4-FFF2-40B4-BE49-F238E27FC236}">
                <a16:creationId xmlns:a16="http://schemas.microsoft.com/office/drawing/2014/main" id="{EA13B125-4385-424E-B9A1-DAF69031760C}"/>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531321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1_Dk_1 Column Graphic + Header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1" name="Content Placeholder 6">
            <a:extLst>
              <a:ext uri="{FF2B5EF4-FFF2-40B4-BE49-F238E27FC236}">
                <a16:creationId xmlns:a16="http://schemas.microsoft.com/office/drawing/2014/main" id="{6348E95C-BBA7-5A42-8D65-A3666AD8219A}"/>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ext Placeholder 4">
            <a:extLst>
              <a:ext uri="{FF2B5EF4-FFF2-40B4-BE49-F238E27FC236}">
                <a16:creationId xmlns:a16="http://schemas.microsoft.com/office/drawing/2014/main" id="{EA13B125-4385-424E-B9A1-DAF69031760C}"/>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2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6" name="Rectangle 5">
            <a:extLst>
              <a:ext uri="{FF2B5EF4-FFF2-40B4-BE49-F238E27FC236}">
                <a16:creationId xmlns:a16="http://schemas.microsoft.com/office/drawing/2014/main" id="{72427167-0021-226B-727D-280A84E60B5B}"/>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Rectangle 1">
            <a:extLst>
              <a:ext uri="{FF2B5EF4-FFF2-40B4-BE49-F238E27FC236}">
                <a16:creationId xmlns:a16="http://schemas.microsoft.com/office/drawing/2014/main" id="{C3E26705-D547-6DE3-3469-6D5E8D54EEF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715998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genda_Dark_Text +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798FEF5-D155-4D4D-315B-F3B9E96089CA}"/>
              </a:ext>
            </a:extLst>
          </p:cNvPr>
          <p:cNvSpPr>
            <a:spLocks noGrp="1"/>
          </p:cNvSpPr>
          <p:nvPr>
            <p:ph type="pic" sz="quarter" idx="17"/>
          </p:nvPr>
        </p:nvSpPr>
        <p:spPr>
          <a:xfrm>
            <a:off x="4572000" y="742950"/>
            <a:ext cx="4572000" cy="3657600"/>
          </a:xfrm>
        </p:spPr>
        <p:txBody>
          <a:bodyPr/>
          <a:lstStyle>
            <a:lvl1pPr marL="0" indent="0">
              <a:buNone/>
              <a:defRPr/>
            </a:lvl1pPr>
          </a:lstStyle>
          <a:p>
            <a:r>
              <a:rPr lang="en-US"/>
              <a:t>Click icon to add picture</a:t>
            </a:r>
          </a:p>
        </p:txBody>
      </p:sp>
      <p:sp>
        <p:nvSpPr>
          <p:cNvPr id="8" name="Text Placeholder 7">
            <a:extLst>
              <a:ext uri="{FF2B5EF4-FFF2-40B4-BE49-F238E27FC236}">
                <a16:creationId xmlns:a16="http://schemas.microsoft.com/office/drawing/2014/main" id="{CE125DBB-0978-B352-413C-9AA8A30AA209}"/>
              </a:ext>
            </a:extLst>
          </p:cNvPr>
          <p:cNvSpPr>
            <a:spLocks noGrp="1"/>
          </p:cNvSpPr>
          <p:nvPr>
            <p:ph type="body" sz="quarter" idx="18" hasCustomPrompt="1"/>
          </p:nvPr>
        </p:nvSpPr>
        <p:spPr>
          <a:xfrm>
            <a:off x="838200" y="1426401"/>
            <a:ext cx="2967988" cy="3033712"/>
          </a:xfrm>
        </p:spPr>
        <p:txBody>
          <a:bodyPr/>
          <a:lstStyle>
            <a:lvl1pPr marL="342900" indent="-342900">
              <a:buClr>
                <a:schemeClr val="bg2"/>
              </a:buClr>
              <a:buFont typeface="+mj-lt"/>
              <a:buAutoNum type="arabicPeriod"/>
              <a:defRPr>
                <a:solidFill>
                  <a:schemeClr val="bg1"/>
                </a:solidFill>
              </a:defRPr>
            </a:lvl1pPr>
          </a:lstStyle>
          <a:p>
            <a:pPr lvl="0"/>
            <a:r>
              <a:rPr lang="en-US"/>
              <a:t>This is a section title</a:t>
            </a:r>
          </a:p>
          <a:p>
            <a:pPr lvl="0"/>
            <a:r>
              <a:rPr lang="en-US"/>
              <a:t>This is a section title</a:t>
            </a:r>
          </a:p>
          <a:p>
            <a:pPr lvl="0"/>
            <a:r>
              <a:rPr lang="en-US"/>
              <a:t>This is a section title</a:t>
            </a:r>
          </a:p>
          <a:p>
            <a:pPr lvl="0"/>
            <a:r>
              <a:rPr lang="en-US"/>
              <a:t>This is a section title</a:t>
            </a:r>
          </a:p>
          <a:p>
            <a:pPr lvl="0"/>
            <a:r>
              <a:rPr lang="en-US"/>
              <a:t>This is a section title </a:t>
            </a:r>
          </a:p>
          <a:p>
            <a:pPr marL="342900" marR="0" lvl="0" indent="-342900" algn="l" defTabSz="457200" rtl="0" eaLnBrk="1" fontAlgn="auto" latinLnBrk="0" hangingPunct="1">
              <a:lnSpc>
                <a:spcPct val="130000"/>
              </a:lnSpc>
              <a:spcBef>
                <a:spcPct val="20000"/>
              </a:spcBef>
              <a:spcAft>
                <a:spcPts val="0"/>
              </a:spcAft>
              <a:buClr>
                <a:schemeClr val="accent2"/>
              </a:buClr>
              <a:buSzPct val="100000"/>
              <a:tabLst/>
              <a:defRPr/>
            </a:pPr>
            <a:endParaRPr lang="en-US"/>
          </a:p>
        </p:txBody>
      </p:sp>
      <p:pic>
        <p:nvPicPr>
          <p:cNvPr id="3" name="Picture 2" descr="Background pattern&#10;&#10;Description automatically generated">
            <a:extLst>
              <a:ext uri="{FF2B5EF4-FFF2-40B4-BE49-F238E27FC236}">
                <a16:creationId xmlns:a16="http://schemas.microsoft.com/office/drawing/2014/main" id="{499CFE34-C889-5E19-7CED-FC8B4E3D8ED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2" name="Picture 1" descr="Background pattern&#10;&#10;Description automatically generated">
            <a:extLst>
              <a:ext uri="{FF2B5EF4-FFF2-40B4-BE49-F238E27FC236}">
                <a16:creationId xmlns:a16="http://schemas.microsoft.com/office/drawing/2014/main" id="{17FF69B0-B1C3-1568-3C58-E306B95F9BEA}"/>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12681190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k_2 Column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4AB929C-5093-104B-A681-D1C44A43F131}"/>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C9427F4C-A046-E35B-63C4-9B31E71F61C7}"/>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7" name="Content Placeholder 6">
            <a:extLst>
              <a:ext uri="{FF2B5EF4-FFF2-40B4-BE49-F238E27FC236}">
                <a16:creationId xmlns:a16="http://schemas.microsoft.com/office/drawing/2014/main" id="{A066C9E3-5BFD-E359-C584-537F5DDE6B31}"/>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18803460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1_Dk_2 Column Graphic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4AB929C-5093-104B-A681-D1C44A43F131}"/>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3" name="Content Placeholder 6">
            <a:extLst>
              <a:ext uri="{FF2B5EF4-FFF2-40B4-BE49-F238E27FC236}">
                <a16:creationId xmlns:a16="http://schemas.microsoft.com/office/drawing/2014/main" id="{024C0362-3439-3C47-87DF-661EB0C693F1}"/>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D80D9E9D-8DE5-F142-850B-4E338798EBA6}"/>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9DF583F5-C264-02D9-E806-9761B46DEFD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Rectangle 1">
            <a:extLst>
              <a:ext uri="{FF2B5EF4-FFF2-40B4-BE49-F238E27FC236}">
                <a16:creationId xmlns:a16="http://schemas.microsoft.com/office/drawing/2014/main" id="{04AA4EDD-2033-BA26-A1B7-8EDA62FA1E6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6456455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k_2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Content Placeholder 6">
            <a:extLst>
              <a:ext uri="{FF2B5EF4-FFF2-40B4-BE49-F238E27FC236}">
                <a16:creationId xmlns:a16="http://schemas.microsoft.com/office/drawing/2014/main" id="{4C971378-FBA9-A849-9900-FF1A6B5B07FC}"/>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46135E8C-BE28-3E4E-96BC-0A8720E62D49}"/>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Text Placeholder 4">
            <a:extLst>
              <a:ext uri="{FF2B5EF4-FFF2-40B4-BE49-F238E27FC236}">
                <a16:creationId xmlns:a16="http://schemas.microsoft.com/office/drawing/2014/main" id="{A33676DB-76F1-2940-B62A-D3B3815133D7}"/>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0D5268A7-1ECC-664D-850D-9FC86F326178}"/>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11277128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1_Dk_2 Column Graphic + Header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Content Placeholder 6">
            <a:extLst>
              <a:ext uri="{FF2B5EF4-FFF2-40B4-BE49-F238E27FC236}">
                <a16:creationId xmlns:a16="http://schemas.microsoft.com/office/drawing/2014/main" id="{4C971378-FBA9-A849-9900-FF1A6B5B07FC}"/>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46135E8C-BE28-3E4E-96BC-0A8720E62D49}"/>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Text Placeholder 4">
            <a:extLst>
              <a:ext uri="{FF2B5EF4-FFF2-40B4-BE49-F238E27FC236}">
                <a16:creationId xmlns:a16="http://schemas.microsoft.com/office/drawing/2014/main" id="{A33676DB-76F1-2940-B62A-D3B3815133D7}"/>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0D5268A7-1ECC-664D-850D-9FC86F326178}"/>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5" name="Rectangle 4">
            <a:extLst>
              <a:ext uri="{FF2B5EF4-FFF2-40B4-BE49-F238E27FC236}">
                <a16:creationId xmlns:a16="http://schemas.microsoft.com/office/drawing/2014/main" id="{E4E82335-0156-1EDC-7385-7FB9ACAAE7B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Rectangle 1">
            <a:extLst>
              <a:ext uri="{FF2B5EF4-FFF2-40B4-BE49-F238E27FC236}">
                <a16:creationId xmlns:a16="http://schemas.microsoft.com/office/drawing/2014/main" id="{14B31EC9-6230-66A4-91BD-80B247D9DEA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829784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k_1 Column Blank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5" name="Content Placeholder 6">
            <a:extLst>
              <a:ext uri="{FF2B5EF4-FFF2-40B4-BE49-F238E27FC236}">
                <a16:creationId xmlns:a16="http://schemas.microsoft.com/office/drawing/2014/main" id="{7F1879E9-C973-8C46-961F-9ADF8BF8A546}"/>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buClr>
                <a:schemeClr val="bg2"/>
              </a:buClr>
              <a:defRPr lang="en-US" dirty="0">
                <a:solidFill>
                  <a:schemeClr val="bg1"/>
                </a:solidFill>
              </a:defRPr>
            </a:lvl1pPr>
            <a:lvl2pPr>
              <a:buClr>
                <a:schemeClr val="accent2"/>
              </a:buClr>
              <a:defRPr lang="en-US" dirty="0" smtClean="0">
                <a:solidFill>
                  <a:schemeClr val="bg1"/>
                </a:solidFill>
              </a:defRPr>
            </a:lvl2pPr>
            <a:lvl3pPr>
              <a:buClr>
                <a:schemeClr val="bg2"/>
              </a:buClr>
              <a:defRPr lang="en-US" dirty="0" smtClean="0">
                <a:solidFill>
                  <a:schemeClr val="bg1"/>
                </a:solidFill>
              </a:defRPr>
            </a:lvl3pPr>
            <a:lvl4pPr>
              <a:buClr>
                <a:schemeClr val="accent2"/>
              </a:buClr>
              <a:defRPr lang="en-US" dirty="0" smtClean="0">
                <a:solidFill>
                  <a:schemeClr val="bg1"/>
                </a:solidFill>
              </a:defRPr>
            </a:lvl4pPr>
            <a:lvl5pPr>
              <a:buClr>
                <a:schemeClr val="bg2"/>
              </a:buClr>
              <a:defRPr lang="en-US" dirty="0" smtClean="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8" name="Text Placeholder 4">
            <a:extLst>
              <a:ext uri="{FF2B5EF4-FFF2-40B4-BE49-F238E27FC236}">
                <a16:creationId xmlns:a16="http://schemas.microsoft.com/office/drawing/2014/main" id="{9E7E2D38-7ED5-0940-9AB4-75635168B4B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270999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k_3 Column Graphic ">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2B465902-EC54-DF41-B08C-2F76300C73A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5" name="Content Placeholder 6">
            <a:extLst>
              <a:ext uri="{FF2B5EF4-FFF2-40B4-BE49-F238E27FC236}">
                <a16:creationId xmlns:a16="http://schemas.microsoft.com/office/drawing/2014/main" id="{BCBB66FF-0820-3E44-9F93-6F4B952A4923}"/>
              </a:ext>
            </a:extLst>
          </p:cNvPr>
          <p:cNvSpPr>
            <a:spLocks noGrp="1"/>
          </p:cNvSpPr>
          <p:nvPr>
            <p:ph sz="quarter" idx="18" hasCustomPrompt="1"/>
          </p:nvPr>
        </p:nvSpPr>
        <p:spPr>
          <a:xfrm>
            <a:off x="342901" y="1200150"/>
            <a:ext cx="2628900"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0FBFB539-38C8-1C4B-A696-C664B393D707}"/>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7" name="Content Placeholder 6">
            <a:extLst>
              <a:ext uri="{FF2B5EF4-FFF2-40B4-BE49-F238E27FC236}">
                <a16:creationId xmlns:a16="http://schemas.microsoft.com/office/drawing/2014/main" id="{506CB77A-06C5-334D-8E2C-212F38B2796F}"/>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7151901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k BG 3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1669C1E2-D560-8F43-8A9E-5ECC013FCD4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9" name="Content Placeholder 6">
            <a:extLst>
              <a:ext uri="{FF2B5EF4-FFF2-40B4-BE49-F238E27FC236}">
                <a16:creationId xmlns:a16="http://schemas.microsoft.com/office/drawing/2014/main" id="{0274C7B2-59EC-5E4C-8A39-843DE3CF04AA}"/>
              </a:ext>
            </a:extLst>
          </p:cNvPr>
          <p:cNvSpPr>
            <a:spLocks noGrp="1"/>
          </p:cNvSpPr>
          <p:nvPr>
            <p:ph sz="quarter" idx="15" hasCustomPrompt="1"/>
          </p:nvPr>
        </p:nvSpPr>
        <p:spPr>
          <a:xfrm>
            <a:off x="342900" y="1657349"/>
            <a:ext cx="2633472" cy="2724914"/>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05524E3D-433C-F846-B314-065D1D7849F8}"/>
              </a:ext>
            </a:extLst>
          </p:cNvPr>
          <p:cNvSpPr>
            <a:spLocks noGrp="1"/>
          </p:cNvSpPr>
          <p:nvPr>
            <p:ph sz="quarter" idx="18" hasCustomPrompt="1"/>
          </p:nvPr>
        </p:nvSpPr>
        <p:spPr>
          <a:xfrm>
            <a:off x="3260021" y="1657349"/>
            <a:ext cx="2633472" cy="2724914"/>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5" name="Content Placeholder 6">
            <a:extLst>
              <a:ext uri="{FF2B5EF4-FFF2-40B4-BE49-F238E27FC236}">
                <a16:creationId xmlns:a16="http://schemas.microsoft.com/office/drawing/2014/main" id="{34EC7D08-09F6-DC4D-9E6E-9378E8DF3D38}"/>
              </a:ext>
            </a:extLst>
          </p:cNvPr>
          <p:cNvSpPr>
            <a:spLocks noGrp="1"/>
          </p:cNvSpPr>
          <p:nvPr>
            <p:ph sz="quarter" idx="19" hasCustomPrompt="1"/>
          </p:nvPr>
        </p:nvSpPr>
        <p:spPr>
          <a:xfrm>
            <a:off x="6167628" y="1657349"/>
            <a:ext cx="2633472" cy="2724914"/>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9" name="Text Placeholder 4">
            <a:extLst>
              <a:ext uri="{FF2B5EF4-FFF2-40B4-BE49-F238E27FC236}">
                <a16:creationId xmlns:a16="http://schemas.microsoft.com/office/drawing/2014/main" id="{D4EA3A20-C51D-D940-8D95-A6FC2D8426C7}"/>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0" name="Text Placeholder 4">
            <a:extLst>
              <a:ext uri="{FF2B5EF4-FFF2-40B4-BE49-F238E27FC236}">
                <a16:creationId xmlns:a16="http://schemas.microsoft.com/office/drawing/2014/main" id="{7A6966F0-30EE-DA42-930E-FDC4D0E7027E}"/>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1" name="Text Placeholder 4">
            <a:extLst>
              <a:ext uri="{FF2B5EF4-FFF2-40B4-BE49-F238E27FC236}">
                <a16:creationId xmlns:a16="http://schemas.microsoft.com/office/drawing/2014/main" id="{1219D8CD-F7A1-DB4B-A3FB-462C6A0CFE88}"/>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22764342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Dk BG 3 Column Graphic +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848688-D182-F645-9230-59F09FAB2FA3}"/>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bg1"/>
                </a:solidFill>
                <a:latin typeface="Bierstadt" panose="020B0004020202020204" pitchFamily="34" charset="0"/>
              </a:defRPr>
            </a:lvl1pPr>
          </a:lstStyle>
          <a:p>
            <a:r>
              <a:rPr lang="en-US"/>
              <a:t>Click to add picture</a:t>
            </a:r>
          </a:p>
        </p:txBody>
      </p:sp>
      <p:sp>
        <p:nvSpPr>
          <p:cNvPr id="29" name="Picture Placeholder 7">
            <a:extLst>
              <a:ext uri="{FF2B5EF4-FFF2-40B4-BE49-F238E27FC236}">
                <a16:creationId xmlns:a16="http://schemas.microsoft.com/office/drawing/2014/main" id="{DBC7A03B-8E06-804D-92D4-6397DD990E6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30" name="Picture Placeholder 7">
            <a:extLst>
              <a:ext uri="{FF2B5EF4-FFF2-40B4-BE49-F238E27FC236}">
                <a16:creationId xmlns:a16="http://schemas.microsoft.com/office/drawing/2014/main" id="{309FF59E-77E0-5842-AE00-A8F54E091288}"/>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1740D9A6-E0BF-504F-878B-F2E6ABAE9BAC}"/>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84D8AE7D-06F7-4F4F-85AA-810D5549A625}"/>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830B60C4-683C-E14C-856F-99CE95280249}"/>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E5F680E7-EC28-5048-B488-0DFD2C302F69}"/>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descr="Background pattern&#10;&#10;Description automatically generated">
            <a:extLst>
              <a:ext uri="{FF2B5EF4-FFF2-40B4-BE49-F238E27FC236}">
                <a16:creationId xmlns:a16="http://schemas.microsoft.com/office/drawing/2014/main" id="{C144B887-8282-CB7C-5119-B1F74C9FF5DB}"/>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17083651-0091-6E95-3823-A0113F6E937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4" name="Picture 3" descr="Background pattern&#10;&#10;Description automatically generated">
            <a:extLst>
              <a:ext uri="{FF2B5EF4-FFF2-40B4-BE49-F238E27FC236}">
                <a16:creationId xmlns:a16="http://schemas.microsoft.com/office/drawing/2014/main" id="{ACFA629E-55B7-88E3-E29B-72B6FCC6F8B0}"/>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5" name="Picture 4" descr="Background pattern&#10;&#10;Description automatically generated">
            <a:extLst>
              <a:ext uri="{FF2B5EF4-FFF2-40B4-BE49-F238E27FC236}">
                <a16:creationId xmlns:a16="http://schemas.microsoft.com/office/drawing/2014/main" id="{AC00F1D2-AF96-8157-8494-A3AD48DEF85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10569722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Dk BG 3 Column Graphic + Image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848688-D182-F645-9230-59F09FAB2FA3}"/>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Font typeface="Arial" panose="020B0604020202020204" pitchFamily="34" charset="0"/>
              <a:buNone/>
              <a:defRPr sz="1200" b="0" i="0">
                <a:solidFill>
                  <a:schemeClr val="bg1"/>
                </a:solidFill>
                <a:latin typeface="Bierstadt" panose="020B0004020202020204" pitchFamily="34" charset="0"/>
              </a:defRPr>
            </a:lvl1pPr>
          </a:lstStyle>
          <a:p>
            <a:r>
              <a:rPr lang="en-US"/>
              <a:t>Click to add picture</a:t>
            </a:r>
          </a:p>
        </p:txBody>
      </p:sp>
      <p:sp>
        <p:nvSpPr>
          <p:cNvPr id="21" name="Picture Placeholder 7">
            <a:extLst>
              <a:ext uri="{FF2B5EF4-FFF2-40B4-BE49-F238E27FC236}">
                <a16:creationId xmlns:a16="http://schemas.microsoft.com/office/drawing/2014/main" id="{A3ACBF64-A36F-8843-9B43-5C53B0AF6FF3}"/>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2" name="Picture Placeholder 7">
            <a:extLst>
              <a:ext uri="{FF2B5EF4-FFF2-40B4-BE49-F238E27FC236}">
                <a16:creationId xmlns:a16="http://schemas.microsoft.com/office/drawing/2014/main" id="{7A6B0D92-90F7-B344-B974-716D56E4F573}"/>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7" name="Title 8">
            <a:extLst>
              <a:ext uri="{FF2B5EF4-FFF2-40B4-BE49-F238E27FC236}">
                <a16:creationId xmlns:a16="http://schemas.microsoft.com/office/drawing/2014/main" id="{13F0B701-11E1-6F46-88AE-74BE8D28DB8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7" name="Content Placeholder 6">
            <a:extLst>
              <a:ext uri="{FF2B5EF4-FFF2-40B4-BE49-F238E27FC236}">
                <a16:creationId xmlns:a16="http://schemas.microsoft.com/office/drawing/2014/main" id="{ED6659EF-317F-1A47-B74A-1AC93450C33A}"/>
              </a:ext>
            </a:extLst>
          </p:cNvPr>
          <p:cNvSpPr>
            <a:spLocks noGrp="1"/>
          </p:cNvSpPr>
          <p:nvPr>
            <p:ph sz="quarter" idx="26" hasCustomPrompt="1"/>
          </p:nvPr>
        </p:nvSpPr>
        <p:spPr>
          <a:xfrm>
            <a:off x="603504" y="2876549"/>
            <a:ext cx="2124075" cy="13716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8" name="Content Placeholder 6">
            <a:extLst>
              <a:ext uri="{FF2B5EF4-FFF2-40B4-BE49-F238E27FC236}">
                <a16:creationId xmlns:a16="http://schemas.microsoft.com/office/drawing/2014/main" id="{59A788FA-28CC-D14E-B1EA-4240E9A3564C}"/>
              </a:ext>
            </a:extLst>
          </p:cNvPr>
          <p:cNvSpPr>
            <a:spLocks noGrp="1"/>
          </p:cNvSpPr>
          <p:nvPr>
            <p:ph sz="quarter" idx="27" hasCustomPrompt="1"/>
          </p:nvPr>
        </p:nvSpPr>
        <p:spPr>
          <a:xfrm>
            <a:off x="3509963" y="2876549"/>
            <a:ext cx="2124075" cy="13716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A5CA8A97-6D36-4348-846E-B7A1E500F2F7}"/>
              </a:ext>
            </a:extLst>
          </p:cNvPr>
          <p:cNvSpPr>
            <a:spLocks noGrp="1"/>
          </p:cNvSpPr>
          <p:nvPr>
            <p:ph sz="quarter" idx="28" hasCustomPrompt="1"/>
          </p:nvPr>
        </p:nvSpPr>
        <p:spPr>
          <a:xfrm>
            <a:off x="6391656" y="2876549"/>
            <a:ext cx="2124075" cy="13716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Text Placeholder 4">
            <a:extLst>
              <a:ext uri="{FF2B5EF4-FFF2-40B4-BE49-F238E27FC236}">
                <a16:creationId xmlns:a16="http://schemas.microsoft.com/office/drawing/2014/main" id="{E2C4A09A-A1D1-F549-8BE3-27249210AA21}"/>
              </a:ext>
            </a:extLst>
          </p:cNvPr>
          <p:cNvSpPr>
            <a:spLocks noGrp="1"/>
          </p:cNvSpPr>
          <p:nvPr>
            <p:ph type="body" sz="quarter" idx="21" hasCustomPrompt="1"/>
          </p:nvPr>
        </p:nvSpPr>
        <p:spPr>
          <a:xfrm>
            <a:off x="606742"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81D5645D-AF95-8743-8741-66D7121613C5}"/>
              </a:ext>
            </a:extLst>
          </p:cNvPr>
          <p:cNvSpPr>
            <a:spLocks noGrp="1"/>
          </p:cNvSpPr>
          <p:nvPr>
            <p:ph type="body" sz="quarter" idx="22" hasCustomPrompt="1"/>
          </p:nvPr>
        </p:nvSpPr>
        <p:spPr>
          <a:xfrm>
            <a:off x="3501628"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3" name="Text Placeholder 4">
            <a:extLst>
              <a:ext uri="{FF2B5EF4-FFF2-40B4-BE49-F238E27FC236}">
                <a16:creationId xmlns:a16="http://schemas.microsoft.com/office/drawing/2014/main" id="{71469137-A773-A94F-ACE1-728FBC4AFF69}"/>
              </a:ext>
            </a:extLst>
          </p:cNvPr>
          <p:cNvSpPr>
            <a:spLocks noGrp="1"/>
          </p:cNvSpPr>
          <p:nvPr>
            <p:ph type="body" sz="quarter" idx="23" hasCustomPrompt="1"/>
          </p:nvPr>
        </p:nvSpPr>
        <p:spPr>
          <a:xfrm>
            <a:off x="6391720"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968E722D-6308-A1B1-6319-410193A208E5}"/>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361126A1-EF30-8829-2DDF-FCCA23FD07EC}"/>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4" name="Picture 3" descr="Background pattern&#10;&#10;Description automatically generated">
            <a:extLst>
              <a:ext uri="{FF2B5EF4-FFF2-40B4-BE49-F238E27FC236}">
                <a16:creationId xmlns:a16="http://schemas.microsoft.com/office/drawing/2014/main" id="{1A80D4DC-981C-4549-F4CF-B05C2ED9C033}"/>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5" name="Picture 4" descr="Background pattern&#10;&#10;Description automatically generated">
            <a:extLst>
              <a:ext uri="{FF2B5EF4-FFF2-40B4-BE49-F238E27FC236}">
                <a16:creationId xmlns:a16="http://schemas.microsoft.com/office/drawing/2014/main" id="{D9D93AF7-2B4D-976C-2B25-C48871799D42}"/>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8774044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Dk BG 6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83FB7CD-C359-5143-2ABC-45464A8CA9F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5" name="Content Placeholder 6">
            <a:extLst>
              <a:ext uri="{FF2B5EF4-FFF2-40B4-BE49-F238E27FC236}">
                <a16:creationId xmlns:a16="http://schemas.microsoft.com/office/drawing/2014/main" id="{3F4F3364-32A7-814F-64E9-E01070DDC0F1}"/>
              </a:ext>
            </a:extLst>
          </p:cNvPr>
          <p:cNvSpPr>
            <a:spLocks noGrp="1"/>
          </p:cNvSpPr>
          <p:nvPr>
            <p:ph sz="quarter" idx="26" hasCustomPrompt="1"/>
          </p:nvPr>
        </p:nvSpPr>
        <p:spPr>
          <a:xfrm>
            <a:off x="606742"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6" name="Content Placeholder 6">
            <a:extLst>
              <a:ext uri="{FF2B5EF4-FFF2-40B4-BE49-F238E27FC236}">
                <a16:creationId xmlns:a16="http://schemas.microsoft.com/office/drawing/2014/main" id="{1FC315E5-F43C-686C-36C3-89FA37B28A7C}"/>
              </a:ext>
            </a:extLst>
          </p:cNvPr>
          <p:cNvSpPr>
            <a:spLocks noGrp="1"/>
          </p:cNvSpPr>
          <p:nvPr>
            <p:ph sz="quarter" idx="27" hasCustomPrompt="1"/>
          </p:nvPr>
        </p:nvSpPr>
        <p:spPr>
          <a:xfrm>
            <a:off x="3509963"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7" name="Content Placeholder 6">
            <a:extLst>
              <a:ext uri="{FF2B5EF4-FFF2-40B4-BE49-F238E27FC236}">
                <a16:creationId xmlns:a16="http://schemas.microsoft.com/office/drawing/2014/main" id="{E54A00AA-71F5-6EA2-973C-B1DF4E882264}"/>
              </a:ext>
            </a:extLst>
          </p:cNvPr>
          <p:cNvSpPr>
            <a:spLocks noGrp="1"/>
          </p:cNvSpPr>
          <p:nvPr>
            <p:ph sz="quarter" idx="28" hasCustomPrompt="1"/>
          </p:nvPr>
        </p:nvSpPr>
        <p:spPr>
          <a:xfrm>
            <a:off x="6391719"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9" name="Text Placeholder 4">
            <a:extLst>
              <a:ext uri="{FF2B5EF4-FFF2-40B4-BE49-F238E27FC236}">
                <a16:creationId xmlns:a16="http://schemas.microsoft.com/office/drawing/2014/main" id="{C64A33DA-5DF2-825F-D6AB-D230B79BF715}"/>
              </a:ext>
            </a:extLst>
          </p:cNvPr>
          <p:cNvSpPr>
            <a:spLocks noGrp="1"/>
          </p:cNvSpPr>
          <p:nvPr>
            <p:ph type="body" sz="quarter" idx="21" hasCustomPrompt="1"/>
          </p:nvPr>
        </p:nvSpPr>
        <p:spPr>
          <a:xfrm>
            <a:off x="606742"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Text Placeholder 4">
            <a:extLst>
              <a:ext uri="{FF2B5EF4-FFF2-40B4-BE49-F238E27FC236}">
                <a16:creationId xmlns:a16="http://schemas.microsoft.com/office/drawing/2014/main" id="{0B548AA0-A99E-912F-5A78-7D4C0DF328E2}"/>
              </a:ext>
            </a:extLst>
          </p:cNvPr>
          <p:cNvSpPr>
            <a:spLocks noGrp="1"/>
          </p:cNvSpPr>
          <p:nvPr>
            <p:ph type="body" sz="quarter" idx="22" hasCustomPrompt="1"/>
          </p:nvPr>
        </p:nvSpPr>
        <p:spPr>
          <a:xfrm>
            <a:off x="3501628"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1" name="Text Placeholder 4">
            <a:extLst>
              <a:ext uri="{FF2B5EF4-FFF2-40B4-BE49-F238E27FC236}">
                <a16:creationId xmlns:a16="http://schemas.microsoft.com/office/drawing/2014/main" id="{51938C92-F934-85A2-92CE-BC660E4A7B1C}"/>
              </a:ext>
            </a:extLst>
          </p:cNvPr>
          <p:cNvSpPr>
            <a:spLocks noGrp="1"/>
          </p:cNvSpPr>
          <p:nvPr>
            <p:ph type="body" sz="quarter" idx="23" hasCustomPrompt="1"/>
          </p:nvPr>
        </p:nvSpPr>
        <p:spPr>
          <a:xfrm>
            <a:off x="6391720"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Content Placeholder 6">
            <a:extLst>
              <a:ext uri="{FF2B5EF4-FFF2-40B4-BE49-F238E27FC236}">
                <a16:creationId xmlns:a16="http://schemas.microsoft.com/office/drawing/2014/main" id="{BADE9932-1BCB-D1DB-39FC-24F1BFB4DCAF}"/>
              </a:ext>
            </a:extLst>
          </p:cNvPr>
          <p:cNvSpPr>
            <a:spLocks noGrp="1"/>
          </p:cNvSpPr>
          <p:nvPr>
            <p:ph sz="quarter" idx="29" hasCustomPrompt="1"/>
          </p:nvPr>
        </p:nvSpPr>
        <p:spPr>
          <a:xfrm>
            <a:off x="606742"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5" name="Content Placeholder 6">
            <a:extLst>
              <a:ext uri="{FF2B5EF4-FFF2-40B4-BE49-F238E27FC236}">
                <a16:creationId xmlns:a16="http://schemas.microsoft.com/office/drawing/2014/main" id="{76B3349F-8F1D-5EFE-4491-E2BA190B8AAC}"/>
              </a:ext>
            </a:extLst>
          </p:cNvPr>
          <p:cNvSpPr>
            <a:spLocks noGrp="1"/>
          </p:cNvSpPr>
          <p:nvPr>
            <p:ph sz="quarter" idx="30" hasCustomPrompt="1"/>
          </p:nvPr>
        </p:nvSpPr>
        <p:spPr>
          <a:xfrm>
            <a:off x="3509963"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6" name="Content Placeholder 6">
            <a:extLst>
              <a:ext uri="{FF2B5EF4-FFF2-40B4-BE49-F238E27FC236}">
                <a16:creationId xmlns:a16="http://schemas.microsoft.com/office/drawing/2014/main" id="{756B6EAA-517A-946D-CE7F-83881DBBB481}"/>
              </a:ext>
            </a:extLst>
          </p:cNvPr>
          <p:cNvSpPr>
            <a:spLocks noGrp="1"/>
          </p:cNvSpPr>
          <p:nvPr>
            <p:ph sz="quarter" idx="31" hasCustomPrompt="1"/>
          </p:nvPr>
        </p:nvSpPr>
        <p:spPr>
          <a:xfrm>
            <a:off x="6391719"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24" name="Text Placeholder 4">
            <a:extLst>
              <a:ext uri="{FF2B5EF4-FFF2-40B4-BE49-F238E27FC236}">
                <a16:creationId xmlns:a16="http://schemas.microsoft.com/office/drawing/2014/main" id="{78D06BFB-666C-480C-025D-E13AA80E79A0}"/>
              </a:ext>
            </a:extLst>
          </p:cNvPr>
          <p:cNvSpPr>
            <a:spLocks noGrp="1"/>
          </p:cNvSpPr>
          <p:nvPr>
            <p:ph type="body" sz="quarter" idx="32" hasCustomPrompt="1"/>
          </p:nvPr>
        </p:nvSpPr>
        <p:spPr>
          <a:xfrm>
            <a:off x="606742"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5" name="Text Placeholder 4">
            <a:extLst>
              <a:ext uri="{FF2B5EF4-FFF2-40B4-BE49-F238E27FC236}">
                <a16:creationId xmlns:a16="http://schemas.microsoft.com/office/drawing/2014/main" id="{00909205-C299-C575-0CDD-55F93D8A82C9}"/>
              </a:ext>
            </a:extLst>
          </p:cNvPr>
          <p:cNvSpPr>
            <a:spLocks noGrp="1"/>
          </p:cNvSpPr>
          <p:nvPr>
            <p:ph type="body" sz="quarter" idx="33" hasCustomPrompt="1"/>
          </p:nvPr>
        </p:nvSpPr>
        <p:spPr>
          <a:xfrm>
            <a:off x="3501628"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6" name="Text Placeholder 4">
            <a:extLst>
              <a:ext uri="{FF2B5EF4-FFF2-40B4-BE49-F238E27FC236}">
                <a16:creationId xmlns:a16="http://schemas.microsoft.com/office/drawing/2014/main" id="{A6BF7986-20C4-7049-B8FA-C97D95A1407E}"/>
              </a:ext>
            </a:extLst>
          </p:cNvPr>
          <p:cNvSpPr>
            <a:spLocks noGrp="1"/>
          </p:cNvSpPr>
          <p:nvPr>
            <p:ph type="body" sz="quarter" idx="34" hasCustomPrompt="1"/>
          </p:nvPr>
        </p:nvSpPr>
        <p:spPr>
          <a:xfrm>
            <a:off x="6391720"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CC3F70A3-BDC3-0701-FF94-E74518074376}"/>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A9FD1139-FE20-0577-ADB1-D47C78416E2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spTree>
    <p:extLst>
      <p:ext uri="{BB962C8B-B14F-4D97-AF65-F5344CB8AC3E}">
        <p14:creationId xmlns:p14="http://schemas.microsoft.com/office/powerpoint/2010/main" val="18664331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_Dk BG  Image + Header + Subheader">
    <p:bg>
      <p:bgPr>
        <a:solidFill>
          <a:srgbClr val="02013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AAFE5-CAF1-E3B4-276B-D7B2D85E94F1}"/>
              </a:ext>
            </a:extLst>
          </p:cNvPr>
          <p:cNvSpPr/>
          <p:nvPr/>
        </p:nvSpPr>
        <p:spPr>
          <a:xfrm>
            <a:off x="3657602" y="0"/>
            <a:ext cx="548639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8">
            <a:extLst>
              <a:ext uri="{FF2B5EF4-FFF2-40B4-BE49-F238E27FC236}">
                <a16:creationId xmlns:a16="http://schemas.microsoft.com/office/drawing/2014/main" id="{59660A7E-E5BB-51DC-62BB-ABCC87360FAC}"/>
              </a:ext>
            </a:extLst>
          </p:cNvPr>
          <p:cNvSpPr>
            <a:spLocks noGrp="1"/>
          </p:cNvSpPr>
          <p:nvPr>
            <p:ph type="title" hasCustomPrompt="1"/>
          </p:nvPr>
        </p:nvSpPr>
        <p:spPr>
          <a:xfrm>
            <a:off x="342900" y="1047750"/>
            <a:ext cx="2705100" cy="1524000"/>
          </a:xfrm>
          <a:prstGeom prst="rect">
            <a:avLst/>
          </a:prstGeom>
        </p:spPr>
        <p:txBody>
          <a:bodyPr lIns="0" tIns="91440" rIns="0" bIns="91440" anchor="b" anchorCtr="0">
            <a:noAutofit/>
          </a:bodyPr>
          <a:lstStyle>
            <a:lvl1pPr algn="l">
              <a:defRPr sz="3200" b="1" i="0" cap="none" baseline="0">
                <a:solidFill>
                  <a:schemeClr val="bg1"/>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0F20E2F4-F9AA-4B23-50F7-EBE2731239F5}"/>
              </a:ext>
            </a:extLst>
          </p:cNvPr>
          <p:cNvSpPr>
            <a:spLocks noGrp="1"/>
          </p:cNvSpPr>
          <p:nvPr>
            <p:ph sz="quarter" idx="22" hasCustomPrompt="1"/>
          </p:nvPr>
        </p:nvSpPr>
        <p:spPr>
          <a:xfrm>
            <a:off x="342900" y="2571750"/>
            <a:ext cx="2705100" cy="13716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78F63EC7-836B-60BD-21C0-F98262321A31}"/>
              </a:ext>
            </a:extLst>
          </p:cNvPr>
          <p:cNvSpPr/>
          <p:nvPr/>
        </p:nvSpPr>
        <p:spPr>
          <a:xfrm>
            <a:off x="3657602" y="0"/>
            <a:ext cx="548639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146874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White and Navy BG 2 Column with Header + Subheader">
    <p:bg>
      <p:bgPr>
        <a:solidFill>
          <a:srgbClr val="02013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AAFE5-CAF1-E3B4-276B-D7B2D85E94F1}"/>
              </a:ext>
            </a:extLst>
          </p:cNvPr>
          <p:cNvSpPr/>
          <p:nvPr/>
        </p:nvSpPr>
        <p:spPr>
          <a:xfrm>
            <a:off x="5257800" y="0"/>
            <a:ext cx="3886199"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8">
            <a:extLst>
              <a:ext uri="{FF2B5EF4-FFF2-40B4-BE49-F238E27FC236}">
                <a16:creationId xmlns:a16="http://schemas.microsoft.com/office/drawing/2014/main" id="{59660A7E-E5BB-51DC-62BB-ABCC87360FAC}"/>
              </a:ext>
            </a:extLst>
          </p:cNvPr>
          <p:cNvSpPr>
            <a:spLocks noGrp="1"/>
          </p:cNvSpPr>
          <p:nvPr>
            <p:ph type="title" hasCustomPrompt="1"/>
          </p:nvPr>
        </p:nvSpPr>
        <p:spPr>
          <a:xfrm>
            <a:off x="342900" y="1047750"/>
            <a:ext cx="4229100" cy="1524000"/>
          </a:xfrm>
          <a:prstGeom prst="rect">
            <a:avLst/>
          </a:prstGeom>
        </p:spPr>
        <p:txBody>
          <a:bodyPr lIns="0" tIns="91440" rIns="0" bIns="91440" anchor="b" anchorCtr="0">
            <a:noAutofit/>
          </a:bodyPr>
          <a:lstStyle>
            <a:lvl1pPr algn="l">
              <a:defRPr sz="3200" b="1" i="0" cap="none" baseline="0">
                <a:solidFill>
                  <a:schemeClr val="bg1"/>
                </a:solidFill>
                <a:latin typeface="Bierstadt" panose="020B0004020202020204" pitchFamily="34" charset="0"/>
              </a:defRPr>
            </a:lvl1pPr>
          </a:lstStyle>
          <a:p>
            <a:r>
              <a:rPr lang="en-US"/>
              <a:t>Click to add title</a:t>
            </a:r>
          </a:p>
        </p:txBody>
      </p:sp>
      <p:sp>
        <p:nvSpPr>
          <p:cNvPr id="4" name="Text Placeholder 4">
            <a:extLst>
              <a:ext uri="{FF2B5EF4-FFF2-40B4-BE49-F238E27FC236}">
                <a16:creationId xmlns:a16="http://schemas.microsoft.com/office/drawing/2014/main" id="{45249DA1-3359-6E9F-212A-CC5967E5DF77}"/>
              </a:ext>
            </a:extLst>
          </p:cNvPr>
          <p:cNvSpPr>
            <a:spLocks noGrp="1"/>
          </p:cNvSpPr>
          <p:nvPr>
            <p:ph type="body" sz="quarter" idx="37" hasCustomPrompt="1"/>
          </p:nvPr>
        </p:nvSpPr>
        <p:spPr>
          <a:xfrm>
            <a:off x="5943600" y="628650"/>
            <a:ext cx="2572195" cy="3886199"/>
          </a:xfrm>
          <a:prstGeom prst="rect">
            <a:avLst/>
          </a:prstGeom>
        </p:spPr>
        <p:txBody>
          <a:bodyPr lIns="0" anchor="ctr">
            <a:noAutofit/>
          </a:bodyPr>
          <a:lstStyle>
            <a:lvl1pPr marL="0" indent="0">
              <a:lnSpc>
                <a:spcPct val="12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a:p>
            <a:pPr lvl="0"/>
            <a:r>
              <a:rPr lang="en-US"/>
              <a:t>Click to add body copy</a:t>
            </a:r>
          </a:p>
        </p:txBody>
      </p:sp>
      <p:sp>
        <p:nvSpPr>
          <p:cNvPr id="5" name="Content Placeholder 6">
            <a:extLst>
              <a:ext uri="{FF2B5EF4-FFF2-40B4-BE49-F238E27FC236}">
                <a16:creationId xmlns:a16="http://schemas.microsoft.com/office/drawing/2014/main" id="{7FE86D0B-F667-4C48-1D7C-72C3A166DE88}"/>
              </a:ext>
            </a:extLst>
          </p:cNvPr>
          <p:cNvSpPr>
            <a:spLocks noGrp="1"/>
          </p:cNvSpPr>
          <p:nvPr>
            <p:ph sz="quarter" idx="22" hasCustomPrompt="1"/>
          </p:nvPr>
        </p:nvSpPr>
        <p:spPr>
          <a:xfrm>
            <a:off x="342900" y="2571750"/>
            <a:ext cx="3238500" cy="13716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6" name="Rectangle 5">
            <a:extLst>
              <a:ext uri="{FF2B5EF4-FFF2-40B4-BE49-F238E27FC236}">
                <a16:creationId xmlns:a16="http://schemas.microsoft.com/office/drawing/2014/main" id="{977C44C2-572A-B7D9-2BAC-75FFA897AF33}"/>
              </a:ext>
            </a:extLst>
          </p:cNvPr>
          <p:cNvSpPr/>
          <p:nvPr/>
        </p:nvSpPr>
        <p:spPr>
          <a:xfrm>
            <a:off x="5257800" y="0"/>
            <a:ext cx="3886199"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776037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k_Left Column Onl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2" name="Content Placeholder 6">
            <a:extLst>
              <a:ext uri="{FF2B5EF4-FFF2-40B4-BE49-F238E27FC236}">
                <a16:creationId xmlns:a16="http://schemas.microsoft.com/office/drawing/2014/main" id="{A0BD2796-1589-4951-CFB2-ADD5F100C898}"/>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3376966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1_Dk_Left Column Only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Rectangle 3">
            <a:extLst>
              <a:ext uri="{FF2B5EF4-FFF2-40B4-BE49-F238E27FC236}">
                <a16:creationId xmlns:a16="http://schemas.microsoft.com/office/drawing/2014/main" id="{514BEBA3-52DA-C588-7638-8E966AEB66E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Rectangle 1">
            <a:extLst>
              <a:ext uri="{FF2B5EF4-FFF2-40B4-BE49-F238E27FC236}">
                <a16:creationId xmlns:a16="http://schemas.microsoft.com/office/drawing/2014/main" id="{205679E4-7685-D8B5-F7F2-A6F27F4FBB1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0391562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Dk_Left Column with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Picture Placeholder 2">
            <a:extLst>
              <a:ext uri="{FF2B5EF4-FFF2-40B4-BE49-F238E27FC236}">
                <a16:creationId xmlns:a16="http://schemas.microsoft.com/office/drawing/2014/main" id="{EAEF7E48-7194-6643-8F89-A6E5EFF6D95B}"/>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Tree>
    <p:extLst>
      <p:ext uri="{BB962C8B-B14F-4D97-AF65-F5344CB8AC3E}">
        <p14:creationId xmlns:p14="http://schemas.microsoft.com/office/powerpoint/2010/main" val="796006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k_2 Column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7" name="Content Placeholder 6">
            <a:extLst>
              <a:ext uri="{FF2B5EF4-FFF2-40B4-BE49-F238E27FC236}">
                <a16:creationId xmlns:a16="http://schemas.microsoft.com/office/drawing/2014/main" id="{6423CAEB-512A-8245-A11D-E06AB7D2CD20}"/>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1" name="Content Placeholder 6">
            <a:extLst>
              <a:ext uri="{FF2B5EF4-FFF2-40B4-BE49-F238E27FC236}">
                <a16:creationId xmlns:a16="http://schemas.microsoft.com/office/drawing/2014/main" id="{02778516-DED6-F649-82BD-58647BAF6BDE}"/>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4547950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2_Dk_Left Column with Image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solidFill>
                  <a:schemeClr val="bg1"/>
                </a:solidFill>
              </a:defRPr>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Picture Placeholder 2">
            <a:extLst>
              <a:ext uri="{FF2B5EF4-FFF2-40B4-BE49-F238E27FC236}">
                <a16:creationId xmlns:a16="http://schemas.microsoft.com/office/drawing/2014/main" id="{EAEF7E48-7194-6643-8F89-A6E5EFF6D95B}"/>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5" name="Rectangle 4">
            <a:extLst>
              <a:ext uri="{FF2B5EF4-FFF2-40B4-BE49-F238E27FC236}">
                <a16:creationId xmlns:a16="http://schemas.microsoft.com/office/drawing/2014/main" id="{EB4ED7F4-D58D-A8D5-1922-5B540A2F0EE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Rectangle 1">
            <a:extLst>
              <a:ext uri="{FF2B5EF4-FFF2-40B4-BE49-F238E27FC236}">
                <a16:creationId xmlns:a16="http://schemas.microsoft.com/office/drawing/2014/main" id="{BFCE11AC-4065-CEA5-8487-19013ED39DF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712099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k_Right Column Onl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65DC8F91-AA13-5E4E-A9C8-E31868306185}"/>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8" name="Content Placeholder 6">
            <a:extLst>
              <a:ext uri="{FF2B5EF4-FFF2-40B4-BE49-F238E27FC236}">
                <a16:creationId xmlns:a16="http://schemas.microsoft.com/office/drawing/2014/main" id="{B5D3A321-F145-054A-BA23-B7ED2112C2F9}"/>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TextBox 1">
            <a:extLst>
              <a:ext uri="{FF2B5EF4-FFF2-40B4-BE49-F238E27FC236}">
                <a16:creationId xmlns:a16="http://schemas.microsoft.com/office/drawing/2014/main" id="{1F6874B5-DE6D-7937-F7BD-D60E5AF6FEFD}"/>
              </a:ext>
            </a:extLst>
          </p:cNvPr>
          <p:cNvSpPr txBox="1"/>
          <p:nvPr/>
        </p:nvSpPr>
        <p:spPr>
          <a:xfrm>
            <a:off x="7945120" y="486664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3" name="TextBox 2">
            <a:extLst>
              <a:ext uri="{FF2B5EF4-FFF2-40B4-BE49-F238E27FC236}">
                <a16:creationId xmlns:a16="http://schemas.microsoft.com/office/drawing/2014/main" id="{901AC12F-00E7-4146-1B3F-16C231E22307}"/>
              </a:ext>
            </a:extLst>
          </p:cNvPr>
          <p:cNvSpPr txBox="1"/>
          <p:nvPr/>
        </p:nvSpPr>
        <p:spPr>
          <a:xfrm>
            <a:off x="7945120" y="486664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15442493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Dk_Right Column with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65DC8F91-AA13-5E4E-A9C8-E31868306185}"/>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4" name="Picture Placeholder 2">
            <a:extLst>
              <a:ext uri="{FF2B5EF4-FFF2-40B4-BE49-F238E27FC236}">
                <a16:creationId xmlns:a16="http://schemas.microsoft.com/office/drawing/2014/main" id="{7C0B8345-B9DE-4742-8599-298BCBEE8408}"/>
              </a:ext>
            </a:extLst>
          </p:cNvPr>
          <p:cNvSpPr>
            <a:spLocks noGrp="1"/>
          </p:cNvSpPr>
          <p:nvPr>
            <p:ph type="pic" sz="quarter" idx="25" hasCustomPrompt="1"/>
          </p:nvPr>
        </p:nvSpPr>
        <p:spPr>
          <a:xfrm>
            <a:off x="342899" y="1200151"/>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8" name="Content Placeholder 6">
            <a:extLst>
              <a:ext uri="{FF2B5EF4-FFF2-40B4-BE49-F238E27FC236}">
                <a16:creationId xmlns:a16="http://schemas.microsoft.com/office/drawing/2014/main" id="{B5D3A321-F145-054A-BA23-B7ED2112C2F9}"/>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2695361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Dk_BG Header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BDCDE4D-4336-8F4E-BDE9-2681CF6E171D}"/>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15750293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Dk_BG Header Blank_No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BDCDE4D-4336-8F4E-BDE9-2681CF6E171D}"/>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27402879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1_Dark_Screenshot + Header_No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10778A-25A5-5F6B-D1AF-3EA5F4B1A4A8}"/>
              </a:ext>
            </a:extLst>
          </p:cNvPr>
          <p:cNvSpPr>
            <a:spLocks noGrp="1"/>
          </p:cNvSpPr>
          <p:nvPr>
            <p:ph type="pic" sz="quarter" idx="26" hasCustomPrompt="1"/>
          </p:nvPr>
        </p:nvSpPr>
        <p:spPr>
          <a:xfrm>
            <a:off x="762000" y="1200151"/>
            <a:ext cx="7620000" cy="3943348"/>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8" name="Text Placeholder 4">
            <a:extLst>
              <a:ext uri="{FF2B5EF4-FFF2-40B4-BE49-F238E27FC236}">
                <a16:creationId xmlns:a16="http://schemas.microsoft.com/office/drawing/2014/main" id="{DDC1509B-AA24-77D5-6136-43DFF3421E61}"/>
              </a:ext>
            </a:extLst>
          </p:cNvPr>
          <p:cNvSpPr>
            <a:spLocks noGrp="1"/>
          </p:cNvSpPr>
          <p:nvPr>
            <p:ph type="body" sz="quarter" idx="21" hasCustomPrompt="1"/>
          </p:nvPr>
        </p:nvSpPr>
        <p:spPr>
          <a:xfrm>
            <a:off x="342901" y="361950"/>
            <a:ext cx="8458199" cy="228600"/>
          </a:xfrm>
          <a:prstGeom prst="rect">
            <a:avLst/>
          </a:prstGeom>
        </p:spPr>
        <p:txBody>
          <a:bodyPr lIns="0">
            <a:normAutofit/>
          </a:bodyPr>
          <a:lstStyle>
            <a:lvl1pPr marL="0" indent="0" algn="ctr">
              <a:lnSpc>
                <a:spcPct val="100000"/>
              </a:lnSpc>
              <a:buNone/>
              <a:defRPr sz="1000" b="0"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eyebrow copy</a:t>
            </a:r>
          </a:p>
        </p:txBody>
      </p:sp>
      <p:sp>
        <p:nvSpPr>
          <p:cNvPr id="2" name="Title 8">
            <a:extLst>
              <a:ext uri="{FF2B5EF4-FFF2-40B4-BE49-F238E27FC236}">
                <a16:creationId xmlns:a16="http://schemas.microsoft.com/office/drawing/2014/main" id="{ED0CAB00-8482-A086-7337-D52C19D8F5CA}"/>
              </a:ext>
            </a:extLst>
          </p:cNvPr>
          <p:cNvSpPr>
            <a:spLocks noGrp="1"/>
          </p:cNvSpPr>
          <p:nvPr>
            <p:ph type="title" hasCustomPrompt="1"/>
          </p:nvPr>
        </p:nvSpPr>
        <p:spPr>
          <a:xfrm>
            <a:off x="342900" y="681990"/>
            <a:ext cx="8458200" cy="365760"/>
          </a:xfrm>
          <a:prstGeom prst="rect">
            <a:avLst/>
          </a:prstGeom>
        </p:spPr>
        <p:txBody>
          <a:bodyPr wrap="none" lIns="0" tIns="91440" rIns="0" bIns="91440" anchor="ctr" anchorCtr="0">
            <a:normAutofit/>
          </a:bodyPr>
          <a:lstStyle>
            <a:lvl1pPr algn="ctr">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42748640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2_Dark_Screenshot + Header + 2 column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6F76E-02C3-22DE-D296-F6277C51E84F}"/>
              </a:ext>
            </a:extLst>
          </p:cNvPr>
          <p:cNvSpPr/>
          <p:nvPr/>
        </p:nvSpPr>
        <p:spPr>
          <a:xfrm>
            <a:off x="3886200" y="0"/>
            <a:ext cx="5257800" cy="5162550"/>
          </a:xfrm>
          <a:prstGeom prst="rect">
            <a:avLst/>
          </a:prstGeom>
          <a:solidFill>
            <a:srgbClr val="0201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8">
            <a:extLst>
              <a:ext uri="{FF2B5EF4-FFF2-40B4-BE49-F238E27FC236}">
                <a16:creationId xmlns:a16="http://schemas.microsoft.com/office/drawing/2014/main" id="{5FB135EE-9645-9A2C-9FF4-6A4A7655E2C8}"/>
              </a:ext>
            </a:extLst>
          </p:cNvPr>
          <p:cNvSpPr>
            <a:spLocks noGrp="1"/>
          </p:cNvSpPr>
          <p:nvPr>
            <p:ph type="title" hasCustomPrompt="1"/>
          </p:nvPr>
        </p:nvSpPr>
        <p:spPr>
          <a:xfrm>
            <a:off x="4572000" y="590550"/>
            <a:ext cx="4229100" cy="1324298"/>
          </a:xfrm>
          <a:prstGeom prst="rect">
            <a:avLst/>
          </a:prstGeom>
        </p:spPr>
        <p:txBody>
          <a:bodyPr lIns="0" tIns="91440" rIns="0" bIns="91440" anchor="b"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9E05D3DE-0170-129B-5AB9-1C38086E9D82}"/>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1" name="Content Placeholder 6">
            <a:extLst>
              <a:ext uri="{FF2B5EF4-FFF2-40B4-BE49-F238E27FC236}">
                <a16:creationId xmlns:a16="http://schemas.microsoft.com/office/drawing/2014/main" id="{162F60D5-C6B2-7BA6-E54E-EADBCA84EA32}"/>
              </a:ext>
            </a:extLst>
          </p:cNvPr>
          <p:cNvSpPr>
            <a:spLocks noGrp="1"/>
          </p:cNvSpPr>
          <p:nvPr>
            <p:ph sz="quarter" idx="26" hasCustomPrompt="1"/>
          </p:nvPr>
        </p:nvSpPr>
        <p:spPr>
          <a:xfrm>
            <a:off x="4572001" y="2583060"/>
            <a:ext cx="1752600"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2" name="Text Placeholder 4">
            <a:extLst>
              <a:ext uri="{FF2B5EF4-FFF2-40B4-BE49-F238E27FC236}">
                <a16:creationId xmlns:a16="http://schemas.microsoft.com/office/drawing/2014/main" id="{2D2BEFFD-ACBA-ECA7-C2B4-E91C683109E7}"/>
              </a:ext>
            </a:extLst>
          </p:cNvPr>
          <p:cNvSpPr>
            <a:spLocks noGrp="1"/>
          </p:cNvSpPr>
          <p:nvPr>
            <p:ph type="body" sz="quarter" idx="21" hasCustomPrompt="1"/>
          </p:nvPr>
        </p:nvSpPr>
        <p:spPr>
          <a:xfrm>
            <a:off x="4572001"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Content Placeholder 6">
            <a:extLst>
              <a:ext uri="{FF2B5EF4-FFF2-40B4-BE49-F238E27FC236}">
                <a16:creationId xmlns:a16="http://schemas.microsoft.com/office/drawing/2014/main" id="{D5C76763-A17B-A66F-D5AA-E67B77F2BB1D}"/>
              </a:ext>
            </a:extLst>
          </p:cNvPr>
          <p:cNvSpPr>
            <a:spLocks noGrp="1"/>
          </p:cNvSpPr>
          <p:nvPr>
            <p:ph sz="quarter" idx="27" hasCustomPrompt="1"/>
          </p:nvPr>
        </p:nvSpPr>
        <p:spPr>
          <a:xfrm>
            <a:off x="6629400" y="2583060"/>
            <a:ext cx="1752600"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4" name="Text Placeholder 4">
            <a:extLst>
              <a:ext uri="{FF2B5EF4-FFF2-40B4-BE49-F238E27FC236}">
                <a16:creationId xmlns:a16="http://schemas.microsoft.com/office/drawing/2014/main" id="{A714A526-CA99-02C3-AB1F-4FA5803CB3BC}"/>
              </a:ext>
            </a:extLst>
          </p:cNvPr>
          <p:cNvSpPr>
            <a:spLocks noGrp="1"/>
          </p:cNvSpPr>
          <p:nvPr>
            <p:ph type="body" sz="quarter" idx="28" hasCustomPrompt="1"/>
          </p:nvPr>
        </p:nvSpPr>
        <p:spPr>
          <a:xfrm>
            <a:off x="6629400"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Picture Placeholder 2">
            <a:extLst>
              <a:ext uri="{FF2B5EF4-FFF2-40B4-BE49-F238E27FC236}">
                <a16:creationId xmlns:a16="http://schemas.microsoft.com/office/drawing/2014/main" id="{7137B994-0029-E532-35F3-B36E81E24450}"/>
              </a:ext>
            </a:extLst>
          </p:cNvPr>
          <p:cNvSpPr>
            <a:spLocks noGrp="1"/>
          </p:cNvSpPr>
          <p:nvPr>
            <p:ph type="pic" sz="quarter" idx="29" hasCustomPrompt="1"/>
          </p:nvPr>
        </p:nvSpPr>
        <p:spPr>
          <a:xfrm>
            <a:off x="762000" y="590550"/>
            <a:ext cx="3124200" cy="3962400"/>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2" name="Rectangle 1">
            <a:extLst>
              <a:ext uri="{FF2B5EF4-FFF2-40B4-BE49-F238E27FC236}">
                <a16:creationId xmlns:a16="http://schemas.microsoft.com/office/drawing/2014/main" id="{D7EBB540-7DC0-5C63-9A4A-1366419BF4E1}"/>
              </a:ext>
            </a:extLst>
          </p:cNvPr>
          <p:cNvSpPr/>
          <p:nvPr/>
        </p:nvSpPr>
        <p:spPr>
          <a:xfrm>
            <a:off x="3886200" y="0"/>
            <a:ext cx="5257800" cy="5162550"/>
          </a:xfrm>
          <a:prstGeom prst="rect">
            <a:avLst/>
          </a:prstGeom>
          <a:solidFill>
            <a:srgbClr val="0201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7CDB8EB7-AD81-6A6D-1DC1-372790003A19}"/>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247024488"/>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Dk BG Blank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7436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Dk BG Blank 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52990-691D-FAB6-0DB0-5D08DC2DC83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
        <p:nvSpPr>
          <p:cNvPr id="2" name="Rectangle 1">
            <a:extLst>
              <a:ext uri="{FF2B5EF4-FFF2-40B4-BE49-F238E27FC236}">
                <a16:creationId xmlns:a16="http://schemas.microsoft.com/office/drawing/2014/main" id="{C74D62AD-B523-10F0-BC5D-1E421263AF5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5285028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Dk Bg Image with Centered Cop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bg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3790950"/>
            <a:ext cx="9144000" cy="1352550"/>
          </a:xfrm>
          <a:prstGeom prst="rect">
            <a:avLst/>
          </a:prstGeom>
          <a:gradFill flip="none" rotWithShape="1">
            <a:gsLst>
              <a:gs pos="79000">
                <a:srgbClr val="00001C"/>
              </a:gs>
              <a:gs pos="0">
                <a:srgbClr val="00001C">
                  <a:alpha val="0"/>
                </a:srgbClr>
              </a:gs>
            </a:gsLst>
            <a:lin ang="5400000" scaled="0"/>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445516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k_2 Column Blank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ADC4092D-2C8F-C742-9507-006C12AC4C94}"/>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8" name="Content Placeholder 6">
            <a:extLst>
              <a:ext uri="{FF2B5EF4-FFF2-40B4-BE49-F238E27FC236}">
                <a16:creationId xmlns:a16="http://schemas.microsoft.com/office/drawing/2014/main" id="{010A31B8-ED13-EA49-95E8-91A93AE8320F}"/>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Autofit/>
          </a:bodyPr>
          <a:lstStyle>
            <a:lvl1pPr>
              <a:buClr>
                <a:schemeClr val="bg2"/>
              </a:buClr>
              <a:defRPr lang="en-US" dirty="0">
                <a:solidFill>
                  <a:schemeClr val="bg1"/>
                </a:solidFill>
              </a:defRPr>
            </a:lvl1pPr>
            <a:lvl2pPr>
              <a:buClr>
                <a:schemeClr val="accent2"/>
              </a:buClr>
              <a:defRPr lang="en-US" dirty="0">
                <a:solidFill>
                  <a:schemeClr val="bg1"/>
                </a:solidFill>
              </a:defRPr>
            </a:lvl2pPr>
            <a:lvl3pPr>
              <a:buClr>
                <a:schemeClr val="bg2"/>
              </a:buClr>
              <a:defRPr lang="en-US" dirty="0">
                <a:solidFill>
                  <a:schemeClr val="bg1"/>
                </a:solidFill>
              </a:defRPr>
            </a:lvl3pPr>
            <a:lvl4pPr>
              <a:buClr>
                <a:schemeClr val="accent2"/>
              </a:buClr>
              <a:defRPr lang="en-US" dirty="0">
                <a:solidFill>
                  <a:schemeClr val="bg1"/>
                </a:solidFill>
              </a:defRPr>
            </a:lvl4pPr>
            <a:lvl5pPr>
              <a:buClr>
                <a:schemeClr val="bg2"/>
              </a:buCl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1" name="Text Placeholder 4">
            <a:extLst>
              <a:ext uri="{FF2B5EF4-FFF2-40B4-BE49-F238E27FC236}">
                <a16:creationId xmlns:a16="http://schemas.microsoft.com/office/drawing/2014/main" id="{E490A762-E412-D54D-89C8-72141D7B59D9}"/>
              </a:ext>
            </a:extLst>
          </p:cNvPr>
          <p:cNvSpPr>
            <a:spLocks noGrp="1"/>
          </p:cNvSpPr>
          <p:nvPr>
            <p:ph type="body" sz="quarter" idx="21" hasCustomPrompt="1"/>
          </p:nvPr>
        </p:nvSpPr>
        <p:spPr>
          <a:xfrm>
            <a:off x="340521" y="1123950"/>
            <a:ext cx="4114800"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Text Placeholder 4">
            <a:extLst>
              <a:ext uri="{FF2B5EF4-FFF2-40B4-BE49-F238E27FC236}">
                <a16:creationId xmlns:a16="http://schemas.microsoft.com/office/drawing/2014/main" id="{27849561-FBFF-7240-9C24-794B65CFB5A7}"/>
              </a:ext>
            </a:extLst>
          </p:cNvPr>
          <p:cNvSpPr>
            <a:spLocks noGrp="1"/>
          </p:cNvSpPr>
          <p:nvPr>
            <p:ph type="body" sz="quarter" idx="25" hasCustomPrompt="1"/>
          </p:nvPr>
        </p:nvSpPr>
        <p:spPr>
          <a:xfrm>
            <a:off x="4699151" y="1123950"/>
            <a:ext cx="4114800"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20187399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Dk Bg Image with Centered Copy Top">
    <p:bg>
      <p:bgPr>
        <a:gradFill>
          <a:gsLst>
            <a:gs pos="80000">
              <a:srgbClr val="020138"/>
            </a:gs>
            <a:gs pos="0">
              <a:srgbClr val="020138"/>
            </a:gs>
          </a:gsLst>
          <a:lin ang="162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7253" y="-16893"/>
            <a:ext cx="9144000" cy="5143500"/>
          </a:xfrm>
          <a:prstGeom prst="rect">
            <a:avLst/>
          </a:prstGeom>
          <a:noFill/>
        </p:spPr>
        <p:txBody>
          <a:bodyPr anchor="ctr"/>
          <a:lstStyle>
            <a:lvl1pPr marL="0" indent="0" algn="ctr">
              <a:buNone/>
              <a:defRPr sz="1200" b="0" i="0">
                <a:solidFill>
                  <a:schemeClr val="bg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17253" y="16893"/>
            <a:ext cx="9144000" cy="1352550"/>
          </a:xfrm>
          <a:prstGeom prst="rect">
            <a:avLst/>
          </a:prstGeom>
          <a:gradFill flip="none" rotWithShape="1">
            <a:gsLst>
              <a:gs pos="80000">
                <a:srgbClr val="020138"/>
              </a:gs>
              <a:gs pos="0">
                <a:srgbClr val="020138">
                  <a:alpha val="0"/>
                </a:srgbClr>
              </a:gs>
            </a:gsLst>
            <a:lin ang="16200000" scaled="1"/>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1129054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k Blank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3645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1_White Bg Center Caption Only with Graphic">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1554480" y="971550"/>
            <a:ext cx="6035040" cy="3200400"/>
          </a:xfrm>
          <a:prstGeom prst="rect">
            <a:avLst/>
          </a:prstGeom>
        </p:spPr>
        <p:txBody>
          <a:bodyPr vert="horz" wrap="square" lIns="0" tIns="0" rIns="0" bIns="0" rtlCol="0" anchor="ctr">
            <a:normAutofit/>
          </a:bodyPr>
          <a:lstStyle>
            <a:lvl1pPr marL="0" indent="0" algn="ctr">
              <a:lnSpc>
                <a:spcPct val="100000"/>
              </a:lnSpc>
              <a:buFontTx/>
              <a:buNone/>
              <a:defRPr lang="en-US" sz="4400" b="1" dirty="0">
                <a:solidFill>
                  <a:schemeClr val="tx1"/>
                </a:solidFill>
              </a:defRPr>
            </a:lvl1pPr>
          </a:lstStyle>
          <a:p>
            <a:pPr marL="342900" lvl="0" indent="-342900" algn="ctr">
              <a:lnSpc>
                <a:spcPct val="130000"/>
              </a:lnSpc>
              <a:spcBef>
                <a:spcPts val="1800"/>
              </a:spcBef>
              <a:spcAft>
                <a:spcPts val="200"/>
              </a:spcAft>
              <a:buSzPct val="150000"/>
            </a:pPr>
            <a:r>
              <a:rPr lang="en-US"/>
              <a:t>Click to add text</a:t>
            </a:r>
          </a:p>
        </p:txBody>
      </p:sp>
      <p:pic>
        <p:nvPicPr>
          <p:cNvPr id="4" name="Picture 2">
            <a:extLst>
              <a:ext uri="{FF2B5EF4-FFF2-40B4-BE49-F238E27FC236}">
                <a16:creationId xmlns:a16="http://schemas.microsoft.com/office/drawing/2014/main" id="{F0CDB4A8-21A6-93F5-A1A7-9068990B02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32DF98DE-9767-0CB0-DB07-55CAB05DC2B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2" name="Picture 2">
            <a:extLst>
              <a:ext uri="{FF2B5EF4-FFF2-40B4-BE49-F238E27FC236}">
                <a16:creationId xmlns:a16="http://schemas.microsoft.com/office/drawing/2014/main" id="{3E1E1812-C6B1-0B0B-99D3-A50835C7A11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E31D1B-2AB2-6A7E-6E42-9634CDC6974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864585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White Bg 3 Statement Blank">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D24C50D-2C4C-97C2-C713-BA207F29D6A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3E338DCE-57DB-811B-8FC6-2ABB12D6F87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 name="Straight Connector 3">
            <a:extLst>
              <a:ext uri="{FF2B5EF4-FFF2-40B4-BE49-F238E27FC236}">
                <a16:creationId xmlns:a16="http://schemas.microsoft.com/office/drawing/2014/main" id="{23185C80-CC98-F9F6-FFCC-DAA299F5E325}"/>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35AEB3D-5B22-0090-5286-3AFD6A3A50A1}"/>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DEFA2346-6337-E947-A85B-48534AFC83C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6">
            <a:extLst>
              <a:ext uri="{FF2B5EF4-FFF2-40B4-BE49-F238E27FC236}">
                <a16:creationId xmlns:a16="http://schemas.microsoft.com/office/drawing/2014/main" id="{3F9F4527-580A-2393-BEC9-4757AE3177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394577"/>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White Bg 1 Column Blank">
    <p:bg>
      <p:bgRef idx="1001">
        <a:schemeClr val="bg1"/>
      </p:bgRef>
    </p:bg>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2CEB7CB8-0223-AE4C-8203-AED27096F20B}"/>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3" name="Content Placeholder 6">
            <a:extLst>
              <a:ext uri="{FF2B5EF4-FFF2-40B4-BE49-F238E27FC236}">
                <a16:creationId xmlns:a16="http://schemas.microsoft.com/office/drawing/2014/main" id="{4C10CAD4-CB17-E9B1-5F78-D7EA648386D9}"/>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smtClean="0">
                <a:solidFill>
                  <a:schemeClr val="tx1"/>
                </a:solidFill>
              </a:defRPr>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2C69DA9E-6FFA-0774-7F00-BAF301F20B7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2">
            <a:extLst>
              <a:ext uri="{FF2B5EF4-FFF2-40B4-BE49-F238E27FC236}">
                <a16:creationId xmlns:a16="http://schemas.microsoft.com/office/drawing/2014/main" id="{E38B69FE-B5A0-85CE-24E2-9C0F13F804D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33511759-D517-100D-1FDD-84B2CEBD026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2">
            <a:extLst>
              <a:ext uri="{FF2B5EF4-FFF2-40B4-BE49-F238E27FC236}">
                <a16:creationId xmlns:a16="http://schemas.microsoft.com/office/drawing/2014/main" id="{56F8973B-4527-0B6E-66A5-97CF678F422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4305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1_White Bg 1 Column Blank_nologo">
    <p:bg>
      <p:bgRef idx="1001">
        <a:schemeClr val="bg1"/>
      </p:bgRef>
    </p:bg>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2CEB7CB8-0223-AE4C-8203-AED27096F20B}"/>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513CA675-F314-524D-8B3C-C163FFAB4148}"/>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smtClean="0">
                <a:solidFill>
                  <a:schemeClr val="tx1"/>
                </a:solidFill>
              </a:defRPr>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3E709AC-9649-C3FF-4D25-012E919C29C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
        <p:nvSpPr>
          <p:cNvPr id="3" name="Rectangle 2">
            <a:extLst>
              <a:ext uri="{FF2B5EF4-FFF2-40B4-BE49-F238E27FC236}">
                <a16:creationId xmlns:a16="http://schemas.microsoft.com/office/drawing/2014/main" id="{13703BA8-0B55-1A83-0844-4980653C3CDB}"/>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2938059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White Bg 1 Column Blank + Header">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DFF4310-4DCF-A64D-BF9A-FEA584EE4EF6}"/>
              </a:ext>
            </a:extLst>
          </p:cNvPr>
          <p:cNvSpPr>
            <a:spLocks noGrp="1"/>
          </p:cNvSpPr>
          <p:nvPr>
            <p:ph sz="quarter" idx="16" hasCustomPrompt="1"/>
          </p:nvPr>
        </p:nvSpPr>
        <p:spPr>
          <a:xfrm>
            <a:off x="340458" y="1657349"/>
            <a:ext cx="8460642" cy="259080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chemeClr val="tx1"/>
                </a:solidFill>
                <a:latin typeface="Bierstadt" panose="020B0004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BE87574B-8FB7-A74D-BAC5-5137D93AAB20}"/>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3" name="Picture 2">
            <a:extLst>
              <a:ext uri="{FF2B5EF4-FFF2-40B4-BE49-F238E27FC236}">
                <a16:creationId xmlns:a16="http://schemas.microsoft.com/office/drawing/2014/main" id="{21F4E354-16AC-F481-8CC3-C7BDCE8E60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CBBF9802-9DA5-6994-CABD-0470C8445A7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2" name="Picture 1">
            <a:extLst>
              <a:ext uri="{FF2B5EF4-FFF2-40B4-BE49-F238E27FC236}">
                <a16:creationId xmlns:a16="http://schemas.microsoft.com/office/drawing/2014/main" id="{E73B51F4-DA44-360C-A261-EFCED54B936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2D04188F-C54B-2D4B-396A-520DC97FF5E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96192709"/>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White Bg 1 Column Blank + Header_nologo">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DFF4310-4DCF-A64D-BF9A-FEA584EE4EF6}"/>
              </a:ext>
            </a:extLst>
          </p:cNvPr>
          <p:cNvSpPr>
            <a:spLocks noGrp="1"/>
          </p:cNvSpPr>
          <p:nvPr>
            <p:ph sz="quarter" idx="16" hasCustomPrompt="1"/>
          </p:nvPr>
        </p:nvSpPr>
        <p:spPr>
          <a:xfrm>
            <a:off x="340458" y="1657349"/>
            <a:ext cx="8460642" cy="259080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chemeClr val="tx1"/>
                </a:solidFill>
                <a:latin typeface="Bierstadt" panose="020B0004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BE87574B-8FB7-A74D-BAC5-5137D93AAB20}"/>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E3B81B35-F358-8310-A8F3-E0962B3C61F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
        <p:nvSpPr>
          <p:cNvPr id="3" name="Rectangle 2">
            <a:extLst>
              <a:ext uri="{FF2B5EF4-FFF2-40B4-BE49-F238E27FC236}">
                <a16:creationId xmlns:a16="http://schemas.microsoft.com/office/drawing/2014/main" id="{B727DE35-1D9C-6A24-E1AB-E7B9831971E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288797891"/>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Agenda text + image">
    <p:bg>
      <p:bgPr>
        <a:solidFill>
          <a:schemeClr val="bg1"/>
        </a:solidFill>
        <a:effectLst/>
      </p:bgPr>
    </p:bg>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5C9564E3-AD75-F589-033B-A06EB6CFA556}"/>
              </a:ext>
            </a:extLst>
          </p:cNvPr>
          <p:cNvSpPr>
            <a:spLocks noGrp="1"/>
          </p:cNvSpPr>
          <p:nvPr>
            <p:ph sz="quarter" idx="16" hasCustomPrompt="1"/>
          </p:nvPr>
        </p:nvSpPr>
        <p:spPr>
          <a:xfrm>
            <a:off x="914400" y="1426401"/>
            <a:ext cx="2967989" cy="3035108"/>
          </a:xfrm>
          <a:prstGeom prst="rect">
            <a:avLst/>
          </a:prstGeom>
        </p:spPr>
        <p:txBody>
          <a:bodyPr vert="horz" lIns="0" tIns="45720" rIns="91440" bIns="45720" rtlCol="0">
            <a:normAutofit/>
          </a:bodyPr>
          <a:lstStyle>
            <a:lvl1pPr>
              <a:buClr>
                <a:schemeClr val="bg2"/>
              </a:buCl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p:txBody>
      </p:sp>
      <p:sp>
        <p:nvSpPr>
          <p:cNvPr id="4" name="Picture Placeholder 8">
            <a:extLst>
              <a:ext uri="{FF2B5EF4-FFF2-40B4-BE49-F238E27FC236}">
                <a16:creationId xmlns:a16="http://schemas.microsoft.com/office/drawing/2014/main" id="{DF0F5098-1704-A326-80C7-71F3344E0DDC}"/>
              </a:ext>
            </a:extLst>
          </p:cNvPr>
          <p:cNvSpPr>
            <a:spLocks noGrp="1"/>
          </p:cNvSpPr>
          <p:nvPr>
            <p:ph type="pic" sz="quarter" idx="17"/>
          </p:nvPr>
        </p:nvSpPr>
        <p:spPr>
          <a:xfrm>
            <a:off x="4572000" y="742950"/>
            <a:ext cx="4572000" cy="3657600"/>
          </a:xfrm>
        </p:spPr>
        <p:txBody>
          <a:bodyPr/>
          <a:lstStyle>
            <a:lvl1pPr marL="0" indent="0">
              <a:buNone/>
              <a:defRPr/>
            </a:lvl1pPr>
          </a:lstStyle>
          <a:p>
            <a:r>
              <a:rPr lang="en-US"/>
              <a:t>Click icon to add picture</a:t>
            </a:r>
          </a:p>
        </p:txBody>
      </p:sp>
      <p:pic>
        <p:nvPicPr>
          <p:cNvPr id="6" name="Picture 5" descr="Background pattern&#10;&#10;Description automatically generated">
            <a:extLst>
              <a:ext uri="{FF2B5EF4-FFF2-40B4-BE49-F238E27FC236}">
                <a16:creationId xmlns:a16="http://schemas.microsoft.com/office/drawing/2014/main" id="{8D3BAB2F-C70C-C954-D326-3B931B2D592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7" name="Picture 2">
            <a:extLst>
              <a:ext uri="{FF2B5EF4-FFF2-40B4-BE49-F238E27FC236}">
                <a16:creationId xmlns:a16="http://schemas.microsoft.com/office/drawing/2014/main" id="{8B0B8C17-F00D-FDFC-FD5A-53B80C2599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4CB2A2E7-FE0E-8BE4-D504-9652686BB92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descr="Background pattern&#10;&#10;Description automatically generated">
            <a:extLst>
              <a:ext uri="{FF2B5EF4-FFF2-40B4-BE49-F238E27FC236}">
                <a16:creationId xmlns:a16="http://schemas.microsoft.com/office/drawing/2014/main" id="{59220677-7386-5B61-D768-1CA803D60F87}"/>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5" name="Picture 2">
            <a:extLst>
              <a:ext uri="{FF2B5EF4-FFF2-40B4-BE49-F238E27FC236}">
                <a16:creationId xmlns:a16="http://schemas.microsoft.com/office/drawing/2014/main" id="{6A78B130-6C7E-20ED-8E77-3F715117DFE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0E13F648-C068-48C7-9CFD-17EA94D6FAF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2232997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White Bg 2 Column ">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4" name="Content Placeholder 6">
            <a:extLst>
              <a:ext uri="{FF2B5EF4-FFF2-40B4-BE49-F238E27FC236}">
                <a16:creationId xmlns:a16="http://schemas.microsoft.com/office/drawing/2014/main" id="{180DDAF1-3A3A-7D2C-76F9-50D4196B142D}"/>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8" name="Content Placeholder 6">
            <a:extLst>
              <a:ext uri="{FF2B5EF4-FFF2-40B4-BE49-F238E27FC236}">
                <a16:creationId xmlns:a16="http://schemas.microsoft.com/office/drawing/2014/main" id="{33E5EB43-440C-3447-612E-22B2AB0BF526}"/>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3" name="Picture 2">
            <a:extLst>
              <a:ext uri="{FF2B5EF4-FFF2-40B4-BE49-F238E27FC236}">
                <a16:creationId xmlns:a16="http://schemas.microsoft.com/office/drawing/2014/main" id="{FC902FB3-B8EB-038E-68BC-5CE224FDEDB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A330AD8B-B37E-6DAE-CA6B-CE0DCB97AA6D}"/>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2" name="Picture 1">
            <a:extLst>
              <a:ext uri="{FF2B5EF4-FFF2-40B4-BE49-F238E27FC236}">
                <a16:creationId xmlns:a16="http://schemas.microsoft.com/office/drawing/2014/main" id="{9B9B80F2-5217-3EDD-7923-854F0EA3682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E6836419-1D87-A254-7D07-65FF8CE51D6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435192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k_3 Column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3" name="Content Placeholder 6">
            <a:extLst>
              <a:ext uri="{FF2B5EF4-FFF2-40B4-BE49-F238E27FC236}">
                <a16:creationId xmlns:a16="http://schemas.microsoft.com/office/drawing/2014/main" id="{A6AD211A-6181-3042-AB44-D4996501424A}"/>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309E84C0-227D-D647-AF3A-89A14696B899}"/>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E461555C-E910-FB48-8962-87D779118A44}"/>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1524144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White Bg 2 Column _nologo">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3" name="Content Placeholder 6">
            <a:extLst>
              <a:ext uri="{FF2B5EF4-FFF2-40B4-BE49-F238E27FC236}">
                <a16:creationId xmlns:a16="http://schemas.microsoft.com/office/drawing/2014/main" id="{BE1B6E72-A4A0-EA55-41D2-196E2F55E572}"/>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Content Placeholder 6">
            <a:extLst>
              <a:ext uri="{FF2B5EF4-FFF2-40B4-BE49-F238E27FC236}">
                <a16:creationId xmlns:a16="http://schemas.microsoft.com/office/drawing/2014/main" id="{CDFB6187-3A88-EAA2-9570-578371368D3B}"/>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50D10B1E-9F6F-04E1-DE24-A25466AB202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
        <p:nvSpPr>
          <p:cNvPr id="5" name="Rectangle 4">
            <a:extLst>
              <a:ext uri="{FF2B5EF4-FFF2-40B4-BE49-F238E27FC236}">
                <a16:creationId xmlns:a16="http://schemas.microsoft.com/office/drawing/2014/main" id="{5C27BD83-7F1C-85F1-B5F6-A7B8790F9E1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4858537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White Bg 2 Column + Header">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9A0E9B-6896-DE4C-A147-724EE1627902}"/>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E3C6FA26-5FBC-4C45-82AF-B1DFA1E722FE}"/>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8" name="Text Placeholder 4">
            <a:extLst>
              <a:ext uri="{FF2B5EF4-FFF2-40B4-BE49-F238E27FC236}">
                <a16:creationId xmlns:a16="http://schemas.microsoft.com/office/drawing/2014/main" id="{53B22AF3-17E0-FF42-94DF-DE214F89D099}"/>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93A85B2E-4C25-5347-A7B1-6DAD7796AD72}"/>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7774AF8F-E725-F228-244F-BFAF29CBDB7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E73CC92D-8D24-B93E-9EEF-7770790C38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04CA2623-CB6B-4666-46D3-AF0C159D49E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6CFB2DC0-37EB-0386-F580-60ABD6E51CE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394382"/>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White Bg 2 Column + Header_nologo">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9A0E9B-6896-DE4C-A147-724EE1627902}"/>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E3C6FA26-5FBC-4C45-82AF-B1DFA1E722FE}"/>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rgbClr val="212234"/>
                </a:solidFill>
                <a:latin typeface="Bierstadt" panose="020B0004020202020204" pitchFamily="34" charset="0"/>
              </a:defRPr>
            </a:lvl1pPr>
          </a:lstStyle>
          <a:p>
            <a:r>
              <a:rPr lang="en-US"/>
              <a:t>Click to add title</a:t>
            </a:r>
          </a:p>
        </p:txBody>
      </p:sp>
      <p:sp>
        <p:nvSpPr>
          <p:cNvPr id="8" name="Text Placeholder 4">
            <a:extLst>
              <a:ext uri="{FF2B5EF4-FFF2-40B4-BE49-F238E27FC236}">
                <a16:creationId xmlns:a16="http://schemas.microsoft.com/office/drawing/2014/main" id="{53B22AF3-17E0-FF42-94DF-DE214F89D099}"/>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93A85B2E-4C25-5347-A7B1-6DAD7796AD72}"/>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CA1D2058-CBA3-5964-F494-9662A5DA72C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
        <p:nvSpPr>
          <p:cNvPr id="3" name="Rectangle 2">
            <a:extLst>
              <a:ext uri="{FF2B5EF4-FFF2-40B4-BE49-F238E27FC236}">
                <a16:creationId xmlns:a16="http://schemas.microsoft.com/office/drawing/2014/main" id="{F49EE58C-EB48-65E0-6191-A906A71AF67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205209282"/>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White Bg 3 Column ">
    <p:bg>
      <p:bgPr>
        <a:solidFill>
          <a:schemeClr val="bg1"/>
        </a:solid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16EB00D5-8FDE-584C-AE7F-2517518F1035}"/>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9422ACB7-4DD1-2442-83C9-744B09A6498F}"/>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11" name="Content Placeholder 6">
            <a:extLst>
              <a:ext uri="{FF2B5EF4-FFF2-40B4-BE49-F238E27FC236}">
                <a16:creationId xmlns:a16="http://schemas.microsoft.com/office/drawing/2014/main" id="{FC132E9B-E249-5B40-9678-98BCB8694B34}"/>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40BE5675-7C87-9E9C-22B1-84938513E3FD}"/>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F19D3459-BA6E-6C31-A2F6-5EC9E5F0EC2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DE75C967-2A76-EE87-3162-990FD02E414B}"/>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9B229D14-A0FA-28E5-1CD6-E1974436DAF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4948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White Bg 3 Column + Header">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46835827-C31D-DE49-9D19-5E0EE5328337}"/>
              </a:ext>
            </a:extLst>
          </p:cNvPr>
          <p:cNvSpPr>
            <a:spLocks noGrp="1"/>
          </p:cNvSpPr>
          <p:nvPr>
            <p:ph sz="quarter" idx="20" hasCustomPrompt="1"/>
          </p:nvPr>
        </p:nvSpPr>
        <p:spPr>
          <a:xfrm>
            <a:off x="347472"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034421E5-14F9-DB49-BF9E-139001ED74AB}"/>
              </a:ext>
            </a:extLst>
          </p:cNvPr>
          <p:cNvSpPr>
            <a:spLocks noGrp="1"/>
          </p:cNvSpPr>
          <p:nvPr>
            <p:ph sz="quarter" idx="27" hasCustomPrompt="1"/>
          </p:nvPr>
        </p:nvSpPr>
        <p:spPr>
          <a:xfrm>
            <a:off x="6163749"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BD102195-CE37-6B47-8B64-405C176431F2}"/>
              </a:ext>
            </a:extLst>
          </p:cNvPr>
          <p:cNvSpPr>
            <a:spLocks noGrp="1"/>
          </p:cNvSpPr>
          <p:nvPr>
            <p:ph sz="quarter" idx="28" hasCustomPrompt="1"/>
          </p:nvPr>
        </p:nvSpPr>
        <p:spPr>
          <a:xfrm>
            <a:off x="3255264"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Title 8">
            <a:extLst>
              <a:ext uri="{FF2B5EF4-FFF2-40B4-BE49-F238E27FC236}">
                <a16:creationId xmlns:a16="http://schemas.microsoft.com/office/drawing/2014/main" id="{265C8D85-A8C4-8140-BD46-38A5FC7C24D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rgbClr val="212234"/>
                </a:solidFill>
                <a:latin typeface="Bierstadt" panose="020B0004020202020204" pitchFamily="34" charset="0"/>
              </a:defRPr>
            </a:lvl1pPr>
          </a:lstStyle>
          <a:p>
            <a:r>
              <a:rPr lang="en-US"/>
              <a:t>Click to add title</a:t>
            </a:r>
          </a:p>
        </p:txBody>
      </p:sp>
      <p:sp>
        <p:nvSpPr>
          <p:cNvPr id="20" name="Text Placeholder 4">
            <a:extLst>
              <a:ext uri="{FF2B5EF4-FFF2-40B4-BE49-F238E27FC236}">
                <a16:creationId xmlns:a16="http://schemas.microsoft.com/office/drawing/2014/main" id="{1CF7D4F4-9BF7-C643-A0BC-D273CD5EC447}"/>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A55C70E0-B3A9-0D47-A1EE-B336E7919D96}"/>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2" name="Text Placeholder 4">
            <a:extLst>
              <a:ext uri="{FF2B5EF4-FFF2-40B4-BE49-F238E27FC236}">
                <a16:creationId xmlns:a16="http://schemas.microsoft.com/office/drawing/2014/main" id="{84479699-D968-A247-99B1-7DB81C280C0A}"/>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7A51A5D3-5F0F-A760-A6D3-0E8DA0DC4D5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4C516FE4-904E-7D5C-DFAF-B8AC4A036AD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30956A5-70A6-074A-F520-081E6DC0D50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ABB7CB3C-C2D2-EC98-8367-D28B26FDF55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222997"/>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White Bg 3 Column Blank + Image">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lgn="ctr">
              <a:defRPr lang="en-US" sz="1200" b="0" i="0" dirty="0" smtClean="0">
                <a:solidFill>
                  <a:schemeClr val="tx1"/>
                </a:solidFill>
                <a:latin typeface="Bierstadt" panose="020B0004020202020204" pitchFamily="34" charset="0"/>
              </a:defRPr>
            </a:lvl1pPr>
          </a:lstStyle>
          <a:p>
            <a:pPr marL="0" lvl="0" indent="0">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lgn="ctr">
              <a:defRPr lang="en-US" sz="1200" b="0" i="0" dirty="0">
                <a:solidFill>
                  <a:schemeClr val="tx1"/>
                </a:solidFill>
                <a:latin typeface="Bierstadt" panose="020B0004020202020204" pitchFamily="34" charset="0"/>
              </a:defRPr>
            </a:lvl1pPr>
          </a:lstStyle>
          <a:p>
            <a:pPr marL="0" lvl="0" indent="0">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2" name="Content Placeholder 6">
            <a:extLst>
              <a:ext uri="{FF2B5EF4-FFF2-40B4-BE49-F238E27FC236}">
                <a16:creationId xmlns:a16="http://schemas.microsoft.com/office/drawing/2014/main" id="{D2816743-0A7C-75A5-831E-0B0DB1589EDC}"/>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 name="Content Placeholder 6">
            <a:extLst>
              <a:ext uri="{FF2B5EF4-FFF2-40B4-BE49-F238E27FC236}">
                <a16:creationId xmlns:a16="http://schemas.microsoft.com/office/drawing/2014/main" id="{8EFFB2A3-8812-98AD-0F3F-6F14C19F9AB4}"/>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Content Placeholder 6">
            <a:extLst>
              <a:ext uri="{FF2B5EF4-FFF2-40B4-BE49-F238E27FC236}">
                <a16:creationId xmlns:a16="http://schemas.microsoft.com/office/drawing/2014/main" id="{12B35162-82E1-57B1-C100-A3CFDE9C1BB3}"/>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7BE35766-81C6-A445-5634-B72A2B0B67D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E6A1A6E0-8E4D-E6D0-0CAD-0F2A717AC54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71B04DA4-CBED-2A56-ABA3-90E3677ECF8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8" name="Picture 7">
            <a:extLst>
              <a:ext uri="{FF2B5EF4-FFF2-40B4-BE49-F238E27FC236}">
                <a16:creationId xmlns:a16="http://schemas.microsoft.com/office/drawing/2014/main" id="{C5332723-879F-D9E8-138F-97F812D5449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953162"/>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White Bg 3 Column Blank + Image + Header">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6742"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solidFill>
                  <a:schemeClr val="tx1"/>
                </a:solidFill>
                <a:latin typeface="Bierstadt" panose="020B0004020202020204" pitchFamily="34" charset="0"/>
              </a:defRPr>
            </a:lvl1pPr>
          </a:lstStyle>
          <a:p>
            <a:pPr marL="0" lvl="0" indent="0" algn="ctr">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solidFill>
                  <a:schemeClr val="tx1"/>
                </a:solidFill>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25" name="Text Placeholder 4">
            <a:extLst>
              <a:ext uri="{FF2B5EF4-FFF2-40B4-BE49-F238E27FC236}">
                <a16:creationId xmlns:a16="http://schemas.microsoft.com/office/drawing/2014/main" id="{295070E6-62A1-D241-9F2A-28F33E85AA63}"/>
              </a:ext>
            </a:extLst>
          </p:cNvPr>
          <p:cNvSpPr>
            <a:spLocks noGrp="1"/>
          </p:cNvSpPr>
          <p:nvPr>
            <p:ph type="body" sz="quarter" idx="21" hasCustomPrompt="1"/>
          </p:nvPr>
        </p:nvSpPr>
        <p:spPr>
          <a:xfrm>
            <a:off x="606742" y="2419350"/>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6" name="Text Placeholder 4">
            <a:extLst>
              <a:ext uri="{FF2B5EF4-FFF2-40B4-BE49-F238E27FC236}">
                <a16:creationId xmlns:a16="http://schemas.microsoft.com/office/drawing/2014/main" id="{4311BE5C-B972-9640-8EF5-C9DB8A7B07B8}"/>
              </a:ext>
            </a:extLst>
          </p:cNvPr>
          <p:cNvSpPr>
            <a:spLocks noGrp="1"/>
          </p:cNvSpPr>
          <p:nvPr>
            <p:ph type="body" sz="quarter" idx="22" hasCustomPrompt="1"/>
          </p:nvPr>
        </p:nvSpPr>
        <p:spPr>
          <a:xfrm>
            <a:off x="3501628" y="2419350"/>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7" name="Text Placeholder 4">
            <a:extLst>
              <a:ext uri="{FF2B5EF4-FFF2-40B4-BE49-F238E27FC236}">
                <a16:creationId xmlns:a16="http://schemas.microsoft.com/office/drawing/2014/main" id="{B5229221-1A69-414D-B26E-415E4CAF8052}"/>
              </a:ext>
            </a:extLst>
          </p:cNvPr>
          <p:cNvSpPr>
            <a:spLocks noGrp="1"/>
          </p:cNvSpPr>
          <p:nvPr>
            <p:ph type="body" sz="quarter" idx="23" hasCustomPrompt="1"/>
          </p:nvPr>
        </p:nvSpPr>
        <p:spPr>
          <a:xfrm>
            <a:off x="6391720" y="2419350"/>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Content Placeholder 6">
            <a:extLst>
              <a:ext uri="{FF2B5EF4-FFF2-40B4-BE49-F238E27FC236}">
                <a16:creationId xmlns:a16="http://schemas.microsoft.com/office/drawing/2014/main" id="{AD623E05-3B79-3942-9D13-CE8E9BAFD8D7}"/>
              </a:ext>
            </a:extLst>
          </p:cNvPr>
          <p:cNvSpPr>
            <a:spLocks noGrp="1"/>
          </p:cNvSpPr>
          <p:nvPr>
            <p:ph sz="quarter" idx="26" hasCustomPrompt="1"/>
          </p:nvPr>
        </p:nvSpPr>
        <p:spPr>
          <a:xfrm>
            <a:off x="606742"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3" name="Content Placeholder 6">
            <a:extLst>
              <a:ext uri="{FF2B5EF4-FFF2-40B4-BE49-F238E27FC236}">
                <a16:creationId xmlns:a16="http://schemas.microsoft.com/office/drawing/2014/main" id="{4497E90A-55FA-2B4F-9EC8-B9DB4BA69F71}"/>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1E47D1DF-FCD4-604A-A9BE-18065386A427}"/>
              </a:ext>
            </a:extLst>
          </p:cNvPr>
          <p:cNvSpPr>
            <a:spLocks noGrp="1"/>
          </p:cNvSpPr>
          <p:nvPr>
            <p:ph sz="quarter" idx="28" hasCustomPrompt="1"/>
          </p:nvPr>
        </p:nvSpPr>
        <p:spPr>
          <a:xfrm>
            <a:off x="6391719"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a:extLst>
              <a:ext uri="{FF2B5EF4-FFF2-40B4-BE49-F238E27FC236}">
                <a16:creationId xmlns:a16="http://schemas.microsoft.com/office/drawing/2014/main" id="{DAB83F56-AD25-B114-AEB1-569EBD96CE4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DB4EB9-4AD4-8253-1DCD-D936AEABF70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8688440"/>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White Bg Center Caption Only with Graphic">
    <p:bg>
      <p:bgRef idx="1001">
        <a:schemeClr val="bg1"/>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5303C639-DA93-4741-921D-386638B51919}"/>
              </a:ext>
            </a:extLst>
          </p:cNvPr>
          <p:cNvSpPr>
            <a:spLocks noGrp="1"/>
          </p:cNvSpPr>
          <p:nvPr>
            <p:ph type="body" sz="quarter" idx="10" hasCustomPrompt="1"/>
          </p:nvPr>
        </p:nvSpPr>
        <p:spPr>
          <a:xfrm>
            <a:off x="1554480" y="971550"/>
            <a:ext cx="6035040" cy="3200400"/>
          </a:xfrm>
          <a:prstGeom prst="rect">
            <a:avLst/>
          </a:prstGeom>
        </p:spPr>
        <p:txBody>
          <a:bodyPr vert="horz" wrap="square" lIns="0" tIns="0" rIns="0" bIns="0" rtlCol="0" anchor="ctr">
            <a:normAutofit/>
          </a:bodyPr>
          <a:lstStyle>
            <a:lvl1pPr marL="0" indent="0" algn="ctr">
              <a:lnSpc>
                <a:spcPct val="100000"/>
              </a:lnSpc>
              <a:buFontTx/>
              <a:buNone/>
              <a:defRPr lang="en-US" sz="4400" b="1" dirty="0">
                <a:solidFill>
                  <a:schemeClr val="tx1"/>
                </a:solidFill>
              </a:defRPr>
            </a:lvl1pPr>
          </a:lstStyle>
          <a:p>
            <a:pPr marL="342900" lvl="0" indent="-342900" algn="ctr">
              <a:lnSpc>
                <a:spcPct val="130000"/>
              </a:lnSpc>
              <a:spcBef>
                <a:spcPts val="1800"/>
              </a:spcBef>
              <a:spcAft>
                <a:spcPts val="200"/>
              </a:spcAft>
              <a:buSzPct val="150000"/>
            </a:pPr>
            <a:r>
              <a:rPr lang="en-US"/>
              <a:t>Click to add text</a:t>
            </a:r>
          </a:p>
        </p:txBody>
      </p:sp>
      <p:pic>
        <p:nvPicPr>
          <p:cNvPr id="2" name="Picture 1" descr="Background pattern&#10;&#10;Description automatically generated">
            <a:extLst>
              <a:ext uri="{FF2B5EF4-FFF2-40B4-BE49-F238E27FC236}">
                <a16:creationId xmlns:a16="http://schemas.microsoft.com/office/drawing/2014/main" id="{2E248A16-D3FF-7FE0-5F2A-C4FB211933C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57E7DA87-961E-E5BC-2EDF-CACD4B6248DA}"/>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F154AF18-3A66-2550-22B7-BAE1FB7660C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9477A46B-0CAD-451C-62DD-21A0136F53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F3ABC7F1-2F01-99F9-5A54-F51F1FB316CF}"/>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44CF2574-9FE9-FC79-F4C3-DD9D3CC9060B}"/>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9" name="Rectangle 8">
            <a:extLst>
              <a:ext uri="{FF2B5EF4-FFF2-40B4-BE49-F238E27FC236}">
                <a16:creationId xmlns:a16="http://schemas.microsoft.com/office/drawing/2014/main" id="{2606A087-F1A1-D00A-DE7C-926CE05ABBC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10" name="Picture 9">
            <a:extLst>
              <a:ext uri="{FF2B5EF4-FFF2-40B4-BE49-F238E27FC236}">
                <a16:creationId xmlns:a16="http://schemas.microsoft.com/office/drawing/2014/main" id="{F3E58CDB-592A-5EFB-9BB1-1B72BE0364F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168899"/>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White Bg 3 Statement Pattern">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Background pattern&#10;&#10;Description automatically generated">
            <a:extLst>
              <a:ext uri="{FF2B5EF4-FFF2-40B4-BE49-F238E27FC236}">
                <a16:creationId xmlns:a16="http://schemas.microsoft.com/office/drawing/2014/main" id="{AC4C13AF-39EB-F93D-17E3-66C211690DD6}"/>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5A9299E3-6871-F070-944D-911D3D4D9944}"/>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DFBF384A-A440-F6B8-6E26-122C2C2FC0E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7B3D83D6-3526-4F0B-C210-B644DA83B5A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Connector 5">
            <a:extLst>
              <a:ext uri="{FF2B5EF4-FFF2-40B4-BE49-F238E27FC236}">
                <a16:creationId xmlns:a16="http://schemas.microsoft.com/office/drawing/2014/main" id="{32EA8886-44F4-D3BF-77C3-B56FB9F2F3B7}"/>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23645B2-1380-DBB6-C9B6-466408D64C85}"/>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BC6FAE42-8A25-D970-E810-7F3EE4D633C3}"/>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10" name="Picture 9" descr="Background pattern&#10;&#10;Description automatically generated">
            <a:extLst>
              <a:ext uri="{FF2B5EF4-FFF2-40B4-BE49-F238E27FC236}">
                <a16:creationId xmlns:a16="http://schemas.microsoft.com/office/drawing/2014/main" id="{322B691B-5CD0-1A78-1E04-574C7C50FEAC}"/>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11" name="Rectangle 10">
            <a:extLst>
              <a:ext uri="{FF2B5EF4-FFF2-40B4-BE49-F238E27FC236}">
                <a16:creationId xmlns:a16="http://schemas.microsoft.com/office/drawing/2014/main" id="{AD230B3A-BF96-9A27-9856-F5DC132219D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13" name="Picture 12">
            <a:extLst>
              <a:ext uri="{FF2B5EF4-FFF2-40B4-BE49-F238E27FC236}">
                <a16:creationId xmlns:a16="http://schemas.microsoft.com/office/drawing/2014/main" id="{7F17F6AC-02ED-64F1-AE20-C128B83FBC3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041337"/>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White Bg 1 Column Graphic">
    <p:bg>
      <p:bgRef idx="1001">
        <a:schemeClr val="bg1"/>
      </p:bgRef>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EB840FF5-6086-E849-B5B6-B5D85FBAFB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9" name="Content Placeholder 6">
            <a:extLst>
              <a:ext uri="{FF2B5EF4-FFF2-40B4-BE49-F238E27FC236}">
                <a16:creationId xmlns:a16="http://schemas.microsoft.com/office/drawing/2014/main" id="{E64952E3-3451-FA42-A592-8231D55207DF}"/>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2" name="Picture 1" descr="Background pattern&#10;&#10;Description automatically generated">
            <a:extLst>
              <a:ext uri="{FF2B5EF4-FFF2-40B4-BE49-F238E27FC236}">
                <a16:creationId xmlns:a16="http://schemas.microsoft.com/office/drawing/2014/main" id="{18054778-F4A6-46CD-D170-F7509364BE1D}"/>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F9B0A983-45BC-E095-9BDF-33E5D114530F}"/>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FC5BC115-05AD-C473-FFF5-61BC86E01C7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65F5896B-01A1-EC45-9F3F-33BD9451595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A8AFE06F-E203-D708-55FF-FF0C69BA2A27}"/>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F9830610-9CB8-A08A-A612-3D76C16AB0B2}"/>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10" name="Rectangle 9">
            <a:extLst>
              <a:ext uri="{FF2B5EF4-FFF2-40B4-BE49-F238E27FC236}">
                <a16:creationId xmlns:a16="http://schemas.microsoft.com/office/drawing/2014/main" id="{91A3A8AC-E65F-7A0F-44F4-F1C5CD1A68A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11" name="Picture 10">
            <a:extLst>
              <a:ext uri="{FF2B5EF4-FFF2-40B4-BE49-F238E27FC236}">
                <a16:creationId xmlns:a16="http://schemas.microsoft.com/office/drawing/2014/main" id="{F5E24F74-C579-E5FE-A05C-B736214E1A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45606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k_3 Column Blank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1669C1E2-D560-8F43-8A9E-5ECC013FCD4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B2B875C6-84AC-994A-9A31-230427BD8A50}"/>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Text Placeholder 4">
            <a:extLst>
              <a:ext uri="{FF2B5EF4-FFF2-40B4-BE49-F238E27FC236}">
                <a16:creationId xmlns:a16="http://schemas.microsoft.com/office/drawing/2014/main" id="{B1869FE3-E4FD-1244-BB51-F97CA840402E}"/>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7" name="Text Placeholder 4">
            <a:extLst>
              <a:ext uri="{FF2B5EF4-FFF2-40B4-BE49-F238E27FC236}">
                <a16:creationId xmlns:a16="http://schemas.microsoft.com/office/drawing/2014/main" id="{D3D778AB-2A4D-B042-9AF5-75B8CFF05081}"/>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4" name="Content Placeholder 6">
            <a:extLst>
              <a:ext uri="{FF2B5EF4-FFF2-40B4-BE49-F238E27FC236}">
                <a16:creationId xmlns:a16="http://schemas.microsoft.com/office/drawing/2014/main" id="{3093379C-C2F3-A34D-9BF8-962A428582AE}"/>
              </a:ext>
            </a:extLst>
          </p:cNvPr>
          <p:cNvSpPr>
            <a:spLocks noGrp="1"/>
          </p:cNvSpPr>
          <p:nvPr>
            <p:ph sz="quarter" idx="15" hasCustomPrompt="1"/>
          </p:nvPr>
        </p:nvSpPr>
        <p:spPr>
          <a:xfrm>
            <a:off x="342900" y="1657349"/>
            <a:ext cx="2633472" cy="2724914"/>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B88C1507-D785-1848-BE37-D193E9834796}"/>
              </a:ext>
            </a:extLst>
          </p:cNvPr>
          <p:cNvSpPr>
            <a:spLocks noGrp="1"/>
          </p:cNvSpPr>
          <p:nvPr>
            <p:ph sz="quarter" idx="18" hasCustomPrompt="1"/>
          </p:nvPr>
        </p:nvSpPr>
        <p:spPr>
          <a:xfrm>
            <a:off x="3260021" y="1657349"/>
            <a:ext cx="2633472" cy="2724914"/>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8" name="Content Placeholder 6">
            <a:extLst>
              <a:ext uri="{FF2B5EF4-FFF2-40B4-BE49-F238E27FC236}">
                <a16:creationId xmlns:a16="http://schemas.microsoft.com/office/drawing/2014/main" id="{3A2049E0-0D1A-7B41-9FAC-B3B098DFDF06}"/>
              </a:ext>
            </a:extLst>
          </p:cNvPr>
          <p:cNvSpPr>
            <a:spLocks noGrp="1"/>
          </p:cNvSpPr>
          <p:nvPr>
            <p:ph sz="quarter" idx="19" hasCustomPrompt="1"/>
          </p:nvPr>
        </p:nvSpPr>
        <p:spPr>
          <a:xfrm>
            <a:off x="6167628" y="1657349"/>
            <a:ext cx="2633472" cy="2724914"/>
          </a:xfrm>
          <a:prstGeom prst="rect">
            <a:avLst/>
          </a:prstGeom>
        </p:spPr>
        <p:txBody>
          <a:bodyPr vert="horz" lIns="0" tIns="45720" rIns="91440" bIns="45720" rtlCol="0">
            <a:noAutofit/>
          </a:bodyPr>
          <a:lstStyle>
            <a:lvl1pPr>
              <a:buClr>
                <a:schemeClr val="bg2"/>
              </a:buClr>
              <a:defRPr lang="en-US" dirty="0"/>
            </a:lvl1pPr>
            <a:lvl2pPr>
              <a:buClr>
                <a:schemeClr val="accent2"/>
              </a:buClr>
              <a:defRPr lang="en-US" dirty="0"/>
            </a:lvl2pPr>
            <a:lvl3pPr>
              <a:buClr>
                <a:schemeClr val="bg2"/>
              </a:buClr>
              <a:defRPr lang="en-US" dirty="0"/>
            </a:lvl3pPr>
            <a:lvl4pPr>
              <a:buClr>
                <a:schemeClr val="accent2"/>
              </a:buClr>
              <a:defRPr lang="en-US" dirty="0"/>
            </a:lvl4pPr>
            <a:lvl5pPr>
              <a:buClr>
                <a:schemeClr val="bg2"/>
              </a:buCl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8618562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White Bg 1 Column Graphic_nologo">
    <p:bg>
      <p:bgRef idx="1001">
        <a:schemeClr val="bg1"/>
      </p:bgRef>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EB840FF5-6086-E849-B5B6-B5D85FBAFB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9" name="Content Placeholder 6">
            <a:extLst>
              <a:ext uri="{FF2B5EF4-FFF2-40B4-BE49-F238E27FC236}">
                <a16:creationId xmlns:a16="http://schemas.microsoft.com/office/drawing/2014/main" id="{E64952E3-3451-FA42-A592-8231D55207DF}"/>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2" name="Picture 1" descr="Background pattern&#10;&#10;Description automatically generated">
            <a:extLst>
              <a:ext uri="{FF2B5EF4-FFF2-40B4-BE49-F238E27FC236}">
                <a16:creationId xmlns:a16="http://schemas.microsoft.com/office/drawing/2014/main" id="{EF51DD5F-A134-6A8E-458D-389002A981BC}"/>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24881C90-2262-D191-119F-00FD885EB854}"/>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ED6E118D-1843-7A05-2724-F396DCFFDBA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descr="Background pattern&#10;&#10;Description automatically generated">
            <a:extLst>
              <a:ext uri="{FF2B5EF4-FFF2-40B4-BE49-F238E27FC236}">
                <a16:creationId xmlns:a16="http://schemas.microsoft.com/office/drawing/2014/main" id="{6E180EE9-E608-4466-47DA-2371EEB3D200}"/>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6" name="Picture 5" descr="Background pattern&#10;&#10;Description automatically generated">
            <a:extLst>
              <a:ext uri="{FF2B5EF4-FFF2-40B4-BE49-F238E27FC236}">
                <a16:creationId xmlns:a16="http://schemas.microsoft.com/office/drawing/2014/main" id="{36A85B2C-09EE-2E0A-2336-E5B605AEB1C0}"/>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7" name="Rectangle 6">
            <a:extLst>
              <a:ext uri="{FF2B5EF4-FFF2-40B4-BE49-F238E27FC236}">
                <a16:creationId xmlns:a16="http://schemas.microsoft.com/office/drawing/2014/main" id="{421D482D-E603-56D0-0406-D036CB41BAE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423681041"/>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White Bg 1 Column Graphic + Header">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9F758A46-787A-E446-933F-F83D38ABB1F1}"/>
              </a:ext>
            </a:extLst>
          </p:cNvPr>
          <p:cNvSpPr>
            <a:spLocks noGrp="1"/>
          </p:cNvSpPr>
          <p:nvPr>
            <p:ph sz="quarter" idx="16" hasCustomPrompt="1"/>
          </p:nvPr>
        </p:nvSpPr>
        <p:spPr>
          <a:xfrm>
            <a:off x="340458" y="1657349"/>
            <a:ext cx="8460642" cy="2724914"/>
          </a:xfrm>
          <a:prstGeom prst="rect">
            <a:avLst/>
          </a:prstGeom>
        </p:spPr>
        <p:txBody>
          <a:bodyPr vert="horz" lIns="0" tIns="45720" rIns="9144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304E879-0A52-C54F-A460-364DBC45778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C80735A2-5F59-C779-84AB-321EED5369AF}"/>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B3C25808-55CF-B671-B4DF-149431BA70B2}"/>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5" name="Rectangle 4">
            <a:extLst>
              <a:ext uri="{FF2B5EF4-FFF2-40B4-BE49-F238E27FC236}">
                <a16:creationId xmlns:a16="http://schemas.microsoft.com/office/drawing/2014/main" id="{EBC3F884-3FA0-7A51-8F97-DC1E58CC064B}"/>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58BCD7BF-69AA-7C64-BD45-DD8C3E539EF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Background pattern&#10;&#10;Description automatically generated">
            <a:extLst>
              <a:ext uri="{FF2B5EF4-FFF2-40B4-BE49-F238E27FC236}">
                <a16:creationId xmlns:a16="http://schemas.microsoft.com/office/drawing/2014/main" id="{0CF4BE55-9290-1D91-5068-99908FD980FC}"/>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9" name="Picture 8" descr="Background pattern&#10;&#10;Description automatically generated">
            <a:extLst>
              <a:ext uri="{FF2B5EF4-FFF2-40B4-BE49-F238E27FC236}">
                <a16:creationId xmlns:a16="http://schemas.microsoft.com/office/drawing/2014/main" id="{17ADC442-CAE2-6F81-55C3-A9D615648282}"/>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10" name="Rectangle 9">
            <a:extLst>
              <a:ext uri="{FF2B5EF4-FFF2-40B4-BE49-F238E27FC236}">
                <a16:creationId xmlns:a16="http://schemas.microsoft.com/office/drawing/2014/main" id="{4DFE5D80-2E11-5A78-FCED-1B5C1855E10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11" name="Picture 10">
            <a:extLst>
              <a:ext uri="{FF2B5EF4-FFF2-40B4-BE49-F238E27FC236}">
                <a16:creationId xmlns:a16="http://schemas.microsoft.com/office/drawing/2014/main" id="{B5CC10C8-7DE5-18B6-7C6C-ABD717CA740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907133"/>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White Bg 1 Column Graphic + Header_no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9F758A46-787A-E446-933F-F83D38ABB1F1}"/>
              </a:ext>
            </a:extLst>
          </p:cNvPr>
          <p:cNvSpPr>
            <a:spLocks noGrp="1"/>
          </p:cNvSpPr>
          <p:nvPr>
            <p:ph sz="quarter" idx="16" hasCustomPrompt="1"/>
          </p:nvPr>
        </p:nvSpPr>
        <p:spPr>
          <a:xfrm>
            <a:off x="340458" y="1657349"/>
            <a:ext cx="8460642" cy="2724914"/>
          </a:xfrm>
          <a:prstGeom prst="rect">
            <a:avLst/>
          </a:prstGeom>
        </p:spPr>
        <p:txBody>
          <a:bodyPr vert="horz" lIns="0" tIns="45720" rIns="9144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304E879-0A52-C54F-A460-364DBC45778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B5D56C85-BC9D-6D24-B0DC-47077E0944FF}"/>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E2C7E649-5604-B1AF-45B6-B00350C31712}"/>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5" name="Rectangle 4">
            <a:extLst>
              <a:ext uri="{FF2B5EF4-FFF2-40B4-BE49-F238E27FC236}">
                <a16:creationId xmlns:a16="http://schemas.microsoft.com/office/drawing/2014/main" id="{7D22802C-11B7-B0AF-504A-A8589D510CD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8" name="Picture 7">
            <a:extLst>
              <a:ext uri="{FF2B5EF4-FFF2-40B4-BE49-F238E27FC236}">
                <a16:creationId xmlns:a16="http://schemas.microsoft.com/office/drawing/2014/main" id="{F33E1206-7C76-1762-343F-3171821BD3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6CE2C902-6E74-2333-25DA-8D08867DEE11}"/>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9" name="Picture 8" descr="Background pattern&#10;&#10;Description automatically generated">
            <a:extLst>
              <a:ext uri="{FF2B5EF4-FFF2-40B4-BE49-F238E27FC236}">
                <a16:creationId xmlns:a16="http://schemas.microsoft.com/office/drawing/2014/main" id="{52B67D1B-0C2C-E40A-C2B3-1E1EE17EFF74}"/>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10" name="Rectangle 9">
            <a:extLst>
              <a:ext uri="{FF2B5EF4-FFF2-40B4-BE49-F238E27FC236}">
                <a16:creationId xmlns:a16="http://schemas.microsoft.com/office/drawing/2014/main" id="{AE2EF686-ECDA-20CE-6933-7F7B067AB84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11" name="Picture 10">
            <a:extLst>
              <a:ext uri="{FF2B5EF4-FFF2-40B4-BE49-F238E27FC236}">
                <a16:creationId xmlns:a16="http://schemas.microsoft.com/office/drawing/2014/main" id="{1802CFCC-A4A6-D61D-5467-17A71DFD0E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283671"/>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White Bg 2 Column Graphic">
    <p:bg>
      <p:bgPr>
        <a:solidFill>
          <a:schemeClr val="bg1"/>
        </a:solidFill>
        <a:effectLst/>
      </p:bgPr>
    </p:bg>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1"/>
                </a:solidFill>
              </a:defRPr>
            </a:lvl1pPr>
          </a:lstStyle>
          <a:p>
            <a:r>
              <a:rPr lang="en-US"/>
              <a:t>Click to add title</a:t>
            </a:r>
          </a:p>
        </p:txBody>
      </p:sp>
      <p:sp>
        <p:nvSpPr>
          <p:cNvPr id="7" name="Content Placeholder 6">
            <a:extLst>
              <a:ext uri="{FF2B5EF4-FFF2-40B4-BE49-F238E27FC236}">
                <a16:creationId xmlns:a16="http://schemas.microsoft.com/office/drawing/2014/main" id="{FDCD4D8A-D37D-4D48-AD0C-2A9B9DF0AF3B}"/>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4337B982-1A0E-DA43-8E20-25F43CFA0BE5}"/>
              </a:ext>
            </a:extLst>
          </p:cNvPr>
          <p:cNvSpPr>
            <a:spLocks noGrp="1"/>
          </p:cNvSpPr>
          <p:nvPr>
            <p:ph sz="quarter" idx="17" hasCustomPrompt="1"/>
          </p:nvPr>
        </p:nvSpPr>
        <p:spPr>
          <a:xfrm>
            <a:off x="342899"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descr="Background pattern&#10;&#10;Description automatically generated">
            <a:extLst>
              <a:ext uri="{FF2B5EF4-FFF2-40B4-BE49-F238E27FC236}">
                <a16:creationId xmlns:a16="http://schemas.microsoft.com/office/drawing/2014/main" id="{94D2EF8A-558B-AF9F-731D-6EB6EB33788B}"/>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CC4C3D51-0BAA-CEF7-1099-A4BD8E7B6609}"/>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A44DF533-D4B4-12B4-5A50-C5E89BBDE59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4E7C8B35-404F-22FA-6D80-46E8668A61B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29660F7A-2642-3618-B2B8-BB31B1FACF6D}"/>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8" name="Picture 7" descr="Background pattern&#10;&#10;Description automatically generated">
            <a:extLst>
              <a:ext uri="{FF2B5EF4-FFF2-40B4-BE49-F238E27FC236}">
                <a16:creationId xmlns:a16="http://schemas.microsoft.com/office/drawing/2014/main" id="{36B21C5E-07D7-B901-FCD4-607A7EF31C70}"/>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9" name="Rectangle 8">
            <a:extLst>
              <a:ext uri="{FF2B5EF4-FFF2-40B4-BE49-F238E27FC236}">
                <a16:creationId xmlns:a16="http://schemas.microsoft.com/office/drawing/2014/main" id="{E6A211C2-C3BA-831A-DAF2-86A7BA3757F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11" name="Picture 10">
            <a:extLst>
              <a:ext uri="{FF2B5EF4-FFF2-40B4-BE49-F238E27FC236}">
                <a16:creationId xmlns:a16="http://schemas.microsoft.com/office/drawing/2014/main" id="{9F9F90A5-4728-4A5A-820D-ED229D1B80B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6429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White Bg 2 Column Graphic + Header">
    <p:bg>
      <p:bgRef idx="1001">
        <a:schemeClr val="bg1"/>
      </p:bgRef>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6" name="Content Placeholder 6">
            <a:extLst>
              <a:ext uri="{FF2B5EF4-FFF2-40B4-BE49-F238E27FC236}">
                <a16:creationId xmlns:a16="http://schemas.microsoft.com/office/drawing/2014/main" id="{5B4F53F9-EBD3-AA4F-9A15-4EB293E3F054}"/>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a:extLst>
              <a:ext uri="{FF2B5EF4-FFF2-40B4-BE49-F238E27FC236}">
                <a16:creationId xmlns:a16="http://schemas.microsoft.com/office/drawing/2014/main" id="{D4C27784-1E90-094B-8048-F1A04C534192}"/>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443771A7-3A28-C748-9812-626B93FCCA3F}"/>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Text Placeholder 4">
            <a:extLst>
              <a:ext uri="{FF2B5EF4-FFF2-40B4-BE49-F238E27FC236}">
                <a16:creationId xmlns:a16="http://schemas.microsoft.com/office/drawing/2014/main" id="{22810E45-7D9E-BA4E-9A13-30C09F220E5D}"/>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6FA8A004-E65C-A0EE-8C67-C07F9E968513}"/>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08870DCF-2D56-F40F-7BA8-D8FB813A874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4F057C3E-115E-0498-991D-56A3A669E52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607EC13C-2D22-BC6E-A74A-3BF1BE24DA4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D712ACFB-3FC3-140E-E3BE-DB18E74B7977}"/>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DB8A49AF-9818-0AA8-F0DF-B964DF5EB9DE}"/>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8" name="Rectangle 7">
            <a:extLst>
              <a:ext uri="{FF2B5EF4-FFF2-40B4-BE49-F238E27FC236}">
                <a16:creationId xmlns:a16="http://schemas.microsoft.com/office/drawing/2014/main" id="{E1854B79-B91C-CBF1-203E-EBF10C64554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9" name="Picture 8">
            <a:extLst>
              <a:ext uri="{FF2B5EF4-FFF2-40B4-BE49-F238E27FC236}">
                <a16:creationId xmlns:a16="http://schemas.microsoft.com/office/drawing/2014/main" id="{7D5CBC9D-A269-0584-C1DB-627C1C41ED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642997"/>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White Bg 3 Column Graphic">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4D1F787B-D453-B043-BBB8-7B169B566493}"/>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5146D715-1441-E441-A176-879D1AD243EE}"/>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C6B574C3-5733-D741-B807-721D299AC24D}"/>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Title 8">
            <a:extLst>
              <a:ext uri="{FF2B5EF4-FFF2-40B4-BE49-F238E27FC236}">
                <a16:creationId xmlns:a16="http://schemas.microsoft.com/office/drawing/2014/main" id="{1836B9F0-9F84-034F-A1A0-1EE00DC1824A}"/>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1"/>
                </a:solidFill>
              </a:defRPr>
            </a:lvl1pPr>
          </a:lstStyle>
          <a:p>
            <a:r>
              <a:rPr lang="en-US"/>
              <a:t>Click to add title</a:t>
            </a:r>
          </a:p>
        </p:txBody>
      </p:sp>
      <p:pic>
        <p:nvPicPr>
          <p:cNvPr id="2" name="Picture 1" descr="Background pattern&#10;&#10;Description automatically generated">
            <a:extLst>
              <a:ext uri="{FF2B5EF4-FFF2-40B4-BE49-F238E27FC236}">
                <a16:creationId xmlns:a16="http://schemas.microsoft.com/office/drawing/2014/main" id="{3782DCC7-0D56-5453-C343-6E7550D0F84B}"/>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629BDDE2-1F65-C7B1-3C94-29412BE82B7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D409D024-5EB8-BDEA-C1DA-2B418EAF8D1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216AD5F1-A66D-BCB9-D361-BFA0F5F89B6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CC3142AD-AEC7-E004-43BA-AACF62E9D2CA}"/>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608E15F5-1B12-6614-E586-FF0F65201EBC}"/>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8" name="Rectangle 7">
            <a:extLst>
              <a:ext uri="{FF2B5EF4-FFF2-40B4-BE49-F238E27FC236}">
                <a16:creationId xmlns:a16="http://schemas.microsoft.com/office/drawing/2014/main" id="{4C1FCED2-D3EC-FA46-97AA-BB69B65EAC5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11" name="Picture 10">
            <a:extLst>
              <a:ext uri="{FF2B5EF4-FFF2-40B4-BE49-F238E27FC236}">
                <a16:creationId xmlns:a16="http://schemas.microsoft.com/office/drawing/2014/main" id="{6741C843-A34D-3031-5A28-94F405FBF3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863742"/>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White Bg 3 Column Graphic + Header">
    <p:bg>
      <p:bgRef idx="1001">
        <a:schemeClr val="bg1"/>
      </p:bgRef>
    </p:bg>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631A7FCE-7933-554F-9B3D-71068AB1F650}"/>
              </a:ext>
            </a:extLst>
          </p:cNvPr>
          <p:cNvSpPr>
            <a:spLocks noGrp="1"/>
          </p:cNvSpPr>
          <p:nvPr>
            <p:ph sz="quarter" idx="20" hasCustomPrompt="1"/>
          </p:nvPr>
        </p:nvSpPr>
        <p:spPr>
          <a:xfrm>
            <a:off x="347472"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a:extLst>
              <a:ext uri="{FF2B5EF4-FFF2-40B4-BE49-F238E27FC236}">
                <a16:creationId xmlns:a16="http://schemas.microsoft.com/office/drawing/2014/main" id="{8BA06FB3-963C-E347-8E34-6B1110B78DA7}"/>
              </a:ext>
            </a:extLst>
          </p:cNvPr>
          <p:cNvSpPr>
            <a:spLocks noGrp="1"/>
          </p:cNvSpPr>
          <p:nvPr>
            <p:ph sz="quarter" idx="27" hasCustomPrompt="1"/>
          </p:nvPr>
        </p:nvSpPr>
        <p:spPr>
          <a:xfrm>
            <a:off x="6163749"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DE3894BD-F153-DF42-B944-E4979E6C807E}"/>
              </a:ext>
            </a:extLst>
          </p:cNvPr>
          <p:cNvSpPr>
            <a:spLocks noGrp="1"/>
          </p:cNvSpPr>
          <p:nvPr>
            <p:ph sz="quarter" idx="28" hasCustomPrompt="1"/>
          </p:nvPr>
        </p:nvSpPr>
        <p:spPr>
          <a:xfrm>
            <a:off x="3255264"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itle 8">
            <a:extLst>
              <a:ext uri="{FF2B5EF4-FFF2-40B4-BE49-F238E27FC236}">
                <a16:creationId xmlns:a16="http://schemas.microsoft.com/office/drawing/2014/main" id="{D73A35D0-FE2A-0041-8EEF-D084E6BEC24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30" name="Text Placeholder 4">
            <a:extLst>
              <a:ext uri="{FF2B5EF4-FFF2-40B4-BE49-F238E27FC236}">
                <a16:creationId xmlns:a16="http://schemas.microsoft.com/office/drawing/2014/main" id="{118F4F0C-509D-D64A-8DF6-22F8286733D4}"/>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1" name="Text Placeholder 4">
            <a:extLst>
              <a:ext uri="{FF2B5EF4-FFF2-40B4-BE49-F238E27FC236}">
                <a16:creationId xmlns:a16="http://schemas.microsoft.com/office/drawing/2014/main" id="{AB05E201-F485-934D-B9EE-8A6D1F29A7AC}"/>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2" name="Text Placeholder 4">
            <a:extLst>
              <a:ext uri="{FF2B5EF4-FFF2-40B4-BE49-F238E27FC236}">
                <a16:creationId xmlns:a16="http://schemas.microsoft.com/office/drawing/2014/main" id="{70E9968B-B62E-D343-9BE5-D82390DD2157}"/>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368D9ED0-566D-4A65-95C5-F304278FC136}"/>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4ADDA32B-D017-4191-3373-282171B020A1}"/>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41AEEE1A-213C-FC9E-8CD9-C74EB7A7094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DEACCA0C-DAF5-9513-7EA4-CB00E724CE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BCF83F2F-9D91-63E9-980F-90D1EF24CC7B}"/>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9978CCDB-F1D7-1DD1-1022-5A07C6421653}"/>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8" name="Rectangle 7">
            <a:extLst>
              <a:ext uri="{FF2B5EF4-FFF2-40B4-BE49-F238E27FC236}">
                <a16:creationId xmlns:a16="http://schemas.microsoft.com/office/drawing/2014/main" id="{435F569D-B1BD-A6BF-5F84-76704A54B2E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9" name="Picture 8">
            <a:extLst>
              <a:ext uri="{FF2B5EF4-FFF2-40B4-BE49-F238E27FC236}">
                <a16:creationId xmlns:a16="http://schemas.microsoft.com/office/drawing/2014/main" id="{73D3061A-4707-8425-B91A-03D7EA6F826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660485"/>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White Bg 3 Column Graphic + Image">
    <p:bg>
      <p:bgRef idx="1001">
        <a:schemeClr val="bg1"/>
      </p:bgRef>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1" name="Picture Placeholder 7">
            <a:extLst>
              <a:ext uri="{FF2B5EF4-FFF2-40B4-BE49-F238E27FC236}">
                <a16:creationId xmlns:a16="http://schemas.microsoft.com/office/drawing/2014/main" id="{539EDF30-EA3A-ED41-B0BD-620D1F8A5D85}"/>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12" name="Picture Placeholder 7">
            <a:extLst>
              <a:ext uri="{FF2B5EF4-FFF2-40B4-BE49-F238E27FC236}">
                <a16:creationId xmlns:a16="http://schemas.microsoft.com/office/drawing/2014/main" id="{E1F7A20E-1E78-7B4B-87C5-EB5A911946BB}"/>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3" name="Picture Placeholder 7">
            <a:extLst>
              <a:ext uri="{FF2B5EF4-FFF2-40B4-BE49-F238E27FC236}">
                <a16:creationId xmlns:a16="http://schemas.microsoft.com/office/drawing/2014/main" id="{C1D7785E-A793-014D-827F-890B521BF8DF}"/>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4" name="Content Placeholder 6">
            <a:extLst>
              <a:ext uri="{FF2B5EF4-FFF2-40B4-BE49-F238E27FC236}">
                <a16:creationId xmlns:a16="http://schemas.microsoft.com/office/drawing/2014/main" id="{92E915BE-0E4B-BC4E-8EB8-E0E2508A67C5}"/>
              </a:ext>
            </a:extLst>
          </p:cNvPr>
          <p:cNvSpPr>
            <a:spLocks noGrp="1"/>
          </p:cNvSpPr>
          <p:nvPr>
            <p:ph sz="quarter" idx="26" hasCustomPrompt="1"/>
          </p:nvPr>
        </p:nvSpPr>
        <p:spPr>
          <a:xfrm>
            <a:off x="603504"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23660CE2-8810-204B-94F2-7991D16C3A03}"/>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A9B23D35-8588-EC4B-BBE2-AC0F536B59CC}"/>
              </a:ext>
            </a:extLst>
          </p:cNvPr>
          <p:cNvSpPr>
            <a:spLocks noGrp="1"/>
          </p:cNvSpPr>
          <p:nvPr>
            <p:ph sz="quarter" idx="28" hasCustomPrompt="1"/>
          </p:nvPr>
        </p:nvSpPr>
        <p:spPr>
          <a:xfrm>
            <a:off x="6391656"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descr="Background pattern&#10;&#10;Description automatically generated">
            <a:extLst>
              <a:ext uri="{FF2B5EF4-FFF2-40B4-BE49-F238E27FC236}">
                <a16:creationId xmlns:a16="http://schemas.microsoft.com/office/drawing/2014/main" id="{2D671F4A-575B-E5CB-F4C5-97C7B1B5FBC1}"/>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AD6CA856-6486-C0DF-401A-5A532E1AC921}"/>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D543B586-AAD2-3F8B-4EEB-74BFAF4A56E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28729CA5-1CE2-01D8-3655-8B2526628F1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BD841165-5F58-DA02-3CF7-B2B890489A77}"/>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8FC650D6-5363-3913-11E6-2C992C59311F}"/>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8" name="Rectangle 7">
            <a:extLst>
              <a:ext uri="{FF2B5EF4-FFF2-40B4-BE49-F238E27FC236}">
                <a16:creationId xmlns:a16="http://schemas.microsoft.com/office/drawing/2014/main" id="{CCA2D4C0-D0A8-0633-CD02-CEF2C14E704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9" name="Picture 8">
            <a:extLst>
              <a:ext uri="{FF2B5EF4-FFF2-40B4-BE49-F238E27FC236}">
                <a16:creationId xmlns:a16="http://schemas.microsoft.com/office/drawing/2014/main" id="{BE6566F8-C31D-0289-524A-F244A269F9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3602"/>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White Bg 3 Column Graphic + Image + Header">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17E35F20-0D17-0940-ADB0-4E3F9BB84C83}"/>
              </a:ext>
            </a:extLst>
          </p:cNvPr>
          <p:cNvSpPr>
            <a:spLocks noGrp="1"/>
          </p:cNvSpPr>
          <p:nvPr>
            <p:ph sz="quarter" idx="26" hasCustomPrompt="1"/>
          </p:nvPr>
        </p:nvSpPr>
        <p:spPr>
          <a:xfrm>
            <a:off x="606742"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B2CB0181-43D7-3848-B302-D0A598B23AA7}"/>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59CBA645-9905-A747-B8C7-4E993C40F605}"/>
              </a:ext>
            </a:extLst>
          </p:cNvPr>
          <p:cNvSpPr>
            <a:spLocks noGrp="1"/>
          </p:cNvSpPr>
          <p:nvPr>
            <p:ph sz="quarter" idx="28" hasCustomPrompt="1"/>
          </p:nvPr>
        </p:nvSpPr>
        <p:spPr>
          <a:xfrm>
            <a:off x="6391719"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Text Placeholder 4">
            <a:extLst>
              <a:ext uri="{FF2B5EF4-FFF2-40B4-BE49-F238E27FC236}">
                <a16:creationId xmlns:a16="http://schemas.microsoft.com/office/drawing/2014/main" id="{F05D1DD0-1016-804A-A353-922A42DF9DD3}"/>
              </a:ext>
            </a:extLst>
          </p:cNvPr>
          <p:cNvSpPr>
            <a:spLocks noGrp="1"/>
          </p:cNvSpPr>
          <p:nvPr>
            <p:ph type="body" sz="quarter" idx="21" hasCustomPrompt="1"/>
          </p:nvPr>
        </p:nvSpPr>
        <p:spPr>
          <a:xfrm>
            <a:off x="606742" y="2419350"/>
            <a:ext cx="2124075" cy="340093"/>
          </a:xfrm>
          <a:prstGeom prst="rect">
            <a:avLst/>
          </a:prstGeom>
        </p:spPr>
        <p:txBody>
          <a:bodyPr lIns="0">
            <a:no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FA36C6F5-5DB8-DA41-A7A8-939FE4668DAE}"/>
              </a:ext>
            </a:extLst>
          </p:cNvPr>
          <p:cNvSpPr>
            <a:spLocks noGrp="1"/>
          </p:cNvSpPr>
          <p:nvPr>
            <p:ph type="body" sz="quarter" idx="22" hasCustomPrompt="1"/>
          </p:nvPr>
        </p:nvSpPr>
        <p:spPr>
          <a:xfrm>
            <a:off x="3501628" y="2419350"/>
            <a:ext cx="2124075" cy="340093"/>
          </a:xfrm>
          <a:prstGeom prst="rect">
            <a:avLst/>
          </a:prstGeom>
        </p:spPr>
        <p:txBody>
          <a:bodyPr lIns="0">
            <a:no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3106DC8F-034B-7047-BDF3-92D7A62BA88B}"/>
              </a:ext>
            </a:extLst>
          </p:cNvPr>
          <p:cNvSpPr>
            <a:spLocks noGrp="1"/>
          </p:cNvSpPr>
          <p:nvPr>
            <p:ph type="body" sz="quarter" idx="23" hasCustomPrompt="1"/>
          </p:nvPr>
        </p:nvSpPr>
        <p:spPr>
          <a:xfrm>
            <a:off x="6391720" y="2419350"/>
            <a:ext cx="2124075" cy="340093"/>
          </a:xfrm>
          <a:prstGeom prst="rect">
            <a:avLst/>
          </a:prstGeom>
        </p:spPr>
        <p:txBody>
          <a:bodyPr lIns="0">
            <a:no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6820172E-1906-5C44-E8F2-82E5192D1C45}"/>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04C7C11F-CD9F-FCFD-28C0-E5DA97B097BC}"/>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CB58F090-94C1-E03C-3CBB-396DE025159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6950BFC2-59BA-65AE-A444-6BACC1C4EB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Background pattern&#10;&#10;Description automatically generated">
            <a:extLst>
              <a:ext uri="{FF2B5EF4-FFF2-40B4-BE49-F238E27FC236}">
                <a16:creationId xmlns:a16="http://schemas.microsoft.com/office/drawing/2014/main" id="{33C58479-0784-D2DE-CD59-C08E3F281AF4}"/>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7" name="Picture 6" descr="Background pattern&#10;&#10;Description automatically generated">
            <a:extLst>
              <a:ext uri="{FF2B5EF4-FFF2-40B4-BE49-F238E27FC236}">
                <a16:creationId xmlns:a16="http://schemas.microsoft.com/office/drawing/2014/main" id="{DD02882D-1119-B8FE-D4F8-A95CA48DB16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8" name="Rectangle 7">
            <a:extLst>
              <a:ext uri="{FF2B5EF4-FFF2-40B4-BE49-F238E27FC236}">
                <a16:creationId xmlns:a16="http://schemas.microsoft.com/office/drawing/2014/main" id="{9F31E5BF-3629-B49E-F739-F6B31F5841B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9" name="Picture 8">
            <a:extLst>
              <a:ext uri="{FF2B5EF4-FFF2-40B4-BE49-F238E27FC236}">
                <a16:creationId xmlns:a16="http://schemas.microsoft.com/office/drawing/2014/main" id="{4AACFC46-113D-BA56-8CB9-EB9FB2A6D1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082293"/>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1_White BG 6 Column Graphic + Header">
    <p:bg>
      <p:bgRef idx="1001">
        <a:schemeClr val="bg1"/>
      </p:bgRef>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17E35F20-0D17-0940-ADB0-4E3F9BB84C83}"/>
              </a:ext>
            </a:extLst>
          </p:cNvPr>
          <p:cNvSpPr>
            <a:spLocks noGrp="1"/>
          </p:cNvSpPr>
          <p:nvPr>
            <p:ph sz="quarter" idx="26" hasCustomPrompt="1"/>
          </p:nvPr>
        </p:nvSpPr>
        <p:spPr>
          <a:xfrm>
            <a:off x="606742"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5" name="Content Placeholder 6">
            <a:extLst>
              <a:ext uri="{FF2B5EF4-FFF2-40B4-BE49-F238E27FC236}">
                <a16:creationId xmlns:a16="http://schemas.microsoft.com/office/drawing/2014/main" id="{B2CB0181-43D7-3848-B302-D0A598B23AA7}"/>
              </a:ext>
            </a:extLst>
          </p:cNvPr>
          <p:cNvSpPr>
            <a:spLocks noGrp="1"/>
          </p:cNvSpPr>
          <p:nvPr>
            <p:ph sz="quarter" idx="27" hasCustomPrompt="1"/>
          </p:nvPr>
        </p:nvSpPr>
        <p:spPr>
          <a:xfrm>
            <a:off x="3509963"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6" name="Content Placeholder 6">
            <a:extLst>
              <a:ext uri="{FF2B5EF4-FFF2-40B4-BE49-F238E27FC236}">
                <a16:creationId xmlns:a16="http://schemas.microsoft.com/office/drawing/2014/main" id="{59CBA645-9905-A747-B8C7-4E993C40F605}"/>
              </a:ext>
            </a:extLst>
          </p:cNvPr>
          <p:cNvSpPr>
            <a:spLocks noGrp="1"/>
          </p:cNvSpPr>
          <p:nvPr>
            <p:ph sz="quarter" idx="28" hasCustomPrompt="1"/>
          </p:nvPr>
        </p:nvSpPr>
        <p:spPr>
          <a:xfrm>
            <a:off x="6391719"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9" name="Text Placeholder 4">
            <a:extLst>
              <a:ext uri="{FF2B5EF4-FFF2-40B4-BE49-F238E27FC236}">
                <a16:creationId xmlns:a16="http://schemas.microsoft.com/office/drawing/2014/main" id="{F05D1DD0-1016-804A-A353-922A42DF9DD3}"/>
              </a:ext>
            </a:extLst>
          </p:cNvPr>
          <p:cNvSpPr>
            <a:spLocks noGrp="1"/>
          </p:cNvSpPr>
          <p:nvPr>
            <p:ph type="body" sz="quarter" idx="21" hasCustomPrompt="1"/>
          </p:nvPr>
        </p:nvSpPr>
        <p:spPr>
          <a:xfrm>
            <a:off x="606742"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FA36C6F5-5DB8-DA41-A7A8-939FE4668DAE}"/>
              </a:ext>
            </a:extLst>
          </p:cNvPr>
          <p:cNvSpPr>
            <a:spLocks noGrp="1"/>
          </p:cNvSpPr>
          <p:nvPr>
            <p:ph type="body" sz="quarter" idx="22" hasCustomPrompt="1"/>
          </p:nvPr>
        </p:nvSpPr>
        <p:spPr>
          <a:xfrm>
            <a:off x="3501628"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3106DC8F-034B-7047-BDF3-92D7A62BA88B}"/>
              </a:ext>
            </a:extLst>
          </p:cNvPr>
          <p:cNvSpPr>
            <a:spLocks noGrp="1"/>
          </p:cNvSpPr>
          <p:nvPr>
            <p:ph type="body" sz="quarter" idx="23" hasCustomPrompt="1"/>
          </p:nvPr>
        </p:nvSpPr>
        <p:spPr>
          <a:xfrm>
            <a:off x="6391720"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Content Placeholder 6">
            <a:extLst>
              <a:ext uri="{FF2B5EF4-FFF2-40B4-BE49-F238E27FC236}">
                <a16:creationId xmlns:a16="http://schemas.microsoft.com/office/drawing/2014/main" id="{98CAE08E-C600-FBC6-2D5B-20CE993BA319}"/>
              </a:ext>
            </a:extLst>
          </p:cNvPr>
          <p:cNvSpPr>
            <a:spLocks noGrp="1"/>
          </p:cNvSpPr>
          <p:nvPr>
            <p:ph sz="quarter" idx="29" hasCustomPrompt="1"/>
          </p:nvPr>
        </p:nvSpPr>
        <p:spPr>
          <a:xfrm>
            <a:off x="606742"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1" name="Content Placeholder 6">
            <a:extLst>
              <a:ext uri="{FF2B5EF4-FFF2-40B4-BE49-F238E27FC236}">
                <a16:creationId xmlns:a16="http://schemas.microsoft.com/office/drawing/2014/main" id="{873ECC51-DCFD-CEE8-AB80-5B449745DEED}"/>
              </a:ext>
            </a:extLst>
          </p:cNvPr>
          <p:cNvSpPr>
            <a:spLocks noGrp="1"/>
          </p:cNvSpPr>
          <p:nvPr>
            <p:ph sz="quarter" idx="30" hasCustomPrompt="1"/>
          </p:nvPr>
        </p:nvSpPr>
        <p:spPr>
          <a:xfrm>
            <a:off x="3509963"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2" name="Content Placeholder 6">
            <a:extLst>
              <a:ext uri="{FF2B5EF4-FFF2-40B4-BE49-F238E27FC236}">
                <a16:creationId xmlns:a16="http://schemas.microsoft.com/office/drawing/2014/main" id="{919E8C1A-E9D5-C912-4FE0-55732D5CD9F6}"/>
              </a:ext>
            </a:extLst>
          </p:cNvPr>
          <p:cNvSpPr>
            <a:spLocks noGrp="1"/>
          </p:cNvSpPr>
          <p:nvPr>
            <p:ph sz="quarter" idx="31" hasCustomPrompt="1"/>
          </p:nvPr>
        </p:nvSpPr>
        <p:spPr>
          <a:xfrm>
            <a:off x="6391719"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3" name="Text Placeholder 4">
            <a:extLst>
              <a:ext uri="{FF2B5EF4-FFF2-40B4-BE49-F238E27FC236}">
                <a16:creationId xmlns:a16="http://schemas.microsoft.com/office/drawing/2014/main" id="{D935B6A5-4A97-8B5C-BEBE-C02C71D88270}"/>
              </a:ext>
            </a:extLst>
          </p:cNvPr>
          <p:cNvSpPr>
            <a:spLocks noGrp="1"/>
          </p:cNvSpPr>
          <p:nvPr>
            <p:ph type="body" sz="quarter" idx="32" hasCustomPrompt="1"/>
          </p:nvPr>
        </p:nvSpPr>
        <p:spPr>
          <a:xfrm>
            <a:off x="606742"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2" name="Text Placeholder 4">
            <a:extLst>
              <a:ext uri="{FF2B5EF4-FFF2-40B4-BE49-F238E27FC236}">
                <a16:creationId xmlns:a16="http://schemas.microsoft.com/office/drawing/2014/main" id="{3B751F45-88B9-DB9A-1C81-3BA40BEA4AB5}"/>
              </a:ext>
            </a:extLst>
          </p:cNvPr>
          <p:cNvSpPr>
            <a:spLocks noGrp="1"/>
          </p:cNvSpPr>
          <p:nvPr>
            <p:ph type="body" sz="quarter" idx="33" hasCustomPrompt="1"/>
          </p:nvPr>
        </p:nvSpPr>
        <p:spPr>
          <a:xfrm>
            <a:off x="3501628"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3" name="Text Placeholder 4">
            <a:extLst>
              <a:ext uri="{FF2B5EF4-FFF2-40B4-BE49-F238E27FC236}">
                <a16:creationId xmlns:a16="http://schemas.microsoft.com/office/drawing/2014/main" id="{B2FD657D-5793-5663-1D84-62E257170318}"/>
              </a:ext>
            </a:extLst>
          </p:cNvPr>
          <p:cNvSpPr>
            <a:spLocks noGrp="1"/>
          </p:cNvSpPr>
          <p:nvPr>
            <p:ph type="body" sz="quarter" idx="34" hasCustomPrompt="1"/>
          </p:nvPr>
        </p:nvSpPr>
        <p:spPr>
          <a:xfrm>
            <a:off x="6391720"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E13469C0-C397-A940-1266-D298A0A2F2DF}"/>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sp>
        <p:nvSpPr>
          <p:cNvPr id="3" name="Rectangle 2">
            <a:extLst>
              <a:ext uri="{FF2B5EF4-FFF2-40B4-BE49-F238E27FC236}">
                <a16:creationId xmlns:a16="http://schemas.microsoft.com/office/drawing/2014/main" id="{31F5C56C-56C5-D980-2209-7AED50096F8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3">
            <a:extLst>
              <a:ext uri="{FF2B5EF4-FFF2-40B4-BE49-F238E27FC236}">
                <a16:creationId xmlns:a16="http://schemas.microsoft.com/office/drawing/2014/main" id="{62DD5ABE-C488-3AB5-C546-097A5DC615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Background pattern&#10;&#10;Description automatically generated">
            <a:extLst>
              <a:ext uri="{FF2B5EF4-FFF2-40B4-BE49-F238E27FC236}">
                <a16:creationId xmlns:a16="http://schemas.microsoft.com/office/drawing/2014/main" id="{17D034C2-8A17-566E-74DC-907A00D0EB31}"/>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sp>
        <p:nvSpPr>
          <p:cNvPr id="6" name="Rectangle 5">
            <a:extLst>
              <a:ext uri="{FF2B5EF4-FFF2-40B4-BE49-F238E27FC236}">
                <a16:creationId xmlns:a16="http://schemas.microsoft.com/office/drawing/2014/main" id="{1E1E78D7-74FC-5760-3DF5-1828ED3E3D7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6">
            <a:extLst>
              <a:ext uri="{FF2B5EF4-FFF2-40B4-BE49-F238E27FC236}">
                <a16:creationId xmlns:a16="http://schemas.microsoft.com/office/drawing/2014/main" id="{17AD9E53-41A0-B00C-17E5-03024A6C43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81120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k BG 3 Column Blank +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1740D9A6-E0BF-504F-878B-F2E6ABAE9BAC}"/>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5" name="Picture Placeholder 7">
            <a:extLst>
              <a:ext uri="{FF2B5EF4-FFF2-40B4-BE49-F238E27FC236}">
                <a16:creationId xmlns:a16="http://schemas.microsoft.com/office/drawing/2014/main" id="{63D486BE-69C7-6349-8AEC-6D80E0815937}"/>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bg1"/>
                </a:solidFill>
                <a:latin typeface="Bierstadt" panose="020B0004020202020204" pitchFamily="34" charset="0"/>
              </a:defRPr>
            </a:lvl1pPr>
          </a:lstStyle>
          <a:p>
            <a:r>
              <a:rPr lang="en-US"/>
              <a:t>Click to add picture</a:t>
            </a:r>
          </a:p>
        </p:txBody>
      </p:sp>
      <p:sp>
        <p:nvSpPr>
          <p:cNvPr id="16" name="Picture Placeholder 7">
            <a:extLst>
              <a:ext uri="{FF2B5EF4-FFF2-40B4-BE49-F238E27FC236}">
                <a16:creationId xmlns:a16="http://schemas.microsoft.com/office/drawing/2014/main" id="{310DB761-B92E-2C4C-AB7E-B6C300C3AAB6}"/>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None/>
            </a:pPr>
            <a:r>
              <a:rPr lang="en-US"/>
              <a:t>Click to add picture</a:t>
            </a:r>
          </a:p>
        </p:txBody>
      </p:sp>
      <p:sp>
        <p:nvSpPr>
          <p:cNvPr id="17" name="Picture Placeholder 7">
            <a:extLst>
              <a:ext uri="{FF2B5EF4-FFF2-40B4-BE49-F238E27FC236}">
                <a16:creationId xmlns:a16="http://schemas.microsoft.com/office/drawing/2014/main" id="{297F1339-8093-4D4E-AE89-B53100105677}"/>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None/>
            </a:pPr>
            <a:r>
              <a:rPr lang="en-US"/>
              <a:t>Click to add picture</a:t>
            </a:r>
          </a:p>
        </p:txBody>
      </p:sp>
      <p:sp>
        <p:nvSpPr>
          <p:cNvPr id="19" name="Content Placeholder 6">
            <a:extLst>
              <a:ext uri="{FF2B5EF4-FFF2-40B4-BE49-F238E27FC236}">
                <a16:creationId xmlns:a16="http://schemas.microsoft.com/office/drawing/2014/main" id="{CEEDAD36-D167-1F4A-AB62-C469C778A61C}"/>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Autofit/>
          </a:bodyPr>
          <a:lstStyle>
            <a:lvl1pPr>
              <a:buClr>
                <a:schemeClr val="bg2"/>
              </a:buClr>
              <a:defRPr lang="en-US" sz="1400" dirty="0"/>
            </a:lvl1pPr>
            <a:lvl2pPr>
              <a:buClr>
                <a:schemeClr val="accent2"/>
              </a:buClr>
              <a:defRPr lang="en-US" sz="1200" dirty="0"/>
            </a:lvl2pPr>
            <a:lvl3pPr>
              <a:buClr>
                <a:schemeClr val="bg2"/>
              </a:buClr>
              <a:defRPr lang="en-US" sz="1100" dirty="0"/>
            </a:lvl3pPr>
            <a:lvl4pPr>
              <a:buClr>
                <a:schemeClr val="accent2"/>
              </a:buClr>
              <a:defRPr lang="en-US" sz="1050" dirty="0"/>
            </a:lvl4pPr>
            <a:lvl5pPr>
              <a:buClr>
                <a:schemeClr val="bg2"/>
              </a:buCl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1BD63B00-47B1-7C40-802B-CBDEDC648563}"/>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1" name="Content Placeholder 6">
            <a:extLst>
              <a:ext uri="{FF2B5EF4-FFF2-40B4-BE49-F238E27FC236}">
                <a16:creationId xmlns:a16="http://schemas.microsoft.com/office/drawing/2014/main" id="{70600DA8-F7EB-5140-A87E-388767895E35}"/>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12907655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White and Gray BG 2 Column with Header + Subheader">
    <p:bg>
      <p:bgPr>
        <a:solidFill>
          <a:srgbClr val="F6F8F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AE9720-20FA-5E43-0D2B-895AE1E13E7F}"/>
              </a:ext>
            </a:extLst>
          </p:cNvPr>
          <p:cNvSpPr/>
          <p:nvPr/>
        </p:nvSpPr>
        <p:spPr>
          <a:xfrm>
            <a:off x="5257801" y="0"/>
            <a:ext cx="3877118"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628650"/>
            <a:ext cx="4229100" cy="876300"/>
          </a:xfrm>
          <a:prstGeom prst="rect">
            <a:avLst/>
          </a:prstGeom>
        </p:spPr>
        <p:txBody>
          <a:bodyPr lIns="0" tIns="91440" rIns="0" bIns="91440" anchor="t"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4" name="Text Placeholder 4">
            <a:extLst>
              <a:ext uri="{FF2B5EF4-FFF2-40B4-BE49-F238E27FC236}">
                <a16:creationId xmlns:a16="http://schemas.microsoft.com/office/drawing/2014/main" id="{4070E15E-63D5-658A-F100-EDE0C722BD68}"/>
              </a:ext>
            </a:extLst>
          </p:cNvPr>
          <p:cNvSpPr>
            <a:spLocks noGrp="1"/>
          </p:cNvSpPr>
          <p:nvPr>
            <p:ph type="body" sz="quarter" idx="37" hasCustomPrompt="1"/>
          </p:nvPr>
        </p:nvSpPr>
        <p:spPr>
          <a:xfrm>
            <a:off x="5943600" y="628650"/>
            <a:ext cx="2572195" cy="3886199"/>
          </a:xfrm>
          <a:prstGeom prst="rect">
            <a:avLst/>
          </a:prstGeom>
        </p:spPr>
        <p:txBody>
          <a:bodyPr lIns="0" anchor="ctr">
            <a:noAutofit/>
          </a:bodyPr>
          <a:lstStyle>
            <a:lvl1pPr marL="0" indent="0">
              <a:lnSpc>
                <a:spcPct val="12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a:p>
            <a:pPr lvl="0"/>
            <a:r>
              <a:rPr lang="en-US"/>
              <a:t>Click to add body copy</a:t>
            </a:r>
          </a:p>
        </p:txBody>
      </p:sp>
      <p:sp>
        <p:nvSpPr>
          <p:cNvPr id="2" name="Content Placeholder 6">
            <a:extLst>
              <a:ext uri="{FF2B5EF4-FFF2-40B4-BE49-F238E27FC236}">
                <a16:creationId xmlns:a16="http://schemas.microsoft.com/office/drawing/2014/main" id="{5CE3EE3F-E366-0608-956A-CEEE20E61CA1}"/>
              </a:ext>
            </a:extLst>
          </p:cNvPr>
          <p:cNvSpPr>
            <a:spLocks noGrp="1"/>
          </p:cNvSpPr>
          <p:nvPr>
            <p:ph sz="quarter" idx="18" hasCustomPrompt="1"/>
          </p:nvPr>
        </p:nvSpPr>
        <p:spPr>
          <a:xfrm>
            <a:off x="347472" y="1504950"/>
            <a:ext cx="4224528" cy="3017519"/>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p:txBody>
      </p:sp>
      <p:sp>
        <p:nvSpPr>
          <p:cNvPr id="5" name="Rectangle 4">
            <a:extLst>
              <a:ext uri="{FF2B5EF4-FFF2-40B4-BE49-F238E27FC236}">
                <a16:creationId xmlns:a16="http://schemas.microsoft.com/office/drawing/2014/main" id="{0515E57F-3093-4334-D8ED-F36F66D26C57}"/>
              </a:ext>
            </a:extLst>
          </p:cNvPr>
          <p:cNvSpPr/>
          <p:nvPr/>
        </p:nvSpPr>
        <p:spPr>
          <a:xfrm>
            <a:off x="5257801" y="0"/>
            <a:ext cx="3877118"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157554"/>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White BG Right Column Only">
    <p:bg>
      <p:bgPr>
        <a:solidFill>
          <a:schemeClr val="bg1"/>
        </a:solidFill>
        <a:effectLst/>
      </p:bgPr>
    </p:bg>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3" name="Content Placeholder 6">
            <a:extLst>
              <a:ext uri="{FF2B5EF4-FFF2-40B4-BE49-F238E27FC236}">
                <a16:creationId xmlns:a16="http://schemas.microsoft.com/office/drawing/2014/main" id="{B9516FDE-4C95-D249-2591-2C025808A255}"/>
              </a:ext>
            </a:extLst>
          </p:cNvPr>
          <p:cNvSpPr>
            <a:spLocks noGrp="1"/>
          </p:cNvSpPr>
          <p:nvPr>
            <p:ph sz="quarter" idx="27" hasCustomPrompt="1"/>
          </p:nvPr>
        </p:nvSpPr>
        <p:spPr>
          <a:xfrm>
            <a:off x="4648200"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59AADCBB-D628-42F5-9FBC-D7CAA12A79A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3">
            <a:extLst>
              <a:ext uri="{FF2B5EF4-FFF2-40B4-BE49-F238E27FC236}">
                <a16:creationId xmlns:a16="http://schemas.microsoft.com/office/drawing/2014/main" id="{46239168-C499-0108-23B3-7B84C9ADFE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45D95179-BDE9-9359-DF6F-9ACC3A71D8A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6">
            <a:extLst>
              <a:ext uri="{FF2B5EF4-FFF2-40B4-BE49-F238E27FC236}">
                <a16:creationId xmlns:a16="http://schemas.microsoft.com/office/drawing/2014/main" id="{311C8755-4368-5D24-115D-BE4A857BAD7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4432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White BG Right Column with Image">
    <p:bg>
      <p:bgRef idx="1001">
        <a:schemeClr val="bg1"/>
      </p:bgRef>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D1EA440E-1933-DA4F-A30B-0F9B99B13334}"/>
              </a:ext>
            </a:extLst>
          </p:cNvPr>
          <p:cNvSpPr>
            <a:spLocks noGrp="1"/>
          </p:cNvSpPr>
          <p:nvPr>
            <p:ph type="pic" sz="quarter" idx="25" hasCustomPrompt="1"/>
          </p:nvPr>
        </p:nvSpPr>
        <p:spPr>
          <a:xfrm>
            <a:off x="347472" y="1200151"/>
            <a:ext cx="4114800" cy="3182112"/>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13" name="Title 8">
            <a:extLst>
              <a:ext uri="{FF2B5EF4-FFF2-40B4-BE49-F238E27FC236}">
                <a16:creationId xmlns:a16="http://schemas.microsoft.com/office/drawing/2014/main" id="{B65C6863-79D3-1D4E-BEC6-5E62591E261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3" name="Content Placeholder 6">
            <a:extLst>
              <a:ext uri="{FF2B5EF4-FFF2-40B4-BE49-F238E27FC236}">
                <a16:creationId xmlns:a16="http://schemas.microsoft.com/office/drawing/2014/main" id="{2776E033-2380-C93E-981C-46462C298D68}"/>
              </a:ext>
            </a:extLst>
          </p:cNvPr>
          <p:cNvSpPr>
            <a:spLocks noGrp="1"/>
          </p:cNvSpPr>
          <p:nvPr>
            <p:ph sz="quarter" idx="27" hasCustomPrompt="1"/>
          </p:nvPr>
        </p:nvSpPr>
        <p:spPr>
          <a:xfrm>
            <a:off x="4648200"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B1F2040A-6B35-78CA-0163-F294B6CA018D}"/>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3">
            <a:extLst>
              <a:ext uri="{FF2B5EF4-FFF2-40B4-BE49-F238E27FC236}">
                <a16:creationId xmlns:a16="http://schemas.microsoft.com/office/drawing/2014/main" id="{2BEE2380-460B-CD89-F0AF-E4CA5BAA17A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6D0DEF52-E135-B11C-D582-9EA6D6936FE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ABB03DFA-F11A-0E09-4BBF-657F812F280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453392"/>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White BG Left Column Only">
    <p:bg>
      <p:bgPr>
        <a:solidFill>
          <a:schemeClr val="bg1"/>
        </a:solidFill>
        <a:effectLst/>
      </p:bgPr>
    </p:bg>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11" name="Content Placeholder 6">
            <a:extLst>
              <a:ext uri="{FF2B5EF4-FFF2-40B4-BE49-F238E27FC236}">
                <a16:creationId xmlns:a16="http://schemas.microsoft.com/office/drawing/2014/main" id="{7A57BDFA-7374-5233-80DB-7E4149BFFDFF}"/>
              </a:ext>
            </a:extLst>
          </p:cNvPr>
          <p:cNvSpPr>
            <a:spLocks noGrp="1"/>
          </p:cNvSpPr>
          <p:nvPr>
            <p:ph sz="quarter" idx="26" hasCustomPrompt="1"/>
          </p:nvPr>
        </p:nvSpPr>
        <p:spPr>
          <a:xfrm>
            <a:off x="347474"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B17CF120-3876-DEE2-9A3A-FB69BE73BE2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6033ED5F-9433-D529-591C-4A64604B4FF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94693B96-E2A2-E2A4-C146-FC0A1B900F7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2C059067-6A1A-CCE1-D427-8D3FB7B5FF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2050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White BG Left Column with Imag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15A5FC-6900-7C42-93A2-9E30FB0E8B6F}"/>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8" name="Title 8">
            <a:extLst>
              <a:ext uri="{FF2B5EF4-FFF2-40B4-BE49-F238E27FC236}">
                <a16:creationId xmlns:a16="http://schemas.microsoft.com/office/drawing/2014/main" id="{6534F15C-C6BC-FA48-B627-AB68E2F88C89}"/>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4" name="Content Placeholder 6">
            <a:extLst>
              <a:ext uri="{FF2B5EF4-FFF2-40B4-BE49-F238E27FC236}">
                <a16:creationId xmlns:a16="http://schemas.microsoft.com/office/drawing/2014/main" id="{F87B2016-5B6C-583E-7EDD-CD03F15FA93D}"/>
              </a:ext>
            </a:extLst>
          </p:cNvPr>
          <p:cNvSpPr>
            <a:spLocks noGrp="1"/>
          </p:cNvSpPr>
          <p:nvPr>
            <p:ph sz="quarter" idx="26" hasCustomPrompt="1"/>
          </p:nvPr>
        </p:nvSpPr>
        <p:spPr>
          <a:xfrm>
            <a:off x="347474"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B9A9EC1A-19BD-14A7-990F-9BA7FEEFC32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A23DFB3B-8514-8734-048D-4C3F00CCE4D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EE42B736-3264-41D7-78AC-7767F92376C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6">
            <a:extLst>
              <a:ext uri="{FF2B5EF4-FFF2-40B4-BE49-F238E27FC236}">
                <a16:creationId xmlns:a16="http://schemas.microsoft.com/office/drawing/2014/main" id="{C66C2BEB-68E4-84ED-8946-2336D15143A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944439"/>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White BG Header Blank">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2" name="Rectangle 1">
            <a:extLst>
              <a:ext uri="{FF2B5EF4-FFF2-40B4-BE49-F238E27FC236}">
                <a16:creationId xmlns:a16="http://schemas.microsoft.com/office/drawing/2014/main" id="{538572CB-662B-8AAC-9FBA-A7DF0C50F1C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AF58D9F5-7B50-43FF-D9B4-2EDFD60AFAF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96F9E2F-18E0-3D70-35D5-2CCA2081E74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6FF8F816-2CEC-4DB5-62E4-9451935209F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715850"/>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White BG Header Blank_no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2" name="Rectangle 1">
            <a:extLst>
              <a:ext uri="{FF2B5EF4-FFF2-40B4-BE49-F238E27FC236}">
                <a16:creationId xmlns:a16="http://schemas.microsoft.com/office/drawing/2014/main" id="{4EDEFAF2-4673-B047-50A4-5FE742CD216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
        <p:nvSpPr>
          <p:cNvPr id="3" name="Rectangle 2">
            <a:extLst>
              <a:ext uri="{FF2B5EF4-FFF2-40B4-BE49-F238E27FC236}">
                <a16:creationId xmlns:a16="http://schemas.microsoft.com/office/drawing/2014/main" id="{177AAF0C-64F3-4D21-C155-E8083D491CE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841059646"/>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White BG Header + Subheader Blank_No 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2" name="Text Placeholder 4">
            <a:extLst>
              <a:ext uri="{FF2B5EF4-FFF2-40B4-BE49-F238E27FC236}">
                <a16:creationId xmlns:a16="http://schemas.microsoft.com/office/drawing/2014/main" id="{18C32B8A-BAA5-BF7D-F133-49D3183AC47B}"/>
              </a:ext>
            </a:extLst>
          </p:cNvPr>
          <p:cNvSpPr>
            <a:spLocks noGrp="1"/>
          </p:cNvSpPr>
          <p:nvPr>
            <p:ph type="body" sz="quarter" idx="21" hasCustomPrompt="1"/>
          </p:nvPr>
        </p:nvSpPr>
        <p:spPr>
          <a:xfrm>
            <a:off x="342900" y="783857"/>
            <a:ext cx="6057900" cy="340093"/>
          </a:xfrm>
          <a:prstGeom prst="rect">
            <a:avLst/>
          </a:prstGeom>
        </p:spPr>
        <p:txBody>
          <a:bodyPr lIns="0">
            <a:normAutofit/>
          </a:bodyPr>
          <a:lstStyle>
            <a:lvl1pPr marL="0" indent="0">
              <a:lnSpc>
                <a:spcPct val="10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a:t>
            </a:r>
            <a:r>
              <a:rPr lang="en-US" err="1"/>
              <a:t>subheader</a:t>
            </a:r>
            <a:endParaRPr lang="en-US"/>
          </a:p>
        </p:txBody>
      </p:sp>
      <p:sp>
        <p:nvSpPr>
          <p:cNvPr id="3" name="Rectangle 2">
            <a:extLst>
              <a:ext uri="{FF2B5EF4-FFF2-40B4-BE49-F238E27FC236}">
                <a16:creationId xmlns:a16="http://schemas.microsoft.com/office/drawing/2014/main" id="{57F2D947-FED2-DBD4-9E45-CF9A0F2ACCC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C6BD3CA7-D4A8-7794-1155-C6866908F29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A6CEA090-46D4-C966-A479-457E6078F6A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6">
            <a:extLst>
              <a:ext uri="{FF2B5EF4-FFF2-40B4-BE49-F238E27FC236}">
                <a16:creationId xmlns:a16="http://schemas.microsoft.com/office/drawing/2014/main" id="{89E7AC57-B101-8584-8D35-E6810580735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110830"/>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1_White BG Header + Subheader Blank_No 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2" name="Text Placeholder 4">
            <a:extLst>
              <a:ext uri="{FF2B5EF4-FFF2-40B4-BE49-F238E27FC236}">
                <a16:creationId xmlns:a16="http://schemas.microsoft.com/office/drawing/2014/main" id="{18C32B8A-BAA5-BF7D-F133-49D3183AC47B}"/>
              </a:ext>
            </a:extLst>
          </p:cNvPr>
          <p:cNvSpPr>
            <a:spLocks noGrp="1"/>
          </p:cNvSpPr>
          <p:nvPr>
            <p:ph type="body" sz="quarter" idx="21" hasCustomPrompt="1"/>
          </p:nvPr>
        </p:nvSpPr>
        <p:spPr>
          <a:xfrm>
            <a:off x="342900" y="783857"/>
            <a:ext cx="6057900" cy="340093"/>
          </a:xfrm>
          <a:prstGeom prst="rect">
            <a:avLst/>
          </a:prstGeom>
        </p:spPr>
        <p:txBody>
          <a:bodyPr lIns="0">
            <a:normAutofit/>
          </a:bodyPr>
          <a:lstStyle>
            <a:lvl1pPr marL="0" indent="0">
              <a:lnSpc>
                <a:spcPct val="10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a:t>
            </a:r>
            <a:r>
              <a:rPr lang="en-US" err="1"/>
              <a:t>subheader</a:t>
            </a:r>
            <a:endParaRPr lang="en-US"/>
          </a:p>
        </p:txBody>
      </p:sp>
      <p:sp>
        <p:nvSpPr>
          <p:cNvPr id="5" name="Rectangle 4">
            <a:extLst>
              <a:ext uri="{FF2B5EF4-FFF2-40B4-BE49-F238E27FC236}">
                <a16:creationId xmlns:a16="http://schemas.microsoft.com/office/drawing/2014/main" id="{C1ADABBA-4411-67C7-C5A3-00D33D58AB7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
        <p:nvSpPr>
          <p:cNvPr id="3" name="Rectangle 2">
            <a:extLst>
              <a:ext uri="{FF2B5EF4-FFF2-40B4-BE49-F238E27FC236}">
                <a16:creationId xmlns:a16="http://schemas.microsoft.com/office/drawing/2014/main" id="{71439FF9-74CF-917B-7C10-388FFDE9F6D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1213893"/>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1_White_Screenshot + Header_No Logo">
    <p:bg>
      <p:bgPr>
        <a:gradFill>
          <a:gsLst>
            <a:gs pos="85000">
              <a:srgbClr val="F6F8FE"/>
            </a:gs>
            <a:gs pos="1000">
              <a:schemeClr val="bg1"/>
            </a:gs>
          </a:gsLst>
          <a:lin ang="2700000" scaled="0"/>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750D15B-27C2-CEA7-7D53-BD75A49D88E3}"/>
              </a:ext>
            </a:extLst>
          </p:cNvPr>
          <p:cNvSpPr>
            <a:spLocks noGrp="1"/>
          </p:cNvSpPr>
          <p:nvPr>
            <p:ph type="pic" sz="quarter" idx="25" hasCustomPrompt="1"/>
          </p:nvPr>
        </p:nvSpPr>
        <p:spPr>
          <a:xfrm>
            <a:off x="762000" y="1200150"/>
            <a:ext cx="7620000" cy="3943349"/>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5" name="TextBox 4">
            <a:extLst>
              <a:ext uri="{FF2B5EF4-FFF2-40B4-BE49-F238E27FC236}">
                <a16:creationId xmlns:a16="http://schemas.microsoft.com/office/drawing/2014/main" id="{3A91A290-34B6-3180-3294-AC6F88E7E03B}"/>
              </a:ext>
            </a:extLst>
          </p:cNvPr>
          <p:cNvSpPr txBox="1"/>
          <p:nvPr/>
        </p:nvSpPr>
        <p:spPr>
          <a:xfrm>
            <a:off x="342900" y="133350"/>
            <a:ext cx="8458200" cy="381000"/>
          </a:xfrm>
          <a:prstGeom prst="rect">
            <a:avLst/>
          </a:prstGeom>
        </p:spPr>
        <p:txBody>
          <a:bodyPr vert="horz" wrap="square" lIns="0" tIns="0" rIns="0" bIns="0" rtlCol="0">
            <a:normAutofit/>
          </a:bodyPr>
          <a:lstStyle/>
          <a:p>
            <a:pPr algn="l"/>
            <a:endParaRPr lang="en-US" err="1">
              <a:solidFill>
                <a:schemeClr val="bg1"/>
              </a:solidFill>
            </a:endParaRPr>
          </a:p>
        </p:txBody>
      </p:sp>
      <p:sp>
        <p:nvSpPr>
          <p:cNvPr id="3" name="Text Placeholder 4">
            <a:extLst>
              <a:ext uri="{FF2B5EF4-FFF2-40B4-BE49-F238E27FC236}">
                <a16:creationId xmlns:a16="http://schemas.microsoft.com/office/drawing/2014/main" id="{085C812A-9F04-8261-4F40-121688011DA6}"/>
              </a:ext>
            </a:extLst>
          </p:cNvPr>
          <p:cNvSpPr>
            <a:spLocks noGrp="1"/>
          </p:cNvSpPr>
          <p:nvPr>
            <p:ph type="body" sz="quarter" idx="21" hasCustomPrompt="1"/>
          </p:nvPr>
        </p:nvSpPr>
        <p:spPr>
          <a:xfrm>
            <a:off x="342901" y="361950"/>
            <a:ext cx="8458199" cy="228600"/>
          </a:xfrm>
          <a:prstGeom prst="rect">
            <a:avLst/>
          </a:prstGeom>
        </p:spPr>
        <p:txBody>
          <a:bodyPr lIns="0">
            <a:normAutofit/>
          </a:bodyPr>
          <a:lstStyle>
            <a:lvl1pPr marL="0" indent="0" algn="ctr">
              <a:lnSpc>
                <a:spcPct val="100000"/>
              </a:lnSpc>
              <a:buNone/>
              <a:defRPr sz="1000" b="0"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eyebrow copy</a:t>
            </a:r>
          </a:p>
        </p:txBody>
      </p:sp>
      <p:sp>
        <p:nvSpPr>
          <p:cNvPr id="6" name="Title 8">
            <a:extLst>
              <a:ext uri="{FF2B5EF4-FFF2-40B4-BE49-F238E27FC236}">
                <a16:creationId xmlns:a16="http://schemas.microsoft.com/office/drawing/2014/main" id="{023033AE-C441-CA31-8A7A-FCB13B011171}"/>
              </a:ext>
            </a:extLst>
          </p:cNvPr>
          <p:cNvSpPr>
            <a:spLocks noGrp="1"/>
          </p:cNvSpPr>
          <p:nvPr>
            <p:ph type="title" hasCustomPrompt="1"/>
          </p:nvPr>
        </p:nvSpPr>
        <p:spPr>
          <a:xfrm>
            <a:off x="342900" y="681990"/>
            <a:ext cx="8458200" cy="365760"/>
          </a:xfrm>
          <a:prstGeom prst="rect">
            <a:avLst/>
          </a:prstGeom>
        </p:spPr>
        <p:txBody>
          <a:bodyPr wrap="none" lIns="0" tIns="91440" rIns="0" bIns="91440" anchor="ctr" anchorCtr="0">
            <a:normAutofit/>
          </a:bodyPr>
          <a:lstStyle>
            <a:lvl1pPr algn="ctr">
              <a:defRPr sz="2400" b="1" i="0" cap="none" baseline="0">
                <a:solidFill>
                  <a:srgbClr val="212234"/>
                </a:solidFill>
                <a:latin typeface="Bierstadt" panose="020B0004020202020204" pitchFamily="34" charset="0"/>
              </a:defRPr>
            </a:lvl1pPr>
          </a:lstStyle>
          <a:p>
            <a:r>
              <a:rPr lang="en-US"/>
              <a:t>Click to add title</a:t>
            </a:r>
          </a:p>
        </p:txBody>
      </p:sp>
      <p:sp>
        <p:nvSpPr>
          <p:cNvPr id="4" name="TextBox 3">
            <a:extLst>
              <a:ext uri="{FF2B5EF4-FFF2-40B4-BE49-F238E27FC236}">
                <a16:creationId xmlns:a16="http://schemas.microsoft.com/office/drawing/2014/main" id="{746D51A6-F12D-C449-5EC0-0FA5B43CC93A}"/>
              </a:ext>
            </a:extLst>
          </p:cNvPr>
          <p:cNvSpPr txBox="1"/>
          <p:nvPr/>
        </p:nvSpPr>
        <p:spPr>
          <a:xfrm>
            <a:off x="342900" y="133350"/>
            <a:ext cx="8458200" cy="381000"/>
          </a:xfrm>
          <a:prstGeom prst="rect">
            <a:avLst/>
          </a:prstGeom>
        </p:spPr>
        <p:txBody>
          <a:bodyPr vert="horz" wrap="square" lIns="0" tIns="0" rIns="0" bIns="0" rtlCol="0">
            <a:normAutofit/>
          </a:bodyPr>
          <a:lstStyle/>
          <a:p>
            <a:pPr algn="l"/>
            <a:endParaRPr lang="en-US" err="1">
              <a:solidFill>
                <a:schemeClr val="bg1"/>
              </a:solidFill>
            </a:endParaRPr>
          </a:p>
        </p:txBody>
      </p:sp>
    </p:spTree>
    <p:extLst>
      <p:ext uri="{BB962C8B-B14F-4D97-AF65-F5344CB8AC3E}">
        <p14:creationId xmlns:p14="http://schemas.microsoft.com/office/powerpoint/2010/main" val="407047232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Cover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124200" y="4770771"/>
            <a:ext cx="2895600"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12" name="Picture 11">
            <a:extLst>
              <a:ext uri="{FF2B5EF4-FFF2-40B4-BE49-F238E27FC236}">
                <a16:creationId xmlns:a16="http://schemas.microsoft.com/office/drawing/2014/main" id="{59AD049B-2438-C2A5-2E77-0A60550E63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Placeholder 10">
            <a:extLst>
              <a:ext uri="{FF2B5EF4-FFF2-40B4-BE49-F238E27FC236}">
                <a16:creationId xmlns:a16="http://schemas.microsoft.com/office/drawing/2014/main" id="{BD5BD792-004D-5823-8EF8-2D5355A34EC2}"/>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
        <p:nvSpPr>
          <p:cNvPr id="8" name="Text Placeholder 4">
            <a:extLst>
              <a:ext uri="{FF2B5EF4-FFF2-40B4-BE49-F238E27FC236}">
                <a16:creationId xmlns:a16="http://schemas.microsoft.com/office/drawing/2014/main" id="{60325321-E8A3-6700-0ED6-2B9CFA7D8235}"/>
              </a:ext>
            </a:extLst>
          </p:cNvPr>
          <p:cNvSpPr>
            <a:spLocks noGrp="1"/>
          </p:cNvSpPr>
          <p:nvPr>
            <p:ph type="body" sz="quarter" idx="13" hasCustomPrompt="1"/>
          </p:nvPr>
        </p:nvSpPr>
        <p:spPr>
          <a:xfrm>
            <a:off x="488528" y="1047750"/>
            <a:ext cx="6369471" cy="2328997"/>
          </a:xfrm>
        </p:spPr>
        <p:txBody>
          <a:bodyPr lIns="0" rIns="91440" anchor="ctr">
            <a:normAutofit/>
          </a:bodyPr>
          <a:lstStyle>
            <a:lvl1pPr marL="0" indent="0" algn="l">
              <a:lnSpc>
                <a:spcPct val="100000"/>
              </a:lnSpc>
              <a:buNone/>
              <a:defRPr sz="4800" b="1"/>
            </a:lvl1pPr>
          </a:lstStyle>
          <a:p>
            <a:pPr lvl="0"/>
            <a:r>
              <a:rPr lang="en-US"/>
              <a:t>Click to add title</a:t>
            </a:r>
          </a:p>
        </p:txBody>
      </p:sp>
      <p:sp>
        <p:nvSpPr>
          <p:cNvPr id="6" name="Rectangle 5">
            <a:extLst>
              <a:ext uri="{FF2B5EF4-FFF2-40B4-BE49-F238E27FC236}">
                <a16:creationId xmlns:a16="http://schemas.microsoft.com/office/drawing/2014/main" id="{CAEFC7CB-D716-75C9-CA58-9C4D4DE56A6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318573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k BG 3 Column Blank + Image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27" name="Title 8">
            <a:extLst>
              <a:ext uri="{FF2B5EF4-FFF2-40B4-BE49-F238E27FC236}">
                <a16:creationId xmlns:a16="http://schemas.microsoft.com/office/drawing/2014/main" id="{13F0B701-11E1-6F46-88AE-74BE8D28DB8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Picture Placeholder 7">
            <a:extLst>
              <a:ext uri="{FF2B5EF4-FFF2-40B4-BE49-F238E27FC236}">
                <a16:creationId xmlns:a16="http://schemas.microsoft.com/office/drawing/2014/main" id="{BC742E5C-11D9-244F-84B0-9D23C88A567C}"/>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Font typeface="Arial" panose="020B0604020202020204" pitchFamily="34" charset="0"/>
              <a:buNone/>
              <a:defRPr sz="1200" b="0" i="0">
                <a:solidFill>
                  <a:schemeClr val="bg1"/>
                </a:solidFill>
                <a:latin typeface="Bierstadt" panose="020B0004020202020204" pitchFamily="34" charset="0"/>
              </a:defRPr>
            </a:lvl1pPr>
          </a:lstStyle>
          <a:p>
            <a:r>
              <a:rPr lang="en-US"/>
              <a:t>Click to add picture</a:t>
            </a:r>
          </a:p>
        </p:txBody>
      </p:sp>
      <p:sp>
        <p:nvSpPr>
          <p:cNvPr id="19" name="Picture Placeholder 7">
            <a:extLst>
              <a:ext uri="{FF2B5EF4-FFF2-40B4-BE49-F238E27FC236}">
                <a16:creationId xmlns:a16="http://schemas.microsoft.com/office/drawing/2014/main" id="{440582BE-B46C-2045-99BB-EAE4197383A6}"/>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0" name="Picture Placeholder 7">
            <a:extLst>
              <a:ext uri="{FF2B5EF4-FFF2-40B4-BE49-F238E27FC236}">
                <a16:creationId xmlns:a16="http://schemas.microsoft.com/office/drawing/2014/main" id="{5F35F312-1CFC-434E-8F30-8A8FC0465355}"/>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6" name="Content Placeholder 6">
            <a:extLst>
              <a:ext uri="{FF2B5EF4-FFF2-40B4-BE49-F238E27FC236}">
                <a16:creationId xmlns:a16="http://schemas.microsoft.com/office/drawing/2014/main" id="{102E8D91-B479-844D-9795-41AA4E3085AE}"/>
              </a:ext>
            </a:extLst>
          </p:cNvPr>
          <p:cNvSpPr>
            <a:spLocks noGrp="1"/>
          </p:cNvSpPr>
          <p:nvPr>
            <p:ph sz="quarter" idx="26" hasCustomPrompt="1"/>
          </p:nvPr>
        </p:nvSpPr>
        <p:spPr>
          <a:xfrm>
            <a:off x="603504" y="2876549"/>
            <a:ext cx="2124075" cy="13716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0" name="Content Placeholder 6">
            <a:extLst>
              <a:ext uri="{FF2B5EF4-FFF2-40B4-BE49-F238E27FC236}">
                <a16:creationId xmlns:a16="http://schemas.microsoft.com/office/drawing/2014/main" id="{FB171540-0571-294B-B71C-6F0FB1E655F4}"/>
              </a:ext>
            </a:extLst>
          </p:cNvPr>
          <p:cNvSpPr>
            <a:spLocks noGrp="1"/>
          </p:cNvSpPr>
          <p:nvPr>
            <p:ph sz="quarter" idx="27" hasCustomPrompt="1"/>
          </p:nvPr>
        </p:nvSpPr>
        <p:spPr>
          <a:xfrm>
            <a:off x="3509963" y="2876549"/>
            <a:ext cx="2124075" cy="13716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1" name="Content Placeholder 6">
            <a:extLst>
              <a:ext uri="{FF2B5EF4-FFF2-40B4-BE49-F238E27FC236}">
                <a16:creationId xmlns:a16="http://schemas.microsoft.com/office/drawing/2014/main" id="{8302021D-5928-ED4C-ACA2-48D1A625C2CD}"/>
              </a:ext>
            </a:extLst>
          </p:cNvPr>
          <p:cNvSpPr>
            <a:spLocks noGrp="1"/>
          </p:cNvSpPr>
          <p:nvPr>
            <p:ph sz="quarter" idx="28" hasCustomPrompt="1"/>
          </p:nvPr>
        </p:nvSpPr>
        <p:spPr>
          <a:xfrm>
            <a:off x="6391656" y="2876549"/>
            <a:ext cx="2124075" cy="1371601"/>
          </a:xfrm>
          <a:prstGeom prst="rect">
            <a:avLst/>
          </a:prstGeom>
        </p:spPr>
        <p:txBody>
          <a:bodyPr vert="horz" lIns="0" tIns="45720" rIns="0" bIns="45720" rtlCol="0">
            <a:no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2" name="Text Placeholder 4">
            <a:extLst>
              <a:ext uri="{FF2B5EF4-FFF2-40B4-BE49-F238E27FC236}">
                <a16:creationId xmlns:a16="http://schemas.microsoft.com/office/drawing/2014/main" id="{1D814CD0-153A-164A-8F23-91EFC7C91E39}"/>
              </a:ext>
            </a:extLst>
          </p:cNvPr>
          <p:cNvSpPr>
            <a:spLocks noGrp="1"/>
          </p:cNvSpPr>
          <p:nvPr>
            <p:ph type="body" sz="quarter" idx="21" hasCustomPrompt="1"/>
          </p:nvPr>
        </p:nvSpPr>
        <p:spPr>
          <a:xfrm>
            <a:off x="606742"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Text Placeholder 4">
            <a:extLst>
              <a:ext uri="{FF2B5EF4-FFF2-40B4-BE49-F238E27FC236}">
                <a16:creationId xmlns:a16="http://schemas.microsoft.com/office/drawing/2014/main" id="{61441A88-ACB8-334D-AFBD-E6180641C101}"/>
              </a:ext>
            </a:extLst>
          </p:cNvPr>
          <p:cNvSpPr>
            <a:spLocks noGrp="1"/>
          </p:cNvSpPr>
          <p:nvPr>
            <p:ph type="body" sz="quarter" idx="22" hasCustomPrompt="1"/>
          </p:nvPr>
        </p:nvSpPr>
        <p:spPr>
          <a:xfrm>
            <a:off x="3501628"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4" name="Text Placeholder 4">
            <a:extLst>
              <a:ext uri="{FF2B5EF4-FFF2-40B4-BE49-F238E27FC236}">
                <a16:creationId xmlns:a16="http://schemas.microsoft.com/office/drawing/2014/main" id="{3D8B636D-7A87-114F-A342-5048F042CE28}"/>
              </a:ext>
            </a:extLst>
          </p:cNvPr>
          <p:cNvSpPr>
            <a:spLocks noGrp="1"/>
          </p:cNvSpPr>
          <p:nvPr>
            <p:ph type="body" sz="quarter" idx="23" hasCustomPrompt="1"/>
          </p:nvPr>
        </p:nvSpPr>
        <p:spPr>
          <a:xfrm>
            <a:off x="6391720"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31582721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2_White_Screenshot + Header + 2 columns">
    <p:bg>
      <p:bgPr>
        <a:solidFill>
          <a:schemeClr val="bg2"/>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750D15B-27C2-CEA7-7D53-BD75A49D88E3}"/>
              </a:ext>
            </a:extLst>
          </p:cNvPr>
          <p:cNvSpPr>
            <a:spLocks noGrp="1"/>
          </p:cNvSpPr>
          <p:nvPr>
            <p:ph type="pic" sz="quarter" idx="25" hasCustomPrompt="1"/>
          </p:nvPr>
        </p:nvSpPr>
        <p:spPr>
          <a:xfrm>
            <a:off x="762000" y="600074"/>
            <a:ext cx="3124200" cy="3943349"/>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6" name="Rectangle 5">
            <a:extLst>
              <a:ext uri="{FF2B5EF4-FFF2-40B4-BE49-F238E27FC236}">
                <a16:creationId xmlns:a16="http://schemas.microsoft.com/office/drawing/2014/main" id="{5D12DBD5-608B-F32C-98D4-43E79137F7E8}"/>
              </a:ext>
            </a:extLst>
          </p:cNvPr>
          <p:cNvSpPr/>
          <p:nvPr/>
        </p:nvSpPr>
        <p:spPr>
          <a:xfrm>
            <a:off x="3886200" y="0"/>
            <a:ext cx="52578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4572000" y="590550"/>
            <a:ext cx="4229100" cy="1324298"/>
          </a:xfrm>
          <a:prstGeom prst="rect">
            <a:avLst/>
          </a:prstGeom>
        </p:spPr>
        <p:txBody>
          <a:bodyPr lIns="0" tIns="91440" rIns="0" bIns="91440" anchor="b"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3" name="TextBox 2">
            <a:extLst>
              <a:ext uri="{FF2B5EF4-FFF2-40B4-BE49-F238E27FC236}">
                <a16:creationId xmlns:a16="http://schemas.microsoft.com/office/drawing/2014/main" id="{D9A072F1-4187-F026-B1D4-209F250EF702}"/>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8" name="Content Placeholder 6">
            <a:extLst>
              <a:ext uri="{FF2B5EF4-FFF2-40B4-BE49-F238E27FC236}">
                <a16:creationId xmlns:a16="http://schemas.microsoft.com/office/drawing/2014/main" id="{77CF2346-664C-D957-39B8-8CB9CC10AE24}"/>
              </a:ext>
            </a:extLst>
          </p:cNvPr>
          <p:cNvSpPr>
            <a:spLocks noGrp="1"/>
          </p:cNvSpPr>
          <p:nvPr>
            <p:ph sz="quarter" idx="26" hasCustomPrompt="1"/>
          </p:nvPr>
        </p:nvSpPr>
        <p:spPr>
          <a:xfrm>
            <a:off x="4572001"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9" name="Text Placeholder 4">
            <a:extLst>
              <a:ext uri="{FF2B5EF4-FFF2-40B4-BE49-F238E27FC236}">
                <a16:creationId xmlns:a16="http://schemas.microsoft.com/office/drawing/2014/main" id="{6928B7AF-8CB4-04D9-221E-5E46DCA83E89}"/>
              </a:ext>
            </a:extLst>
          </p:cNvPr>
          <p:cNvSpPr>
            <a:spLocks noGrp="1"/>
          </p:cNvSpPr>
          <p:nvPr>
            <p:ph type="body" sz="quarter" idx="21" hasCustomPrompt="1"/>
          </p:nvPr>
        </p:nvSpPr>
        <p:spPr>
          <a:xfrm>
            <a:off x="4572001"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Content Placeholder 6">
            <a:extLst>
              <a:ext uri="{FF2B5EF4-FFF2-40B4-BE49-F238E27FC236}">
                <a16:creationId xmlns:a16="http://schemas.microsoft.com/office/drawing/2014/main" id="{EC47000C-D18D-3AF6-ABD4-1AA10C9DF561}"/>
              </a:ext>
            </a:extLst>
          </p:cNvPr>
          <p:cNvSpPr>
            <a:spLocks noGrp="1"/>
          </p:cNvSpPr>
          <p:nvPr>
            <p:ph sz="quarter" idx="27" hasCustomPrompt="1"/>
          </p:nvPr>
        </p:nvSpPr>
        <p:spPr>
          <a:xfrm>
            <a:off x="6629400"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3" name="Text Placeholder 4">
            <a:extLst>
              <a:ext uri="{FF2B5EF4-FFF2-40B4-BE49-F238E27FC236}">
                <a16:creationId xmlns:a16="http://schemas.microsoft.com/office/drawing/2014/main" id="{CD423DC5-3167-D77F-7D9C-D01CE9019117}"/>
              </a:ext>
            </a:extLst>
          </p:cNvPr>
          <p:cNvSpPr>
            <a:spLocks noGrp="1"/>
          </p:cNvSpPr>
          <p:nvPr>
            <p:ph type="body" sz="quarter" idx="28" hasCustomPrompt="1"/>
          </p:nvPr>
        </p:nvSpPr>
        <p:spPr>
          <a:xfrm>
            <a:off x="6629400"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5" name="TextBox 4">
            <a:extLst>
              <a:ext uri="{FF2B5EF4-FFF2-40B4-BE49-F238E27FC236}">
                <a16:creationId xmlns:a16="http://schemas.microsoft.com/office/drawing/2014/main" id="{813B4075-05EF-6CC7-7FD9-D468E08E5983}"/>
              </a:ext>
            </a:extLst>
          </p:cNvPr>
          <p:cNvSpPr txBox="1"/>
          <p:nvPr/>
        </p:nvSpPr>
        <p:spPr>
          <a:xfrm>
            <a:off x="1760220" y="45720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7" name="TextBox 6">
            <a:extLst>
              <a:ext uri="{FF2B5EF4-FFF2-40B4-BE49-F238E27FC236}">
                <a16:creationId xmlns:a16="http://schemas.microsoft.com/office/drawing/2014/main" id="{2292C5EA-17F5-DAC0-B11C-6A057209C6F0}"/>
              </a:ext>
            </a:extLst>
          </p:cNvPr>
          <p:cNvSpPr txBox="1"/>
          <p:nvPr/>
        </p:nvSpPr>
        <p:spPr>
          <a:xfrm>
            <a:off x="3070514" y="192232"/>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0" name="Rectangle 9">
            <a:extLst>
              <a:ext uri="{FF2B5EF4-FFF2-40B4-BE49-F238E27FC236}">
                <a16:creationId xmlns:a16="http://schemas.microsoft.com/office/drawing/2014/main" id="{AEC8CBA5-4A23-FC23-A96C-C4F0584FC964}"/>
              </a:ext>
            </a:extLst>
          </p:cNvPr>
          <p:cNvSpPr/>
          <p:nvPr/>
        </p:nvSpPr>
        <p:spPr>
          <a:xfrm>
            <a:off x="3886200" y="0"/>
            <a:ext cx="52578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BCB6D9C7-FD70-BBAA-63E0-F1413EB6BC77}"/>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4" name="TextBox 13">
            <a:extLst>
              <a:ext uri="{FF2B5EF4-FFF2-40B4-BE49-F238E27FC236}">
                <a16:creationId xmlns:a16="http://schemas.microsoft.com/office/drawing/2014/main" id="{8AB99AE1-49B3-0579-F119-7677E08FAB9A}"/>
              </a:ext>
            </a:extLst>
          </p:cNvPr>
          <p:cNvSpPr txBox="1"/>
          <p:nvPr/>
        </p:nvSpPr>
        <p:spPr>
          <a:xfrm>
            <a:off x="1760220" y="45720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5" name="TextBox 14">
            <a:extLst>
              <a:ext uri="{FF2B5EF4-FFF2-40B4-BE49-F238E27FC236}">
                <a16:creationId xmlns:a16="http://schemas.microsoft.com/office/drawing/2014/main" id="{ECFFF54A-D1C5-38C9-437C-46E6F0EA3522}"/>
              </a:ext>
            </a:extLst>
          </p:cNvPr>
          <p:cNvSpPr txBox="1"/>
          <p:nvPr/>
        </p:nvSpPr>
        <p:spPr>
          <a:xfrm>
            <a:off x="3070514" y="192232"/>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2380299545"/>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White BG Blank Logo">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90DA00-A768-C44E-F910-B3D413D380C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A27A7056-43EC-6DEA-3EB2-53221E640F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3E1B90D3-F6D3-C470-B594-671A278FDD0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41328B1F-3946-2A65-E2F6-172063B610B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402025"/>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1_White BG Blank_nologo">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4D0F9B-DB4F-640B-7515-83283AF5456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
        <p:nvSpPr>
          <p:cNvPr id="3" name="Rectangle 2">
            <a:extLst>
              <a:ext uri="{FF2B5EF4-FFF2-40B4-BE49-F238E27FC236}">
                <a16:creationId xmlns:a16="http://schemas.microsoft.com/office/drawing/2014/main" id="{70DEACD5-DE07-667E-FDC3-47C2FADF8E1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543230882"/>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White BG Image with Centered Copy">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tx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3790950"/>
            <a:ext cx="9144000" cy="1352550"/>
          </a:xfrm>
          <a:prstGeom prst="rect">
            <a:avLst/>
          </a:prstGeom>
          <a:gradFill flip="none" rotWithShape="1">
            <a:gsLst>
              <a:gs pos="80000">
                <a:srgbClr val="020138"/>
              </a:gs>
              <a:gs pos="0">
                <a:srgbClr val="020138">
                  <a:alpha val="0"/>
                </a:srgbClr>
              </a:gs>
            </a:gsLst>
            <a:lin ang="5400000" scaled="0"/>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2685114824"/>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White BG Image with Centered Copy Top">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tx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0"/>
            <a:ext cx="9144000" cy="1352550"/>
          </a:xfrm>
          <a:prstGeom prst="rect">
            <a:avLst/>
          </a:prstGeom>
          <a:gradFill flip="none" rotWithShape="1">
            <a:gsLst>
              <a:gs pos="80000">
                <a:srgbClr val="020138"/>
              </a:gs>
              <a:gs pos="1000">
                <a:srgbClr val="020138">
                  <a:alpha val="0"/>
                </a:srgbClr>
              </a:gs>
            </a:gsLst>
            <a:lin ang="16200000" scaled="1"/>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3953407142"/>
      </p:ext>
    </p:extLst>
  </p:cSld>
  <p:clrMapOvr>
    <a:overrideClrMapping bg1="lt1" tx1="dk1" bg2="lt2" tx2="dk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White Blank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07951"/>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White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03079"/>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Dk BG Quot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2" hasCustomPrompt="1"/>
          </p:nvPr>
        </p:nvSpPr>
        <p:spPr>
          <a:xfrm>
            <a:off x="304800" y="3714750"/>
            <a:ext cx="3886200" cy="609600"/>
          </a:xfrm>
          <a:prstGeom prst="rect">
            <a:avLst/>
          </a:prstGeom>
          <a:noFill/>
        </p:spPr>
        <p:txBody>
          <a:bodyPr vert="horz" lIns="0" rIns="457200" anchor="ctr"/>
          <a:lstStyle>
            <a:lvl1pPr marL="0" indent="0">
              <a:buNone/>
              <a:defRPr lang="en-US" sz="1600" b="0" i="0" baseline="0" dirty="0">
                <a:solidFill>
                  <a:schemeClr val="bg2"/>
                </a:solidFill>
                <a:latin typeface="Bierstadt" panose="020B0004020202020204" pitchFamily="34" charset="0"/>
                <a:cs typeface="Bierstadt" panose="020B0004020202020204" pitchFamily="34" charset="0"/>
              </a:defRPr>
            </a:lvl1pPr>
          </a:lstStyle>
          <a:p>
            <a:pPr marL="342900" lvl="0" indent="-342900"/>
            <a:r>
              <a:rPr lang="en-US"/>
              <a:t>Click to add name </a:t>
            </a:r>
          </a:p>
        </p:txBody>
      </p:sp>
      <p:sp>
        <p:nvSpPr>
          <p:cNvPr id="12" name="Text Placeholder 11"/>
          <p:cNvSpPr>
            <a:spLocks noGrp="1"/>
          </p:cNvSpPr>
          <p:nvPr>
            <p:ph type="body" sz="quarter" idx="11" hasCustomPrompt="1"/>
          </p:nvPr>
        </p:nvSpPr>
        <p:spPr>
          <a:xfrm>
            <a:off x="304800" y="1581150"/>
            <a:ext cx="5791200" cy="1905000"/>
          </a:xfrm>
          <a:prstGeom prst="rect">
            <a:avLst/>
          </a:prstGeom>
        </p:spPr>
        <p:txBody>
          <a:bodyPr vert="horz" anchor="ctr" anchorCtr="0">
            <a:normAutofit/>
          </a:bodyPr>
          <a:lstStyle>
            <a:lvl1pPr marL="0" indent="0">
              <a:lnSpc>
                <a:spcPct val="100000"/>
              </a:lnSpc>
              <a:buNone/>
              <a:defRPr lang="en-US" sz="2800" b="1" i="0" baseline="0" dirty="0">
                <a:solidFill>
                  <a:srgbClr val="FFFFFF"/>
                </a:solidFill>
                <a:latin typeface="Bierstadt" panose="020B0004020202020204" pitchFamily="34" charset="0"/>
                <a:cs typeface="Bierstadt" panose="020B0004020202020204" pitchFamily="34" charset="0"/>
              </a:defRPr>
            </a:lvl1pPr>
          </a:lstStyle>
          <a:p>
            <a:pPr marL="342900" lvl="0" indent="-342900">
              <a:lnSpc>
                <a:spcPct val="130000"/>
              </a:lnSpc>
            </a:pPr>
            <a:r>
              <a:rPr lang="en-US"/>
              <a:t>Click to add quote</a:t>
            </a:r>
          </a:p>
        </p:txBody>
      </p:sp>
      <p:pic>
        <p:nvPicPr>
          <p:cNvPr id="2" name="Picture 1">
            <a:extLst>
              <a:ext uri="{FF2B5EF4-FFF2-40B4-BE49-F238E27FC236}">
                <a16:creationId xmlns:a16="http://schemas.microsoft.com/office/drawing/2014/main" id="{54CB8D47-D68F-A50F-5293-7B699F361D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816429"/>
            <a:ext cx="492518" cy="420442"/>
          </a:xfrm>
          <a:prstGeom prst="rect">
            <a:avLst/>
          </a:prstGeom>
          <a:noFill/>
        </p:spPr>
      </p:pic>
      <p:pic>
        <p:nvPicPr>
          <p:cNvPr id="3" name="Picture 2">
            <a:extLst>
              <a:ext uri="{FF2B5EF4-FFF2-40B4-BE49-F238E27FC236}">
                <a16:creationId xmlns:a16="http://schemas.microsoft.com/office/drawing/2014/main" id="{2C696EFA-F554-13FB-D1B0-C17940F461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816429"/>
            <a:ext cx="492518" cy="420442"/>
          </a:xfrm>
          <a:prstGeom prst="rect">
            <a:avLst/>
          </a:prstGeom>
          <a:noFill/>
        </p:spPr>
      </p:pic>
    </p:spTree>
    <p:extLst>
      <p:ext uri="{BB962C8B-B14F-4D97-AF65-F5344CB8AC3E}">
        <p14:creationId xmlns:p14="http://schemas.microsoft.com/office/powerpoint/2010/main" val="653701016"/>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Dk BG Half page Title + Subtitle + Content">
    <p:bg>
      <p:bgPr>
        <a:solidFill>
          <a:srgbClr val="02013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3657600" y="0"/>
            <a:ext cx="54864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342900" y="269653"/>
            <a:ext cx="2933700" cy="838193"/>
          </a:xfrm>
          <a:prstGeom prst="rect">
            <a:avLst/>
          </a:prstGeom>
        </p:spPr>
        <p:txBody>
          <a:bodyPr lIns="0" tIns="91440" rIns="0" bIns="91440" anchor="t"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pic>
        <p:nvPicPr>
          <p:cNvPr id="5" name="Picture 4" descr="Background pattern&#10;&#10;Description automatically generated">
            <a:extLst>
              <a:ext uri="{FF2B5EF4-FFF2-40B4-BE49-F238E27FC236}">
                <a16:creationId xmlns:a16="http://schemas.microsoft.com/office/drawing/2014/main" id="{AA09371D-D5AA-D41D-25B3-EAFCD03DC4D7}"/>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Content Placeholder 6">
            <a:extLst>
              <a:ext uri="{FF2B5EF4-FFF2-40B4-BE49-F238E27FC236}">
                <a16:creationId xmlns:a16="http://schemas.microsoft.com/office/drawing/2014/main" id="{04E13B96-04D9-3802-DE15-4A5903F15021}"/>
              </a:ext>
            </a:extLst>
          </p:cNvPr>
          <p:cNvSpPr>
            <a:spLocks noGrp="1"/>
          </p:cNvSpPr>
          <p:nvPr>
            <p:ph sz="quarter" idx="22" hasCustomPrompt="1"/>
          </p:nvPr>
        </p:nvSpPr>
        <p:spPr>
          <a:xfrm>
            <a:off x="342900" y="1200150"/>
            <a:ext cx="2933700" cy="32004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4114800" y="666750"/>
            <a:ext cx="4191000" cy="37338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3" name="Picture 2" descr="Background pattern&#10;&#10;Description automatically generated">
            <a:extLst>
              <a:ext uri="{FF2B5EF4-FFF2-40B4-BE49-F238E27FC236}">
                <a16:creationId xmlns:a16="http://schemas.microsoft.com/office/drawing/2014/main" id="{664D4422-BE90-6A1A-C227-983EF9245CD5}"/>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15768805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Dk BG Half page Title + Content">
    <p:bg>
      <p:bgPr>
        <a:solidFill>
          <a:srgbClr val="02013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3657600" y="0"/>
            <a:ext cx="54864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342900" y="269653"/>
            <a:ext cx="2933700" cy="553998"/>
          </a:xfrm>
          <a:prstGeom prst="rect">
            <a:avLst/>
          </a:prstGeom>
        </p:spPr>
        <p:txBody>
          <a:bodyPr lIns="0" tIns="91440" rIns="0" bIns="91440" anchor="t" anchorCtr="0">
            <a:norm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pic>
        <p:nvPicPr>
          <p:cNvPr id="6" name="Picture 5" descr="Background pattern&#10;&#10;Description automatically generated">
            <a:extLst>
              <a:ext uri="{FF2B5EF4-FFF2-40B4-BE49-F238E27FC236}">
                <a16:creationId xmlns:a16="http://schemas.microsoft.com/office/drawing/2014/main" id="{1941962F-B527-8B07-4377-EB9D48382D7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3" name="Content Placeholder 6">
            <a:extLst>
              <a:ext uri="{FF2B5EF4-FFF2-40B4-BE49-F238E27FC236}">
                <a16:creationId xmlns:a16="http://schemas.microsoft.com/office/drawing/2014/main" id="{29F58883-B06B-A386-AB18-26374AFDE6BA}"/>
              </a:ext>
            </a:extLst>
          </p:cNvPr>
          <p:cNvSpPr>
            <a:spLocks noGrp="1"/>
          </p:cNvSpPr>
          <p:nvPr>
            <p:ph sz="quarter" idx="23" hasCustomPrompt="1"/>
          </p:nvPr>
        </p:nvSpPr>
        <p:spPr>
          <a:xfrm>
            <a:off x="4114800" y="666750"/>
            <a:ext cx="4191000" cy="37338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2C7F60A7-DE88-B7C8-AAE6-E9DF48535CEF}"/>
              </a:ext>
            </a:extLst>
          </p:cNvPr>
          <p:cNvSpPr>
            <a:spLocks noGrp="1"/>
          </p:cNvSpPr>
          <p:nvPr>
            <p:ph sz="quarter" idx="16" hasCustomPrompt="1"/>
          </p:nvPr>
        </p:nvSpPr>
        <p:spPr>
          <a:xfrm>
            <a:off x="342901" y="971550"/>
            <a:ext cx="2933699" cy="3428999"/>
          </a:xfrm>
          <a:prstGeom prst="rect">
            <a:avLst/>
          </a:prstGeom>
        </p:spPr>
        <p:txBody>
          <a:bodyPr vert="horz" lIns="0" tIns="45720" rIns="91440" bIns="45720" rtlCol="0">
            <a:normAutofit/>
          </a:bodyPr>
          <a:lstStyle>
            <a:lvl1pPr>
              <a:defRPr lang="en-US" dirty="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5" name="Picture 4" descr="Background pattern&#10;&#10;Description automatically generated">
            <a:extLst>
              <a:ext uri="{FF2B5EF4-FFF2-40B4-BE49-F238E27FC236}">
                <a16:creationId xmlns:a16="http://schemas.microsoft.com/office/drawing/2014/main" id="{02F94482-8623-F2EB-8DA4-12BF76BEF7EE}"/>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194553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ark Bg Center Caption Only with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8F9E029-80C7-3F46-BC1C-367DD7CF10DD}"/>
              </a:ext>
            </a:extLst>
          </p:cNvPr>
          <p:cNvSpPr>
            <a:spLocks noGrp="1"/>
          </p:cNvSpPr>
          <p:nvPr>
            <p:ph type="body" sz="quarter" idx="10" hasCustomPrompt="1"/>
          </p:nvPr>
        </p:nvSpPr>
        <p:spPr>
          <a:xfrm>
            <a:off x="1554480" y="971550"/>
            <a:ext cx="6035040" cy="3200400"/>
          </a:xfrm>
          <a:prstGeom prst="rect">
            <a:avLst/>
          </a:prstGeom>
        </p:spPr>
        <p:txBody>
          <a:bodyPr vert="horz" lIns="0" tIns="0" rIns="0" bIns="0" rtlCol="0" anchor="ctr">
            <a:normAutofit/>
          </a:bodyPr>
          <a:lstStyle>
            <a:lvl1pPr marL="0" indent="0" algn="ctr">
              <a:lnSpc>
                <a:spcPct val="100000"/>
              </a:lnSpc>
              <a:buNone/>
              <a:defRPr lang="en-US" sz="4400" b="1" dirty="0"/>
            </a:lvl1pPr>
          </a:lstStyle>
          <a:p>
            <a:pPr marL="342900" lvl="0" indent="-342900" algn="ctr">
              <a:lnSpc>
                <a:spcPct val="130000"/>
              </a:lnSpc>
              <a:spcBef>
                <a:spcPts val="1800"/>
              </a:spcBef>
              <a:spcAft>
                <a:spcPts val="200"/>
              </a:spcAft>
              <a:buSzPct val="150000"/>
            </a:pPr>
            <a:r>
              <a:rPr lang="en-US"/>
              <a:t>Click to add text</a:t>
            </a:r>
          </a:p>
        </p:txBody>
      </p:sp>
      <p:pic>
        <p:nvPicPr>
          <p:cNvPr id="5" name="Picture 4" descr="Background pattern&#10;&#10;Description automatically generated">
            <a:extLst>
              <a:ext uri="{FF2B5EF4-FFF2-40B4-BE49-F238E27FC236}">
                <a16:creationId xmlns:a16="http://schemas.microsoft.com/office/drawing/2014/main" id="{85D4FB32-DCDF-9DCF-DE68-503C9D61BFE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6" name="Picture 5" descr="Background pattern&#10;&#10;Description automatically generated">
            <a:extLst>
              <a:ext uri="{FF2B5EF4-FFF2-40B4-BE49-F238E27FC236}">
                <a16:creationId xmlns:a16="http://schemas.microsoft.com/office/drawing/2014/main" id="{0E7332CD-247B-6214-E028-0F75163770AA}"/>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30118289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_Half Navy with two lined title and double bullet">
    <p:bg>
      <p:bgPr>
        <a:solidFill>
          <a:srgbClr val="02013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4572000" y="0"/>
            <a:ext cx="4572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342900" y="269653"/>
            <a:ext cx="3771900" cy="838193"/>
          </a:xfrm>
          <a:prstGeom prst="rect">
            <a:avLst/>
          </a:prstGeom>
        </p:spPr>
        <p:txBody>
          <a:bodyPr lIns="0" tIns="91440" rIns="0" bIns="91440" anchor="t"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04E13B96-04D9-3802-DE15-4A5903F15021}"/>
              </a:ext>
            </a:extLst>
          </p:cNvPr>
          <p:cNvSpPr>
            <a:spLocks noGrp="1"/>
          </p:cNvSpPr>
          <p:nvPr>
            <p:ph sz="quarter" idx="22" hasCustomPrompt="1"/>
          </p:nvPr>
        </p:nvSpPr>
        <p:spPr>
          <a:xfrm>
            <a:off x="342900" y="1200150"/>
            <a:ext cx="3771900" cy="32004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5029200" y="666750"/>
            <a:ext cx="3657600" cy="37338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1080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2_Half EB with two lined title and double bullet">
    <p:bg>
      <p:bgPr>
        <a:gradFill>
          <a:gsLst>
            <a:gs pos="14000">
              <a:schemeClr val="bg2"/>
            </a:gs>
            <a:gs pos="100000">
              <a:schemeClr val="accent2"/>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4572000" y="0"/>
            <a:ext cx="4572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5029200" y="742950"/>
            <a:ext cx="3657600" cy="838193"/>
          </a:xfrm>
          <a:prstGeom prst="rect">
            <a:avLst/>
          </a:prstGeom>
        </p:spPr>
        <p:txBody>
          <a:bodyPr lIns="0" tIns="91440" rIns="0" bIns="91440" anchor="t"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5029200" y="1657350"/>
            <a:ext cx="3657600" cy="27432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Picture Placeholder 8">
            <a:extLst>
              <a:ext uri="{FF2B5EF4-FFF2-40B4-BE49-F238E27FC236}">
                <a16:creationId xmlns:a16="http://schemas.microsoft.com/office/drawing/2014/main" id="{E27DDC31-5181-8018-4679-07EBC28F608A}"/>
              </a:ext>
            </a:extLst>
          </p:cNvPr>
          <p:cNvSpPr>
            <a:spLocks noGrp="1"/>
          </p:cNvSpPr>
          <p:nvPr>
            <p:ph type="pic" sz="quarter" idx="17"/>
          </p:nvPr>
        </p:nvSpPr>
        <p:spPr>
          <a:xfrm>
            <a:off x="457200" y="742950"/>
            <a:ext cx="3657600" cy="36576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2396797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k BG Quot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0" y="0"/>
            <a:ext cx="4267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9" name="Text Placeholder 13">
            <a:extLst>
              <a:ext uri="{FF2B5EF4-FFF2-40B4-BE49-F238E27FC236}">
                <a16:creationId xmlns:a16="http://schemas.microsoft.com/office/drawing/2014/main" id="{E465BB8B-DB14-BA4A-ADCA-B0003B00C1D4}"/>
              </a:ext>
            </a:extLst>
          </p:cNvPr>
          <p:cNvSpPr>
            <a:spLocks noGrp="1"/>
          </p:cNvSpPr>
          <p:nvPr>
            <p:ph type="body" sz="quarter" idx="12" hasCustomPrompt="1"/>
          </p:nvPr>
        </p:nvSpPr>
        <p:spPr>
          <a:xfrm>
            <a:off x="4757059" y="3714750"/>
            <a:ext cx="3886200" cy="609600"/>
          </a:xfrm>
          <a:prstGeom prst="rect">
            <a:avLst/>
          </a:prstGeom>
          <a:noFill/>
        </p:spPr>
        <p:txBody>
          <a:bodyPr vert="horz" lIns="0" tIns="0" rIns="457200" bIns="0" rtlCol="0" anchor="ctr">
            <a:normAutofit/>
          </a:bodyPr>
          <a:lstStyle>
            <a:lvl1pPr marL="0" indent="0">
              <a:buFontTx/>
              <a:buNone/>
              <a:defRPr lang="en-US" dirty="0">
                <a:solidFill>
                  <a:schemeClr val="bg2"/>
                </a:solidFill>
                <a:cs typeface="Bierstadt" panose="020B0004020202020204" pitchFamily="34" charset="0"/>
              </a:defRPr>
            </a:lvl1pPr>
          </a:lstStyle>
          <a:p>
            <a:pPr marL="0" lvl="0" indent="0">
              <a:lnSpc>
                <a:spcPct val="120000"/>
              </a:lnSpc>
              <a:buFont typeface="Arial" panose="020B0604020202020204" pitchFamily="34" charset="0"/>
              <a:buNone/>
            </a:pPr>
            <a:r>
              <a:rPr lang="en-US"/>
              <a:t>Click to add name </a:t>
            </a:r>
          </a:p>
        </p:txBody>
      </p:sp>
      <p:sp>
        <p:nvSpPr>
          <p:cNvPr id="10" name="Text Placeholder 11">
            <a:extLst>
              <a:ext uri="{FF2B5EF4-FFF2-40B4-BE49-F238E27FC236}">
                <a16:creationId xmlns:a16="http://schemas.microsoft.com/office/drawing/2014/main" id="{28A8C7A0-18C4-E84E-B298-4FAFA631E0EA}"/>
              </a:ext>
            </a:extLst>
          </p:cNvPr>
          <p:cNvSpPr>
            <a:spLocks noGrp="1"/>
          </p:cNvSpPr>
          <p:nvPr>
            <p:ph type="body" sz="quarter" idx="11" hasCustomPrompt="1"/>
          </p:nvPr>
        </p:nvSpPr>
        <p:spPr>
          <a:xfrm>
            <a:off x="4757059" y="1581150"/>
            <a:ext cx="3886200" cy="1905000"/>
          </a:xfrm>
          <a:prstGeom prst="rect">
            <a:avLst/>
          </a:prstGeom>
        </p:spPr>
        <p:txBody>
          <a:bodyPr vert="horz" lIns="0" tIns="0" rIns="0" bIns="0" rtlCol="0" anchor="t" anchorCtr="0">
            <a:normAutofit/>
          </a:bodyPr>
          <a:lstStyle>
            <a:lvl1pPr marL="0" indent="0">
              <a:lnSpc>
                <a:spcPct val="100000"/>
              </a:lnSpc>
              <a:buFontTx/>
              <a:buNone/>
              <a:defRPr lang="en-US" sz="2000" b="1" dirty="0">
                <a:solidFill>
                  <a:srgbClr val="FFFFFF"/>
                </a:solidFill>
                <a:latin typeface="+mj-lt"/>
                <a:cs typeface="Bierstadt" panose="020B0004020202020204" pitchFamily="34" charset="0"/>
              </a:defRPr>
            </a:lvl1pPr>
          </a:lstStyle>
          <a:p>
            <a:pPr marL="0" lvl="0" indent="0">
              <a:lnSpc>
                <a:spcPct val="120000"/>
              </a:lnSpc>
              <a:buFont typeface="Arial" panose="020B0604020202020204" pitchFamily="34" charset="0"/>
              <a:buNone/>
            </a:pPr>
            <a:r>
              <a:rPr lang="en-US"/>
              <a:t>Click to add quote</a:t>
            </a:r>
          </a:p>
        </p:txBody>
      </p:sp>
      <p:sp>
        <p:nvSpPr>
          <p:cNvPr id="11" name="Content Placeholder 6">
            <a:extLst>
              <a:ext uri="{FF2B5EF4-FFF2-40B4-BE49-F238E27FC236}">
                <a16:creationId xmlns:a16="http://schemas.microsoft.com/office/drawing/2014/main" id="{8485CAA5-336D-3C48-9B73-8ACEC80E36A9}"/>
              </a:ext>
            </a:extLst>
          </p:cNvPr>
          <p:cNvSpPr>
            <a:spLocks noGrp="1"/>
          </p:cNvSpPr>
          <p:nvPr>
            <p:ph sz="quarter" idx="16" hasCustomPrompt="1"/>
          </p:nvPr>
        </p:nvSpPr>
        <p:spPr>
          <a:xfrm>
            <a:off x="342901" y="666750"/>
            <a:ext cx="3543300" cy="3962400"/>
          </a:xfrm>
          <a:prstGeom prst="rect">
            <a:avLst/>
          </a:prstGeom>
        </p:spPr>
        <p:txBody>
          <a:bodyPr vert="horz" lIns="0" tIns="45720" rIns="91440" bIns="45720" rtlCol="0">
            <a:normAutofit/>
          </a:bodyPr>
          <a:lstStyle>
            <a:lvl1pPr>
              <a:defRPr lang="en-US" dirty="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8561152-2BE3-0347-9F23-CED058EC4F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00600" y="819150"/>
            <a:ext cx="492518" cy="420442"/>
          </a:xfrm>
          <a:prstGeom prst="rect">
            <a:avLst/>
          </a:prstGeom>
          <a:noFill/>
        </p:spPr>
      </p:pic>
      <p:sp>
        <p:nvSpPr>
          <p:cNvPr id="15" name="Rectangle 14">
            <a:extLst>
              <a:ext uri="{FF2B5EF4-FFF2-40B4-BE49-F238E27FC236}">
                <a16:creationId xmlns:a16="http://schemas.microsoft.com/office/drawing/2014/main" id="{576F9296-0D08-FA4B-8FA1-E71693798ED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pic>
        <p:nvPicPr>
          <p:cNvPr id="2" name="Picture 1">
            <a:extLst>
              <a:ext uri="{FF2B5EF4-FFF2-40B4-BE49-F238E27FC236}">
                <a16:creationId xmlns:a16="http://schemas.microsoft.com/office/drawing/2014/main" id="{562F670B-B60C-CF48-9261-205B67A029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00600" y="819150"/>
            <a:ext cx="492518" cy="420442"/>
          </a:xfrm>
          <a:prstGeom prst="rect">
            <a:avLst/>
          </a:prstGeom>
          <a:noFill/>
        </p:spPr>
      </p:pic>
      <p:sp>
        <p:nvSpPr>
          <p:cNvPr id="3" name="Rectangle 2">
            <a:extLst>
              <a:ext uri="{FF2B5EF4-FFF2-40B4-BE49-F238E27FC236}">
                <a16:creationId xmlns:a16="http://schemas.microsoft.com/office/drawing/2014/main" id="{3969926D-3E2D-6C55-B63F-AA499CFF78F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1903970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2_Dk BG Quot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4E8F6-577D-674A-BF6D-88C5641727DD}"/>
              </a:ext>
            </a:extLst>
          </p:cNvPr>
          <p:cNvSpPr/>
          <p:nvPr/>
        </p:nvSpPr>
        <p:spPr>
          <a:xfrm>
            <a:off x="5257800" y="536"/>
            <a:ext cx="3886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a:latin typeface="Century Gothic"/>
            </a:endParaRPr>
          </a:p>
        </p:txBody>
      </p:sp>
      <p:sp>
        <p:nvSpPr>
          <p:cNvPr id="3" name="TextBox 2">
            <a:extLst>
              <a:ext uri="{FF2B5EF4-FFF2-40B4-BE49-F238E27FC236}">
                <a16:creationId xmlns:a16="http://schemas.microsoft.com/office/drawing/2014/main" id="{D5D04BF2-CF9E-0663-E9BA-0E922BC9CBE6}"/>
              </a:ext>
            </a:extLst>
          </p:cNvPr>
          <p:cNvSpPr txBox="1"/>
          <p:nvPr/>
        </p:nvSpPr>
        <p:spPr>
          <a:xfrm>
            <a:off x="685800" y="299901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6" name="TextBox 5">
            <a:extLst>
              <a:ext uri="{FF2B5EF4-FFF2-40B4-BE49-F238E27FC236}">
                <a16:creationId xmlns:a16="http://schemas.microsoft.com/office/drawing/2014/main" id="{41747D05-0947-6D18-7C73-34F5E9F33D98}"/>
              </a:ext>
            </a:extLst>
          </p:cNvPr>
          <p:cNvSpPr txBox="1"/>
          <p:nvPr/>
        </p:nvSpPr>
        <p:spPr>
          <a:xfrm>
            <a:off x="2863970" y="118469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2" name="Picture 1">
            <a:extLst>
              <a:ext uri="{FF2B5EF4-FFF2-40B4-BE49-F238E27FC236}">
                <a16:creationId xmlns:a16="http://schemas.microsoft.com/office/drawing/2014/main" id="{59E20B9C-6FD1-2AA8-6A0C-2E7A4A175B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40733" y="662687"/>
            <a:ext cx="492518" cy="420442"/>
          </a:xfrm>
          <a:prstGeom prst="rect">
            <a:avLst/>
          </a:prstGeom>
          <a:noFill/>
        </p:spPr>
      </p:pic>
      <p:sp>
        <p:nvSpPr>
          <p:cNvPr id="4" name="Text Placeholder 13">
            <a:extLst>
              <a:ext uri="{FF2B5EF4-FFF2-40B4-BE49-F238E27FC236}">
                <a16:creationId xmlns:a16="http://schemas.microsoft.com/office/drawing/2014/main" id="{D93C7AEB-22F8-D993-C4CE-5BB7841C408B}"/>
              </a:ext>
            </a:extLst>
          </p:cNvPr>
          <p:cNvSpPr>
            <a:spLocks noGrp="1"/>
          </p:cNvSpPr>
          <p:nvPr>
            <p:ph type="body" sz="quarter" idx="12" hasCustomPrompt="1"/>
          </p:nvPr>
        </p:nvSpPr>
        <p:spPr>
          <a:xfrm>
            <a:off x="5740733" y="3714750"/>
            <a:ext cx="3098468" cy="609600"/>
          </a:xfrm>
          <a:prstGeom prst="rect">
            <a:avLst/>
          </a:prstGeom>
          <a:noFill/>
        </p:spPr>
        <p:txBody>
          <a:bodyPr vert="horz" lIns="0" tIns="0" rIns="457200" bIns="0" rtlCol="0" anchor="ctr">
            <a:normAutofit/>
          </a:bodyPr>
          <a:lstStyle>
            <a:lvl1pPr marL="0" indent="0">
              <a:buFontTx/>
              <a:buNone/>
              <a:defRPr lang="en-US" dirty="0">
                <a:solidFill>
                  <a:schemeClr val="bg2"/>
                </a:solidFill>
                <a:cs typeface="Bierstadt" panose="020B0004020202020204" pitchFamily="34" charset="0"/>
              </a:defRPr>
            </a:lvl1pPr>
          </a:lstStyle>
          <a:p>
            <a:pPr marL="0" lvl="0" indent="0">
              <a:lnSpc>
                <a:spcPct val="120000"/>
              </a:lnSpc>
              <a:buFont typeface="Arial" panose="020B0604020202020204" pitchFamily="34" charset="0"/>
              <a:buNone/>
            </a:pPr>
            <a:r>
              <a:rPr lang="en-US"/>
              <a:t>Click to add name </a:t>
            </a:r>
          </a:p>
        </p:txBody>
      </p:sp>
      <p:sp>
        <p:nvSpPr>
          <p:cNvPr id="5" name="Text Placeholder 2">
            <a:extLst>
              <a:ext uri="{FF2B5EF4-FFF2-40B4-BE49-F238E27FC236}">
                <a16:creationId xmlns:a16="http://schemas.microsoft.com/office/drawing/2014/main" id="{EE4EA146-C308-2107-B113-928DAA6BA497}"/>
              </a:ext>
            </a:extLst>
          </p:cNvPr>
          <p:cNvSpPr>
            <a:spLocks noGrp="1"/>
          </p:cNvSpPr>
          <p:nvPr>
            <p:ph type="body" sz="quarter" idx="13" hasCustomPrompt="1"/>
          </p:nvPr>
        </p:nvSpPr>
        <p:spPr>
          <a:xfrm>
            <a:off x="5740733" y="1200150"/>
            <a:ext cx="3098467" cy="2286000"/>
          </a:xfrm>
        </p:spPr>
        <p:txBody>
          <a:bodyPr lIns="0">
            <a:normAutofit/>
          </a:bodyPr>
          <a:lstStyle>
            <a:lvl1pPr marL="0" indent="0">
              <a:buNone/>
              <a:defRPr sz="2000" b="1">
                <a:solidFill>
                  <a:schemeClr val="tx1"/>
                </a:solidFill>
              </a:defRPr>
            </a:lvl1pPr>
          </a:lstStyle>
          <a:p>
            <a:r>
              <a:rPr lang="en-US"/>
              <a:t>Click to add quote</a:t>
            </a:r>
          </a:p>
        </p:txBody>
      </p:sp>
      <p:sp>
        <p:nvSpPr>
          <p:cNvPr id="7" name="TextBox 6">
            <a:extLst>
              <a:ext uri="{FF2B5EF4-FFF2-40B4-BE49-F238E27FC236}">
                <a16:creationId xmlns:a16="http://schemas.microsoft.com/office/drawing/2014/main" id="{9FAE4C8C-637F-FFA7-D551-8302F3A3B4DF}"/>
              </a:ext>
            </a:extLst>
          </p:cNvPr>
          <p:cNvSpPr txBox="1"/>
          <p:nvPr/>
        </p:nvSpPr>
        <p:spPr>
          <a:xfrm>
            <a:off x="685800" y="299901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8" name="TextBox 7">
            <a:extLst>
              <a:ext uri="{FF2B5EF4-FFF2-40B4-BE49-F238E27FC236}">
                <a16:creationId xmlns:a16="http://schemas.microsoft.com/office/drawing/2014/main" id="{60EF3A06-6104-F560-F51B-63CF47B2DF79}"/>
              </a:ext>
            </a:extLst>
          </p:cNvPr>
          <p:cNvSpPr txBox="1"/>
          <p:nvPr/>
        </p:nvSpPr>
        <p:spPr>
          <a:xfrm>
            <a:off x="2863970" y="118469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9" name="Picture 8">
            <a:extLst>
              <a:ext uri="{FF2B5EF4-FFF2-40B4-BE49-F238E27FC236}">
                <a16:creationId xmlns:a16="http://schemas.microsoft.com/office/drawing/2014/main" id="{C65621F6-68A9-454C-CE2F-492A6E111A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40733" y="662687"/>
            <a:ext cx="492518" cy="420442"/>
          </a:xfrm>
          <a:prstGeom prst="rect">
            <a:avLst/>
          </a:prstGeom>
          <a:noFill/>
        </p:spPr>
      </p:pic>
    </p:spTree>
    <p:extLst>
      <p:ext uri="{BB962C8B-B14F-4D97-AF65-F5344CB8AC3E}">
        <p14:creationId xmlns:p14="http://schemas.microsoft.com/office/powerpoint/2010/main" val="16433387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_Dk BG Quote Right_No Quote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4E8F6-577D-674A-BF6D-88C5641727DD}"/>
              </a:ext>
            </a:extLst>
          </p:cNvPr>
          <p:cNvSpPr/>
          <p:nvPr/>
        </p:nvSpPr>
        <p:spPr>
          <a:xfrm>
            <a:off x="5257800" y="536"/>
            <a:ext cx="3886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a:latin typeface="Century Gothic"/>
            </a:endParaRPr>
          </a:p>
        </p:txBody>
      </p:sp>
      <p:sp>
        <p:nvSpPr>
          <p:cNvPr id="3" name="TextBox 2">
            <a:extLst>
              <a:ext uri="{FF2B5EF4-FFF2-40B4-BE49-F238E27FC236}">
                <a16:creationId xmlns:a16="http://schemas.microsoft.com/office/drawing/2014/main" id="{D5D04BF2-CF9E-0663-E9BA-0E922BC9CBE6}"/>
              </a:ext>
            </a:extLst>
          </p:cNvPr>
          <p:cNvSpPr txBox="1"/>
          <p:nvPr/>
        </p:nvSpPr>
        <p:spPr>
          <a:xfrm>
            <a:off x="685800" y="299901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6" name="TextBox 5">
            <a:extLst>
              <a:ext uri="{FF2B5EF4-FFF2-40B4-BE49-F238E27FC236}">
                <a16:creationId xmlns:a16="http://schemas.microsoft.com/office/drawing/2014/main" id="{41747D05-0947-6D18-7C73-34F5E9F33D98}"/>
              </a:ext>
            </a:extLst>
          </p:cNvPr>
          <p:cNvSpPr txBox="1"/>
          <p:nvPr/>
        </p:nvSpPr>
        <p:spPr>
          <a:xfrm>
            <a:off x="2863970" y="118469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4" name="Text Placeholder 13">
            <a:extLst>
              <a:ext uri="{FF2B5EF4-FFF2-40B4-BE49-F238E27FC236}">
                <a16:creationId xmlns:a16="http://schemas.microsoft.com/office/drawing/2014/main" id="{D93C7AEB-22F8-D993-C4CE-5BB7841C408B}"/>
              </a:ext>
            </a:extLst>
          </p:cNvPr>
          <p:cNvSpPr>
            <a:spLocks noGrp="1"/>
          </p:cNvSpPr>
          <p:nvPr>
            <p:ph type="body" sz="quarter" idx="12" hasCustomPrompt="1"/>
          </p:nvPr>
        </p:nvSpPr>
        <p:spPr>
          <a:xfrm>
            <a:off x="5740733" y="3714750"/>
            <a:ext cx="3098468" cy="609600"/>
          </a:xfrm>
          <a:prstGeom prst="rect">
            <a:avLst/>
          </a:prstGeom>
          <a:noFill/>
        </p:spPr>
        <p:txBody>
          <a:bodyPr vert="horz" lIns="0" tIns="0" rIns="457200" bIns="0" rtlCol="0" anchor="ctr">
            <a:normAutofit/>
          </a:bodyPr>
          <a:lstStyle>
            <a:lvl1pPr marL="0" indent="0">
              <a:buFontTx/>
              <a:buNone/>
              <a:defRPr lang="en-US" dirty="0">
                <a:solidFill>
                  <a:schemeClr val="bg2"/>
                </a:solidFill>
                <a:cs typeface="Bierstadt" panose="020B0004020202020204" pitchFamily="34" charset="0"/>
              </a:defRPr>
            </a:lvl1pPr>
          </a:lstStyle>
          <a:p>
            <a:pPr marL="0" lvl="0" indent="0">
              <a:lnSpc>
                <a:spcPct val="120000"/>
              </a:lnSpc>
              <a:buFont typeface="Arial" panose="020B0604020202020204" pitchFamily="34" charset="0"/>
              <a:buNone/>
            </a:pPr>
            <a:r>
              <a:rPr lang="en-US"/>
              <a:t>Click to add name </a:t>
            </a:r>
          </a:p>
        </p:txBody>
      </p:sp>
      <p:sp>
        <p:nvSpPr>
          <p:cNvPr id="2" name="Text Placeholder 2">
            <a:extLst>
              <a:ext uri="{FF2B5EF4-FFF2-40B4-BE49-F238E27FC236}">
                <a16:creationId xmlns:a16="http://schemas.microsoft.com/office/drawing/2014/main" id="{4DDFD909-2153-9D85-6EBA-09ED5E66FC95}"/>
              </a:ext>
            </a:extLst>
          </p:cNvPr>
          <p:cNvSpPr>
            <a:spLocks noGrp="1"/>
          </p:cNvSpPr>
          <p:nvPr>
            <p:ph type="body" sz="quarter" idx="13" hasCustomPrompt="1"/>
          </p:nvPr>
        </p:nvSpPr>
        <p:spPr>
          <a:xfrm>
            <a:off x="5740733" y="819150"/>
            <a:ext cx="3098468" cy="2667000"/>
          </a:xfrm>
        </p:spPr>
        <p:txBody>
          <a:bodyPr lIns="0">
            <a:normAutofit/>
          </a:bodyPr>
          <a:lstStyle>
            <a:lvl1pPr marL="0" indent="0">
              <a:buNone/>
              <a:defRPr sz="2000" b="1">
                <a:solidFill>
                  <a:schemeClr val="tx1"/>
                </a:solidFill>
              </a:defRPr>
            </a:lvl1pPr>
          </a:lstStyle>
          <a:p>
            <a:r>
              <a:rPr lang="en-US"/>
              <a:t>Click to add quote</a:t>
            </a:r>
          </a:p>
        </p:txBody>
      </p:sp>
      <p:sp>
        <p:nvSpPr>
          <p:cNvPr id="5" name="TextBox 4">
            <a:extLst>
              <a:ext uri="{FF2B5EF4-FFF2-40B4-BE49-F238E27FC236}">
                <a16:creationId xmlns:a16="http://schemas.microsoft.com/office/drawing/2014/main" id="{10868CB4-0E02-80E6-2F6B-9F166282F1EA}"/>
              </a:ext>
            </a:extLst>
          </p:cNvPr>
          <p:cNvSpPr txBox="1"/>
          <p:nvPr/>
        </p:nvSpPr>
        <p:spPr>
          <a:xfrm>
            <a:off x="685800" y="299901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7" name="TextBox 6">
            <a:extLst>
              <a:ext uri="{FF2B5EF4-FFF2-40B4-BE49-F238E27FC236}">
                <a16:creationId xmlns:a16="http://schemas.microsoft.com/office/drawing/2014/main" id="{3E28FED9-3115-7216-27B7-B992ACEA8314}"/>
              </a:ext>
            </a:extLst>
          </p:cNvPr>
          <p:cNvSpPr txBox="1"/>
          <p:nvPr/>
        </p:nvSpPr>
        <p:spPr>
          <a:xfrm>
            <a:off x="2863970" y="118469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6246365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2_Title Cover Stat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24D1D4-598F-6A4C-A390-DCB1340CBD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488528" y="4435473"/>
            <a:ext cx="4703956" cy="250363"/>
          </a:xfrm>
          <a:prstGeom prst="rect">
            <a:avLst/>
          </a:prstGeom>
        </p:spPr>
        <p:txBody>
          <a:bodyPr lIns="0" tIns="0" rIns="0" bIns="0" anchor="ctr" anchorCtr="0"/>
          <a:lstStyle>
            <a:lvl1pPr marL="0" indent="0" algn="l">
              <a:buFontTx/>
              <a:buNone/>
              <a:defRPr sz="1400" b="0" i="0">
                <a:solidFill>
                  <a:schemeClr val="bg2"/>
                </a:solidFill>
                <a:latin typeface="Bierstadt" panose="020B0004020202020204" pitchFamily="34" charset="0"/>
              </a:defRPr>
            </a:lvl1pPr>
          </a:lstStyle>
          <a:p>
            <a:pPr marL="0" lvl="0" indent="0">
              <a:buFontTx/>
              <a:buNone/>
            </a:pPr>
            <a:r>
              <a:rPr lang="en-US" err="1"/>
              <a:t>Cick</a:t>
            </a:r>
            <a:r>
              <a:rPr lang="en-US"/>
              <a:t> to add date</a:t>
            </a:r>
          </a:p>
        </p:txBody>
      </p:sp>
      <p:sp>
        <p:nvSpPr>
          <p:cNvPr id="11" name="Title 9">
            <a:extLst>
              <a:ext uri="{FF2B5EF4-FFF2-40B4-BE49-F238E27FC236}">
                <a16:creationId xmlns:a16="http://schemas.microsoft.com/office/drawing/2014/main" id="{97EB6F58-5E25-D94A-81DD-4DDF006BF1FB}"/>
              </a:ext>
            </a:extLst>
          </p:cNvPr>
          <p:cNvSpPr>
            <a:spLocks noGrp="1"/>
          </p:cNvSpPr>
          <p:nvPr>
            <p:ph type="title" hasCustomPrompt="1"/>
          </p:nvPr>
        </p:nvSpPr>
        <p:spPr>
          <a:xfrm>
            <a:off x="477644" y="1645920"/>
            <a:ext cx="5614416" cy="2331720"/>
          </a:xfrm>
          <a:prstGeom prst="rect">
            <a:avLst/>
          </a:prstGeom>
        </p:spPr>
        <p:txBody>
          <a:bodyPr lIns="0" tIns="0" rIns="0" bIns="0" anchor="ctr" anchorCtr="0">
            <a:normAutofit/>
          </a:bodyPr>
          <a:lstStyle>
            <a:lvl1pPr algn="l">
              <a:defRPr sz="4800" b="1" i="0">
                <a:solidFill>
                  <a:schemeClr val="bg1"/>
                </a:solidFill>
                <a:latin typeface="Bierstadt" panose="020B0004020202020204" pitchFamily="34" charset="0"/>
              </a:defRPr>
            </a:lvl1pPr>
          </a:lstStyle>
          <a:p>
            <a:r>
              <a:rPr lang="en-US"/>
              <a:t>Click to Add Title</a:t>
            </a:r>
          </a:p>
        </p:txBody>
      </p:sp>
      <p:pic>
        <p:nvPicPr>
          <p:cNvPr id="2" name="Picture 1">
            <a:extLst>
              <a:ext uri="{FF2B5EF4-FFF2-40B4-BE49-F238E27FC236}">
                <a16:creationId xmlns:a16="http://schemas.microsoft.com/office/drawing/2014/main" id="{DA05D41B-6B5B-393A-58DC-7C853EABDF4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50AEB37-1F0B-E5B9-031B-9A915C6B8CE9}"/>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4" name="Rectangle 3">
            <a:extLst>
              <a:ext uri="{FF2B5EF4-FFF2-40B4-BE49-F238E27FC236}">
                <a16:creationId xmlns:a16="http://schemas.microsoft.com/office/drawing/2014/main" id="{2346DF77-89B9-7F74-FC4C-98AC38E8423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522290063"/>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2_Title Cover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7F3E3BE-CC97-8C4B-8A95-DB833D05715C}"/>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pic>
        <p:nvPicPr>
          <p:cNvPr id="5" name="Picture 4">
            <a:extLst>
              <a:ext uri="{FF2B5EF4-FFF2-40B4-BE49-F238E27FC236}">
                <a16:creationId xmlns:a16="http://schemas.microsoft.com/office/drawing/2014/main" id="{0DC161E5-FBBC-BF46-8BEB-77509F379BB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9">
            <a:extLst>
              <a:ext uri="{FF2B5EF4-FFF2-40B4-BE49-F238E27FC236}">
                <a16:creationId xmlns:a16="http://schemas.microsoft.com/office/drawing/2014/main" id="{8F886BAB-004C-8546-8438-03086E20CBFD}"/>
              </a:ext>
            </a:extLst>
          </p:cNvPr>
          <p:cNvSpPr>
            <a:spLocks noGrp="1"/>
          </p:cNvSpPr>
          <p:nvPr>
            <p:ph type="title" hasCustomPrompt="1"/>
          </p:nvPr>
        </p:nvSpPr>
        <p:spPr>
          <a:xfrm>
            <a:off x="477644" y="1081264"/>
            <a:ext cx="5614416" cy="2328997"/>
          </a:xfrm>
          <a:prstGeom prst="rect">
            <a:avLst/>
          </a:prstGeom>
        </p:spPr>
        <p:txBody>
          <a:bodyPr lIns="0" tIns="0" rIns="0" bIns="0" anchor="ctr" anchorCtr="0">
            <a:normAutofit/>
          </a:bodyPr>
          <a:lstStyle>
            <a:lvl1pPr>
              <a:defRPr lang="en-US" sz="4800" b="1" i="0" dirty="0">
                <a:solidFill>
                  <a:schemeClr val="bg1"/>
                </a:solidFill>
                <a:latin typeface="Bierstadt" panose="020B0004020202020204" pitchFamily="34" charset="0"/>
              </a:defRPr>
            </a:lvl1pPr>
          </a:lstStyle>
          <a:p>
            <a:pPr lvl="0" algn="l"/>
            <a:r>
              <a:rPr lang="en-US"/>
              <a:t>Click to Add Title</a:t>
            </a:r>
          </a:p>
        </p:txBody>
      </p:sp>
      <p:sp>
        <p:nvSpPr>
          <p:cNvPr id="8" name="Text Placeholder 10">
            <a:extLst>
              <a:ext uri="{FF2B5EF4-FFF2-40B4-BE49-F238E27FC236}">
                <a16:creationId xmlns:a16="http://schemas.microsoft.com/office/drawing/2014/main" id="{0295B3F2-380D-2547-8ED4-526B8D794E14}"/>
              </a:ext>
            </a:extLst>
          </p:cNvPr>
          <p:cNvSpPr>
            <a:spLocks noGrp="1"/>
          </p:cNvSpPr>
          <p:nvPr>
            <p:ph type="body" sz="quarter" idx="11" hasCustomPrompt="1"/>
          </p:nvPr>
        </p:nvSpPr>
        <p:spPr>
          <a:xfrm>
            <a:off x="488528" y="4552950"/>
            <a:ext cx="4703955" cy="240140"/>
          </a:xfrm>
          <a:prstGeom prst="rect">
            <a:avLst/>
          </a:prstGeom>
        </p:spPr>
        <p:txBody>
          <a:bodyPr lIns="0" tIns="0" rIns="0" bIns="0" anchor="ctr" anchorCtr="0"/>
          <a:lstStyle>
            <a:lvl1pPr marL="342900" indent="-342900">
              <a:buFontTx/>
              <a:buNone/>
              <a:defRPr lang="en-US" sz="1400" b="0" i="0" dirty="0">
                <a:solidFill>
                  <a:schemeClr val="bg2"/>
                </a:solidFill>
                <a:latin typeface="Bierstadt" panose="020B0004020202020204" pitchFamily="34" charset="0"/>
              </a:defRPr>
            </a:lvl1pPr>
          </a:lstStyle>
          <a:p>
            <a:pPr marL="0" lvl="0" indent="0">
              <a:buFontTx/>
              <a:buNone/>
            </a:pPr>
            <a:r>
              <a:rPr lang="en-US" err="1"/>
              <a:t>Cick</a:t>
            </a:r>
            <a:r>
              <a:rPr lang="en-US"/>
              <a:t> to add date</a:t>
            </a:r>
          </a:p>
        </p:txBody>
      </p:sp>
    </p:spTree>
    <p:extLst>
      <p:ext uri="{BB962C8B-B14F-4D97-AF65-F5344CB8AC3E}">
        <p14:creationId xmlns:p14="http://schemas.microsoft.com/office/powerpoint/2010/main" val="7470415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2_Title Cover Subtitl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234C55-F799-C448-AD92-CD04EB410CE9}"/>
              </a:ext>
            </a:extLst>
          </p:cNvPr>
          <p:cNvSpPr>
            <a:spLocks noGrp="1"/>
          </p:cNvSpPr>
          <p:nvPr>
            <p:ph type="pic" sz="quarter" idx="12" hasCustomPrompt="1"/>
          </p:nvPr>
        </p:nvSpPr>
        <p:spPr>
          <a:xfrm>
            <a:off x="2667000" y="438150"/>
            <a:ext cx="1828800" cy="457200"/>
          </a:xfrm>
          <a:prstGeom prst="rect">
            <a:avLst/>
          </a:prstGeom>
        </p:spPr>
        <p:txBody>
          <a:bodyPr anchor="ctr"/>
          <a:lstStyle>
            <a:lvl1pPr marL="0" indent="0" algn="ctr">
              <a:buNone/>
              <a:defRPr sz="1100" b="0" i="0">
                <a:solidFill>
                  <a:schemeClr val="bg1"/>
                </a:solidFill>
                <a:latin typeface="Bierstadt" panose="020B0004020202020204" pitchFamily="34" charset="0"/>
              </a:defRPr>
            </a:lvl1pPr>
          </a:lstStyle>
          <a:p>
            <a:r>
              <a:rPr lang="en-US"/>
              <a:t>Click to add logo</a:t>
            </a:r>
          </a:p>
        </p:txBody>
      </p:sp>
      <p:pic>
        <p:nvPicPr>
          <p:cNvPr id="6" name="Picture 5">
            <a:extLst>
              <a:ext uri="{FF2B5EF4-FFF2-40B4-BE49-F238E27FC236}">
                <a16:creationId xmlns:a16="http://schemas.microsoft.com/office/drawing/2014/main" id="{AC38B69E-CF38-3348-8812-287418D2761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itle 9">
            <a:extLst>
              <a:ext uri="{FF2B5EF4-FFF2-40B4-BE49-F238E27FC236}">
                <a16:creationId xmlns:a16="http://schemas.microsoft.com/office/drawing/2014/main" id="{804B292A-62D6-8046-9AFC-5F1DAB511D90}"/>
              </a:ext>
            </a:extLst>
          </p:cNvPr>
          <p:cNvSpPr>
            <a:spLocks noGrp="1"/>
          </p:cNvSpPr>
          <p:nvPr>
            <p:ph type="title" hasCustomPrompt="1"/>
          </p:nvPr>
        </p:nvSpPr>
        <p:spPr>
          <a:xfrm>
            <a:off x="477644" y="1081264"/>
            <a:ext cx="5614416" cy="2328997"/>
          </a:xfrm>
          <a:prstGeom prst="rect">
            <a:avLst/>
          </a:prstGeom>
        </p:spPr>
        <p:txBody>
          <a:bodyPr lIns="0" tIns="0" rIns="0" bIns="0" anchor="ctr" anchorCtr="0">
            <a:normAutofit/>
          </a:bodyPr>
          <a:lstStyle>
            <a:lvl1pPr>
              <a:defRPr lang="en-US" sz="4800" b="1" i="0" dirty="0">
                <a:solidFill>
                  <a:schemeClr val="bg1"/>
                </a:solidFill>
                <a:latin typeface="Bierstadt" panose="020B0004020202020204" pitchFamily="34" charset="0"/>
              </a:defRPr>
            </a:lvl1pPr>
          </a:lstStyle>
          <a:p>
            <a:pPr lvl="0" algn="l"/>
            <a:r>
              <a:rPr lang="en-US"/>
              <a:t>Click to Add Title</a:t>
            </a:r>
          </a:p>
        </p:txBody>
      </p:sp>
      <p:sp>
        <p:nvSpPr>
          <p:cNvPr id="9" name="Text Placeholder 10">
            <a:extLst>
              <a:ext uri="{FF2B5EF4-FFF2-40B4-BE49-F238E27FC236}">
                <a16:creationId xmlns:a16="http://schemas.microsoft.com/office/drawing/2014/main" id="{1FFC2668-130E-E14E-A863-FDDA6E9B5F3F}"/>
              </a:ext>
            </a:extLst>
          </p:cNvPr>
          <p:cNvSpPr>
            <a:spLocks noGrp="1"/>
          </p:cNvSpPr>
          <p:nvPr>
            <p:ph type="body" sz="quarter" idx="11" hasCustomPrompt="1"/>
          </p:nvPr>
        </p:nvSpPr>
        <p:spPr>
          <a:xfrm>
            <a:off x="488528" y="4552950"/>
            <a:ext cx="4703955" cy="240140"/>
          </a:xfrm>
          <a:prstGeom prst="rect">
            <a:avLst/>
          </a:prstGeom>
        </p:spPr>
        <p:txBody>
          <a:bodyPr lIns="0" tIns="0" rIns="0" bIns="0" anchor="ctr" anchorCtr="0"/>
          <a:lstStyle>
            <a:lvl1pPr marL="342900" indent="-342900">
              <a:buFontTx/>
              <a:buNone/>
              <a:defRPr lang="en-US" sz="1400" b="0" i="0" dirty="0">
                <a:solidFill>
                  <a:schemeClr val="bg2"/>
                </a:solidFill>
                <a:latin typeface="Bierstadt" panose="020B0004020202020204" pitchFamily="34" charset="0"/>
              </a:defRPr>
            </a:lvl1pPr>
          </a:lstStyle>
          <a:p>
            <a:pPr marL="0" lvl="0" indent="0">
              <a:buFontTx/>
              <a:buNone/>
            </a:pPr>
            <a:r>
              <a:rPr lang="en-US" err="1"/>
              <a:t>Cick</a:t>
            </a:r>
            <a:r>
              <a:rPr lang="en-US"/>
              <a:t> to add date</a:t>
            </a:r>
          </a:p>
        </p:txBody>
      </p:sp>
      <p:sp>
        <p:nvSpPr>
          <p:cNvPr id="12" name="Text Placeholder 10">
            <a:extLst>
              <a:ext uri="{FF2B5EF4-FFF2-40B4-BE49-F238E27FC236}">
                <a16:creationId xmlns:a16="http://schemas.microsoft.com/office/drawing/2014/main" id="{B63A926A-5AF0-8442-A3DB-5F51470457D4}"/>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Tree>
    <p:extLst>
      <p:ext uri="{BB962C8B-B14F-4D97-AF65-F5344CB8AC3E}">
        <p14:creationId xmlns:p14="http://schemas.microsoft.com/office/powerpoint/2010/main" val="39825014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4BB0C4FE-FFE7-A441-85EE-C6DB4F5F3B4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pic>
        <p:nvPicPr>
          <p:cNvPr id="6" name="Picture 2">
            <a:extLst>
              <a:ext uri="{FF2B5EF4-FFF2-40B4-BE49-F238E27FC236}">
                <a16:creationId xmlns:a16="http://schemas.microsoft.com/office/drawing/2014/main" id="{162129B1-1C27-484E-AFE9-35E62FBE63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4B8BFFB4-71DA-7C7B-1396-097F18DC4F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4598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ection Slide - Dar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B0C4FE-FFE7-A441-85EE-C6DB4F5F3B4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pic>
        <p:nvPicPr>
          <p:cNvPr id="6" name="Picture 2">
            <a:extLst>
              <a:ext uri="{FF2B5EF4-FFF2-40B4-BE49-F238E27FC236}">
                <a16:creationId xmlns:a16="http://schemas.microsoft.com/office/drawing/2014/main" id="{162129B1-1C27-484E-AFE9-35E62FBE63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4">
            <a:extLst>
              <a:ext uri="{FF2B5EF4-FFF2-40B4-BE49-F238E27FC236}">
                <a16:creationId xmlns:a16="http://schemas.microsoft.com/office/drawing/2014/main" id="{6B693C64-BF56-D044-BF41-4DDD9161D541}"/>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2" name="Picture 2">
            <a:extLst>
              <a:ext uri="{FF2B5EF4-FFF2-40B4-BE49-F238E27FC236}">
                <a16:creationId xmlns:a16="http://schemas.microsoft.com/office/drawing/2014/main" id="{76FC85FA-8479-1011-6FCB-CCFE3718C6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34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k BG 3 Statement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2" name="Picture 1" descr="Background pattern&#10;&#10;Description automatically generated">
            <a:extLst>
              <a:ext uri="{FF2B5EF4-FFF2-40B4-BE49-F238E27FC236}">
                <a16:creationId xmlns:a16="http://schemas.microsoft.com/office/drawing/2014/main" id="{1DE53153-452C-4874-0E54-10C31934047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E4C7F243-996C-A733-5402-B3B5023BCE9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30710412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ction Slide - Dar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881166-AE65-E644-B502-DCFEA8DD1DE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pic>
        <p:nvPicPr>
          <p:cNvPr id="6" name="Picture 2">
            <a:extLst>
              <a:ext uri="{FF2B5EF4-FFF2-40B4-BE49-F238E27FC236}">
                <a16:creationId xmlns:a16="http://schemas.microsoft.com/office/drawing/2014/main" id="{B6DD03C7-38B9-6D4B-B6C0-6A393F7A16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spTree>
    <p:extLst>
      <p:ext uri="{BB962C8B-B14F-4D97-AF65-F5344CB8AC3E}">
        <p14:creationId xmlns:p14="http://schemas.microsoft.com/office/powerpoint/2010/main" val="25235417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1B317DC-BBF9-5347-9724-942CBF5A63B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5E5B3119-9F6E-524E-ADA2-F901B3585E9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chemeClr val="tx1"/>
                </a:solidFill>
                <a:latin typeface="Bierstadt" panose="020B0004020202020204" pitchFamily="34" charset="0"/>
              </a:defRPr>
            </a:lvl1pPr>
          </a:lstStyle>
          <a:p>
            <a:r>
              <a:rPr lang="en-US"/>
              <a:t>Click to Add Section Title</a:t>
            </a:r>
          </a:p>
        </p:txBody>
      </p:sp>
      <p:pic>
        <p:nvPicPr>
          <p:cNvPr id="2" name="Picture 1">
            <a:extLst>
              <a:ext uri="{FF2B5EF4-FFF2-40B4-BE49-F238E27FC236}">
                <a16:creationId xmlns:a16="http://schemas.microsoft.com/office/drawing/2014/main" id="{420D5CB6-2F2E-3F41-6FA1-DB6C09BA18A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2800A7C8-FAE9-1428-042A-149E64BC2F7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65000"/>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932090048"/>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014D9-5AB9-5A44-90AE-1E106BC91B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50" y="1041"/>
            <a:ext cx="9140298" cy="5141418"/>
          </a:xfrm>
          <a:prstGeom prst="rect">
            <a:avLst/>
          </a:prstGeom>
        </p:spPr>
      </p:pic>
      <p:sp>
        <p:nvSpPr>
          <p:cNvPr id="3" name="Text Placeholder 3"/>
          <p:cNvSpPr>
            <a:spLocks noGrp="1"/>
          </p:cNvSpPr>
          <p:nvPr>
            <p:ph type="body" sz="quarter" idx="11" hasCustomPrompt="1"/>
          </p:nvPr>
        </p:nvSpPr>
        <p:spPr>
          <a:xfrm>
            <a:off x="2438400" y="2537069"/>
            <a:ext cx="4038600" cy="876300"/>
          </a:xfrm>
          <a:prstGeom prst="rect">
            <a:avLst/>
          </a:prstGeom>
        </p:spPr>
        <p:txBody>
          <a:bodyPr lIns="0" tIns="0" rIns="0" bIns="0"/>
          <a:lstStyle>
            <a:lvl1pPr marL="0" indent="0" algn="ctr">
              <a:spcBef>
                <a:spcPts val="0"/>
              </a:spcBef>
              <a:spcAft>
                <a:spcPts val="600"/>
              </a:spcAft>
              <a:buFontTx/>
              <a:buNone/>
              <a:defRPr sz="1400" b="0" i="0" baseline="0">
                <a:solidFill>
                  <a:srgbClr val="FFFFFF"/>
                </a:solidFill>
                <a:latin typeface="Bierstadt" panose="020B0004020202020204" pitchFamily="34" charset="0"/>
              </a:defRPr>
            </a:lvl1pPr>
          </a:lstStyle>
          <a:p>
            <a:pPr lvl="0"/>
            <a:r>
              <a:rPr lang="en-US"/>
              <a:t>Click to add contact information</a:t>
            </a:r>
          </a:p>
        </p:txBody>
      </p:sp>
      <p:sp>
        <p:nvSpPr>
          <p:cNvPr id="4" name="Title 9"/>
          <p:cNvSpPr txBox="1">
            <a:spLocks/>
          </p:cNvSpPr>
          <p:nvPr/>
        </p:nvSpPr>
        <p:spPr>
          <a:xfrm>
            <a:off x="2438400" y="1810695"/>
            <a:ext cx="4038600" cy="381000"/>
          </a:xfrm>
          <a:prstGeom prst="rect">
            <a:avLst/>
          </a:prstGeom>
        </p:spPr>
        <p:txBody>
          <a:bodyPr lIns="0" tIns="0" rIns="0" bIns="0"/>
          <a:lstStyle>
            <a:lvl1pPr algn="l" defTabSz="457200" rtl="0" eaLnBrk="1" latinLnBrk="0" hangingPunct="1">
              <a:spcBef>
                <a:spcPct val="0"/>
              </a:spcBef>
              <a:buNone/>
              <a:defRPr sz="2600" kern="1200" spc="0" baseline="0">
                <a:solidFill>
                  <a:srgbClr val="D21927"/>
                </a:solidFill>
                <a:latin typeface="+mj-lt"/>
                <a:ea typeface="+mj-ea"/>
                <a:cs typeface="+mj-cs"/>
              </a:defRPr>
            </a:lvl1pPr>
          </a:lstStyle>
          <a:p>
            <a:pPr algn="ctr"/>
            <a:r>
              <a:rPr lang="en-US" sz="3200" b="1" i="0">
                <a:solidFill>
                  <a:srgbClr val="FFFFFF"/>
                </a:solidFill>
                <a:latin typeface="Bierstadt" panose="020B0004020202020204" pitchFamily="34" charset="0"/>
              </a:rPr>
              <a:t>Thank you</a:t>
            </a:r>
          </a:p>
        </p:txBody>
      </p:sp>
      <p:pic>
        <p:nvPicPr>
          <p:cNvPr id="10" name="Picture 9">
            <a:extLst>
              <a:ext uri="{FF2B5EF4-FFF2-40B4-BE49-F238E27FC236}">
                <a16:creationId xmlns:a16="http://schemas.microsoft.com/office/drawing/2014/main" id="{C60CB7F4-E852-2744-8366-45A8D4E7B5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78511" y="3643745"/>
            <a:ext cx="1558378" cy="259729"/>
          </a:xfrm>
          <a:prstGeom prst="rect">
            <a:avLst/>
          </a:prstGeom>
        </p:spPr>
      </p:pic>
      <p:sp>
        <p:nvSpPr>
          <p:cNvPr id="9" name="Rectangle 8">
            <a:extLst>
              <a:ext uri="{FF2B5EF4-FFF2-40B4-BE49-F238E27FC236}">
                <a16:creationId xmlns:a16="http://schemas.microsoft.com/office/drawing/2014/main" id="{5C42E099-C578-AE41-82D0-D8DADD7F487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sp>
        <p:nvSpPr>
          <p:cNvPr id="2" name="Title 9">
            <a:extLst>
              <a:ext uri="{FF2B5EF4-FFF2-40B4-BE49-F238E27FC236}">
                <a16:creationId xmlns:a16="http://schemas.microsoft.com/office/drawing/2014/main" id="{506A60CB-3F7A-6906-2F79-59BC8482C1DB}"/>
              </a:ext>
            </a:extLst>
          </p:cNvPr>
          <p:cNvSpPr txBox="1">
            <a:spLocks/>
          </p:cNvSpPr>
          <p:nvPr/>
        </p:nvSpPr>
        <p:spPr>
          <a:xfrm>
            <a:off x="2438400" y="1810695"/>
            <a:ext cx="4038600" cy="381000"/>
          </a:xfrm>
          <a:prstGeom prst="rect">
            <a:avLst/>
          </a:prstGeom>
        </p:spPr>
        <p:txBody>
          <a:bodyPr lIns="0" tIns="0" rIns="0" bIns="0"/>
          <a:lstStyle>
            <a:lvl1pPr algn="l" defTabSz="457200" rtl="0" eaLnBrk="1" latinLnBrk="0" hangingPunct="1">
              <a:spcBef>
                <a:spcPct val="0"/>
              </a:spcBef>
              <a:buNone/>
              <a:defRPr sz="2600" kern="1200" spc="0" baseline="0">
                <a:solidFill>
                  <a:srgbClr val="D21927"/>
                </a:solidFill>
                <a:latin typeface="+mj-lt"/>
                <a:ea typeface="+mj-ea"/>
                <a:cs typeface="+mj-cs"/>
              </a:defRPr>
            </a:lvl1pPr>
          </a:lstStyle>
          <a:p>
            <a:pPr algn="ctr"/>
            <a:r>
              <a:rPr lang="en-US" sz="3200" b="1" i="0">
                <a:solidFill>
                  <a:srgbClr val="FFFFFF"/>
                </a:solidFill>
                <a:latin typeface="Bierstadt" panose="020B0004020202020204" pitchFamily="34" charset="0"/>
              </a:rPr>
              <a:t>Thank you</a:t>
            </a:r>
          </a:p>
        </p:txBody>
      </p:sp>
      <p:pic>
        <p:nvPicPr>
          <p:cNvPr id="6" name="Picture 5">
            <a:extLst>
              <a:ext uri="{FF2B5EF4-FFF2-40B4-BE49-F238E27FC236}">
                <a16:creationId xmlns:a16="http://schemas.microsoft.com/office/drawing/2014/main" id="{90FA07E5-6C88-48B6-399A-EF703F219A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78511" y="3643745"/>
            <a:ext cx="1558378" cy="259729"/>
          </a:xfrm>
          <a:prstGeom prst="rect">
            <a:avLst/>
          </a:prstGeom>
        </p:spPr>
      </p:pic>
    </p:spTree>
    <p:extLst>
      <p:ext uri="{BB962C8B-B14F-4D97-AF65-F5344CB8AC3E}">
        <p14:creationId xmlns:p14="http://schemas.microsoft.com/office/powerpoint/2010/main" val="13856965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Dk BG Center Caption Only">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1554480" y="971550"/>
            <a:ext cx="6035040" cy="3200400"/>
          </a:xfrm>
          <a:prstGeom prst="rect">
            <a:avLst/>
          </a:prstGeom>
        </p:spPr>
        <p:txBody>
          <a:bodyPr vert="horz" lIns="0" tIns="0" rIns="0" bIns="0" rtlCol="0" anchor="ctr">
            <a:normAutofit/>
          </a:bodyPr>
          <a:lstStyle>
            <a:lvl1pPr marL="0" indent="0" algn="ctr">
              <a:lnSpc>
                <a:spcPct val="110000"/>
              </a:lnSpc>
              <a:buNone/>
              <a:defRPr lang="en-US" sz="4400" b="1" dirty="0"/>
            </a:lvl1pPr>
          </a:lstStyle>
          <a:p>
            <a:pPr marL="342900" lvl="0" indent="-342900" algn="ctr">
              <a:lnSpc>
                <a:spcPct val="130000"/>
              </a:lnSpc>
              <a:spcBef>
                <a:spcPts val="1800"/>
              </a:spcBef>
              <a:spcAft>
                <a:spcPts val="200"/>
              </a:spcAft>
              <a:buSzPct val="150000"/>
            </a:pPr>
            <a:r>
              <a:rPr lang="en-US"/>
              <a:t>Click to add text</a:t>
            </a:r>
          </a:p>
        </p:txBody>
      </p:sp>
    </p:spTree>
    <p:extLst>
      <p:ext uri="{BB962C8B-B14F-4D97-AF65-F5344CB8AC3E}">
        <p14:creationId xmlns:p14="http://schemas.microsoft.com/office/powerpoint/2010/main" val="37395910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Dk BG 3 Statement Blank">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05C97E11-AFDA-931D-DEDE-6E1699E0ED5A}"/>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086A685-8CD3-6D0E-D20E-9EFC9B06E0A6}"/>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1234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Dk_1 Column Blank">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7" name="Content Placeholder 6">
            <a:extLst>
              <a:ext uri="{FF2B5EF4-FFF2-40B4-BE49-F238E27FC236}">
                <a16:creationId xmlns:a16="http://schemas.microsoft.com/office/drawing/2014/main" id="{61AB9C72-FFBD-8E4E-96E9-830ABFE525CD}"/>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0109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Dk_1 Column Blank + Header">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5" name="Content Placeholder 6">
            <a:extLst>
              <a:ext uri="{FF2B5EF4-FFF2-40B4-BE49-F238E27FC236}">
                <a16:creationId xmlns:a16="http://schemas.microsoft.com/office/drawing/2014/main" id="{7F1879E9-C973-8C46-961F-9ADF8BF8A546}"/>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defRPr lang="en-US" dirty="0"/>
            </a:lvl1pPr>
            <a:lvl2pPr>
              <a:defRPr lang="en-US" dirty="0" smtClean="0"/>
            </a:lvl2pPr>
            <a:lvl3pPr>
              <a:defRPr lang="en-US" dirty="0" smtClean="0"/>
            </a:lvl3pPr>
            <a:lvl4pPr>
              <a:defRPr lang="en-US" dirty="0" smtClean="0"/>
            </a:lvl4pPr>
            <a:lvl5pPr>
              <a:defRPr lang="en-US" dirty="0" smtClean="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8" name="Text Placeholder 4">
            <a:extLst>
              <a:ext uri="{FF2B5EF4-FFF2-40B4-BE49-F238E27FC236}">
                <a16:creationId xmlns:a16="http://schemas.microsoft.com/office/drawing/2014/main" id="{9E7E2D38-7ED5-0940-9AB4-75635168B4B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13466193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Dk_2 Column Blank">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7" name="Content Placeholder 6">
            <a:extLst>
              <a:ext uri="{FF2B5EF4-FFF2-40B4-BE49-F238E27FC236}">
                <a16:creationId xmlns:a16="http://schemas.microsoft.com/office/drawing/2014/main" id="{6423CAEB-512A-8245-A11D-E06AB7D2CD20}"/>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1" name="Content Placeholder 6">
            <a:extLst>
              <a:ext uri="{FF2B5EF4-FFF2-40B4-BE49-F238E27FC236}">
                <a16:creationId xmlns:a16="http://schemas.microsoft.com/office/drawing/2014/main" id="{02778516-DED6-F649-82BD-58647BAF6BDE}"/>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0173517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Dk_2 Column Blank + Header">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ADC4092D-2C8F-C742-9507-006C12AC4C94}"/>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8" name="Content Placeholder 6">
            <a:extLst>
              <a:ext uri="{FF2B5EF4-FFF2-40B4-BE49-F238E27FC236}">
                <a16:creationId xmlns:a16="http://schemas.microsoft.com/office/drawing/2014/main" id="{010A31B8-ED13-EA49-95E8-91A93AE8320F}"/>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1" name="Text Placeholder 4">
            <a:extLst>
              <a:ext uri="{FF2B5EF4-FFF2-40B4-BE49-F238E27FC236}">
                <a16:creationId xmlns:a16="http://schemas.microsoft.com/office/drawing/2014/main" id="{E490A762-E412-D54D-89C8-72141D7B59D9}"/>
              </a:ext>
            </a:extLst>
          </p:cNvPr>
          <p:cNvSpPr>
            <a:spLocks noGrp="1"/>
          </p:cNvSpPr>
          <p:nvPr>
            <p:ph type="body" sz="quarter" idx="21" hasCustomPrompt="1"/>
          </p:nvPr>
        </p:nvSpPr>
        <p:spPr>
          <a:xfrm>
            <a:off x="340521" y="1123950"/>
            <a:ext cx="4114800"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Text Placeholder 4">
            <a:extLst>
              <a:ext uri="{FF2B5EF4-FFF2-40B4-BE49-F238E27FC236}">
                <a16:creationId xmlns:a16="http://schemas.microsoft.com/office/drawing/2014/main" id="{27849561-FBFF-7240-9C24-794B65CFB5A7}"/>
              </a:ext>
            </a:extLst>
          </p:cNvPr>
          <p:cNvSpPr>
            <a:spLocks noGrp="1"/>
          </p:cNvSpPr>
          <p:nvPr>
            <p:ph type="body" sz="quarter" idx="25" hasCustomPrompt="1"/>
          </p:nvPr>
        </p:nvSpPr>
        <p:spPr>
          <a:xfrm>
            <a:off x="4699151" y="1123950"/>
            <a:ext cx="4114800"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8926705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Dk_3 Column Blank">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3" name="Content Placeholder 6">
            <a:extLst>
              <a:ext uri="{FF2B5EF4-FFF2-40B4-BE49-F238E27FC236}">
                <a16:creationId xmlns:a16="http://schemas.microsoft.com/office/drawing/2014/main" id="{A6AD211A-6181-3042-AB44-D4996501424A}"/>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309E84C0-227D-D647-AF3A-89A14696B899}"/>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E461555C-E910-FB48-8962-87D779118A44}"/>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726289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k_1 Column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AFF48A97-CCC0-5A49-8667-EA0024ACF5E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8" name="Content Placeholder 6">
            <a:extLst>
              <a:ext uri="{FF2B5EF4-FFF2-40B4-BE49-F238E27FC236}">
                <a16:creationId xmlns:a16="http://schemas.microsoft.com/office/drawing/2014/main" id="{1D8CBA11-3A22-164A-9587-44B34617F02A}"/>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680536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Dk_3 Column Blank + Header">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1669C1E2-D560-8F43-8A9E-5ECC013FCD4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B2B875C6-84AC-994A-9A31-230427BD8A50}"/>
              </a:ext>
            </a:extLst>
          </p:cNvPr>
          <p:cNvSpPr>
            <a:spLocks noGrp="1"/>
          </p:cNvSpPr>
          <p:nvPr>
            <p:ph type="body" sz="quarter" idx="21" hasCustomPrompt="1"/>
          </p:nvPr>
        </p:nvSpPr>
        <p:spPr>
          <a:xfrm>
            <a:off x="340521"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Text Placeholder 4">
            <a:extLst>
              <a:ext uri="{FF2B5EF4-FFF2-40B4-BE49-F238E27FC236}">
                <a16:creationId xmlns:a16="http://schemas.microsoft.com/office/drawing/2014/main" id="{B1869FE3-E4FD-1244-BB51-F97CA840402E}"/>
              </a:ext>
            </a:extLst>
          </p:cNvPr>
          <p:cNvSpPr>
            <a:spLocks noGrp="1"/>
          </p:cNvSpPr>
          <p:nvPr>
            <p:ph type="body" sz="quarter" idx="23" hasCustomPrompt="1"/>
          </p:nvPr>
        </p:nvSpPr>
        <p:spPr>
          <a:xfrm>
            <a:off x="3255264"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7" name="Text Placeholder 4">
            <a:extLst>
              <a:ext uri="{FF2B5EF4-FFF2-40B4-BE49-F238E27FC236}">
                <a16:creationId xmlns:a16="http://schemas.microsoft.com/office/drawing/2014/main" id="{D3D778AB-2A4D-B042-9AF5-75B8CFF05081}"/>
              </a:ext>
            </a:extLst>
          </p:cNvPr>
          <p:cNvSpPr>
            <a:spLocks noGrp="1"/>
          </p:cNvSpPr>
          <p:nvPr>
            <p:ph type="body" sz="quarter" idx="25" hasCustomPrompt="1"/>
          </p:nvPr>
        </p:nvSpPr>
        <p:spPr>
          <a:xfrm>
            <a:off x="6167630"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4" name="Content Placeholder 6">
            <a:extLst>
              <a:ext uri="{FF2B5EF4-FFF2-40B4-BE49-F238E27FC236}">
                <a16:creationId xmlns:a16="http://schemas.microsoft.com/office/drawing/2014/main" id="{3093379C-C2F3-A34D-9BF8-962A428582AE}"/>
              </a:ext>
            </a:extLst>
          </p:cNvPr>
          <p:cNvSpPr>
            <a:spLocks noGrp="1"/>
          </p:cNvSpPr>
          <p:nvPr>
            <p:ph sz="quarter" idx="15" hasCustomPrompt="1"/>
          </p:nvPr>
        </p:nvSpPr>
        <p:spPr>
          <a:xfrm>
            <a:off x="342900" y="1657349"/>
            <a:ext cx="2633472"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B88C1507-D785-1848-BE37-D193E9834796}"/>
              </a:ext>
            </a:extLst>
          </p:cNvPr>
          <p:cNvSpPr>
            <a:spLocks noGrp="1"/>
          </p:cNvSpPr>
          <p:nvPr>
            <p:ph sz="quarter" idx="18" hasCustomPrompt="1"/>
          </p:nvPr>
        </p:nvSpPr>
        <p:spPr>
          <a:xfrm>
            <a:off x="3260021" y="1657349"/>
            <a:ext cx="2633472"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8" name="Content Placeholder 6">
            <a:extLst>
              <a:ext uri="{FF2B5EF4-FFF2-40B4-BE49-F238E27FC236}">
                <a16:creationId xmlns:a16="http://schemas.microsoft.com/office/drawing/2014/main" id="{3A2049E0-0D1A-7B41-9FAC-B3B098DFDF06}"/>
              </a:ext>
            </a:extLst>
          </p:cNvPr>
          <p:cNvSpPr>
            <a:spLocks noGrp="1"/>
          </p:cNvSpPr>
          <p:nvPr>
            <p:ph sz="quarter" idx="19" hasCustomPrompt="1"/>
          </p:nvPr>
        </p:nvSpPr>
        <p:spPr>
          <a:xfrm>
            <a:off x="6167628" y="1657349"/>
            <a:ext cx="2633472"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4094406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Dk BG 3 Column Blank + Image">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1740D9A6-E0BF-504F-878B-F2E6ABAE9BAC}"/>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5" name="Picture Placeholder 7">
            <a:extLst>
              <a:ext uri="{FF2B5EF4-FFF2-40B4-BE49-F238E27FC236}">
                <a16:creationId xmlns:a16="http://schemas.microsoft.com/office/drawing/2014/main" id="{63D486BE-69C7-6349-8AEC-6D80E0815937}"/>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bg1"/>
                </a:solidFill>
                <a:latin typeface="Bierstadt" panose="020B0004020202020204" pitchFamily="34" charset="0"/>
              </a:defRPr>
            </a:lvl1pPr>
          </a:lstStyle>
          <a:p>
            <a:r>
              <a:rPr lang="en-US"/>
              <a:t>Click to add picture</a:t>
            </a:r>
          </a:p>
        </p:txBody>
      </p:sp>
      <p:sp>
        <p:nvSpPr>
          <p:cNvPr id="16" name="Picture Placeholder 7">
            <a:extLst>
              <a:ext uri="{FF2B5EF4-FFF2-40B4-BE49-F238E27FC236}">
                <a16:creationId xmlns:a16="http://schemas.microsoft.com/office/drawing/2014/main" id="{310DB761-B92E-2C4C-AB7E-B6C300C3AAB6}"/>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None/>
            </a:pPr>
            <a:r>
              <a:rPr lang="en-US"/>
              <a:t>Click to add picture</a:t>
            </a:r>
          </a:p>
        </p:txBody>
      </p:sp>
      <p:sp>
        <p:nvSpPr>
          <p:cNvPr id="17" name="Picture Placeholder 7">
            <a:extLst>
              <a:ext uri="{FF2B5EF4-FFF2-40B4-BE49-F238E27FC236}">
                <a16:creationId xmlns:a16="http://schemas.microsoft.com/office/drawing/2014/main" id="{297F1339-8093-4D4E-AE89-B53100105677}"/>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None/>
            </a:pPr>
            <a:r>
              <a:rPr lang="en-US"/>
              <a:t>Click to add picture</a:t>
            </a:r>
          </a:p>
        </p:txBody>
      </p:sp>
      <p:sp>
        <p:nvSpPr>
          <p:cNvPr id="19" name="Content Placeholder 6">
            <a:extLst>
              <a:ext uri="{FF2B5EF4-FFF2-40B4-BE49-F238E27FC236}">
                <a16:creationId xmlns:a16="http://schemas.microsoft.com/office/drawing/2014/main" id="{CEEDAD36-D167-1F4A-AB62-C469C778A61C}"/>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rm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1BD63B00-47B1-7C40-802B-CBDEDC648563}"/>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rm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1" name="Content Placeholder 6">
            <a:extLst>
              <a:ext uri="{FF2B5EF4-FFF2-40B4-BE49-F238E27FC236}">
                <a16:creationId xmlns:a16="http://schemas.microsoft.com/office/drawing/2014/main" id="{70600DA8-F7EB-5140-A87E-388767895E35}"/>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rm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41280510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Dk BG 3 Column Blank + Image + Header">
    <p:spTree>
      <p:nvGrpSpPr>
        <p:cNvPr id="1" name=""/>
        <p:cNvGrpSpPr/>
        <p:nvPr/>
      </p:nvGrpSpPr>
      <p:grpSpPr>
        <a:xfrm>
          <a:off x="0" y="0"/>
          <a:ext cx="0" cy="0"/>
          <a:chOff x="0" y="0"/>
          <a:chExt cx="0" cy="0"/>
        </a:xfrm>
      </p:grpSpPr>
      <p:sp>
        <p:nvSpPr>
          <p:cNvPr id="27" name="Title 8">
            <a:extLst>
              <a:ext uri="{FF2B5EF4-FFF2-40B4-BE49-F238E27FC236}">
                <a16:creationId xmlns:a16="http://schemas.microsoft.com/office/drawing/2014/main" id="{13F0B701-11E1-6F46-88AE-74BE8D28DB8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Picture Placeholder 7">
            <a:extLst>
              <a:ext uri="{FF2B5EF4-FFF2-40B4-BE49-F238E27FC236}">
                <a16:creationId xmlns:a16="http://schemas.microsoft.com/office/drawing/2014/main" id="{BC742E5C-11D9-244F-84B0-9D23C88A567C}"/>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Font typeface="Arial" panose="020B0604020202020204" pitchFamily="34" charset="0"/>
              <a:buNone/>
              <a:defRPr sz="1200" b="0" i="0">
                <a:solidFill>
                  <a:schemeClr val="bg1"/>
                </a:solidFill>
                <a:latin typeface="Bierstadt" panose="020B0004020202020204" pitchFamily="34" charset="0"/>
              </a:defRPr>
            </a:lvl1pPr>
          </a:lstStyle>
          <a:p>
            <a:r>
              <a:rPr lang="en-US"/>
              <a:t>Click to add picture</a:t>
            </a:r>
          </a:p>
        </p:txBody>
      </p:sp>
      <p:sp>
        <p:nvSpPr>
          <p:cNvPr id="19" name="Picture Placeholder 7">
            <a:extLst>
              <a:ext uri="{FF2B5EF4-FFF2-40B4-BE49-F238E27FC236}">
                <a16:creationId xmlns:a16="http://schemas.microsoft.com/office/drawing/2014/main" id="{440582BE-B46C-2045-99BB-EAE4197383A6}"/>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0" name="Picture Placeholder 7">
            <a:extLst>
              <a:ext uri="{FF2B5EF4-FFF2-40B4-BE49-F238E27FC236}">
                <a16:creationId xmlns:a16="http://schemas.microsoft.com/office/drawing/2014/main" id="{5F35F312-1CFC-434E-8F30-8A8FC0465355}"/>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6" name="Content Placeholder 6">
            <a:extLst>
              <a:ext uri="{FF2B5EF4-FFF2-40B4-BE49-F238E27FC236}">
                <a16:creationId xmlns:a16="http://schemas.microsoft.com/office/drawing/2014/main" id="{102E8D91-B479-844D-9795-41AA4E3085AE}"/>
              </a:ext>
            </a:extLst>
          </p:cNvPr>
          <p:cNvSpPr>
            <a:spLocks noGrp="1"/>
          </p:cNvSpPr>
          <p:nvPr>
            <p:ph sz="quarter" idx="26" hasCustomPrompt="1"/>
          </p:nvPr>
        </p:nvSpPr>
        <p:spPr>
          <a:xfrm>
            <a:off x="603504" y="2876549"/>
            <a:ext cx="2124075" cy="1371601"/>
          </a:xfrm>
          <a:prstGeom prst="rect">
            <a:avLst/>
          </a:prstGeom>
        </p:spPr>
        <p:txBody>
          <a:bodyPr vert="horz" lIns="0" tIns="45720" rIns="0" bIns="45720" rtlCol="0">
            <a:norm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0" name="Content Placeholder 6">
            <a:extLst>
              <a:ext uri="{FF2B5EF4-FFF2-40B4-BE49-F238E27FC236}">
                <a16:creationId xmlns:a16="http://schemas.microsoft.com/office/drawing/2014/main" id="{FB171540-0571-294B-B71C-6F0FB1E655F4}"/>
              </a:ext>
            </a:extLst>
          </p:cNvPr>
          <p:cNvSpPr>
            <a:spLocks noGrp="1"/>
          </p:cNvSpPr>
          <p:nvPr>
            <p:ph sz="quarter" idx="27" hasCustomPrompt="1"/>
          </p:nvPr>
        </p:nvSpPr>
        <p:spPr>
          <a:xfrm>
            <a:off x="3509963" y="2876549"/>
            <a:ext cx="2124075" cy="1371601"/>
          </a:xfrm>
          <a:prstGeom prst="rect">
            <a:avLst/>
          </a:prstGeom>
        </p:spPr>
        <p:txBody>
          <a:bodyPr vert="horz" lIns="0" tIns="45720" rIns="0" bIns="45720" rtlCol="0">
            <a:norm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1" name="Content Placeholder 6">
            <a:extLst>
              <a:ext uri="{FF2B5EF4-FFF2-40B4-BE49-F238E27FC236}">
                <a16:creationId xmlns:a16="http://schemas.microsoft.com/office/drawing/2014/main" id="{8302021D-5928-ED4C-ACA2-48D1A625C2CD}"/>
              </a:ext>
            </a:extLst>
          </p:cNvPr>
          <p:cNvSpPr>
            <a:spLocks noGrp="1"/>
          </p:cNvSpPr>
          <p:nvPr>
            <p:ph sz="quarter" idx="28" hasCustomPrompt="1"/>
          </p:nvPr>
        </p:nvSpPr>
        <p:spPr>
          <a:xfrm>
            <a:off x="6391656" y="2876549"/>
            <a:ext cx="2124075" cy="1371601"/>
          </a:xfrm>
          <a:prstGeom prst="rect">
            <a:avLst/>
          </a:prstGeom>
        </p:spPr>
        <p:txBody>
          <a:bodyPr vert="horz" lIns="0" tIns="45720" rIns="0" bIns="45720" rtlCol="0">
            <a:normAutofit/>
          </a:bodyPr>
          <a:lstStyle>
            <a:lvl1pPr>
              <a:defRPr lang="en-US" sz="1400" dirty="0"/>
            </a:lvl1pPr>
            <a:lvl2pPr>
              <a:defRPr lang="en-US" sz="1200" dirty="0"/>
            </a:lvl2pPr>
            <a:lvl3pPr>
              <a:defRPr lang="en-US" sz="1100" dirty="0"/>
            </a:lvl3pPr>
            <a:lvl4pPr>
              <a:defRPr lang="en-US" sz="1050" dirty="0"/>
            </a:lvl4pPr>
            <a:lvl5pPr>
              <a:defRPr lang="en-US" sz="5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2" name="Text Placeholder 4">
            <a:extLst>
              <a:ext uri="{FF2B5EF4-FFF2-40B4-BE49-F238E27FC236}">
                <a16:creationId xmlns:a16="http://schemas.microsoft.com/office/drawing/2014/main" id="{1D814CD0-153A-164A-8F23-91EFC7C91E39}"/>
              </a:ext>
            </a:extLst>
          </p:cNvPr>
          <p:cNvSpPr>
            <a:spLocks noGrp="1"/>
          </p:cNvSpPr>
          <p:nvPr>
            <p:ph type="body" sz="quarter" idx="21" hasCustomPrompt="1"/>
          </p:nvPr>
        </p:nvSpPr>
        <p:spPr>
          <a:xfrm>
            <a:off x="606742"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Text Placeholder 4">
            <a:extLst>
              <a:ext uri="{FF2B5EF4-FFF2-40B4-BE49-F238E27FC236}">
                <a16:creationId xmlns:a16="http://schemas.microsoft.com/office/drawing/2014/main" id="{61441A88-ACB8-334D-AFBD-E6180641C101}"/>
              </a:ext>
            </a:extLst>
          </p:cNvPr>
          <p:cNvSpPr>
            <a:spLocks noGrp="1"/>
          </p:cNvSpPr>
          <p:nvPr>
            <p:ph type="body" sz="quarter" idx="22" hasCustomPrompt="1"/>
          </p:nvPr>
        </p:nvSpPr>
        <p:spPr>
          <a:xfrm>
            <a:off x="3501628"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4" name="Text Placeholder 4">
            <a:extLst>
              <a:ext uri="{FF2B5EF4-FFF2-40B4-BE49-F238E27FC236}">
                <a16:creationId xmlns:a16="http://schemas.microsoft.com/office/drawing/2014/main" id="{3D8B636D-7A87-114F-A342-5048F042CE28}"/>
              </a:ext>
            </a:extLst>
          </p:cNvPr>
          <p:cNvSpPr>
            <a:spLocks noGrp="1"/>
          </p:cNvSpPr>
          <p:nvPr>
            <p:ph type="body" sz="quarter" idx="23" hasCustomPrompt="1"/>
          </p:nvPr>
        </p:nvSpPr>
        <p:spPr>
          <a:xfrm>
            <a:off x="6391720"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1477312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Dark Bg Center Caption Only with Graphic">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FD35A65-079E-464C-98A0-E472F01180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5" name="Graphic 4">
            <a:extLst>
              <a:ext uri="{FF2B5EF4-FFF2-40B4-BE49-F238E27FC236}">
                <a16:creationId xmlns:a16="http://schemas.microsoft.com/office/drawing/2014/main" id="{B7560B7C-618D-814B-81DA-B05574821F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7" name="Text Placeholder 3">
            <a:extLst>
              <a:ext uri="{FF2B5EF4-FFF2-40B4-BE49-F238E27FC236}">
                <a16:creationId xmlns:a16="http://schemas.microsoft.com/office/drawing/2014/main" id="{98F9E029-80C7-3F46-BC1C-367DD7CF10DD}"/>
              </a:ext>
            </a:extLst>
          </p:cNvPr>
          <p:cNvSpPr>
            <a:spLocks noGrp="1"/>
          </p:cNvSpPr>
          <p:nvPr>
            <p:ph type="body" sz="quarter" idx="10" hasCustomPrompt="1"/>
          </p:nvPr>
        </p:nvSpPr>
        <p:spPr>
          <a:xfrm>
            <a:off x="1554480" y="971550"/>
            <a:ext cx="6035040" cy="3200400"/>
          </a:xfrm>
          <a:prstGeom prst="rect">
            <a:avLst/>
          </a:prstGeom>
        </p:spPr>
        <p:txBody>
          <a:bodyPr vert="horz" lIns="0" tIns="0" rIns="0" bIns="0" rtlCol="0" anchor="ctr">
            <a:normAutofit/>
          </a:bodyPr>
          <a:lstStyle>
            <a:lvl1pPr marL="0" indent="0" algn="ctr">
              <a:lnSpc>
                <a:spcPct val="110000"/>
              </a:lnSpc>
              <a:buNone/>
              <a:defRPr lang="en-US" sz="4400" b="1" dirty="0"/>
            </a:lvl1pPr>
          </a:lstStyle>
          <a:p>
            <a:pPr marL="342900" lvl="0" indent="-342900" algn="ctr">
              <a:lnSpc>
                <a:spcPct val="130000"/>
              </a:lnSpc>
              <a:spcBef>
                <a:spcPts val="1800"/>
              </a:spcBef>
              <a:spcAft>
                <a:spcPts val="200"/>
              </a:spcAft>
              <a:buSzPct val="150000"/>
            </a:pPr>
            <a:r>
              <a:rPr lang="en-US"/>
              <a:t>Click to add text</a:t>
            </a:r>
          </a:p>
        </p:txBody>
      </p:sp>
      <p:pic>
        <p:nvPicPr>
          <p:cNvPr id="2" name="Picture 1" descr="Background pattern&#10;&#10;Description automatically generated">
            <a:extLst>
              <a:ext uri="{FF2B5EF4-FFF2-40B4-BE49-F238E27FC236}">
                <a16:creationId xmlns:a16="http://schemas.microsoft.com/office/drawing/2014/main" id="{63DBA9EC-6F71-EBD7-3053-61CA4D0634FD}"/>
              </a:ext>
            </a:extLst>
          </p:cNvPr>
          <p:cNvPicPr>
            <a:picLocks noChangeAspect="1"/>
          </p:cNvPicPr>
          <p:nvPr/>
        </p:nvPicPr>
        <p:blipFill rotWithShape="1">
          <a:blip r:embed="rId6">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2D9B1E8D-723B-85B8-8DD7-4CB90A46A703}"/>
              </a:ext>
            </a:extLst>
          </p:cNvPr>
          <p:cNvPicPr>
            <a:picLocks noChangeAspect="1"/>
          </p:cNvPicPr>
          <p:nvPr/>
        </p:nvPicPr>
        <p:blipFill rotWithShape="1">
          <a:blip r:embed="rId6">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4378052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Dk BG 3 Statement Graphic">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9FB6F97-0D1D-0C43-827F-B958958092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0" name="Graphic 9">
            <a:extLst>
              <a:ext uri="{FF2B5EF4-FFF2-40B4-BE49-F238E27FC236}">
                <a16:creationId xmlns:a16="http://schemas.microsoft.com/office/drawing/2014/main" id="{74BF0232-C7AE-2449-B525-B339CF9D14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chemeClr val="bg1"/>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chemeClr val="bg1"/>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97EEF3E9-0696-5497-C259-B858F2449A14}"/>
              </a:ext>
            </a:extLst>
          </p:cNvPr>
          <p:cNvCxnSpPr>
            <a:cxnSpLocks/>
          </p:cNvCxnSpPr>
          <p:nvPr/>
        </p:nvCxnSpPr>
        <p:spPr>
          <a:xfrm flipH="1" flipV="1">
            <a:off x="306064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48C2F081-5E79-0B65-F14A-5500632F068E}"/>
              </a:ext>
            </a:extLst>
          </p:cNvPr>
          <p:cNvCxnSpPr>
            <a:cxnSpLocks/>
          </p:cNvCxnSpPr>
          <p:nvPr/>
        </p:nvCxnSpPr>
        <p:spPr>
          <a:xfrm flipH="1" flipV="1">
            <a:off x="6049034" y="1241117"/>
            <a:ext cx="15644" cy="2508866"/>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 pattern&#10;&#10;Description automatically generated">
            <a:extLst>
              <a:ext uri="{FF2B5EF4-FFF2-40B4-BE49-F238E27FC236}">
                <a16:creationId xmlns:a16="http://schemas.microsoft.com/office/drawing/2014/main" id="{0B49107B-A79A-B92E-A3FF-28F4E816EBF3}"/>
              </a:ext>
            </a:extLst>
          </p:cNvPr>
          <p:cNvPicPr>
            <a:picLocks noChangeAspect="1"/>
          </p:cNvPicPr>
          <p:nvPr/>
        </p:nvPicPr>
        <p:blipFill rotWithShape="1">
          <a:blip r:embed="rId6">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5" name="Picture 4" descr="Background pattern&#10;&#10;Description automatically generated">
            <a:extLst>
              <a:ext uri="{FF2B5EF4-FFF2-40B4-BE49-F238E27FC236}">
                <a16:creationId xmlns:a16="http://schemas.microsoft.com/office/drawing/2014/main" id="{946C398A-FDC5-E4D0-EE92-8E1DF7309FC6}"/>
              </a:ext>
            </a:extLst>
          </p:cNvPr>
          <p:cNvPicPr>
            <a:picLocks noChangeAspect="1"/>
          </p:cNvPicPr>
          <p:nvPr/>
        </p:nvPicPr>
        <p:blipFill rotWithShape="1">
          <a:blip r:embed="rId6">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26674243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Dk_1 Column Graphic">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863D356-8901-F64B-8E58-65739020F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7" name="Graphic 6">
            <a:extLst>
              <a:ext uri="{FF2B5EF4-FFF2-40B4-BE49-F238E27FC236}">
                <a16:creationId xmlns:a16="http://schemas.microsoft.com/office/drawing/2014/main" id="{AAF75A49-F29A-FF42-95D7-27A4CBF91C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6" name="Title 8">
            <a:extLst>
              <a:ext uri="{FF2B5EF4-FFF2-40B4-BE49-F238E27FC236}">
                <a16:creationId xmlns:a16="http://schemas.microsoft.com/office/drawing/2014/main" id="{AFF48A97-CCC0-5A49-8667-EA0024ACF5E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8" name="Content Placeholder 6">
            <a:extLst>
              <a:ext uri="{FF2B5EF4-FFF2-40B4-BE49-F238E27FC236}">
                <a16:creationId xmlns:a16="http://schemas.microsoft.com/office/drawing/2014/main" id="{1D8CBA11-3A22-164A-9587-44B34617F02A}"/>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40691622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Dk_1 Column Graphic + Header">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pic>
        <p:nvPicPr>
          <p:cNvPr id="7" name="Graphic 6">
            <a:extLst>
              <a:ext uri="{FF2B5EF4-FFF2-40B4-BE49-F238E27FC236}">
                <a16:creationId xmlns:a16="http://schemas.microsoft.com/office/drawing/2014/main" id="{307F2706-AA1D-E04C-A296-40FE6B6971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8" name="Graphic 7">
            <a:extLst>
              <a:ext uri="{FF2B5EF4-FFF2-40B4-BE49-F238E27FC236}">
                <a16:creationId xmlns:a16="http://schemas.microsoft.com/office/drawing/2014/main" id="{0B9C7761-FA82-E347-B2F0-262B433299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11" name="Content Placeholder 6">
            <a:extLst>
              <a:ext uri="{FF2B5EF4-FFF2-40B4-BE49-F238E27FC236}">
                <a16:creationId xmlns:a16="http://schemas.microsoft.com/office/drawing/2014/main" id="{6348E95C-BBA7-5A42-8D65-A3666AD8219A}"/>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ext Placeholder 4">
            <a:extLst>
              <a:ext uri="{FF2B5EF4-FFF2-40B4-BE49-F238E27FC236}">
                <a16:creationId xmlns:a16="http://schemas.microsoft.com/office/drawing/2014/main" id="{EA13B125-4385-424E-B9A1-DAF69031760C}"/>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7307648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Dk_2 Column Graphic">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7874F95-A867-8E46-879C-02190C636E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1" name="Graphic 10">
            <a:extLst>
              <a:ext uri="{FF2B5EF4-FFF2-40B4-BE49-F238E27FC236}">
                <a16:creationId xmlns:a16="http://schemas.microsoft.com/office/drawing/2014/main" id="{E3B6AF6E-8D58-F64C-BB35-003BBDB1AD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12" name="Title 8">
            <a:extLst>
              <a:ext uri="{FF2B5EF4-FFF2-40B4-BE49-F238E27FC236}">
                <a16:creationId xmlns:a16="http://schemas.microsoft.com/office/drawing/2014/main" id="{84AB929C-5093-104B-A681-D1C44A43F131}"/>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3" name="Content Placeholder 6">
            <a:extLst>
              <a:ext uri="{FF2B5EF4-FFF2-40B4-BE49-F238E27FC236}">
                <a16:creationId xmlns:a16="http://schemas.microsoft.com/office/drawing/2014/main" id="{024C0362-3439-3C47-87DF-661EB0C693F1}"/>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D80D9E9D-8DE5-F142-850B-4E338798EBA6}"/>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8136566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Dk_2 Column Graphic + Heade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86B7BE6-BDBD-3F40-9C3D-AB0BD7EBEA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3" name="Graphic 12">
            <a:extLst>
              <a:ext uri="{FF2B5EF4-FFF2-40B4-BE49-F238E27FC236}">
                <a16:creationId xmlns:a16="http://schemas.microsoft.com/office/drawing/2014/main" id="{A7E0CDB1-1F85-094A-ACD8-8732BE738C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Content Placeholder 6">
            <a:extLst>
              <a:ext uri="{FF2B5EF4-FFF2-40B4-BE49-F238E27FC236}">
                <a16:creationId xmlns:a16="http://schemas.microsoft.com/office/drawing/2014/main" id="{4C971378-FBA9-A849-9900-FF1A6B5B07FC}"/>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46135E8C-BE28-3E4E-96BC-0A8720E62D49}"/>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Text Placeholder 4">
            <a:extLst>
              <a:ext uri="{FF2B5EF4-FFF2-40B4-BE49-F238E27FC236}">
                <a16:creationId xmlns:a16="http://schemas.microsoft.com/office/drawing/2014/main" id="{A33676DB-76F1-2940-B62A-D3B3815133D7}"/>
              </a:ext>
            </a:extLst>
          </p:cNvPr>
          <p:cNvSpPr>
            <a:spLocks noGrp="1"/>
          </p:cNvSpPr>
          <p:nvPr>
            <p:ph type="body" sz="quarter" idx="21" hasCustomPrompt="1"/>
          </p:nvPr>
        </p:nvSpPr>
        <p:spPr>
          <a:xfrm>
            <a:off x="347472" y="1200151"/>
            <a:ext cx="4114800" cy="393954"/>
          </a:xfrm>
          <a:prstGeom prst="rect">
            <a:avLst/>
          </a:prstGeom>
        </p:spPr>
        <p:txBody>
          <a:bodyPr lIns="0">
            <a:normAutofit/>
          </a:bodyPr>
          <a:lstStyle>
            <a:lvl1pPr marL="0" indent="0">
              <a:buNone/>
              <a:defRPr sz="1600" b="0"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0D5268A7-1ECC-664D-850D-9FC86F326178}"/>
              </a:ext>
            </a:extLst>
          </p:cNvPr>
          <p:cNvSpPr>
            <a:spLocks noGrp="1"/>
          </p:cNvSpPr>
          <p:nvPr>
            <p:ph type="body" sz="quarter" idx="23" hasCustomPrompt="1"/>
          </p:nvPr>
        </p:nvSpPr>
        <p:spPr>
          <a:xfrm>
            <a:off x="4686300" y="1200151"/>
            <a:ext cx="4114800" cy="393954"/>
          </a:xfrm>
          <a:prstGeom prst="rect">
            <a:avLst/>
          </a:prstGeom>
        </p:spPr>
        <p:txBody>
          <a:bodyPr lIns="0">
            <a:normAutofit/>
          </a:bodyPr>
          <a:lstStyle>
            <a:lvl1pPr marL="0" indent="0">
              <a:buNone/>
              <a:defRPr sz="1600" b="0"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34377975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Dk_3 Column Graphic ">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4E58793-1061-914F-9767-3BA30DA6D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0" name="Graphic 9">
            <a:extLst>
              <a:ext uri="{FF2B5EF4-FFF2-40B4-BE49-F238E27FC236}">
                <a16:creationId xmlns:a16="http://schemas.microsoft.com/office/drawing/2014/main" id="{04B9B0ED-A1A7-A94D-88AD-BFDF3CCF29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8" name="Title 8">
            <a:extLst>
              <a:ext uri="{FF2B5EF4-FFF2-40B4-BE49-F238E27FC236}">
                <a16:creationId xmlns:a16="http://schemas.microsoft.com/office/drawing/2014/main" id="{2B465902-EC54-DF41-B08C-2F76300C73A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5" name="Content Placeholder 6">
            <a:extLst>
              <a:ext uri="{FF2B5EF4-FFF2-40B4-BE49-F238E27FC236}">
                <a16:creationId xmlns:a16="http://schemas.microsoft.com/office/drawing/2014/main" id="{BCBB66FF-0820-3E44-9F93-6F4B952A4923}"/>
              </a:ext>
            </a:extLst>
          </p:cNvPr>
          <p:cNvSpPr>
            <a:spLocks noGrp="1"/>
          </p:cNvSpPr>
          <p:nvPr>
            <p:ph sz="quarter" idx="18" hasCustomPrompt="1"/>
          </p:nvPr>
        </p:nvSpPr>
        <p:spPr>
          <a:xfrm>
            <a:off x="342901" y="1200150"/>
            <a:ext cx="26289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0FBFB539-38C8-1C4B-A696-C664B393D707}"/>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7" name="Content Placeholder 6">
            <a:extLst>
              <a:ext uri="{FF2B5EF4-FFF2-40B4-BE49-F238E27FC236}">
                <a16:creationId xmlns:a16="http://schemas.microsoft.com/office/drawing/2014/main" id="{506CB77A-06C5-334D-8E2C-212F38B2796F}"/>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307415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Dk_1 Column Graphic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AFF48A97-CCC0-5A49-8667-EA0024ACF5E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bg1"/>
                </a:solidFill>
              </a:defRPr>
            </a:lvl1pPr>
          </a:lstStyle>
          <a:p>
            <a:r>
              <a:rPr lang="en-US"/>
              <a:t>Click to add title</a:t>
            </a:r>
          </a:p>
        </p:txBody>
      </p:sp>
      <p:sp>
        <p:nvSpPr>
          <p:cNvPr id="8" name="Content Placeholder 6">
            <a:extLst>
              <a:ext uri="{FF2B5EF4-FFF2-40B4-BE49-F238E27FC236}">
                <a16:creationId xmlns:a16="http://schemas.microsoft.com/office/drawing/2014/main" id="{1D8CBA11-3A22-164A-9587-44B34617F02A}"/>
              </a:ext>
            </a:extLst>
          </p:cNvPr>
          <p:cNvSpPr>
            <a:spLocks noGrp="1"/>
          </p:cNvSpPr>
          <p:nvPr>
            <p:ph sz="quarter" idx="15" hasCustomPrompt="1"/>
          </p:nvPr>
        </p:nvSpPr>
        <p:spPr>
          <a:xfrm>
            <a:off x="342900" y="1200150"/>
            <a:ext cx="8458200"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E55A4918-AD07-AFF6-8D9B-CCE57A7196A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6185619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Dk BG 3 Column Graphic + Header">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E408F84-F15C-0142-998C-7AE553546D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6" name="Graphic 15">
            <a:extLst>
              <a:ext uri="{FF2B5EF4-FFF2-40B4-BE49-F238E27FC236}">
                <a16:creationId xmlns:a16="http://schemas.microsoft.com/office/drawing/2014/main" id="{73ED8EC8-3C80-CF4E-9348-508B24F6D7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13" name="Title 8">
            <a:extLst>
              <a:ext uri="{FF2B5EF4-FFF2-40B4-BE49-F238E27FC236}">
                <a16:creationId xmlns:a16="http://schemas.microsoft.com/office/drawing/2014/main" id="{1669C1E2-D560-8F43-8A9E-5ECC013FCD4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9" name="Content Placeholder 6">
            <a:extLst>
              <a:ext uri="{FF2B5EF4-FFF2-40B4-BE49-F238E27FC236}">
                <a16:creationId xmlns:a16="http://schemas.microsoft.com/office/drawing/2014/main" id="{0274C7B2-59EC-5E4C-8A39-843DE3CF04AA}"/>
              </a:ext>
            </a:extLst>
          </p:cNvPr>
          <p:cNvSpPr>
            <a:spLocks noGrp="1"/>
          </p:cNvSpPr>
          <p:nvPr>
            <p:ph sz="quarter" idx="15" hasCustomPrompt="1"/>
          </p:nvPr>
        </p:nvSpPr>
        <p:spPr>
          <a:xfrm>
            <a:off x="342900" y="1657349"/>
            <a:ext cx="2633472"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05524E3D-433C-F846-B314-065D1D7849F8}"/>
              </a:ext>
            </a:extLst>
          </p:cNvPr>
          <p:cNvSpPr>
            <a:spLocks noGrp="1"/>
          </p:cNvSpPr>
          <p:nvPr>
            <p:ph sz="quarter" idx="18" hasCustomPrompt="1"/>
          </p:nvPr>
        </p:nvSpPr>
        <p:spPr>
          <a:xfrm>
            <a:off x="3260021" y="1657349"/>
            <a:ext cx="2633472"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5" name="Content Placeholder 6">
            <a:extLst>
              <a:ext uri="{FF2B5EF4-FFF2-40B4-BE49-F238E27FC236}">
                <a16:creationId xmlns:a16="http://schemas.microsoft.com/office/drawing/2014/main" id="{34EC7D08-09F6-DC4D-9E6E-9378E8DF3D38}"/>
              </a:ext>
            </a:extLst>
          </p:cNvPr>
          <p:cNvSpPr>
            <a:spLocks noGrp="1"/>
          </p:cNvSpPr>
          <p:nvPr>
            <p:ph sz="quarter" idx="19" hasCustomPrompt="1"/>
          </p:nvPr>
        </p:nvSpPr>
        <p:spPr>
          <a:xfrm>
            <a:off x="6167628" y="1657349"/>
            <a:ext cx="2633472"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9" name="Text Placeholder 4">
            <a:extLst>
              <a:ext uri="{FF2B5EF4-FFF2-40B4-BE49-F238E27FC236}">
                <a16:creationId xmlns:a16="http://schemas.microsoft.com/office/drawing/2014/main" id="{D4EA3A20-C51D-D940-8D95-A6FC2D8426C7}"/>
              </a:ext>
            </a:extLst>
          </p:cNvPr>
          <p:cNvSpPr>
            <a:spLocks noGrp="1"/>
          </p:cNvSpPr>
          <p:nvPr>
            <p:ph type="body" sz="quarter" idx="21" hasCustomPrompt="1"/>
          </p:nvPr>
        </p:nvSpPr>
        <p:spPr>
          <a:xfrm>
            <a:off x="340521"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0" name="Text Placeholder 4">
            <a:extLst>
              <a:ext uri="{FF2B5EF4-FFF2-40B4-BE49-F238E27FC236}">
                <a16:creationId xmlns:a16="http://schemas.microsoft.com/office/drawing/2014/main" id="{7A6966F0-30EE-DA42-930E-FDC4D0E7027E}"/>
              </a:ext>
            </a:extLst>
          </p:cNvPr>
          <p:cNvSpPr>
            <a:spLocks noGrp="1"/>
          </p:cNvSpPr>
          <p:nvPr>
            <p:ph type="body" sz="quarter" idx="23" hasCustomPrompt="1"/>
          </p:nvPr>
        </p:nvSpPr>
        <p:spPr>
          <a:xfrm>
            <a:off x="3255264"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1" name="Text Placeholder 4">
            <a:extLst>
              <a:ext uri="{FF2B5EF4-FFF2-40B4-BE49-F238E27FC236}">
                <a16:creationId xmlns:a16="http://schemas.microsoft.com/office/drawing/2014/main" id="{1219D8CD-F7A1-DB4B-A3FB-462C6A0CFE88}"/>
              </a:ext>
            </a:extLst>
          </p:cNvPr>
          <p:cNvSpPr>
            <a:spLocks noGrp="1"/>
          </p:cNvSpPr>
          <p:nvPr>
            <p:ph type="body" sz="quarter" idx="25" hasCustomPrompt="1"/>
          </p:nvPr>
        </p:nvSpPr>
        <p:spPr>
          <a:xfrm>
            <a:off x="6167630"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30550836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Dk BG 3 Column Graphic + Imag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E4A4042-B539-904E-B8C3-773BF98798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3" name="Graphic 12">
            <a:extLst>
              <a:ext uri="{FF2B5EF4-FFF2-40B4-BE49-F238E27FC236}">
                <a16:creationId xmlns:a16="http://schemas.microsoft.com/office/drawing/2014/main" id="{22B8D5CD-74F9-3E46-B430-BE75D5E0CA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8" name="Picture Placeholder 7">
            <a:extLst>
              <a:ext uri="{FF2B5EF4-FFF2-40B4-BE49-F238E27FC236}">
                <a16:creationId xmlns:a16="http://schemas.microsoft.com/office/drawing/2014/main" id="{2F848688-D182-F645-9230-59F09FAB2FA3}"/>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bg1"/>
                </a:solidFill>
                <a:latin typeface="Bierstadt" panose="020B0004020202020204" pitchFamily="34" charset="0"/>
              </a:defRPr>
            </a:lvl1pPr>
          </a:lstStyle>
          <a:p>
            <a:r>
              <a:rPr lang="en-US"/>
              <a:t>Click to add picture</a:t>
            </a:r>
          </a:p>
        </p:txBody>
      </p:sp>
      <p:sp>
        <p:nvSpPr>
          <p:cNvPr id="29" name="Picture Placeholder 7">
            <a:extLst>
              <a:ext uri="{FF2B5EF4-FFF2-40B4-BE49-F238E27FC236}">
                <a16:creationId xmlns:a16="http://schemas.microsoft.com/office/drawing/2014/main" id="{DBC7A03B-8E06-804D-92D4-6397DD990E6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30" name="Picture Placeholder 7">
            <a:extLst>
              <a:ext uri="{FF2B5EF4-FFF2-40B4-BE49-F238E27FC236}">
                <a16:creationId xmlns:a16="http://schemas.microsoft.com/office/drawing/2014/main" id="{309FF59E-77E0-5842-AE00-A8F54E091288}"/>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1740D9A6-E0BF-504F-878B-F2E6ABAE9BAC}"/>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84D8AE7D-06F7-4F4F-85AA-810D5549A625}"/>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rm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830B60C4-683C-E14C-856F-99CE95280249}"/>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rm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E5F680E7-EC28-5048-B488-0DFD2C302F69}"/>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rm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descr="Background pattern&#10;&#10;Description automatically generated">
            <a:extLst>
              <a:ext uri="{FF2B5EF4-FFF2-40B4-BE49-F238E27FC236}">
                <a16:creationId xmlns:a16="http://schemas.microsoft.com/office/drawing/2014/main" id="{663CF383-9A3C-1C0B-1165-E71E178BCAF0}"/>
              </a:ext>
            </a:extLst>
          </p:cNvPr>
          <p:cNvPicPr>
            <a:picLocks noChangeAspect="1"/>
          </p:cNvPicPr>
          <p:nvPr/>
        </p:nvPicPr>
        <p:blipFill rotWithShape="1">
          <a:blip r:embed="rId6">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839ECF30-FDD0-4B1E-2EA3-80963CBADBAB}"/>
              </a:ext>
            </a:extLst>
          </p:cNvPr>
          <p:cNvPicPr>
            <a:picLocks noChangeAspect="1"/>
          </p:cNvPicPr>
          <p:nvPr/>
        </p:nvPicPr>
        <p:blipFill rotWithShape="1">
          <a:blip r:embed="rId6">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26493881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k BG 3 Column Graphic + Image + Header">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C7EFAEC-21D6-8247-ACF4-CE5E4DE0BF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6" name="Graphic 15">
            <a:extLst>
              <a:ext uri="{FF2B5EF4-FFF2-40B4-BE49-F238E27FC236}">
                <a16:creationId xmlns:a16="http://schemas.microsoft.com/office/drawing/2014/main" id="{79A75E83-6153-EA41-AEDD-31A5B33255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8" name="Picture Placeholder 7">
            <a:extLst>
              <a:ext uri="{FF2B5EF4-FFF2-40B4-BE49-F238E27FC236}">
                <a16:creationId xmlns:a16="http://schemas.microsoft.com/office/drawing/2014/main" id="{2F848688-D182-F645-9230-59F09FAB2FA3}"/>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Font typeface="Arial" panose="020B0604020202020204" pitchFamily="34" charset="0"/>
              <a:buNone/>
              <a:defRPr sz="1200" b="0" i="0">
                <a:solidFill>
                  <a:schemeClr val="bg1"/>
                </a:solidFill>
                <a:latin typeface="Bierstadt" panose="020B0004020202020204" pitchFamily="34" charset="0"/>
              </a:defRPr>
            </a:lvl1pPr>
          </a:lstStyle>
          <a:p>
            <a:r>
              <a:rPr lang="en-US"/>
              <a:t>Click to add picture</a:t>
            </a:r>
          </a:p>
        </p:txBody>
      </p:sp>
      <p:sp>
        <p:nvSpPr>
          <p:cNvPr id="21" name="Picture Placeholder 7">
            <a:extLst>
              <a:ext uri="{FF2B5EF4-FFF2-40B4-BE49-F238E27FC236}">
                <a16:creationId xmlns:a16="http://schemas.microsoft.com/office/drawing/2014/main" id="{A3ACBF64-A36F-8843-9B43-5C53B0AF6FF3}"/>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2" name="Picture Placeholder 7">
            <a:extLst>
              <a:ext uri="{FF2B5EF4-FFF2-40B4-BE49-F238E27FC236}">
                <a16:creationId xmlns:a16="http://schemas.microsoft.com/office/drawing/2014/main" id="{7A6B0D92-90F7-B344-B974-716D56E4F573}"/>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7" name="Title 8">
            <a:extLst>
              <a:ext uri="{FF2B5EF4-FFF2-40B4-BE49-F238E27FC236}">
                <a16:creationId xmlns:a16="http://schemas.microsoft.com/office/drawing/2014/main" id="{13F0B701-11E1-6F46-88AE-74BE8D28DB8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7" name="Content Placeholder 6">
            <a:extLst>
              <a:ext uri="{FF2B5EF4-FFF2-40B4-BE49-F238E27FC236}">
                <a16:creationId xmlns:a16="http://schemas.microsoft.com/office/drawing/2014/main" id="{ED6659EF-317F-1A47-B74A-1AC93450C33A}"/>
              </a:ext>
            </a:extLst>
          </p:cNvPr>
          <p:cNvSpPr>
            <a:spLocks noGrp="1"/>
          </p:cNvSpPr>
          <p:nvPr>
            <p:ph sz="quarter" idx="26" hasCustomPrompt="1"/>
          </p:nvPr>
        </p:nvSpPr>
        <p:spPr>
          <a:xfrm>
            <a:off x="603504" y="2876549"/>
            <a:ext cx="2124075" cy="1371601"/>
          </a:xfrm>
          <a:prstGeom prst="rect">
            <a:avLst/>
          </a:prstGeom>
        </p:spPr>
        <p:txBody>
          <a:bodyPr vert="horz" lIns="0" tIns="45720" rIns="0" bIns="45720" rtlCol="0">
            <a:norm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8" name="Content Placeholder 6">
            <a:extLst>
              <a:ext uri="{FF2B5EF4-FFF2-40B4-BE49-F238E27FC236}">
                <a16:creationId xmlns:a16="http://schemas.microsoft.com/office/drawing/2014/main" id="{59A788FA-28CC-D14E-B1EA-4240E9A3564C}"/>
              </a:ext>
            </a:extLst>
          </p:cNvPr>
          <p:cNvSpPr>
            <a:spLocks noGrp="1"/>
          </p:cNvSpPr>
          <p:nvPr>
            <p:ph sz="quarter" idx="27" hasCustomPrompt="1"/>
          </p:nvPr>
        </p:nvSpPr>
        <p:spPr>
          <a:xfrm>
            <a:off x="3509963" y="2876549"/>
            <a:ext cx="2124075" cy="1371601"/>
          </a:xfrm>
          <a:prstGeom prst="rect">
            <a:avLst/>
          </a:prstGeom>
        </p:spPr>
        <p:txBody>
          <a:bodyPr vert="horz" lIns="0" tIns="45720" rIns="0" bIns="45720" rtlCol="0">
            <a:norm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A5CA8A97-6D36-4348-846E-B7A1E500F2F7}"/>
              </a:ext>
            </a:extLst>
          </p:cNvPr>
          <p:cNvSpPr>
            <a:spLocks noGrp="1"/>
          </p:cNvSpPr>
          <p:nvPr>
            <p:ph sz="quarter" idx="28" hasCustomPrompt="1"/>
          </p:nvPr>
        </p:nvSpPr>
        <p:spPr>
          <a:xfrm>
            <a:off x="6391656" y="2876549"/>
            <a:ext cx="2124075" cy="1371601"/>
          </a:xfrm>
          <a:prstGeom prst="rect">
            <a:avLst/>
          </a:prstGeom>
        </p:spPr>
        <p:txBody>
          <a:bodyPr vert="horz" lIns="0" tIns="45720" rIns="0" bIns="45720" rtlCol="0">
            <a:norm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Text Placeholder 4">
            <a:extLst>
              <a:ext uri="{FF2B5EF4-FFF2-40B4-BE49-F238E27FC236}">
                <a16:creationId xmlns:a16="http://schemas.microsoft.com/office/drawing/2014/main" id="{E2C4A09A-A1D1-F549-8BE3-27249210AA21}"/>
              </a:ext>
            </a:extLst>
          </p:cNvPr>
          <p:cNvSpPr>
            <a:spLocks noGrp="1"/>
          </p:cNvSpPr>
          <p:nvPr>
            <p:ph type="body" sz="quarter" idx="21" hasCustomPrompt="1"/>
          </p:nvPr>
        </p:nvSpPr>
        <p:spPr>
          <a:xfrm>
            <a:off x="606742"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81D5645D-AF95-8743-8741-66D7121613C5}"/>
              </a:ext>
            </a:extLst>
          </p:cNvPr>
          <p:cNvSpPr>
            <a:spLocks noGrp="1"/>
          </p:cNvSpPr>
          <p:nvPr>
            <p:ph type="body" sz="quarter" idx="22" hasCustomPrompt="1"/>
          </p:nvPr>
        </p:nvSpPr>
        <p:spPr>
          <a:xfrm>
            <a:off x="3501628"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3" name="Text Placeholder 4">
            <a:extLst>
              <a:ext uri="{FF2B5EF4-FFF2-40B4-BE49-F238E27FC236}">
                <a16:creationId xmlns:a16="http://schemas.microsoft.com/office/drawing/2014/main" id="{71469137-A773-A94F-ACE1-728FBC4AFF69}"/>
              </a:ext>
            </a:extLst>
          </p:cNvPr>
          <p:cNvSpPr>
            <a:spLocks noGrp="1"/>
          </p:cNvSpPr>
          <p:nvPr>
            <p:ph type="body" sz="quarter" idx="23" hasCustomPrompt="1"/>
          </p:nvPr>
        </p:nvSpPr>
        <p:spPr>
          <a:xfrm>
            <a:off x="6391720"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1A07F2C6-6660-851D-E4BC-D2D2CF2C42EA}"/>
              </a:ext>
            </a:extLst>
          </p:cNvPr>
          <p:cNvPicPr>
            <a:picLocks noChangeAspect="1"/>
          </p:cNvPicPr>
          <p:nvPr/>
        </p:nvPicPr>
        <p:blipFill rotWithShape="1">
          <a:blip r:embed="rId6">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D0BED0BA-AC20-768D-2129-B369AE77C800}"/>
              </a:ext>
            </a:extLst>
          </p:cNvPr>
          <p:cNvPicPr>
            <a:picLocks noChangeAspect="1"/>
          </p:cNvPicPr>
          <p:nvPr/>
        </p:nvPicPr>
        <p:blipFill rotWithShape="1">
          <a:blip r:embed="rId6">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12764285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Dk_Left Column Only">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7919507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_Dk_Left Column with Image">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Picture Placeholder 2">
            <a:extLst>
              <a:ext uri="{FF2B5EF4-FFF2-40B4-BE49-F238E27FC236}">
                <a16:creationId xmlns:a16="http://schemas.microsoft.com/office/drawing/2014/main" id="{EAEF7E48-7194-6643-8F89-A6E5EFF6D95B}"/>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Tree>
    <p:extLst>
      <p:ext uri="{BB962C8B-B14F-4D97-AF65-F5344CB8AC3E}">
        <p14:creationId xmlns:p14="http://schemas.microsoft.com/office/powerpoint/2010/main" val="7187910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Dk_Right Column Only">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65DC8F91-AA13-5E4E-A9C8-E31868306185}"/>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8" name="Content Placeholder 6">
            <a:extLst>
              <a:ext uri="{FF2B5EF4-FFF2-40B4-BE49-F238E27FC236}">
                <a16:creationId xmlns:a16="http://schemas.microsoft.com/office/drawing/2014/main" id="{B5D3A321-F145-054A-BA23-B7ED2112C2F9}"/>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TextBox 1">
            <a:extLst>
              <a:ext uri="{FF2B5EF4-FFF2-40B4-BE49-F238E27FC236}">
                <a16:creationId xmlns:a16="http://schemas.microsoft.com/office/drawing/2014/main" id="{97FA9E51-971C-4CD7-4150-D09E37019C42}"/>
              </a:ext>
            </a:extLst>
          </p:cNvPr>
          <p:cNvSpPr txBox="1"/>
          <p:nvPr/>
        </p:nvSpPr>
        <p:spPr>
          <a:xfrm>
            <a:off x="7945120" y="486664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21917408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_Dk_Right Column with Image">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65DC8F91-AA13-5E4E-A9C8-E31868306185}"/>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4" name="Picture Placeholder 2">
            <a:extLst>
              <a:ext uri="{FF2B5EF4-FFF2-40B4-BE49-F238E27FC236}">
                <a16:creationId xmlns:a16="http://schemas.microsoft.com/office/drawing/2014/main" id="{7C0B8345-B9DE-4742-8599-298BCBEE8408}"/>
              </a:ext>
            </a:extLst>
          </p:cNvPr>
          <p:cNvSpPr>
            <a:spLocks noGrp="1"/>
          </p:cNvSpPr>
          <p:nvPr>
            <p:ph type="pic" sz="quarter" idx="25" hasCustomPrompt="1"/>
          </p:nvPr>
        </p:nvSpPr>
        <p:spPr>
          <a:xfrm>
            <a:off x="342899" y="1200151"/>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8" name="Content Placeholder 6">
            <a:extLst>
              <a:ext uri="{FF2B5EF4-FFF2-40B4-BE49-F238E27FC236}">
                <a16:creationId xmlns:a16="http://schemas.microsoft.com/office/drawing/2014/main" id="{B5D3A321-F145-054A-BA23-B7ED2112C2F9}"/>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35482487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Dk_BG Header Blank">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BDCDE4D-4336-8F4E-BDE9-2681CF6E171D}"/>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7757284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Dk_BG Header Blank_No Logo">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BDCDE4D-4336-8F4E-BDE9-2681CF6E171D}"/>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18869174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Dk BG Blank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883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k_1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1" name="Content Placeholder 6">
            <a:extLst>
              <a:ext uri="{FF2B5EF4-FFF2-40B4-BE49-F238E27FC236}">
                <a16:creationId xmlns:a16="http://schemas.microsoft.com/office/drawing/2014/main" id="{6348E95C-BBA7-5A42-8D65-A3666AD8219A}"/>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ext Placeholder 4">
            <a:extLst>
              <a:ext uri="{FF2B5EF4-FFF2-40B4-BE49-F238E27FC236}">
                <a16:creationId xmlns:a16="http://schemas.microsoft.com/office/drawing/2014/main" id="{EA13B125-4385-424E-B9A1-DAF69031760C}"/>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19562489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Dk Bg Image with Centered Copy">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bg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3790950"/>
            <a:ext cx="9144000" cy="1352550"/>
          </a:xfrm>
          <a:prstGeom prst="rect">
            <a:avLst/>
          </a:prstGeom>
          <a:gradFill flip="none" rotWithShape="1">
            <a:gsLst>
              <a:gs pos="100000">
                <a:schemeClr val="tx1"/>
              </a:gs>
              <a:gs pos="0">
                <a:schemeClr val="tx1">
                  <a:alpha val="0"/>
                </a:schemeClr>
              </a:gs>
            </a:gsLst>
            <a:lin ang="5400000" scaled="0"/>
            <a:tileRect/>
          </a:gradFill>
        </p:spPr>
        <p:txBody>
          <a:bodyPr lIns="0" rIns="0" anchor="ctr"/>
          <a:lstStyle>
            <a:lvl1pPr marL="0" indent="0" algn="ctr">
              <a:buNone/>
              <a:defRPr sz="2000" b="0"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18160700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Dk Bg Image with Centered Copy Top">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bg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0"/>
            <a:ext cx="9144000" cy="1352550"/>
          </a:xfrm>
          <a:prstGeom prst="rect">
            <a:avLst/>
          </a:prstGeom>
          <a:gradFill flip="none" rotWithShape="1">
            <a:gsLst>
              <a:gs pos="100000">
                <a:schemeClr val="tx1"/>
              </a:gs>
              <a:gs pos="0">
                <a:schemeClr val="tx1">
                  <a:alpha val="0"/>
                </a:schemeClr>
              </a:gs>
            </a:gsLst>
            <a:lin ang="16200000" scaled="1"/>
            <a:tileRect/>
          </a:gradFill>
        </p:spPr>
        <p:txBody>
          <a:bodyPr lIns="0" rIns="0" anchor="ctr"/>
          <a:lstStyle>
            <a:lvl1pPr marL="0" indent="0" algn="ctr">
              <a:buNone/>
              <a:defRPr sz="2000" b="0"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19762811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Dk Blank Graph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A81CCD-19B1-5E4A-A4D7-AC4056230D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041"/>
            <a:ext cx="9140298" cy="5141418"/>
          </a:xfrm>
          <a:prstGeom prst="rect">
            <a:avLst/>
          </a:prstGeom>
        </p:spPr>
      </p:pic>
    </p:spTree>
    <p:extLst>
      <p:ext uri="{BB962C8B-B14F-4D97-AF65-F5344CB8AC3E}">
        <p14:creationId xmlns:p14="http://schemas.microsoft.com/office/powerpoint/2010/main" val="193741311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Dk Bla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57227C8-78D2-BA48-89AF-5C319CE412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177145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1_White Bg Center Caption Only with Graphic">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1554480" y="971550"/>
            <a:ext cx="6035040" cy="3200400"/>
          </a:xfrm>
          <a:prstGeom prst="rect">
            <a:avLst/>
          </a:prstGeom>
        </p:spPr>
        <p:txBody>
          <a:bodyPr vert="horz" wrap="square" lIns="0" tIns="0" rIns="0" bIns="0" rtlCol="0" anchor="ctr">
            <a:normAutofit/>
          </a:bodyPr>
          <a:lstStyle>
            <a:lvl1pPr marL="0" indent="0" algn="ctr">
              <a:lnSpc>
                <a:spcPct val="110000"/>
              </a:lnSpc>
              <a:buFontTx/>
              <a:buNone/>
              <a:defRPr lang="en-US" sz="4400" b="1" dirty="0">
                <a:solidFill>
                  <a:schemeClr val="tx1"/>
                </a:solidFill>
              </a:defRPr>
            </a:lvl1pPr>
          </a:lstStyle>
          <a:p>
            <a:pPr marL="342900" lvl="0" indent="-342900" algn="ctr">
              <a:lnSpc>
                <a:spcPct val="130000"/>
              </a:lnSpc>
              <a:spcBef>
                <a:spcPts val="1800"/>
              </a:spcBef>
              <a:spcAft>
                <a:spcPts val="200"/>
              </a:spcAft>
              <a:buSzPct val="150000"/>
            </a:pPr>
            <a:r>
              <a:rPr lang="en-US"/>
              <a:t>Click to add text</a:t>
            </a:r>
          </a:p>
        </p:txBody>
      </p:sp>
      <p:pic>
        <p:nvPicPr>
          <p:cNvPr id="7" name="Picture 6">
            <a:extLst>
              <a:ext uri="{FF2B5EF4-FFF2-40B4-BE49-F238E27FC236}">
                <a16:creationId xmlns:a16="http://schemas.microsoft.com/office/drawing/2014/main" id="{0211B621-6FF1-B64E-8793-0680A9CE300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6B5A2292-30D5-D3F9-89B1-B2F24319AF8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BF87DFE-828C-FDAF-7A92-4C9AF5B5688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1326039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White Bg 3 Statement Blank">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2">
            <a:extLst>
              <a:ext uri="{FF2B5EF4-FFF2-40B4-BE49-F238E27FC236}">
                <a16:creationId xmlns:a16="http://schemas.microsoft.com/office/drawing/2014/main" id="{D5569561-5D33-DC4A-BC31-E3272A7A4C0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 name="Straight Connector 1">
            <a:extLst>
              <a:ext uri="{FF2B5EF4-FFF2-40B4-BE49-F238E27FC236}">
                <a16:creationId xmlns:a16="http://schemas.microsoft.com/office/drawing/2014/main" id="{8C42003B-D0AE-1C50-90FF-0A30E0371E46}"/>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0F61FE0A-3F66-9DEC-98F2-18542B49485F}"/>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748E8992-C1A4-4046-19A2-104B3B56B02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C99318B3-43DC-A53F-B709-9307710F67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866874"/>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White Bg 1 Column Blank">
    <p:bg>
      <p:bgRef idx="1001">
        <a:schemeClr val="bg1"/>
      </p:bgRef>
    </p:bg>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2CEB7CB8-0223-AE4C-8203-AED27096F20B}"/>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513CA675-F314-524D-8B3C-C163FFAB4148}"/>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smtClean="0">
                <a:solidFill>
                  <a:schemeClr val="tx1"/>
                </a:solidFill>
              </a:defRPr>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6" name="Picture 2">
            <a:extLst>
              <a:ext uri="{FF2B5EF4-FFF2-40B4-BE49-F238E27FC236}">
                <a16:creationId xmlns:a16="http://schemas.microsoft.com/office/drawing/2014/main" id="{B60F5A64-3BA5-7A45-90CD-420FCC77DF7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6E5E4F6-98E6-EE29-2EED-E3F26EB2F78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7F1E5F57-DD46-D7CD-44BF-955673375CB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6848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White Bg 1 Column Blank + Header">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DFF4310-4DCF-A64D-BF9A-FEA584EE4EF6}"/>
              </a:ext>
            </a:extLst>
          </p:cNvPr>
          <p:cNvSpPr>
            <a:spLocks noGrp="1"/>
          </p:cNvSpPr>
          <p:nvPr>
            <p:ph sz="quarter" idx="16" hasCustomPrompt="1"/>
          </p:nvPr>
        </p:nvSpPr>
        <p:spPr>
          <a:xfrm>
            <a:off x="340458" y="1657349"/>
            <a:ext cx="8460642" cy="259080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pic>
        <p:nvPicPr>
          <p:cNvPr id="5" name="Picture 2">
            <a:extLst>
              <a:ext uri="{FF2B5EF4-FFF2-40B4-BE49-F238E27FC236}">
                <a16:creationId xmlns:a16="http://schemas.microsoft.com/office/drawing/2014/main" id="{58AAE0A9-F0F2-004B-AE55-CFE0CFB32A9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 Placeholder 4">
            <a:extLst>
              <a:ext uri="{FF2B5EF4-FFF2-40B4-BE49-F238E27FC236}">
                <a16:creationId xmlns:a16="http://schemas.microsoft.com/office/drawing/2014/main" id="{BE87574B-8FB7-A74D-BAC5-5137D93AAB20}"/>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a:extLst>
              <a:ext uri="{FF2B5EF4-FFF2-40B4-BE49-F238E27FC236}">
                <a16:creationId xmlns:a16="http://schemas.microsoft.com/office/drawing/2014/main" id="{C48882E8-92AD-E7EB-29C6-4F5C937836B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0581BAA-CEA5-64D1-CD11-E49A02CD89F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991839275"/>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White Bg 2 Column ">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5" name="Content Placeholder 6">
            <a:extLst>
              <a:ext uri="{FF2B5EF4-FFF2-40B4-BE49-F238E27FC236}">
                <a16:creationId xmlns:a16="http://schemas.microsoft.com/office/drawing/2014/main" id="{8AEDCC46-A498-CB48-A0CB-E3D1F907BF64}"/>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6" name="Content Placeholder 6">
            <a:extLst>
              <a:ext uri="{FF2B5EF4-FFF2-40B4-BE49-F238E27FC236}">
                <a16:creationId xmlns:a16="http://schemas.microsoft.com/office/drawing/2014/main" id="{D109EE4F-2A13-5B42-BEAF-71ADCE5DAE9F}"/>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7" name="Picture 2">
            <a:extLst>
              <a:ext uri="{FF2B5EF4-FFF2-40B4-BE49-F238E27FC236}">
                <a16:creationId xmlns:a16="http://schemas.microsoft.com/office/drawing/2014/main" id="{1FC5A0FA-333C-ED47-89D7-4095A08A647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7FACA2-5C8C-BFAD-D06F-52081FC093A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789285F7-96AB-50B0-AA0E-2D6F612208E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6021589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White Bg 2 Column + Header">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9A0E9B-6896-DE4C-A147-724EE1627902}"/>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E3C6FA26-5FBC-4C45-82AF-B1DFA1E722FE}"/>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8" name="Text Placeholder 4">
            <a:extLst>
              <a:ext uri="{FF2B5EF4-FFF2-40B4-BE49-F238E27FC236}">
                <a16:creationId xmlns:a16="http://schemas.microsoft.com/office/drawing/2014/main" id="{53B22AF3-17E0-FF42-94DF-DE214F89D099}"/>
              </a:ext>
            </a:extLst>
          </p:cNvPr>
          <p:cNvSpPr>
            <a:spLocks noGrp="1"/>
          </p:cNvSpPr>
          <p:nvPr>
            <p:ph type="body" sz="quarter" idx="21" hasCustomPrompt="1"/>
          </p:nvPr>
        </p:nvSpPr>
        <p:spPr>
          <a:xfrm>
            <a:off x="347472" y="1200151"/>
            <a:ext cx="4114800" cy="393954"/>
          </a:xfrm>
          <a:prstGeom prst="rect">
            <a:avLst/>
          </a:prstGeom>
        </p:spPr>
        <p:txBody>
          <a:bodyPr lIns="0">
            <a:normAutofit/>
          </a:bodyPr>
          <a:lstStyle>
            <a:lvl1pPr marL="0" indent="0">
              <a:buNone/>
              <a:defRPr sz="1600" b="0"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93A85B2E-4C25-5347-A7B1-6DAD7796AD72}"/>
              </a:ext>
            </a:extLst>
          </p:cNvPr>
          <p:cNvSpPr>
            <a:spLocks noGrp="1"/>
          </p:cNvSpPr>
          <p:nvPr>
            <p:ph type="body" sz="quarter" idx="23" hasCustomPrompt="1"/>
          </p:nvPr>
        </p:nvSpPr>
        <p:spPr>
          <a:xfrm>
            <a:off x="4686300" y="1200151"/>
            <a:ext cx="4114800" cy="393954"/>
          </a:xfrm>
          <a:prstGeom prst="rect">
            <a:avLst/>
          </a:prstGeom>
        </p:spPr>
        <p:txBody>
          <a:bodyPr lIns="0">
            <a:normAutofit/>
          </a:bodyPr>
          <a:lstStyle>
            <a:lvl1pPr marL="0" indent="0">
              <a:buNone/>
              <a:defRPr sz="1600" b="0"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10" name="Picture 2">
            <a:extLst>
              <a:ext uri="{FF2B5EF4-FFF2-40B4-BE49-F238E27FC236}">
                <a16:creationId xmlns:a16="http://schemas.microsoft.com/office/drawing/2014/main" id="{B3F65F99-AE41-B140-8A1C-BC69AF6D348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3A5F31F-4D59-2124-14E5-7D921BB1A23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6440C5D9-4C56-5375-38D7-8F932D702C9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7514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Dk_1 Column Graphic + Header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1" name="Content Placeholder 6">
            <a:extLst>
              <a:ext uri="{FF2B5EF4-FFF2-40B4-BE49-F238E27FC236}">
                <a16:creationId xmlns:a16="http://schemas.microsoft.com/office/drawing/2014/main" id="{6348E95C-BBA7-5A42-8D65-A3666AD8219A}"/>
              </a:ext>
            </a:extLst>
          </p:cNvPr>
          <p:cNvSpPr>
            <a:spLocks noGrp="1"/>
          </p:cNvSpPr>
          <p:nvPr>
            <p:ph sz="quarter" idx="22" hasCustomPrompt="1"/>
          </p:nvPr>
        </p:nvSpPr>
        <p:spPr>
          <a:xfrm>
            <a:off x="347472" y="1657349"/>
            <a:ext cx="8458200" cy="2724914"/>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ext Placeholder 4">
            <a:extLst>
              <a:ext uri="{FF2B5EF4-FFF2-40B4-BE49-F238E27FC236}">
                <a16:creationId xmlns:a16="http://schemas.microsoft.com/office/drawing/2014/main" id="{EA13B125-4385-424E-B9A1-DAF69031760C}"/>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2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6" name="Rectangle 5">
            <a:extLst>
              <a:ext uri="{FF2B5EF4-FFF2-40B4-BE49-F238E27FC236}">
                <a16:creationId xmlns:a16="http://schemas.microsoft.com/office/drawing/2014/main" id="{72427167-0021-226B-727D-280A84E60B5B}"/>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822679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White Bg 3 Column ">
    <p:bg>
      <p:bgPr>
        <a:solidFill>
          <a:schemeClr val="bg1"/>
        </a:solid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16EB00D5-8FDE-584C-AE7F-2517518F1035}"/>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9422ACB7-4DD1-2442-83C9-744B09A6498F}"/>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11" name="Content Placeholder 6">
            <a:extLst>
              <a:ext uri="{FF2B5EF4-FFF2-40B4-BE49-F238E27FC236}">
                <a16:creationId xmlns:a16="http://schemas.microsoft.com/office/drawing/2014/main" id="{FC132E9B-E249-5B40-9678-98BCB8694B34}"/>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6" name="Picture 2">
            <a:extLst>
              <a:ext uri="{FF2B5EF4-FFF2-40B4-BE49-F238E27FC236}">
                <a16:creationId xmlns:a16="http://schemas.microsoft.com/office/drawing/2014/main" id="{B3DE0A9E-5B14-A541-8289-395CCA6F3F2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841BBEC3-83FF-B313-BCDF-DD1CA1EB3CA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BF95DD91-CF31-E8B8-6E64-0CC1A4EC7C9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1329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White Bg 3 Column + Header">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46835827-C31D-DE49-9D19-5E0EE5328337}"/>
              </a:ext>
            </a:extLst>
          </p:cNvPr>
          <p:cNvSpPr>
            <a:spLocks noGrp="1"/>
          </p:cNvSpPr>
          <p:nvPr>
            <p:ph sz="quarter" idx="20" hasCustomPrompt="1"/>
          </p:nvPr>
        </p:nvSpPr>
        <p:spPr>
          <a:xfrm>
            <a:off x="347472" y="1657349"/>
            <a:ext cx="2633472"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034421E5-14F9-DB49-BF9E-139001ED74AB}"/>
              </a:ext>
            </a:extLst>
          </p:cNvPr>
          <p:cNvSpPr>
            <a:spLocks noGrp="1"/>
          </p:cNvSpPr>
          <p:nvPr>
            <p:ph sz="quarter" idx="27" hasCustomPrompt="1"/>
          </p:nvPr>
        </p:nvSpPr>
        <p:spPr>
          <a:xfrm>
            <a:off x="6163749" y="1657349"/>
            <a:ext cx="2633472"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BD102195-CE37-6B47-8B64-405C176431F2}"/>
              </a:ext>
            </a:extLst>
          </p:cNvPr>
          <p:cNvSpPr>
            <a:spLocks noGrp="1"/>
          </p:cNvSpPr>
          <p:nvPr>
            <p:ph sz="quarter" idx="28" hasCustomPrompt="1"/>
          </p:nvPr>
        </p:nvSpPr>
        <p:spPr>
          <a:xfrm>
            <a:off x="3255264" y="1657349"/>
            <a:ext cx="2633472"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Title 8">
            <a:extLst>
              <a:ext uri="{FF2B5EF4-FFF2-40B4-BE49-F238E27FC236}">
                <a16:creationId xmlns:a16="http://schemas.microsoft.com/office/drawing/2014/main" id="{265C8D85-A8C4-8140-BD46-38A5FC7C24D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pic>
        <p:nvPicPr>
          <p:cNvPr id="13" name="Picture 2">
            <a:extLst>
              <a:ext uri="{FF2B5EF4-FFF2-40B4-BE49-F238E27FC236}">
                <a16:creationId xmlns:a16="http://schemas.microsoft.com/office/drawing/2014/main" id="{EA5CBCDF-B989-E64E-A719-4CA86FAC544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 Placeholder 4">
            <a:extLst>
              <a:ext uri="{FF2B5EF4-FFF2-40B4-BE49-F238E27FC236}">
                <a16:creationId xmlns:a16="http://schemas.microsoft.com/office/drawing/2014/main" id="{1CF7D4F4-9BF7-C643-A0BC-D273CD5EC447}"/>
              </a:ext>
            </a:extLst>
          </p:cNvPr>
          <p:cNvSpPr>
            <a:spLocks noGrp="1"/>
          </p:cNvSpPr>
          <p:nvPr>
            <p:ph type="body" sz="quarter" idx="21" hasCustomPrompt="1"/>
          </p:nvPr>
        </p:nvSpPr>
        <p:spPr>
          <a:xfrm>
            <a:off x="340521"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A55C70E0-B3A9-0D47-A1EE-B336E7919D96}"/>
              </a:ext>
            </a:extLst>
          </p:cNvPr>
          <p:cNvSpPr>
            <a:spLocks noGrp="1"/>
          </p:cNvSpPr>
          <p:nvPr>
            <p:ph type="body" sz="quarter" idx="23" hasCustomPrompt="1"/>
          </p:nvPr>
        </p:nvSpPr>
        <p:spPr>
          <a:xfrm>
            <a:off x="3255264"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2" name="Text Placeholder 4">
            <a:extLst>
              <a:ext uri="{FF2B5EF4-FFF2-40B4-BE49-F238E27FC236}">
                <a16:creationId xmlns:a16="http://schemas.microsoft.com/office/drawing/2014/main" id="{84479699-D968-A247-99B1-7DB81C280C0A}"/>
              </a:ext>
            </a:extLst>
          </p:cNvPr>
          <p:cNvSpPr>
            <a:spLocks noGrp="1"/>
          </p:cNvSpPr>
          <p:nvPr>
            <p:ph type="body" sz="quarter" idx="25" hasCustomPrompt="1"/>
          </p:nvPr>
        </p:nvSpPr>
        <p:spPr>
          <a:xfrm>
            <a:off x="6167630"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F301799B-CFB6-6C5B-3B3B-514767DEAE9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C42FFE78-99A2-7B05-D289-3EA0A86702C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609366"/>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White Bg 3 Column Blank + Image">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lgn="ctr">
              <a:defRPr lang="en-US" sz="1200" b="0" i="0" dirty="0" smtClean="0">
                <a:solidFill>
                  <a:schemeClr val="tx1"/>
                </a:solidFill>
                <a:latin typeface="Bierstadt" panose="020B0004020202020204" pitchFamily="34" charset="0"/>
              </a:defRPr>
            </a:lvl1pPr>
          </a:lstStyle>
          <a:p>
            <a:pPr marL="0" lvl="0" indent="0">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lgn="ctr">
              <a:defRPr lang="en-US" sz="1200" b="0" i="0" dirty="0">
                <a:solidFill>
                  <a:schemeClr val="tx1"/>
                </a:solidFill>
                <a:latin typeface="Bierstadt" panose="020B0004020202020204" pitchFamily="34" charset="0"/>
              </a:defRPr>
            </a:lvl1pPr>
          </a:lstStyle>
          <a:p>
            <a:pPr marL="0" lvl="0" indent="0">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12" name="Content Placeholder 6">
            <a:extLst>
              <a:ext uri="{FF2B5EF4-FFF2-40B4-BE49-F238E27FC236}">
                <a16:creationId xmlns:a16="http://schemas.microsoft.com/office/drawing/2014/main" id="{A1D707A3-4760-FF4F-BC54-25DFBFCE8FBB}"/>
              </a:ext>
            </a:extLst>
          </p:cNvPr>
          <p:cNvSpPr>
            <a:spLocks noGrp="1"/>
          </p:cNvSpPr>
          <p:nvPr>
            <p:ph sz="quarter" idx="26" hasCustomPrompt="1"/>
          </p:nvPr>
        </p:nvSpPr>
        <p:spPr>
          <a:xfrm>
            <a:off x="603504"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3" name="Content Placeholder 6">
            <a:extLst>
              <a:ext uri="{FF2B5EF4-FFF2-40B4-BE49-F238E27FC236}">
                <a16:creationId xmlns:a16="http://schemas.microsoft.com/office/drawing/2014/main" id="{D29F79CE-0BF7-0041-9574-7F35FF36291C}"/>
              </a:ext>
            </a:extLst>
          </p:cNvPr>
          <p:cNvSpPr>
            <a:spLocks noGrp="1"/>
          </p:cNvSpPr>
          <p:nvPr>
            <p:ph sz="quarter" idx="27" hasCustomPrompt="1"/>
          </p:nvPr>
        </p:nvSpPr>
        <p:spPr>
          <a:xfrm>
            <a:off x="3509963" y="2876549"/>
            <a:ext cx="2124075" cy="1371601"/>
          </a:xfrm>
          <a:prstGeom prst="rect">
            <a:avLst/>
          </a:prstGeom>
        </p:spPr>
        <p:txBody>
          <a:bodyPr lIns="0" tIns="0" rIns="0" bIns="0">
            <a:normAutofit/>
          </a:bodyPr>
          <a:lstStyle>
            <a:lvl1pPr marL="342900" indent="-342900">
              <a:buClr>
                <a:schemeClr val="accent2"/>
              </a:buClr>
              <a:buFont typeface="Courier New" panose="02070309020205020404" pitchFamily="49" charset="0"/>
              <a:buChar char="o"/>
              <a:defRPr lang="en-US" sz="1200" b="0" i="0" baseline="0" dirty="0">
                <a:solidFill>
                  <a:schemeClr val="tx1"/>
                </a:solidFill>
                <a:latin typeface="Bierstadt" panose="020B0004020202020204" pitchFamily="34" charset="0"/>
              </a:defRPr>
            </a:lvl1pPr>
            <a:lvl2pPr>
              <a:buClr>
                <a:schemeClr val="accent1"/>
              </a:buClr>
              <a:buFont typeface="Courier New" panose="02070309020205020404" pitchFamily="49" charset="0"/>
              <a:buChar char="o"/>
              <a:defRPr lang="en-US" sz="1100" b="0" i="0" baseline="0" dirty="0">
                <a:solidFill>
                  <a:schemeClr val="tx1"/>
                </a:solidFill>
                <a:latin typeface="Bierstadt" panose="020B0004020202020204" pitchFamily="34" charset="0"/>
              </a:defRPr>
            </a:lvl2pPr>
            <a:lvl3pPr>
              <a:buClr>
                <a:schemeClr val="accent2"/>
              </a:buClr>
              <a:buFont typeface="Courier New" panose="02070309020205020404" pitchFamily="49" charset="0"/>
              <a:buChar char="o"/>
              <a:defRPr lang="en-US" sz="1050" b="0" i="0" dirty="0">
                <a:solidFill>
                  <a:schemeClr val="tx1"/>
                </a:solidFill>
                <a:latin typeface="Bierstadt" panose="020B0004020202020204" pitchFamily="34" charset="0"/>
              </a:defRPr>
            </a:lvl3pPr>
            <a:lvl4pPr>
              <a:buClr>
                <a:schemeClr val="accent1"/>
              </a:buClr>
              <a:buFont typeface="Courier New" panose="02070309020205020404" pitchFamily="49" charset="0"/>
              <a:buChar char="o"/>
              <a:defRPr lang="en-US" sz="1000" b="0" i="0" dirty="0">
                <a:solidFill>
                  <a:schemeClr val="tx1"/>
                </a:solidFill>
                <a:latin typeface="Bierstadt" panose="020B0004020202020204" pitchFamily="34" charset="0"/>
              </a:defRPr>
            </a:lvl4pPr>
            <a:lvl5pPr>
              <a:buClr>
                <a:schemeClr val="accent2"/>
              </a:buClr>
              <a:buFont typeface="Courier New" panose="02070309020205020404" pitchFamily="49" charset="0"/>
              <a:buChar char="o"/>
              <a:defRPr lang="en-US" sz="100" b="0" i="0" dirty="0">
                <a:solidFill>
                  <a:schemeClr val="tx1"/>
                </a:solidFill>
                <a:latin typeface="Bierstadt" panose="020B0004020202020204" pitchFamily="34" charset="0"/>
              </a:defRPr>
            </a:lvl5pPr>
          </a:lstStyle>
          <a:p>
            <a:pPr marL="285750" lvl="0" indent="-285750">
              <a:lnSpc>
                <a:spcPct val="130000"/>
              </a:lnSpc>
              <a:spcBef>
                <a:spcPts val="1800"/>
              </a:spcBef>
              <a:spcAft>
                <a:spcPts val="200"/>
              </a:spcAft>
              <a:buClr>
                <a:schemeClr val="accent2"/>
              </a:buClr>
              <a:buSzPct val="150000"/>
              <a:buFont typeface="Courier New" panose="02070309020205020404" pitchFamily="49" charset="0"/>
              <a:buChar char="o"/>
            </a:pPr>
            <a:r>
              <a:rPr lang="en-US"/>
              <a:t>Click to add text</a:t>
            </a:r>
          </a:p>
          <a:p>
            <a:pPr marL="550926" lvl="1">
              <a:lnSpc>
                <a:spcPct val="130000"/>
              </a:lnSpc>
              <a:spcBef>
                <a:spcPts val="0"/>
              </a:spcBef>
              <a:spcAft>
                <a:spcPts val="200"/>
              </a:spcAft>
              <a:buClr>
                <a:schemeClr val="accent1"/>
              </a:buClr>
              <a:buSzPct val="150000"/>
              <a:buFont typeface="Courier New" panose="02070309020205020404" pitchFamily="49" charset="0"/>
              <a:buChar char="o"/>
            </a:pPr>
            <a:r>
              <a:rPr lang="en-US"/>
              <a:t>Second level</a:t>
            </a:r>
          </a:p>
          <a:p>
            <a:pPr marL="738378" lvl="2" indent="-171450">
              <a:lnSpc>
                <a:spcPct val="130000"/>
              </a:lnSpc>
              <a:spcBef>
                <a:spcPts val="0"/>
              </a:spcBef>
              <a:spcAft>
                <a:spcPts val="200"/>
              </a:spcAft>
              <a:buClr>
                <a:schemeClr val="accent2"/>
              </a:buClr>
              <a:buSzPct val="150000"/>
              <a:buFont typeface="Courier New" panose="02070309020205020404" pitchFamily="49" charset="0"/>
              <a:buChar char="o"/>
            </a:pPr>
            <a:r>
              <a:rPr lang="en-US"/>
              <a:t>Third level</a:t>
            </a:r>
          </a:p>
          <a:p>
            <a:pPr marL="1030986" lvl="3" indent="-171450">
              <a:lnSpc>
                <a:spcPct val="130000"/>
              </a:lnSpc>
              <a:spcBef>
                <a:spcPts val="0"/>
              </a:spcBef>
              <a:spcAft>
                <a:spcPts val="200"/>
              </a:spcAft>
              <a:buClr>
                <a:schemeClr val="accent1"/>
              </a:buClr>
              <a:buSzPct val="150000"/>
              <a:buFont typeface="Courier New" panose="02070309020205020404" pitchFamily="49" charset="0"/>
              <a:buChar char="o"/>
            </a:pPr>
            <a:r>
              <a:rPr lang="en-US"/>
              <a:t>Fourth level</a:t>
            </a:r>
          </a:p>
          <a:p>
            <a:pPr marL="1314450" lvl="4" indent="-171450">
              <a:lnSpc>
                <a:spcPct val="130000"/>
              </a:lnSpc>
              <a:spcBef>
                <a:spcPts val="0"/>
              </a:spcBef>
              <a:spcAft>
                <a:spcPts val="200"/>
              </a:spcAft>
              <a:buClr>
                <a:schemeClr val="accent2"/>
              </a:buClr>
              <a:buSzPct val="150000"/>
              <a:buFont typeface="Courier New" panose="02070309020205020404" pitchFamily="49" charset="0"/>
              <a:buChar char="o"/>
            </a:pPr>
            <a:r>
              <a:rPr lang="en-US"/>
              <a:t>Fifth level</a:t>
            </a:r>
          </a:p>
          <a:p>
            <a:pPr marL="1314450" lvl="4" indent="-171450">
              <a:lnSpc>
                <a:spcPct val="130000"/>
              </a:lnSpc>
              <a:spcBef>
                <a:spcPts val="0"/>
              </a:spcBef>
              <a:spcAft>
                <a:spcPts val="200"/>
              </a:spcAft>
              <a:buClr>
                <a:schemeClr val="accent2"/>
              </a:buClr>
              <a:buSzPct val="150000"/>
              <a:buFont typeface="Courier New" panose="02070309020205020404" pitchFamily="49" charset="0"/>
              <a:buChar char="o"/>
            </a:pPr>
            <a:endParaRPr lang="en-US"/>
          </a:p>
          <a:p>
            <a:pPr marL="1314450" lvl="4" indent="-171450">
              <a:lnSpc>
                <a:spcPct val="130000"/>
              </a:lnSpc>
              <a:spcBef>
                <a:spcPts val="0"/>
              </a:spcBef>
              <a:spcAft>
                <a:spcPts val="200"/>
              </a:spcAft>
              <a:buClr>
                <a:schemeClr val="accent2"/>
              </a:buClr>
              <a:buSzPct val="150000"/>
              <a:buFont typeface="Courier New" panose="02070309020205020404" pitchFamily="49" charset="0"/>
              <a:buChar char="o"/>
            </a:pPr>
            <a:endParaRPr lang="en-US"/>
          </a:p>
          <a:p>
            <a:pPr marL="1314450" lvl="4" indent="-171450">
              <a:lnSpc>
                <a:spcPct val="130000"/>
              </a:lnSpc>
              <a:spcBef>
                <a:spcPts val="0"/>
              </a:spcBef>
              <a:spcAft>
                <a:spcPts val="200"/>
              </a:spcAft>
              <a:buClr>
                <a:schemeClr val="accent2"/>
              </a:buClr>
              <a:buSzPct val="150000"/>
              <a:buFont typeface="Courier New" panose="02070309020205020404" pitchFamily="49" charset="0"/>
              <a:buChar char="o"/>
            </a:pPr>
            <a:endParaRPr lang="en-US"/>
          </a:p>
          <a:p>
            <a:pPr marL="1314450" lvl="4" indent="-171450">
              <a:lnSpc>
                <a:spcPct val="130000"/>
              </a:lnSpc>
              <a:spcBef>
                <a:spcPts val="0"/>
              </a:spcBef>
              <a:spcAft>
                <a:spcPts val="200"/>
              </a:spcAft>
              <a:buClr>
                <a:schemeClr val="accent2"/>
              </a:buClr>
              <a:buSzPct val="150000"/>
              <a:buFont typeface="Courier New" panose="02070309020205020404" pitchFamily="49" charset="0"/>
              <a:buChar char="o"/>
            </a:pPr>
            <a:endParaRPr lang="en-US"/>
          </a:p>
        </p:txBody>
      </p:sp>
      <p:sp>
        <p:nvSpPr>
          <p:cNvPr id="14" name="Content Placeholder 6">
            <a:extLst>
              <a:ext uri="{FF2B5EF4-FFF2-40B4-BE49-F238E27FC236}">
                <a16:creationId xmlns:a16="http://schemas.microsoft.com/office/drawing/2014/main" id="{C16F5580-ACB6-484C-AC56-76BF4435BBE3}"/>
              </a:ext>
            </a:extLst>
          </p:cNvPr>
          <p:cNvSpPr>
            <a:spLocks noGrp="1"/>
          </p:cNvSpPr>
          <p:nvPr>
            <p:ph sz="quarter" idx="28" hasCustomPrompt="1"/>
          </p:nvPr>
        </p:nvSpPr>
        <p:spPr>
          <a:xfrm>
            <a:off x="6391656"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9" name="Picture 2">
            <a:extLst>
              <a:ext uri="{FF2B5EF4-FFF2-40B4-BE49-F238E27FC236}">
                <a16:creationId xmlns:a16="http://schemas.microsoft.com/office/drawing/2014/main" id="{2444B670-F2C7-AE43-9F47-C1E08456D4B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795921"/>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White Bg 3 Column Blank + Image + Header">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6742"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solidFill>
                  <a:schemeClr val="tx1"/>
                </a:solidFill>
                <a:latin typeface="Bierstadt" panose="020B0004020202020204" pitchFamily="34" charset="0"/>
              </a:defRPr>
            </a:lvl1pPr>
          </a:lstStyle>
          <a:p>
            <a:pPr marL="0" lvl="0" indent="0" algn="ctr">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solidFill>
                  <a:schemeClr val="tx1"/>
                </a:solidFill>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25" name="Text Placeholder 4">
            <a:extLst>
              <a:ext uri="{FF2B5EF4-FFF2-40B4-BE49-F238E27FC236}">
                <a16:creationId xmlns:a16="http://schemas.microsoft.com/office/drawing/2014/main" id="{295070E6-62A1-D241-9F2A-28F33E85AA63}"/>
              </a:ext>
            </a:extLst>
          </p:cNvPr>
          <p:cNvSpPr>
            <a:spLocks noGrp="1"/>
          </p:cNvSpPr>
          <p:nvPr>
            <p:ph type="body" sz="quarter" idx="21" hasCustomPrompt="1"/>
          </p:nvPr>
        </p:nvSpPr>
        <p:spPr>
          <a:xfrm>
            <a:off x="606742"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6" name="Text Placeholder 4">
            <a:extLst>
              <a:ext uri="{FF2B5EF4-FFF2-40B4-BE49-F238E27FC236}">
                <a16:creationId xmlns:a16="http://schemas.microsoft.com/office/drawing/2014/main" id="{4311BE5C-B972-9640-8EF5-C9DB8A7B07B8}"/>
              </a:ext>
            </a:extLst>
          </p:cNvPr>
          <p:cNvSpPr>
            <a:spLocks noGrp="1"/>
          </p:cNvSpPr>
          <p:nvPr>
            <p:ph type="body" sz="quarter" idx="22" hasCustomPrompt="1"/>
          </p:nvPr>
        </p:nvSpPr>
        <p:spPr>
          <a:xfrm>
            <a:off x="3501628"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7" name="Text Placeholder 4">
            <a:extLst>
              <a:ext uri="{FF2B5EF4-FFF2-40B4-BE49-F238E27FC236}">
                <a16:creationId xmlns:a16="http://schemas.microsoft.com/office/drawing/2014/main" id="{B5229221-1A69-414D-B26E-415E4CAF8052}"/>
              </a:ext>
            </a:extLst>
          </p:cNvPr>
          <p:cNvSpPr>
            <a:spLocks noGrp="1"/>
          </p:cNvSpPr>
          <p:nvPr>
            <p:ph type="body" sz="quarter" idx="23" hasCustomPrompt="1"/>
          </p:nvPr>
        </p:nvSpPr>
        <p:spPr>
          <a:xfrm>
            <a:off x="6391720"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Content Placeholder 6">
            <a:extLst>
              <a:ext uri="{FF2B5EF4-FFF2-40B4-BE49-F238E27FC236}">
                <a16:creationId xmlns:a16="http://schemas.microsoft.com/office/drawing/2014/main" id="{AD623E05-3B79-3942-9D13-CE8E9BAFD8D7}"/>
              </a:ext>
            </a:extLst>
          </p:cNvPr>
          <p:cNvSpPr>
            <a:spLocks noGrp="1"/>
          </p:cNvSpPr>
          <p:nvPr>
            <p:ph sz="quarter" idx="26" hasCustomPrompt="1"/>
          </p:nvPr>
        </p:nvSpPr>
        <p:spPr>
          <a:xfrm>
            <a:off x="606742"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3" name="Content Placeholder 6">
            <a:extLst>
              <a:ext uri="{FF2B5EF4-FFF2-40B4-BE49-F238E27FC236}">
                <a16:creationId xmlns:a16="http://schemas.microsoft.com/office/drawing/2014/main" id="{4497E90A-55FA-2B4F-9EC8-B9DB4BA69F71}"/>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1E47D1DF-FCD4-604A-A9BE-18065386A427}"/>
              </a:ext>
            </a:extLst>
          </p:cNvPr>
          <p:cNvSpPr>
            <a:spLocks noGrp="1"/>
          </p:cNvSpPr>
          <p:nvPr>
            <p:ph sz="quarter" idx="28" hasCustomPrompt="1"/>
          </p:nvPr>
        </p:nvSpPr>
        <p:spPr>
          <a:xfrm>
            <a:off x="6391719"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15" name="Picture 2">
            <a:extLst>
              <a:ext uri="{FF2B5EF4-FFF2-40B4-BE49-F238E27FC236}">
                <a16:creationId xmlns:a16="http://schemas.microsoft.com/office/drawing/2014/main" id="{68A9DFD2-F93B-AE43-A034-2A3824D77E2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DB60E20-8BDE-380B-BC95-36DC3961377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7741026"/>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White Bg Center Caption Only with Graphic">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FD35A65-079E-464C-98A0-E472F01180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5" name="Graphic 4">
            <a:extLst>
              <a:ext uri="{FF2B5EF4-FFF2-40B4-BE49-F238E27FC236}">
                <a16:creationId xmlns:a16="http://schemas.microsoft.com/office/drawing/2014/main" id="{B7560B7C-618D-814B-81DA-B05574821F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pic>
        <p:nvPicPr>
          <p:cNvPr id="6" name="Picture 2">
            <a:extLst>
              <a:ext uri="{FF2B5EF4-FFF2-40B4-BE49-F238E27FC236}">
                <a16:creationId xmlns:a16="http://schemas.microsoft.com/office/drawing/2014/main" id="{9F2A03E7-BEEB-4E4A-8B43-27A10C7ED40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Placeholder 3">
            <a:extLst>
              <a:ext uri="{FF2B5EF4-FFF2-40B4-BE49-F238E27FC236}">
                <a16:creationId xmlns:a16="http://schemas.microsoft.com/office/drawing/2014/main" id="{5303C639-DA93-4741-921D-386638B51919}"/>
              </a:ext>
            </a:extLst>
          </p:cNvPr>
          <p:cNvSpPr>
            <a:spLocks noGrp="1"/>
          </p:cNvSpPr>
          <p:nvPr>
            <p:ph type="body" sz="quarter" idx="10" hasCustomPrompt="1"/>
          </p:nvPr>
        </p:nvSpPr>
        <p:spPr>
          <a:xfrm>
            <a:off x="1554480" y="971550"/>
            <a:ext cx="6035040" cy="3200400"/>
          </a:xfrm>
          <a:prstGeom prst="rect">
            <a:avLst/>
          </a:prstGeom>
        </p:spPr>
        <p:txBody>
          <a:bodyPr vert="horz" wrap="square" lIns="0" tIns="0" rIns="0" bIns="0" rtlCol="0" anchor="ctr">
            <a:normAutofit/>
          </a:bodyPr>
          <a:lstStyle>
            <a:lvl1pPr marL="0" indent="0" algn="ctr">
              <a:lnSpc>
                <a:spcPct val="110000"/>
              </a:lnSpc>
              <a:buFontTx/>
              <a:buNone/>
              <a:defRPr lang="en-US" sz="4400" b="1" dirty="0">
                <a:solidFill>
                  <a:schemeClr val="tx1"/>
                </a:solidFill>
              </a:defRPr>
            </a:lvl1pPr>
          </a:lstStyle>
          <a:p>
            <a:pPr marL="342900" lvl="0" indent="-342900" algn="ctr">
              <a:lnSpc>
                <a:spcPct val="130000"/>
              </a:lnSpc>
              <a:spcBef>
                <a:spcPts val="1800"/>
              </a:spcBef>
              <a:spcAft>
                <a:spcPts val="200"/>
              </a:spcAft>
              <a:buSzPct val="150000"/>
            </a:pPr>
            <a:r>
              <a:rPr lang="en-US"/>
              <a:t>Click to add text</a:t>
            </a:r>
          </a:p>
        </p:txBody>
      </p:sp>
      <p:pic>
        <p:nvPicPr>
          <p:cNvPr id="2" name="Picture 1" descr="Background pattern&#10;&#10;Description automatically generated">
            <a:extLst>
              <a:ext uri="{FF2B5EF4-FFF2-40B4-BE49-F238E27FC236}">
                <a16:creationId xmlns:a16="http://schemas.microsoft.com/office/drawing/2014/main" id="{497358B0-21C9-63FB-C5B2-30B009C81728}"/>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5A0F0A34-787E-7DFC-DABD-7E03A3FD6906}"/>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7" name="Rectangle 6">
            <a:extLst>
              <a:ext uri="{FF2B5EF4-FFF2-40B4-BE49-F238E27FC236}">
                <a16:creationId xmlns:a16="http://schemas.microsoft.com/office/drawing/2014/main" id="{AC483553-FCDF-9686-C17F-A3FA3F4E4E5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9" name="Picture 8">
            <a:extLst>
              <a:ext uri="{FF2B5EF4-FFF2-40B4-BE49-F238E27FC236}">
                <a16:creationId xmlns:a16="http://schemas.microsoft.com/office/drawing/2014/main" id="{A35EA171-2354-F437-A3E5-832357729FC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997444"/>
      </p:ext>
    </p:extLst>
  </p:cSld>
  <p:clrMapOvr>
    <a:overrideClrMapping bg1="lt1" tx1="dk1" bg2="lt2" tx2="dk2" accent1="accent1" accent2="accent2" accent3="accent3" accent4="accent4" accent5="accent5" accent6="accent6" hlink="hlink" folHlink="folHlink"/>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White Bg 3 Statement Pattern">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9FB6F97-0D1D-0C43-827F-B958958092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0" name="Graphic 9">
            <a:extLst>
              <a:ext uri="{FF2B5EF4-FFF2-40B4-BE49-F238E27FC236}">
                <a16:creationId xmlns:a16="http://schemas.microsoft.com/office/drawing/2014/main" id="{74BF0232-C7AE-2449-B525-B339CF9D14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rmAutofit/>
          </a:bodyPr>
          <a:lstStyle>
            <a:lvl1pPr marL="0" indent="0" algn="ctr">
              <a:lnSpc>
                <a:spcPct val="12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2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2">
            <a:extLst>
              <a:ext uri="{FF2B5EF4-FFF2-40B4-BE49-F238E27FC236}">
                <a16:creationId xmlns:a16="http://schemas.microsoft.com/office/drawing/2014/main" id="{410C27D2-7CCC-1547-8C1E-54159C5D37A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 name="Straight Connector 1">
            <a:extLst>
              <a:ext uri="{FF2B5EF4-FFF2-40B4-BE49-F238E27FC236}">
                <a16:creationId xmlns:a16="http://schemas.microsoft.com/office/drawing/2014/main" id="{8A156903-32FC-3F54-5DA7-4441F856C9F1}"/>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3BCCCFC7-5E61-5419-A863-B76E67F03FC7}"/>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 pattern&#10;&#10;Description automatically generated">
            <a:extLst>
              <a:ext uri="{FF2B5EF4-FFF2-40B4-BE49-F238E27FC236}">
                <a16:creationId xmlns:a16="http://schemas.microsoft.com/office/drawing/2014/main" id="{0A785B1B-B62B-303A-4554-E00DC7952FA9}"/>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5" name="Picture 4" descr="Background pattern&#10;&#10;Description automatically generated">
            <a:extLst>
              <a:ext uri="{FF2B5EF4-FFF2-40B4-BE49-F238E27FC236}">
                <a16:creationId xmlns:a16="http://schemas.microsoft.com/office/drawing/2014/main" id="{C3DA6C10-B69A-441C-4FA7-3CAE7AA1F54C}"/>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6" name="Rectangle 5">
            <a:extLst>
              <a:ext uri="{FF2B5EF4-FFF2-40B4-BE49-F238E27FC236}">
                <a16:creationId xmlns:a16="http://schemas.microsoft.com/office/drawing/2014/main" id="{BA59D58D-EF78-0544-3841-C1A6C0AB206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6">
            <a:extLst>
              <a:ext uri="{FF2B5EF4-FFF2-40B4-BE49-F238E27FC236}">
                <a16:creationId xmlns:a16="http://schemas.microsoft.com/office/drawing/2014/main" id="{865E0450-F549-173F-E0D9-2A6D505A7F4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715385"/>
      </p:ext>
    </p:extLst>
  </p:cSld>
  <p:clrMapOvr>
    <a:overrideClrMapping bg1="lt1" tx1="dk1" bg2="lt2" tx2="dk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White Bg 1 Column Graphic">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F824AD3-C76D-E948-833A-16C28456E1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1" name="Graphic 10">
            <a:extLst>
              <a:ext uri="{FF2B5EF4-FFF2-40B4-BE49-F238E27FC236}">
                <a16:creationId xmlns:a16="http://schemas.microsoft.com/office/drawing/2014/main" id="{6205E80E-785B-244D-82AD-67C07C088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pic>
        <p:nvPicPr>
          <p:cNvPr id="6" name="Picture 2">
            <a:extLst>
              <a:ext uri="{FF2B5EF4-FFF2-40B4-BE49-F238E27FC236}">
                <a16:creationId xmlns:a16="http://schemas.microsoft.com/office/drawing/2014/main" id="{DA057EAA-D20B-0946-A02A-3A3ADF74638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8">
            <a:extLst>
              <a:ext uri="{FF2B5EF4-FFF2-40B4-BE49-F238E27FC236}">
                <a16:creationId xmlns:a16="http://schemas.microsoft.com/office/drawing/2014/main" id="{EB840FF5-6086-E849-B5B6-B5D85FBAFB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9" name="Content Placeholder 6">
            <a:extLst>
              <a:ext uri="{FF2B5EF4-FFF2-40B4-BE49-F238E27FC236}">
                <a16:creationId xmlns:a16="http://schemas.microsoft.com/office/drawing/2014/main" id="{E64952E3-3451-FA42-A592-8231D55207DF}"/>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2" name="Picture 1" descr="Background pattern&#10;&#10;Description automatically generated">
            <a:extLst>
              <a:ext uri="{FF2B5EF4-FFF2-40B4-BE49-F238E27FC236}">
                <a16:creationId xmlns:a16="http://schemas.microsoft.com/office/drawing/2014/main" id="{0BD06856-0447-2B94-3DEF-2F4B2B4052FC}"/>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7A59D363-B7CC-BC5F-D8E7-BF17E470882C}"/>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7779689F-7FEE-8DE7-3B99-AC8B9B5B17A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F85E0A13-4C33-3BB5-70AF-D4E6FFA1510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685470"/>
      </p:ext>
    </p:extLst>
  </p:cSld>
  <p:clrMapOvr>
    <a:overrideClrMapping bg1="lt1" tx1="dk1" bg2="lt2" tx2="dk2" accent1="accent1" accent2="accent2" accent3="accent3" accent4="accent4" accent5="accent5" accent6="accent6" hlink="hlink" folHlink="folHlink"/>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White Bg 1 Column Graphic + Header">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pic>
        <p:nvPicPr>
          <p:cNvPr id="8" name="Graphic 7">
            <a:extLst>
              <a:ext uri="{FF2B5EF4-FFF2-40B4-BE49-F238E27FC236}">
                <a16:creationId xmlns:a16="http://schemas.microsoft.com/office/drawing/2014/main" id="{91200B87-0AE6-B945-B151-09D49F8FF0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9" name="Graphic 8">
            <a:extLst>
              <a:ext uri="{FF2B5EF4-FFF2-40B4-BE49-F238E27FC236}">
                <a16:creationId xmlns:a16="http://schemas.microsoft.com/office/drawing/2014/main" id="{EC743BF0-3166-7649-9A22-319A441F51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7" name="Content Placeholder 6">
            <a:extLst>
              <a:ext uri="{FF2B5EF4-FFF2-40B4-BE49-F238E27FC236}">
                <a16:creationId xmlns:a16="http://schemas.microsoft.com/office/drawing/2014/main" id="{9F758A46-787A-E446-933F-F83D38ABB1F1}"/>
              </a:ext>
            </a:extLst>
          </p:cNvPr>
          <p:cNvSpPr>
            <a:spLocks noGrp="1"/>
          </p:cNvSpPr>
          <p:nvPr>
            <p:ph sz="quarter" idx="16" hasCustomPrompt="1"/>
          </p:nvPr>
        </p:nvSpPr>
        <p:spPr>
          <a:xfrm>
            <a:off x="340458" y="1657349"/>
            <a:ext cx="8460642" cy="2724914"/>
          </a:xfrm>
          <a:prstGeom prst="rect">
            <a:avLst/>
          </a:prstGeom>
        </p:spPr>
        <p:txBody>
          <a:bodyPr vert="horz" lIns="0" tIns="45720" rIns="9144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0" name="Picture 2">
            <a:extLst>
              <a:ext uri="{FF2B5EF4-FFF2-40B4-BE49-F238E27FC236}">
                <a16:creationId xmlns:a16="http://schemas.microsoft.com/office/drawing/2014/main" id="{DC2C8EA2-4A9D-A044-9166-8478A6A292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 Placeholder 4">
            <a:extLst>
              <a:ext uri="{FF2B5EF4-FFF2-40B4-BE49-F238E27FC236}">
                <a16:creationId xmlns:a16="http://schemas.microsoft.com/office/drawing/2014/main" id="{C304E879-0A52-C54F-A460-364DBC45778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FB6621CE-D653-3BD6-7DE9-7AF2356827C8}"/>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E353BBBF-92EF-2DEC-7DF0-4798122B9DC8}"/>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5" name="Rectangle 4">
            <a:extLst>
              <a:ext uri="{FF2B5EF4-FFF2-40B4-BE49-F238E27FC236}">
                <a16:creationId xmlns:a16="http://schemas.microsoft.com/office/drawing/2014/main" id="{9ABEC174-AD8C-66AC-81F4-338B56CC9ED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201C4BDD-457D-0826-B981-34E17CD7638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493639"/>
      </p:ext>
    </p:extLst>
  </p:cSld>
  <p:clrMapOvr>
    <a:overrideClrMapping bg1="lt1" tx1="dk1" bg2="lt2" tx2="dk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White Bg 2 Column Graphic">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54CABF-694A-0045-9958-CC3E45DC59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8" name="Graphic 7">
            <a:extLst>
              <a:ext uri="{FF2B5EF4-FFF2-40B4-BE49-F238E27FC236}">
                <a16:creationId xmlns:a16="http://schemas.microsoft.com/office/drawing/2014/main" id="{BC64AD2F-1E77-1C4A-AA7E-FA57F65DBF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1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7" name="Content Placeholder 6">
            <a:extLst>
              <a:ext uri="{FF2B5EF4-FFF2-40B4-BE49-F238E27FC236}">
                <a16:creationId xmlns:a16="http://schemas.microsoft.com/office/drawing/2014/main" id="{FDCD4D8A-D37D-4D48-AD0C-2A9B9DF0AF3B}"/>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4337B982-1A0E-DA43-8E20-25F43CFA0BE5}"/>
              </a:ext>
            </a:extLst>
          </p:cNvPr>
          <p:cNvSpPr>
            <a:spLocks noGrp="1"/>
          </p:cNvSpPr>
          <p:nvPr>
            <p:ph sz="quarter" idx="17" hasCustomPrompt="1"/>
          </p:nvPr>
        </p:nvSpPr>
        <p:spPr>
          <a:xfrm>
            <a:off x="342899"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11" name="Picture 2">
            <a:extLst>
              <a:ext uri="{FF2B5EF4-FFF2-40B4-BE49-F238E27FC236}">
                <a16:creationId xmlns:a16="http://schemas.microsoft.com/office/drawing/2014/main" id="{4D51DAD8-22FB-514C-842E-F9DC1F248EB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descr="Background pattern&#10;&#10;Description automatically generated">
            <a:extLst>
              <a:ext uri="{FF2B5EF4-FFF2-40B4-BE49-F238E27FC236}">
                <a16:creationId xmlns:a16="http://schemas.microsoft.com/office/drawing/2014/main" id="{E738F489-5CAC-8319-077B-D464F44DE08E}"/>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AA2643AC-2ABE-6332-4ABC-DD8095F0BB59}"/>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279D1093-9831-C465-EE95-58B00E0E9E9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52493C61-5798-D58C-B4CA-0CE85B0E1C8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8517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White Bg 2 Column Graphic + Header">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400481F-AB31-8640-A06D-78EBA9A239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4" name="Graphic 13">
            <a:extLst>
              <a:ext uri="{FF2B5EF4-FFF2-40B4-BE49-F238E27FC236}">
                <a16:creationId xmlns:a16="http://schemas.microsoft.com/office/drawing/2014/main" id="{453B2DAC-11BD-D547-9AF2-B5C1E70D98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pic>
        <p:nvPicPr>
          <p:cNvPr id="11" name="Picture 2">
            <a:extLst>
              <a:ext uri="{FF2B5EF4-FFF2-40B4-BE49-F238E27FC236}">
                <a16:creationId xmlns:a16="http://schemas.microsoft.com/office/drawing/2014/main" id="{5C167331-3E5E-4746-A45A-AABAE88C94D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Content Placeholder 6">
            <a:extLst>
              <a:ext uri="{FF2B5EF4-FFF2-40B4-BE49-F238E27FC236}">
                <a16:creationId xmlns:a16="http://schemas.microsoft.com/office/drawing/2014/main" id="{5B4F53F9-EBD3-AA4F-9A15-4EB293E3F054}"/>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a:extLst>
              <a:ext uri="{FF2B5EF4-FFF2-40B4-BE49-F238E27FC236}">
                <a16:creationId xmlns:a16="http://schemas.microsoft.com/office/drawing/2014/main" id="{D4C27784-1E90-094B-8048-F1A04C534192}"/>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443771A7-3A28-C748-9812-626B93FCCA3F}"/>
              </a:ext>
            </a:extLst>
          </p:cNvPr>
          <p:cNvSpPr>
            <a:spLocks noGrp="1"/>
          </p:cNvSpPr>
          <p:nvPr>
            <p:ph type="body" sz="quarter" idx="21" hasCustomPrompt="1"/>
          </p:nvPr>
        </p:nvSpPr>
        <p:spPr>
          <a:xfrm>
            <a:off x="347472" y="1200151"/>
            <a:ext cx="4114800" cy="393954"/>
          </a:xfrm>
          <a:prstGeom prst="rect">
            <a:avLst/>
          </a:prstGeom>
        </p:spPr>
        <p:txBody>
          <a:bodyPr lIns="0">
            <a:normAutofit/>
          </a:bodyPr>
          <a:lstStyle>
            <a:lvl1pPr marL="0" indent="0">
              <a:buNone/>
              <a:defRPr sz="1600" b="0"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Text Placeholder 4">
            <a:extLst>
              <a:ext uri="{FF2B5EF4-FFF2-40B4-BE49-F238E27FC236}">
                <a16:creationId xmlns:a16="http://schemas.microsoft.com/office/drawing/2014/main" id="{22810E45-7D9E-BA4E-9A13-30C09F220E5D}"/>
              </a:ext>
            </a:extLst>
          </p:cNvPr>
          <p:cNvSpPr>
            <a:spLocks noGrp="1"/>
          </p:cNvSpPr>
          <p:nvPr>
            <p:ph type="body" sz="quarter" idx="23" hasCustomPrompt="1"/>
          </p:nvPr>
        </p:nvSpPr>
        <p:spPr>
          <a:xfrm>
            <a:off x="4686300" y="1200151"/>
            <a:ext cx="4114800" cy="393954"/>
          </a:xfrm>
          <a:prstGeom prst="rect">
            <a:avLst/>
          </a:prstGeom>
        </p:spPr>
        <p:txBody>
          <a:bodyPr lIns="0">
            <a:normAutofit/>
          </a:bodyPr>
          <a:lstStyle>
            <a:lvl1pPr marL="0" indent="0">
              <a:buNone/>
              <a:defRPr sz="1600" b="0"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3B40D5E9-600E-D3C7-08D2-F694A47CE630}"/>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E0365EC5-158A-6D59-856E-4D9F8D942688}"/>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0841475B-26DE-1D0C-3230-2614B9A3D54B}"/>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313F3E17-3637-C5BF-3397-49CEF01E512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15950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_Dark_Text +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798FEF5-D155-4D4D-315B-F3B9E96089CA}"/>
              </a:ext>
            </a:extLst>
          </p:cNvPr>
          <p:cNvSpPr>
            <a:spLocks noGrp="1"/>
          </p:cNvSpPr>
          <p:nvPr>
            <p:ph type="pic" sz="quarter" idx="17"/>
          </p:nvPr>
        </p:nvSpPr>
        <p:spPr>
          <a:xfrm>
            <a:off x="4572000" y="742950"/>
            <a:ext cx="4572000" cy="3657600"/>
          </a:xfrm>
        </p:spPr>
        <p:txBody>
          <a:bodyPr/>
          <a:lstStyle>
            <a:lvl1pPr marL="0" indent="0">
              <a:buNone/>
              <a:defRPr/>
            </a:lvl1pPr>
          </a:lstStyle>
          <a:p>
            <a:r>
              <a:rPr lang="en-US"/>
              <a:t>Click icon to add picture</a:t>
            </a:r>
          </a:p>
        </p:txBody>
      </p:sp>
      <p:sp>
        <p:nvSpPr>
          <p:cNvPr id="8" name="Text Placeholder 7">
            <a:extLst>
              <a:ext uri="{FF2B5EF4-FFF2-40B4-BE49-F238E27FC236}">
                <a16:creationId xmlns:a16="http://schemas.microsoft.com/office/drawing/2014/main" id="{CE125DBB-0978-B352-413C-9AA8A30AA209}"/>
              </a:ext>
            </a:extLst>
          </p:cNvPr>
          <p:cNvSpPr>
            <a:spLocks noGrp="1"/>
          </p:cNvSpPr>
          <p:nvPr>
            <p:ph type="body" sz="quarter" idx="18" hasCustomPrompt="1"/>
          </p:nvPr>
        </p:nvSpPr>
        <p:spPr>
          <a:xfrm>
            <a:off x="838200" y="1426401"/>
            <a:ext cx="2967988" cy="3033712"/>
          </a:xfrm>
        </p:spPr>
        <p:txBody>
          <a:bodyPr/>
          <a:lstStyle>
            <a:lvl1pPr marL="342900" indent="-342900">
              <a:buClr>
                <a:schemeClr val="bg2"/>
              </a:buClr>
              <a:buFont typeface="+mj-lt"/>
              <a:buAutoNum type="arabicPeriod"/>
              <a:defRPr>
                <a:solidFill>
                  <a:schemeClr val="bg1"/>
                </a:solidFill>
              </a:defRPr>
            </a:lvl1pPr>
          </a:lstStyle>
          <a:p>
            <a:pPr lvl="0"/>
            <a:r>
              <a:rPr lang="en-US"/>
              <a:t>This is a section title</a:t>
            </a:r>
          </a:p>
          <a:p>
            <a:pPr lvl="0"/>
            <a:r>
              <a:rPr lang="en-US"/>
              <a:t>This is a section title</a:t>
            </a:r>
          </a:p>
          <a:p>
            <a:pPr lvl="0"/>
            <a:r>
              <a:rPr lang="en-US"/>
              <a:t>This is a section title</a:t>
            </a:r>
          </a:p>
          <a:p>
            <a:pPr lvl="0"/>
            <a:r>
              <a:rPr lang="en-US"/>
              <a:t>This is a section title</a:t>
            </a:r>
          </a:p>
          <a:p>
            <a:pPr lvl="0"/>
            <a:r>
              <a:rPr lang="en-US"/>
              <a:t>This is a section title </a:t>
            </a:r>
          </a:p>
          <a:p>
            <a:pPr marL="342900" marR="0" lvl="0" indent="-342900" algn="l" defTabSz="457200" rtl="0" eaLnBrk="1" fontAlgn="auto" latinLnBrk="0" hangingPunct="1">
              <a:lnSpc>
                <a:spcPct val="130000"/>
              </a:lnSpc>
              <a:spcBef>
                <a:spcPct val="20000"/>
              </a:spcBef>
              <a:spcAft>
                <a:spcPts val="0"/>
              </a:spcAft>
              <a:buClr>
                <a:schemeClr val="accent2"/>
              </a:buClr>
              <a:buSzPct val="100000"/>
              <a:tabLst/>
              <a:defRPr/>
            </a:pPr>
            <a:endParaRPr lang="en-US"/>
          </a:p>
        </p:txBody>
      </p:sp>
      <p:pic>
        <p:nvPicPr>
          <p:cNvPr id="3" name="Picture 2" descr="Background pattern&#10;&#10;Description automatically generated">
            <a:extLst>
              <a:ext uri="{FF2B5EF4-FFF2-40B4-BE49-F238E27FC236}">
                <a16:creationId xmlns:a16="http://schemas.microsoft.com/office/drawing/2014/main" id="{499CFE34-C889-5E19-7CED-FC8B4E3D8ED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375800728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White Bg 3 Column Graphic">
    <p:bg>
      <p:bgRef idx="1001">
        <a:schemeClr val="bg1"/>
      </p:bgRef>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8CABEDCB-4A7C-AA40-BAB3-EEAF56B506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20" name="Graphic 19">
            <a:extLst>
              <a:ext uri="{FF2B5EF4-FFF2-40B4-BE49-F238E27FC236}">
                <a16:creationId xmlns:a16="http://schemas.microsoft.com/office/drawing/2014/main" id="{70B035C0-916B-7549-9586-24C6C21EA8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pic>
        <p:nvPicPr>
          <p:cNvPr id="8" name="Picture 2">
            <a:extLst>
              <a:ext uri="{FF2B5EF4-FFF2-40B4-BE49-F238E27FC236}">
                <a16:creationId xmlns:a16="http://schemas.microsoft.com/office/drawing/2014/main" id="{FF26BEDC-687A-5D46-8FD3-F5971FB7C2D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Content Placeholder 6">
            <a:extLst>
              <a:ext uri="{FF2B5EF4-FFF2-40B4-BE49-F238E27FC236}">
                <a16:creationId xmlns:a16="http://schemas.microsoft.com/office/drawing/2014/main" id="{4D1F787B-D453-B043-BBB8-7B169B566493}"/>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5146D715-1441-E441-A176-879D1AD243EE}"/>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C6B574C3-5733-D741-B807-721D299AC24D}"/>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Title 8">
            <a:extLst>
              <a:ext uri="{FF2B5EF4-FFF2-40B4-BE49-F238E27FC236}">
                <a16:creationId xmlns:a16="http://schemas.microsoft.com/office/drawing/2014/main" id="{1836B9F0-9F84-034F-A1A0-1EE00DC1824A}"/>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pic>
        <p:nvPicPr>
          <p:cNvPr id="2" name="Picture 1" descr="Background pattern&#10;&#10;Description automatically generated">
            <a:extLst>
              <a:ext uri="{FF2B5EF4-FFF2-40B4-BE49-F238E27FC236}">
                <a16:creationId xmlns:a16="http://schemas.microsoft.com/office/drawing/2014/main" id="{5F7EBA29-D4CA-A34B-20EC-59854956EFC4}"/>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B879A327-5C8F-5487-48CE-CA0D74B6E788}"/>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B422B262-4D99-9332-A36D-B0302515BFA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7D65423E-3AFF-9082-CE1E-7F9B9894FF7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061861"/>
      </p:ext>
    </p:extLst>
  </p:cSld>
  <p:clrMapOvr>
    <a:overrideClrMapping bg1="lt1" tx1="dk1" bg2="lt2" tx2="dk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White Bg 3 Column Graphic + Header">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9734DBD-EE58-E94D-977D-5DC0797647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0" name="Graphic 9">
            <a:extLst>
              <a:ext uri="{FF2B5EF4-FFF2-40B4-BE49-F238E27FC236}">
                <a16:creationId xmlns:a16="http://schemas.microsoft.com/office/drawing/2014/main" id="{6D434380-7FA1-F548-9E25-F815CC5671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pic>
        <p:nvPicPr>
          <p:cNvPr id="15" name="Picture 2">
            <a:extLst>
              <a:ext uri="{FF2B5EF4-FFF2-40B4-BE49-F238E27FC236}">
                <a16:creationId xmlns:a16="http://schemas.microsoft.com/office/drawing/2014/main" id="{99DE7EF9-90B8-6949-94BE-F40A96D4800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Content Placeholder 6">
            <a:extLst>
              <a:ext uri="{FF2B5EF4-FFF2-40B4-BE49-F238E27FC236}">
                <a16:creationId xmlns:a16="http://schemas.microsoft.com/office/drawing/2014/main" id="{631A7FCE-7933-554F-9B3D-71068AB1F650}"/>
              </a:ext>
            </a:extLst>
          </p:cNvPr>
          <p:cNvSpPr>
            <a:spLocks noGrp="1"/>
          </p:cNvSpPr>
          <p:nvPr>
            <p:ph sz="quarter" idx="20" hasCustomPrompt="1"/>
          </p:nvPr>
        </p:nvSpPr>
        <p:spPr>
          <a:xfrm>
            <a:off x="347472" y="1657349"/>
            <a:ext cx="2633472"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a:extLst>
              <a:ext uri="{FF2B5EF4-FFF2-40B4-BE49-F238E27FC236}">
                <a16:creationId xmlns:a16="http://schemas.microsoft.com/office/drawing/2014/main" id="{8BA06FB3-963C-E347-8E34-6B1110B78DA7}"/>
              </a:ext>
            </a:extLst>
          </p:cNvPr>
          <p:cNvSpPr>
            <a:spLocks noGrp="1"/>
          </p:cNvSpPr>
          <p:nvPr>
            <p:ph sz="quarter" idx="27" hasCustomPrompt="1"/>
          </p:nvPr>
        </p:nvSpPr>
        <p:spPr>
          <a:xfrm>
            <a:off x="6163749" y="1657349"/>
            <a:ext cx="2633472"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DE3894BD-F153-DF42-B944-E4979E6C807E}"/>
              </a:ext>
            </a:extLst>
          </p:cNvPr>
          <p:cNvSpPr>
            <a:spLocks noGrp="1"/>
          </p:cNvSpPr>
          <p:nvPr>
            <p:ph sz="quarter" idx="28" hasCustomPrompt="1"/>
          </p:nvPr>
        </p:nvSpPr>
        <p:spPr>
          <a:xfrm>
            <a:off x="3255264" y="1657349"/>
            <a:ext cx="2633472" cy="2724914"/>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itle 8">
            <a:extLst>
              <a:ext uri="{FF2B5EF4-FFF2-40B4-BE49-F238E27FC236}">
                <a16:creationId xmlns:a16="http://schemas.microsoft.com/office/drawing/2014/main" id="{D73A35D0-FE2A-0041-8EEF-D084E6BEC24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30" name="Text Placeholder 4">
            <a:extLst>
              <a:ext uri="{FF2B5EF4-FFF2-40B4-BE49-F238E27FC236}">
                <a16:creationId xmlns:a16="http://schemas.microsoft.com/office/drawing/2014/main" id="{118F4F0C-509D-D64A-8DF6-22F8286733D4}"/>
              </a:ext>
            </a:extLst>
          </p:cNvPr>
          <p:cNvSpPr>
            <a:spLocks noGrp="1"/>
          </p:cNvSpPr>
          <p:nvPr>
            <p:ph type="body" sz="quarter" idx="21" hasCustomPrompt="1"/>
          </p:nvPr>
        </p:nvSpPr>
        <p:spPr>
          <a:xfrm>
            <a:off x="340521"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1" name="Text Placeholder 4">
            <a:extLst>
              <a:ext uri="{FF2B5EF4-FFF2-40B4-BE49-F238E27FC236}">
                <a16:creationId xmlns:a16="http://schemas.microsoft.com/office/drawing/2014/main" id="{AB05E201-F485-934D-B9EE-8A6D1F29A7AC}"/>
              </a:ext>
            </a:extLst>
          </p:cNvPr>
          <p:cNvSpPr>
            <a:spLocks noGrp="1"/>
          </p:cNvSpPr>
          <p:nvPr>
            <p:ph type="body" sz="quarter" idx="23" hasCustomPrompt="1"/>
          </p:nvPr>
        </p:nvSpPr>
        <p:spPr>
          <a:xfrm>
            <a:off x="3255264"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2" name="Text Placeholder 4">
            <a:extLst>
              <a:ext uri="{FF2B5EF4-FFF2-40B4-BE49-F238E27FC236}">
                <a16:creationId xmlns:a16="http://schemas.microsoft.com/office/drawing/2014/main" id="{70E9968B-B62E-D343-9BE5-D82390DD2157}"/>
              </a:ext>
            </a:extLst>
          </p:cNvPr>
          <p:cNvSpPr>
            <a:spLocks noGrp="1"/>
          </p:cNvSpPr>
          <p:nvPr>
            <p:ph type="body" sz="quarter" idx="25" hasCustomPrompt="1"/>
          </p:nvPr>
        </p:nvSpPr>
        <p:spPr>
          <a:xfrm>
            <a:off x="6167630" y="1123950"/>
            <a:ext cx="2633472" cy="375487"/>
          </a:xfrm>
          <a:prstGeom prst="rect">
            <a:avLst/>
          </a:prstGeom>
        </p:spPr>
        <p:txBody>
          <a:bodyPr lIns="0">
            <a:normAutofit/>
          </a:bodyPr>
          <a:lstStyle>
            <a:lvl1pPr marL="0" indent="0">
              <a:lnSpc>
                <a:spcPct val="120000"/>
              </a:lnSpc>
              <a:buNone/>
              <a:defRPr sz="1600" b="1" i="0" cap="none" baseline="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B60DE8C4-E1A7-A69B-7CB7-E964739BC32E}"/>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7026870B-FBCF-6E0F-1837-5C57FEF368E2}"/>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92FC93AA-4DA2-4ABB-C420-FB54359EE05D}"/>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5B8BAD61-29F5-682C-12BF-8D5A5B16394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140553"/>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White Bg 3 Column Graphic + Image">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CD5D5E2-32C1-D441-B6EE-EB6EAE17EE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0" name="Graphic 9">
            <a:extLst>
              <a:ext uri="{FF2B5EF4-FFF2-40B4-BE49-F238E27FC236}">
                <a16:creationId xmlns:a16="http://schemas.microsoft.com/office/drawing/2014/main" id="{D7ACCCDE-95EE-D643-93EE-A0C3371645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11" name="Picture Placeholder 7">
            <a:extLst>
              <a:ext uri="{FF2B5EF4-FFF2-40B4-BE49-F238E27FC236}">
                <a16:creationId xmlns:a16="http://schemas.microsoft.com/office/drawing/2014/main" id="{539EDF30-EA3A-ED41-B0BD-620D1F8A5D85}"/>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12" name="Picture Placeholder 7">
            <a:extLst>
              <a:ext uri="{FF2B5EF4-FFF2-40B4-BE49-F238E27FC236}">
                <a16:creationId xmlns:a16="http://schemas.microsoft.com/office/drawing/2014/main" id="{E1F7A20E-1E78-7B4B-87C5-EB5A911946BB}"/>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3" name="Picture Placeholder 7">
            <a:extLst>
              <a:ext uri="{FF2B5EF4-FFF2-40B4-BE49-F238E27FC236}">
                <a16:creationId xmlns:a16="http://schemas.microsoft.com/office/drawing/2014/main" id="{C1D7785E-A793-014D-827F-890B521BF8DF}"/>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4" name="Content Placeholder 6">
            <a:extLst>
              <a:ext uri="{FF2B5EF4-FFF2-40B4-BE49-F238E27FC236}">
                <a16:creationId xmlns:a16="http://schemas.microsoft.com/office/drawing/2014/main" id="{92E915BE-0E4B-BC4E-8EB8-E0E2508A67C5}"/>
              </a:ext>
            </a:extLst>
          </p:cNvPr>
          <p:cNvSpPr>
            <a:spLocks noGrp="1"/>
          </p:cNvSpPr>
          <p:nvPr>
            <p:ph sz="quarter" idx="26" hasCustomPrompt="1"/>
          </p:nvPr>
        </p:nvSpPr>
        <p:spPr>
          <a:xfrm>
            <a:off x="603504" y="2876549"/>
            <a:ext cx="2124075" cy="1371601"/>
          </a:xfrm>
          <a:prstGeom prst="rect">
            <a:avLst/>
          </a:prstGeom>
        </p:spPr>
        <p:txBody>
          <a:bodyPr vert="horz" lIns="0" tIns="45720" rIns="91440" bIns="45720" rtlCol="0">
            <a:norm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23660CE2-8810-204B-94F2-7991D16C3A03}"/>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rm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A9B23D35-8588-EC4B-BBE2-AC0F536B59CC}"/>
              </a:ext>
            </a:extLst>
          </p:cNvPr>
          <p:cNvSpPr>
            <a:spLocks noGrp="1"/>
          </p:cNvSpPr>
          <p:nvPr>
            <p:ph sz="quarter" idx="28" hasCustomPrompt="1"/>
          </p:nvPr>
        </p:nvSpPr>
        <p:spPr>
          <a:xfrm>
            <a:off x="6391656" y="2876549"/>
            <a:ext cx="2124075" cy="1371601"/>
          </a:xfrm>
          <a:prstGeom prst="rect">
            <a:avLst/>
          </a:prstGeom>
        </p:spPr>
        <p:txBody>
          <a:bodyPr vert="horz" lIns="0" tIns="45720" rIns="91440" bIns="45720" rtlCol="0">
            <a:norm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15" name="Picture 2">
            <a:extLst>
              <a:ext uri="{FF2B5EF4-FFF2-40B4-BE49-F238E27FC236}">
                <a16:creationId xmlns:a16="http://schemas.microsoft.com/office/drawing/2014/main" id="{E91DB153-4C5F-7440-90A4-46581912527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descr="Background pattern&#10;&#10;Description automatically generated">
            <a:extLst>
              <a:ext uri="{FF2B5EF4-FFF2-40B4-BE49-F238E27FC236}">
                <a16:creationId xmlns:a16="http://schemas.microsoft.com/office/drawing/2014/main" id="{9310E962-EA55-8FFF-1EA7-762A6F70DBE2}"/>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0B755397-164C-EAE3-DA9E-75689E58FCF7}"/>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7B79F2FE-E969-111A-C560-0939C06F633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0F3F2FCE-EE2C-5709-4C43-07B6B0B3ED8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376294"/>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White Bg 3 Column Graphic + Image + Header">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323CED6-DBE9-1841-9244-5AE58E9CBC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052" y="-116881"/>
            <a:ext cx="1375284" cy="1375284"/>
          </a:xfrm>
          <a:prstGeom prst="rect">
            <a:avLst/>
          </a:prstGeom>
        </p:spPr>
      </p:pic>
      <p:pic>
        <p:nvPicPr>
          <p:cNvPr id="13" name="Graphic 12">
            <a:extLst>
              <a:ext uri="{FF2B5EF4-FFF2-40B4-BE49-F238E27FC236}">
                <a16:creationId xmlns:a16="http://schemas.microsoft.com/office/drawing/2014/main" id="{B2F7B329-2D92-6B42-B5DC-4BC6F78F93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432" y="3848543"/>
            <a:ext cx="1375284" cy="1375284"/>
          </a:xfrm>
          <a:prstGeom prst="rect">
            <a:avLst/>
          </a:prstGeom>
        </p:spPr>
      </p:pic>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17E35F20-0D17-0940-ADB0-4E3F9BB84C83}"/>
              </a:ext>
            </a:extLst>
          </p:cNvPr>
          <p:cNvSpPr>
            <a:spLocks noGrp="1"/>
          </p:cNvSpPr>
          <p:nvPr>
            <p:ph sz="quarter" idx="26" hasCustomPrompt="1"/>
          </p:nvPr>
        </p:nvSpPr>
        <p:spPr>
          <a:xfrm>
            <a:off x="606742" y="2876549"/>
            <a:ext cx="2124075" cy="1371601"/>
          </a:xfrm>
          <a:prstGeom prst="rect">
            <a:avLst/>
          </a:prstGeom>
        </p:spPr>
        <p:txBody>
          <a:bodyPr vert="horz" lIns="0" tIns="45720" rIns="91440" bIns="45720" rtlCol="0">
            <a:norm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B2CB0181-43D7-3848-B302-D0A598B23AA7}"/>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rm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59CBA645-9905-A747-B8C7-4E993C40F605}"/>
              </a:ext>
            </a:extLst>
          </p:cNvPr>
          <p:cNvSpPr>
            <a:spLocks noGrp="1"/>
          </p:cNvSpPr>
          <p:nvPr>
            <p:ph sz="quarter" idx="28" hasCustomPrompt="1"/>
          </p:nvPr>
        </p:nvSpPr>
        <p:spPr>
          <a:xfrm>
            <a:off x="6391719" y="2876549"/>
            <a:ext cx="2124075" cy="1371601"/>
          </a:xfrm>
          <a:prstGeom prst="rect">
            <a:avLst/>
          </a:prstGeom>
        </p:spPr>
        <p:txBody>
          <a:bodyPr vert="horz" lIns="0" tIns="45720" rIns="91440" bIns="45720" rtlCol="0">
            <a:norm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17" name="Picture 2">
            <a:extLst>
              <a:ext uri="{FF2B5EF4-FFF2-40B4-BE49-F238E27FC236}">
                <a16:creationId xmlns:a16="http://schemas.microsoft.com/office/drawing/2014/main" id="{F09DF2AF-EEEC-8F45-90EE-6E813B596ED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 Placeholder 4">
            <a:extLst>
              <a:ext uri="{FF2B5EF4-FFF2-40B4-BE49-F238E27FC236}">
                <a16:creationId xmlns:a16="http://schemas.microsoft.com/office/drawing/2014/main" id="{F05D1DD0-1016-804A-A353-922A42DF9DD3}"/>
              </a:ext>
            </a:extLst>
          </p:cNvPr>
          <p:cNvSpPr>
            <a:spLocks noGrp="1"/>
          </p:cNvSpPr>
          <p:nvPr>
            <p:ph type="body" sz="quarter" idx="21" hasCustomPrompt="1"/>
          </p:nvPr>
        </p:nvSpPr>
        <p:spPr>
          <a:xfrm>
            <a:off x="606742"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FA36C6F5-5DB8-DA41-A7A8-939FE4668DAE}"/>
              </a:ext>
            </a:extLst>
          </p:cNvPr>
          <p:cNvSpPr>
            <a:spLocks noGrp="1"/>
          </p:cNvSpPr>
          <p:nvPr>
            <p:ph type="body" sz="quarter" idx="22" hasCustomPrompt="1"/>
          </p:nvPr>
        </p:nvSpPr>
        <p:spPr>
          <a:xfrm>
            <a:off x="3501628"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3106DC8F-034B-7047-BDF3-92D7A62BA88B}"/>
              </a:ext>
            </a:extLst>
          </p:cNvPr>
          <p:cNvSpPr>
            <a:spLocks noGrp="1"/>
          </p:cNvSpPr>
          <p:nvPr>
            <p:ph type="body" sz="quarter" idx="23" hasCustomPrompt="1"/>
          </p:nvPr>
        </p:nvSpPr>
        <p:spPr>
          <a:xfrm>
            <a:off x="6391720" y="2419350"/>
            <a:ext cx="2124075" cy="340093"/>
          </a:xfrm>
          <a:prstGeom prst="rect">
            <a:avLst/>
          </a:prstGeom>
        </p:spPr>
        <p:txBody>
          <a:bodyPr lIns="0">
            <a:normAutofit/>
          </a:bodyPr>
          <a:lstStyle>
            <a:lvl1pPr marL="0" indent="0">
              <a:lnSpc>
                <a:spcPct val="120000"/>
              </a:lnSpc>
              <a:buNone/>
              <a:defRPr sz="1400" b="1" i="0">
                <a:ln>
                  <a:noFill/>
                </a:ln>
                <a:solidFill>
                  <a:schemeClr val="accent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95780DFE-AF51-30D4-DB9F-6DD8A52C51E5}"/>
              </a:ext>
            </a:extLst>
          </p:cNvPr>
          <p:cNvPicPr>
            <a:picLocks noChangeAspect="1"/>
          </p:cNvPicPr>
          <p:nvPr/>
        </p:nvPicPr>
        <p:blipFill rotWithShape="1">
          <a:blip r:embed="rId7">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817E09E5-3A20-B919-EE57-04DCD0B3B606}"/>
              </a:ext>
            </a:extLst>
          </p:cNvPr>
          <p:cNvPicPr>
            <a:picLocks noChangeAspect="1"/>
          </p:cNvPicPr>
          <p:nvPr/>
        </p:nvPicPr>
        <p:blipFill rotWithShape="1">
          <a:blip r:embed="rId7">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331B9A89-90EA-B0A0-807E-F11DC66448D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DA943AEF-AE46-B603-6B8F-B69AE05AD0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670935"/>
      </p:ext>
    </p:extLst>
  </p:cSld>
  <p:clrMapOvr>
    <a:overrideClrMapping bg1="lt1" tx1="dk1" bg2="lt2" tx2="dk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White BG Right Column Only">
    <p:bg>
      <p:bgPr>
        <a:solidFill>
          <a:schemeClr val="bg1"/>
        </a:solidFill>
        <a:effectLst/>
      </p:bgPr>
    </p:bg>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6" name="Content Placeholder 6">
            <a:extLst>
              <a:ext uri="{FF2B5EF4-FFF2-40B4-BE49-F238E27FC236}">
                <a16:creationId xmlns:a16="http://schemas.microsoft.com/office/drawing/2014/main" id="{3E6ED90F-6E63-9244-8F2B-F23CC9989A33}"/>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4" name="Picture 2">
            <a:extLst>
              <a:ext uri="{FF2B5EF4-FFF2-40B4-BE49-F238E27FC236}">
                <a16:creationId xmlns:a16="http://schemas.microsoft.com/office/drawing/2014/main" id="{520B8B12-8B4A-0C4C-BFCF-B70F5A711CC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7195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1_White BG Right Column with Image">
    <p:bg>
      <p:bgRef idx="1001">
        <a:schemeClr val="bg1"/>
      </p:bgRef>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D1EA440E-1933-DA4F-A30B-0F9B99B13334}"/>
              </a:ext>
            </a:extLst>
          </p:cNvPr>
          <p:cNvSpPr>
            <a:spLocks noGrp="1"/>
          </p:cNvSpPr>
          <p:nvPr>
            <p:ph type="pic" sz="quarter" idx="25" hasCustomPrompt="1"/>
          </p:nvPr>
        </p:nvSpPr>
        <p:spPr>
          <a:xfrm>
            <a:off x="347472" y="1200151"/>
            <a:ext cx="4114800" cy="3182112"/>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pic>
        <p:nvPicPr>
          <p:cNvPr id="7" name="Picture 2">
            <a:extLst>
              <a:ext uri="{FF2B5EF4-FFF2-40B4-BE49-F238E27FC236}">
                <a16:creationId xmlns:a16="http://schemas.microsoft.com/office/drawing/2014/main" id="{66A568EC-E167-5F4B-9345-5738C9B0E6F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itle 8">
            <a:extLst>
              <a:ext uri="{FF2B5EF4-FFF2-40B4-BE49-F238E27FC236}">
                <a16:creationId xmlns:a16="http://schemas.microsoft.com/office/drawing/2014/main" id="{B65C6863-79D3-1D4E-BEC6-5E62591E261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14" name="Content Placeholder 6">
            <a:extLst>
              <a:ext uri="{FF2B5EF4-FFF2-40B4-BE49-F238E27FC236}">
                <a16:creationId xmlns:a16="http://schemas.microsoft.com/office/drawing/2014/main" id="{260F99D4-E4E0-6845-980F-7C4C9D7B4709}"/>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1754471766"/>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White BG Left Column Only">
    <p:bg>
      <p:bgPr>
        <a:solidFill>
          <a:schemeClr val="bg1"/>
        </a:solidFill>
        <a:effectLst/>
      </p:bgPr>
    </p:bg>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6" name="Content Placeholder 6">
            <a:extLst>
              <a:ext uri="{FF2B5EF4-FFF2-40B4-BE49-F238E27FC236}">
                <a16:creationId xmlns:a16="http://schemas.microsoft.com/office/drawing/2014/main" id="{3E6ED90F-6E63-9244-8F2B-F23CC9989A3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4" name="Picture 2">
            <a:extLst>
              <a:ext uri="{FF2B5EF4-FFF2-40B4-BE49-F238E27FC236}">
                <a16:creationId xmlns:a16="http://schemas.microsoft.com/office/drawing/2014/main" id="{505909AB-2B81-7344-B247-8883599F984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3654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1_White BG Left Column with Imag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15A5FC-6900-7C42-93A2-9E30FB0E8B6F}"/>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pic>
        <p:nvPicPr>
          <p:cNvPr id="7" name="Picture 2">
            <a:extLst>
              <a:ext uri="{FF2B5EF4-FFF2-40B4-BE49-F238E27FC236}">
                <a16:creationId xmlns:a16="http://schemas.microsoft.com/office/drawing/2014/main" id="{FB0A3AAC-D7CB-E748-8631-A808285328B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8">
            <a:extLst>
              <a:ext uri="{FF2B5EF4-FFF2-40B4-BE49-F238E27FC236}">
                <a16:creationId xmlns:a16="http://schemas.microsoft.com/office/drawing/2014/main" id="{6534F15C-C6BC-FA48-B627-AB68E2F88C89}"/>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9" name="Content Placeholder 6">
            <a:extLst>
              <a:ext uri="{FF2B5EF4-FFF2-40B4-BE49-F238E27FC236}">
                <a16:creationId xmlns:a16="http://schemas.microsoft.com/office/drawing/2014/main" id="{C6FCB5DA-C4CE-D04A-8437-2ACDD2A8FA08}"/>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689969931"/>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White BG Header Blank">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pic>
        <p:nvPicPr>
          <p:cNvPr id="5" name="Picture 2">
            <a:extLst>
              <a:ext uri="{FF2B5EF4-FFF2-40B4-BE49-F238E27FC236}">
                <a16:creationId xmlns:a16="http://schemas.microsoft.com/office/drawing/2014/main" id="{D1DE3CCC-8F3C-3344-9D38-303EE7E6EAD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45B2A1C1-2FCB-451D-998A-AC2DE92C299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4399130A-C2F0-30E0-68FB-4BB00DFA3D2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072549"/>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p:cSld name="White BG Header Blank_No 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198081840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k_2 Column Graphic">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4AB929C-5093-104B-A681-D1C44A43F131}"/>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C9427F4C-A046-E35B-63C4-9B31E71F61C7}"/>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7" name="Content Placeholder 6">
            <a:extLst>
              <a:ext uri="{FF2B5EF4-FFF2-40B4-BE49-F238E27FC236}">
                <a16:creationId xmlns:a16="http://schemas.microsoft.com/office/drawing/2014/main" id="{A066C9E3-5BFD-E359-C584-537F5DDE6B31}"/>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668684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White BG Blank Logo">
    <p:bg>
      <p:bgRef idx="1001">
        <a:schemeClr val="bg1"/>
      </p:bgRef>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4C0C8F7-A7E1-3843-8F69-39A06D3B7F8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E151078A-ABC2-BAEA-1D32-568B9497B35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E0AF1D86-0A27-1471-BFF9-781F2DDB3DE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274643"/>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White BG Image with Centered Copy">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tx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3790950"/>
            <a:ext cx="9144000" cy="1352550"/>
          </a:xfrm>
          <a:prstGeom prst="rect">
            <a:avLst/>
          </a:prstGeom>
          <a:gradFill flip="none" rotWithShape="1">
            <a:gsLst>
              <a:gs pos="100000">
                <a:schemeClr val="tx1"/>
              </a:gs>
              <a:gs pos="0">
                <a:schemeClr val="tx1">
                  <a:alpha val="0"/>
                </a:schemeClr>
              </a:gs>
            </a:gsLst>
            <a:lin ang="5400000" scaled="0"/>
            <a:tileRect/>
          </a:gradFill>
        </p:spPr>
        <p:txBody>
          <a:bodyPr lIns="0" rIns="0" anchor="ctr"/>
          <a:lstStyle>
            <a:lvl1pPr marL="0" indent="0" algn="ctr">
              <a:buNone/>
              <a:defRPr sz="2000" b="0"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360632304"/>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White BG Image with Centered Copy Top">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tx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0"/>
            <a:ext cx="9144000" cy="1352550"/>
          </a:xfrm>
          <a:prstGeom prst="rect">
            <a:avLst/>
          </a:prstGeom>
          <a:gradFill flip="none" rotWithShape="1">
            <a:gsLst>
              <a:gs pos="100000">
                <a:schemeClr val="tx1"/>
              </a:gs>
              <a:gs pos="0">
                <a:schemeClr val="tx1">
                  <a:alpha val="0"/>
                </a:schemeClr>
              </a:gs>
            </a:gsLst>
            <a:lin ang="16200000" scaled="1"/>
            <a:tileRect/>
          </a:gradFill>
        </p:spPr>
        <p:txBody>
          <a:bodyPr lIns="0" rIns="0" anchor="ctr"/>
          <a:lstStyle>
            <a:lvl1pPr marL="0" indent="0" algn="ctr">
              <a:buNone/>
              <a:defRPr sz="2000" b="0"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3616456820"/>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White Blank Graphic">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0245F-0F45-934C-AC07-74DBC446EB48}"/>
              </a:ext>
            </a:extLst>
          </p:cNvPr>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201DAEC-196D-F347-8789-C8B072E742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0299" cy="5143499"/>
          </a:xfrm>
          <a:prstGeom prst="rect">
            <a:avLst/>
          </a:prstGeom>
          <a:effectLst/>
        </p:spPr>
      </p:pic>
    </p:spTree>
    <p:extLst>
      <p:ext uri="{BB962C8B-B14F-4D97-AF65-F5344CB8AC3E}">
        <p14:creationId xmlns:p14="http://schemas.microsoft.com/office/powerpoint/2010/main" val="1664716995"/>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White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206150"/>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Dk BG Quot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D9E0DC-F0A1-B242-998D-40CAE3D388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1" y="1041"/>
            <a:ext cx="9140298" cy="5141418"/>
          </a:xfrm>
          <a:prstGeom prst="rect">
            <a:avLst/>
          </a:prstGeom>
        </p:spPr>
      </p:pic>
      <p:sp>
        <p:nvSpPr>
          <p:cNvPr id="14" name="Text Placeholder 13"/>
          <p:cNvSpPr>
            <a:spLocks noGrp="1"/>
          </p:cNvSpPr>
          <p:nvPr>
            <p:ph type="body" sz="quarter" idx="12" hasCustomPrompt="1"/>
          </p:nvPr>
        </p:nvSpPr>
        <p:spPr>
          <a:xfrm>
            <a:off x="304800" y="3714750"/>
            <a:ext cx="3886200" cy="609600"/>
          </a:xfrm>
          <a:prstGeom prst="rect">
            <a:avLst/>
          </a:prstGeom>
          <a:noFill/>
        </p:spPr>
        <p:txBody>
          <a:bodyPr vert="horz" lIns="0" rIns="457200" anchor="ctr"/>
          <a:lstStyle>
            <a:lvl1pPr marL="0" indent="0">
              <a:buNone/>
              <a:defRPr lang="en-US" sz="1600" b="0" i="0" baseline="0" dirty="0">
                <a:solidFill>
                  <a:schemeClr val="accent3"/>
                </a:solidFill>
                <a:latin typeface="Bierstadt" panose="020B0004020202020204" pitchFamily="34" charset="0"/>
                <a:cs typeface="Bierstadt" panose="020B0004020202020204" pitchFamily="34" charset="0"/>
              </a:defRPr>
            </a:lvl1pPr>
          </a:lstStyle>
          <a:p>
            <a:pPr marL="342900" lvl="0" indent="-342900"/>
            <a:r>
              <a:rPr lang="en-US"/>
              <a:t>—  Click to add name </a:t>
            </a:r>
          </a:p>
        </p:txBody>
      </p:sp>
      <p:sp>
        <p:nvSpPr>
          <p:cNvPr id="12" name="Text Placeholder 11"/>
          <p:cNvSpPr>
            <a:spLocks noGrp="1"/>
          </p:cNvSpPr>
          <p:nvPr>
            <p:ph type="body" sz="quarter" idx="11" hasCustomPrompt="1"/>
          </p:nvPr>
        </p:nvSpPr>
        <p:spPr>
          <a:xfrm>
            <a:off x="304800" y="1581150"/>
            <a:ext cx="5791200" cy="1905000"/>
          </a:xfrm>
          <a:prstGeom prst="rect">
            <a:avLst/>
          </a:prstGeom>
        </p:spPr>
        <p:txBody>
          <a:bodyPr vert="horz" anchor="ctr" anchorCtr="0">
            <a:normAutofit/>
          </a:bodyPr>
          <a:lstStyle>
            <a:lvl1pPr marL="0" indent="0">
              <a:lnSpc>
                <a:spcPct val="120000"/>
              </a:lnSpc>
              <a:buNone/>
              <a:defRPr lang="en-US" sz="2800" b="1" i="0" baseline="0" dirty="0">
                <a:solidFill>
                  <a:srgbClr val="FFFFFF"/>
                </a:solidFill>
                <a:latin typeface="Bierstadt" panose="020B0004020202020204" pitchFamily="34" charset="0"/>
                <a:cs typeface="Bierstadt" panose="020B0004020202020204" pitchFamily="34" charset="0"/>
              </a:defRPr>
            </a:lvl1pPr>
          </a:lstStyle>
          <a:p>
            <a:pPr marL="342900" lvl="0" indent="-342900">
              <a:lnSpc>
                <a:spcPct val="130000"/>
              </a:lnSpc>
            </a:pPr>
            <a:r>
              <a:rPr lang="en-US"/>
              <a:t>Click to add quote</a:t>
            </a:r>
          </a:p>
        </p:txBody>
      </p:sp>
      <p:pic>
        <p:nvPicPr>
          <p:cNvPr id="6" name="Picture 5">
            <a:extLst>
              <a:ext uri="{FF2B5EF4-FFF2-40B4-BE49-F238E27FC236}">
                <a16:creationId xmlns:a16="http://schemas.microsoft.com/office/drawing/2014/main" id="{ADF57552-1705-4148-A358-891C4F6D24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1000" y="819150"/>
            <a:ext cx="492518" cy="420442"/>
          </a:xfrm>
          <a:prstGeom prst="rect">
            <a:avLst/>
          </a:prstGeom>
          <a:noFill/>
        </p:spPr>
      </p:pic>
      <p:pic>
        <p:nvPicPr>
          <p:cNvPr id="2" name="Picture 1">
            <a:extLst>
              <a:ext uri="{FF2B5EF4-FFF2-40B4-BE49-F238E27FC236}">
                <a16:creationId xmlns:a16="http://schemas.microsoft.com/office/drawing/2014/main" id="{7D4092EC-2DAE-F871-1E12-FE2F8B8953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816429"/>
            <a:ext cx="492518" cy="420442"/>
          </a:xfrm>
          <a:prstGeom prst="rect">
            <a:avLst/>
          </a:prstGeom>
          <a:noFill/>
        </p:spPr>
      </p:pic>
    </p:spTree>
    <p:extLst>
      <p:ext uri="{BB962C8B-B14F-4D97-AF65-F5344CB8AC3E}">
        <p14:creationId xmlns:p14="http://schemas.microsoft.com/office/powerpoint/2010/main" val="2054950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Dk BG Quote Righ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9353C-AE7B-B344-9F9B-481AAE008D5D}"/>
              </a:ext>
            </a:extLst>
          </p:cNvPr>
          <p:cNvSpPr/>
          <p:nvPr/>
        </p:nvSpPr>
        <p:spPr>
          <a:xfrm>
            <a:off x="0" y="0"/>
            <a:ext cx="4267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a:endParaRPr>
          </a:p>
        </p:txBody>
      </p:sp>
      <p:sp>
        <p:nvSpPr>
          <p:cNvPr id="9" name="Text Placeholder 13">
            <a:extLst>
              <a:ext uri="{FF2B5EF4-FFF2-40B4-BE49-F238E27FC236}">
                <a16:creationId xmlns:a16="http://schemas.microsoft.com/office/drawing/2014/main" id="{E465BB8B-DB14-BA4A-ADCA-B0003B00C1D4}"/>
              </a:ext>
            </a:extLst>
          </p:cNvPr>
          <p:cNvSpPr>
            <a:spLocks noGrp="1"/>
          </p:cNvSpPr>
          <p:nvPr>
            <p:ph type="body" sz="quarter" idx="12" hasCustomPrompt="1"/>
          </p:nvPr>
        </p:nvSpPr>
        <p:spPr>
          <a:xfrm>
            <a:off x="4757059" y="3714750"/>
            <a:ext cx="3886200" cy="609600"/>
          </a:xfrm>
          <a:prstGeom prst="rect">
            <a:avLst/>
          </a:prstGeom>
          <a:noFill/>
        </p:spPr>
        <p:txBody>
          <a:bodyPr vert="horz" lIns="0" tIns="0" rIns="457200" bIns="0" rtlCol="0" anchor="ctr">
            <a:normAutofit/>
          </a:bodyPr>
          <a:lstStyle>
            <a:lvl1pPr marL="0" indent="0">
              <a:buFontTx/>
              <a:buNone/>
              <a:defRPr lang="en-US" dirty="0">
                <a:solidFill>
                  <a:schemeClr val="accent3"/>
                </a:solidFill>
                <a:cs typeface="Bierstadt" panose="020B0004020202020204" pitchFamily="34" charset="0"/>
              </a:defRPr>
            </a:lvl1pPr>
          </a:lstStyle>
          <a:p>
            <a:pPr marL="0" lvl="0" indent="0">
              <a:lnSpc>
                <a:spcPct val="120000"/>
              </a:lnSpc>
              <a:buFont typeface="Arial" panose="020B0604020202020204" pitchFamily="34" charset="0"/>
              <a:buNone/>
            </a:pPr>
            <a:r>
              <a:rPr lang="en-US"/>
              <a:t>—  Click to add name </a:t>
            </a:r>
          </a:p>
        </p:txBody>
      </p:sp>
      <p:sp>
        <p:nvSpPr>
          <p:cNvPr id="10" name="Text Placeholder 11">
            <a:extLst>
              <a:ext uri="{FF2B5EF4-FFF2-40B4-BE49-F238E27FC236}">
                <a16:creationId xmlns:a16="http://schemas.microsoft.com/office/drawing/2014/main" id="{28A8C7A0-18C4-E84E-B298-4FAFA631E0EA}"/>
              </a:ext>
            </a:extLst>
          </p:cNvPr>
          <p:cNvSpPr>
            <a:spLocks noGrp="1"/>
          </p:cNvSpPr>
          <p:nvPr>
            <p:ph type="body" sz="quarter" idx="11" hasCustomPrompt="1"/>
          </p:nvPr>
        </p:nvSpPr>
        <p:spPr>
          <a:xfrm>
            <a:off x="4757059" y="1581150"/>
            <a:ext cx="3886200" cy="1905000"/>
          </a:xfrm>
          <a:prstGeom prst="rect">
            <a:avLst/>
          </a:prstGeom>
        </p:spPr>
        <p:txBody>
          <a:bodyPr vert="horz" lIns="0" tIns="0" rIns="0" bIns="0" rtlCol="0" anchor="t" anchorCtr="0">
            <a:normAutofit/>
          </a:bodyPr>
          <a:lstStyle>
            <a:lvl1pPr marL="0" indent="0">
              <a:buFontTx/>
              <a:buNone/>
              <a:defRPr lang="en-US" sz="2000" b="1" dirty="0">
                <a:solidFill>
                  <a:srgbClr val="FFFFFF"/>
                </a:solidFill>
                <a:latin typeface="+mj-lt"/>
                <a:cs typeface="Bierstadt" panose="020B0004020202020204" pitchFamily="34" charset="0"/>
              </a:defRPr>
            </a:lvl1pPr>
          </a:lstStyle>
          <a:p>
            <a:pPr marL="0" lvl="0" indent="0">
              <a:lnSpc>
                <a:spcPct val="120000"/>
              </a:lnSpc>
              <a:buFont typeface="Arial" panose="020B0604020202020204" pitchFamily="34" charset="0"/>
              <a:buNone/>
            </a:pPr>
            <a:r>
              <a:rPr lang="en-US"/>
              <a:t>Click to add quote</a:t>
            </a:r>
          </a:p>
        </p:txBody>
      </p:sp>
      <p:sp>
        <p:nvSpPr>
          <p:cNvPr id="11" name="Content Placeholder 6">
            <a:extLst>
              <a:ext uri="{FF2B5EF4-FFF2-40B4-BE49-F238E27FC236}">
                <a16:creationId xmlns:a16="http://schemas.microsoft.com/office/drawing/2014/main" id="{8485CAA5-336D-3C48-9B73-8ACEC80E36A9}"/>
              </a:ext>
            </a:extLst>
          </p:cNvPr>
          <p:cNvSpPr>
            <a:spLocks noGrp="1"/>
          </p:cNvSpPr>
          <p:nvPr>
            <p:ph sz="quarter" idx="16" hasCustomPrompt="1"/>
          </p:nvPr>
        </p:nvSpPr>
        <p:spPr>
          <a:xfrm>
            <a:off x="342901" y="666750"/>
            <a:ext cx="3543300" cy="3962400"/>
          </a:xfrm>
          <a:prstGeom prst="rect">
            <a:avLst/>
          </a:prstGeom>
        </p:spPr>
        <p:txBody>
          <a:bodyPr vert="horz" lIns="0" tIns="45720" rIns="91440" bIns="45720" rtlCol="0">
            <a:normAutofit/>
          </a:bodyPr>
          <a:lstStyle>
            <a:lvl1pPr>
              <a:defRPr lang="en-US" dirty="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8561152-2BE3-0347-9F23-CED058EC4F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00600" y="819150"/>
            <a:ext cx="492518" cy="420442"/>
          </a:xfrm>
          <a:prstGeom prst="rect">
            <a:avLst/>
          </a:prstGeom>
          <a:noFill/>
        </p:spPr>
      </p:pic>
      <p:sp>
        <p:nvSpPr>
          <p:cNvPr id="15" name="Rectangle 14">
            <a:extLst>
              <a:ext uri="{FF2B5EF4-FFF2-40B4-BE49-F238E27FC236}">
                <a16:creationId xmlns:a16="http://schemas.microsoft.com/office/drawing/2014/main" id="{576F9296-0D08-FA4B-8FA1-E71693798ED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pic>
        <p:nvPicPr>
          <p:cNvPr id="2" name="Picture 1">
            <a:extLst>
              <a:ext uri="{FF2B5EF4-FFF2-40B4-BE49-F238E27FC236}">
                <a16:creationId xmlns:a16="http://schemas.microsoft.com/office/drawing/2014/main" id="{F67713D8-C19C-491E-340F-A2EB57F84D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00600" y="819150"/>
            <a:ext cx="492518" cy="420442"/>
          </a:xfrm>
          <a:prstGeom prst="rect">
            <a:avLst/>
          </a:prstGeom>
          <a:noFill/>
        </p:spPr>
      </p:pic>
      <p:sp>
        <p:nvSpPr>
          <p:cNvPr id="3" name="Rectangle 2">
            <a:extLst>
              <a:ext uri="{FF2B5EF4-FFF2-40B4-BE49-F238E27FC236}">
                <a16:creationId xmlns:a16="http://schemas.microsoft.com/office/drawing/2014/main" id="{54D17CF5-92A2-DE13-6BB5-D02FDD16C4A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006199192"/>
      </p:ext>
    </p:extLst>
  </p:cSld>
  <p:clrMapOvr>
    <a:masterClrMapping/>
  </p:clrMapOvr>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2_Dk BG Quot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4E8F6-577D-674A-BF6D-88C5641727DD}"/>
              </a:ext>
            </a:extLst>
          </p:cNvPr>
          <p:cNvSpPr/>
          <p:nvPr/>
        </p:nvSpPr>
        <p:spPr>
          <a:xfrm>
            <a:off x="5257800" y="536"/>
            <a:ext cx="38862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tlCol="0" anchor="ctr"/>
          <a:lstStyle/>
          <a:p>
            <a:pPr algn="ctr"/>
            <a:endParaRPr lang="en-US">
              <a:latin typeface="Century Gothic"/>
            </a:endParaRPr>
          </a:p>
        </p:txBody>
      </p:sp>
      <p:sp>
        <p:nvSpPr>
          <p:cNvPr id="9" name="Text Placeholder 13">
            <a:extLst>
              <a:ext uri="{FF2B5EF4-FFF2-40B4-BE49-F238E27FC236}">
                <a16:creationId xmlns:a16="http://schemas.microsoft.com/office/drawing/2014/main" id="{E465BB8B-DB14-BA4A-ADCA-B0003B00C1D4}"/>
              </a:ext>
            </a:extLst>
          </p:cNvPr>
          <p:cNvSpPr>
            <a:spLocks noGrp="1"/>
          </p:cNvSpPr>
          <p:nvPr>
            <p:ph type="body" sz="quarter" idx="12" hasCustomPrompt="1"/>
          </p:nvPr>
        </p:nvSpPr>
        <p:spPr>
          <a:xfrm>
            <a:off x="5740733" y="3714750"/>
            <a:ext cx="3098468" cy="609600"/>
          </a:xfrm>
          <a:prstGeom prst="rect">
            <a:avLst/>
          </a:prstGeom>
          <a:noFill/>
        </p:spPr>
        <p:txBody>
          <a:bodyPr vert="horz" lIns="0" rIns="457200" anchor="ctr"/>
          <a:lstStyle>
            <a:lvl1pPr marL="0" indent="0" algn="l">
              <a:buNone/>
              <a:defRPr sz="1200" baseline="0">
                <a:solidFill>
                  <a:schemeClr val="accent3"/>
                </a:solidFill>
                <a:latin typeface="Century Gothic"/>
                <a:cs typeface="Century Gothic"/>
              </a:defRPr>
            </a:lvl1pPr>
          </a:lstStyle>
          <a:p>
            <a:pPr lvl="0"/>
            <a:r>
              <a:rPr lang="en-US"/>
              <a:t>—  Click to add name </a:t>
            </a:r>
          </a:p>
        </p:txBody>
      </p:sp>
      <p:sp>
        <p:nvSpPr>
          <p:cNvPr id="10" name="Text Placeholder 11">
            <a:extLst>
              <a:ext uri="{FF2B5EF4-FFF2-40B4-BE49-F238E27FC236}">
                <a16:creationId xmlns:a16="http://schemas.microsoft.com/office/drawing/2014/main" id="{28A8C7A0-18C4-E84E-B298-4FAFA631E0EA}"/>
              </a:ext>
            </a:extLst>
          </p:cNvPr>
          <p:cNvSpPr>
            <a:spLocks noGrp="1"/>
          </p:cNvSpPr>
          <p:nvPr>
            <p:ph type="body" sz="quarter" idx="11" hasCustomPrompt="1"/>
          </p:nvPr>
        </p:nvSpPr>
        <p:spPr>
          <a:xfrm>
            <a:off x="5740733" y="1200150"/>
            <a:ext cx="3098468" cy="2286000"/>
          </a:xfrm>
          <a:prstGeom prst="rect">
            <a:avLst/>
          </a:prstGeom>
        </p:spPr>
        <p:txBody>
          <a:bodyPr vert="horz" lIns="0" tIns="0" rIns="0" bIns="0" rtlCol="0" anchor="t" anchorCtr="0">
            <a:normAutofit/>
          </a:bodyPr>
          <a:lstStyle>
            <a:lvl1pPr marL="342900" indent="-342900">
              <a:buFontTx/>
              <a:buNone/>
              <a:defRPr lang="en-US" sz="2000" b="1" dirty="0">
                <a:solidFill>
                  <a:schemeClr val="tx1"/>
                </a:solidFill>
                <a:latin typeface="+mj-lt"/>
                <a:cs typeface="Bierstadt" panose="020B0004020202020204" pitchFamily="34" charset="0"/>
              </a:defRPr>
            </a:lvl1pPr>
          </a:lstStyle>
          <a:p>
            <a:pPr marL="0" lvl="0" indent="0">
              <a:lnSpc>
                <a:spcPct val="120000"/>
              </a:lnSpc>
              <a:buFont typeface="Arial" panose="020B0604020202020204" pitchFamily="34" charset="0"/>
              <a:buNone/>
            </a:pPr>
            <a:r>
              <a:rPr lang="en-US"/>
              <a:t>Click to add quote</a:t>
            </a:r>
          </a:p>
        </p:txBody>
      </p:sp>
      <p:sp>
        <p:nvSpPr>
          <p:cNvPr id="14" name="Rectangle 13">
            <a:extLst>
              <a:ext uri="{FF2B5EF4-FFF2-40B4-BE49-F238E27FC236}">
                <a16:creationId xmlns:a16="http://schemas.microsoft.com/office/drawing/2014/main" id="{273F4794-9EEE-844E-BC06-ADFD2303FE7B}"/>
              </a:ext>
            </a:extLst>
          </p:cNvPr>
          <p:cNvSpPr/>
          <p:nvPr/>
        </p:nvSpPr>
        <p:spPr>
          <a:xfrm>
            <a:off x="4572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Century Gothic"/>
                <a:ea typeface="Century Gothic"/>
                <a:cs typeface="Century Gothic"/>
              </a:rPr>
              <a:t>VARONIS SYSTEMS. PROPRIETARY &amp; CONFIDENTIAL.</a:t>
            </a:r>
          </a:p>
        </p:txBody>
      </p:sp>
      <p:pic>
        <p:nvPicPr>
          <p:cNvPr id="15" name="Picture 14">
            <a:extLst>
              <a:ext uri="{FF2B5EF4-FFF2-40B4-BE49-F238E27FC236}">
                <a16:creationId xmlns:a16="http://schemas.microsoft.com/office/drawing/2014/main" id="{CC6A0CD6-D7FE-DE40-A7E2-FCDED50802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40733" y="665408"/>
            <a:ext cx="492518" cy="420442"/>
          </a:xfrm>
          <a:prstGeom prst="rect">
            <a:avLst/>
          </a:prstGeom>
          <a:noFill/>
        </p:spPr>
      </p:pic>
    </p:spTree>
    <p:extLst>
      <p:ext uri="{BB962C8B-B14F-4D97-AF65-F5344CB8AC3E}">
        <p14:creationId xmlns:p14="http://schemas.microsoft.com/office/powerpoint/2010/main" val="2806256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cSld name="3_Title Cover Webin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124200" y="4770771"/>
            <a:ext cx="2895600"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5" name="Text Placeholder 10">
            <a:extLst>
              <a:ext uri="{FF2B5EF4-FFF2-40B4-BE49-F238E27FC236}">
                <a16:creationId xmlns:a16="http://schemas.microsoft.com/office/drawing/2014/main" id="{BD5BD792-004D-5823-8EF8-2D5355A34EC2}"/>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
        <p:nvSpPr>
          <p:cNvPr id="7" name="Picture Placeholder 2">
            <a:extLst>
              <a:ext uri="{FF2B5EF4-FFF2-40B4-BE49-F238E27FC236}">
                <a16:creationId xmlns:a16="http://schemas.microsoft.com/office/drawing/2014/main" id="{FFEC9039-F49C-4C64-9318-0DE4E5D7BDFA}"/>
              </a:ext>
            </a:extLst>
          </p:cNvPr>
          <p:cNvSpPr>
            <a:spLocks noGrp="1"/>
          </p:cNvSpPr>
          <p:nvPr>
            <p:ph type="pic" sz="quarter" idx="13" hasCustomPrompt="1"/>
          </p:nvPr>
        </p:nvSpPr>
        <p:spPr>
          <a:xfrm>
            <a:off x="2667000" y="438150"/>
            <a:ext cx="1828800" cy="457200"/>
          </a:xfrm>
          <a:prstGeom prst="rect">
            <a:avLst/>
          </a:prstGeom>
        </p:spPr>
        <p:txBody>
          <a:bodyPr anchor="ctr"/>
          <a:lstStyle>
            <a:lvl1pPr marL="0" indent="0" algn="ctr">
              <a:buNone/>
              <a:defRPr sz="1100" b="0" i="0">
                <a:solidFill>
                  <a:schemeClr val="bg1"/>
                </a:solidFill>
                <a:latin typeface="Bierstadt" panose="020B0004020202020204" pitchFamily="34" charset="0"/>
              </a:defRPr>
            </a:lvl1pPr>
          </a:lstStyle>
          <a:p>
            <a:r>
              <a:rPr lang="en-US"/>
              <a:t>Click to add logo</a:t>
            </a:r>
          </a:p>
        </p:txBody>
      </p:sp>
      <p:sp>
        <p:nvSpPr>
          <p:cNvPr id="8" name="Text Placeholder 4">
            <a:extLst>
              <a:ext uri="{FF2B5EF4-FFF2-40B4-BE49-F238E27FC236}">
                <a16:creationId xmlns:a16="http://schemas.microsoft.com/office/drawing/2014/main" id="{C53906B5-0ED6-82BC-B29F-377F25A0D437}"/>
              </a:ext>
            </a:extLst>
          </p:cNvPr>
          <p:cNvSpPr>
            <a:spLocks noGrp="1"/>
          </p:cNvSpPr>
          <p:nvPr>
            <p:ph type="body" sz="quarter" idx="14" hasCustomPrompt="1"/>
          </p:nvPr>
        </p:nvSpPr>
        <p:spPr>
          <a:xfrm>
            <a:off x="488528" y="1047750"/>
            <a:ext cx="6369471" cy="2328997"/>
          </a:xfrm>
        </p:spPr>
        <p:txBody>
          <a:bodyPr lIns="0" anchor="ctr">
            <a:normAutofit/>
          </a:bodyPr>
          <a:lstStyle>
            <a:lvl1pPr marL="0" indent="0" algn="l">
              <a:lnSpc>
                <a:spcPct val="100000"/>
              </a:lnSpc>
              <a:buNone/>
              <a:defRPr sz="4800" b="1"/>
            </a:lvl1pPr>
          </a:lstStyle>
          <a:p>
            <a:pPr lvl="0"/>
            <a:r>
              <a:rPr lang="en-US"/>
              <a:t>Click to add title</a:t>
            </a:r>
          </a:p>
        </p:txBody>
      </p:sp>
      <p:sp>
        <p:nvSpPr>
          <p:cNvPr id="2" name="TextBox 1">
            <a:extLst>
              <a:ext uri="{FF2B5EF4-FFF2-40B4-BE49-F238E27FC236}">
                <a16:creationId xmlns:a16="http://schemas.microsoft.com/office/drawing/2014/main" id="{11FBC5A7-D48E-60C2-6761-DAED5BF1DAD5}"/>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4" name="Picture 3">
            <a:extLst>
              <a:ext uri="{FF2B5EF4-FFF2-40B4-BE49-F238E27FC236}">
                <a16:creationId xmlns:a16="http://schemas.microsoft.com/office/drawing/2014/main" id="{A9AC8DD8-23D4-F07D-918A-874CEA04BC3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BBD91D26-7830-3E52-E1BB-7E7676C7F47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471583327"/>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cSld name="Section Slid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3" name="Picture 2" descr="A picture containing text, clipart&#10;&#10;Description automatically generated">
            <a:extLst>
              <a:ext uri="{FF2B5EF4-FFF2-40B4-BE49-F238E27FC236}">
                <a16:creationId xmlns:a16="http://schemas.microsoft.com/office/drawing/2014/main" id="{FD128C99-9CC1-BEAA-C153-FA9660E1B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5" name="Rectangle 4">
            <a:extLst>
              <a:ext uri="{FF2B5EF4-FFF2-40B4-BE49-F238E27FC236}">
                <a16:creationId xmlns:a16="http://schemas.microsoft.com/office/drawing/2014/main" id="{75B6778D-524A-E92B-DAFB-4DDAF38FE6A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674188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Dk_2 Column Graphic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84AB929C-5093-104B-A681-D1C44A43F131}"/>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3" name="Content Placeholder 6">
            <a:extLst>
              <a:ext uri="{FF2B5EF4-FFF2-40B4-BE49-F238E27FC236}">
                <a16:creationId xmlns:a16="http://schemas.microsoft.com/office/drawing/2014/main" id="{024C0362-3439-3C47-87DF-661EB0C693F1}"/>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D80D9E9D-8DE5-F142-850B-4E338798EBA6}"/>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9DF583F5-C264-02D9-E806-9761B46DEFD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42630153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cSld name="Section Slide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3" name="Picture 2" descr="A picture containing text, clipart&#10;&#10;Description automatically generated">
            <a:extLst>
              <a:ext uri="{FF2B5EF4-FFF2-40B4-BE49-F238E27FC236}">
                <a16:creationId xmlns:a16="http://schemas.microsoft.com/office/drawing/2014/main" id="{1240DA04-4D72-4FF1-28E7-12AEC531C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5" name="Rectangle 4">
            <a:extLst>
              <a:ext uri="{FF2B5EF4-FFF2-40B4-BE49-F238E27FC236}">
                <a16:creationId xmlns:a16="http://schemas.microsoft.com/office/drawing/2014/main" id="{6B5FBFC0-713B-5ADC-985C-A9BAA4C321E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2923858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cSld name="1_White BG Left Column Only">
    <p:bg>
      <p:bgPr>
        <a:solidFill>
          <a:schemeClr val="bg1"/>
        </a:solidFill>
        <a:effectLst/>
      </p:bgPr>
    </p:bg>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11" name="Content Placeholder 6">
            <a:extLst>
              <a:ext uri="{FF2B5EF4-FFF2-40B4-BE49-F238E27FC236}">
                <a16:creationId xmlns:a16="http://schemas.microsoft.com/office/drawing/2014/main" id="{7A57BDFA-7374-5233-80DB-7E4149BFFDFF}"/>
              </a:ext>
            </a:extLst>
          </p:cNvPr>
          <p:cNvSpPr>
            <a:spLocks noGrp="1"/>
          </p:cNvSpPr>
          <p:nvPr>
            <p:ph sz="quarter" idx="26" hasCustomPrompt="1"/>
          </p:nvPr>
        </p:nvSpPr>
        <p:spPr>
          <a:xfrm>
            <a:off x="347474"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Rectangle 3">
            <a:extLst>
              <a:ext uri="{FF2B5EF4-FFF2-40B4-BE49-F238E27FC236}">
                <a16:creationId xmlns:a16="http://schemas.microsoft.com/office/drawing/2014/main" id="{94693B96-E2A2-E2A4-C146-FC0A1B900F7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2C059067-6A1A-CCE1-D427-8D3FB7B5FF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1273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Agenda_Dark_Text +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798FEF5-D155-4D4D-315B-F3B9E96089CA}"/>
              </a:ext>
            </a:extLst>
          </p:cNvPr>
          <p:cNvSpPr>
            <a:spLocks noGrp="1"/>
          </p:cNvSpPr>
          <p:nvPr>
            <p:ph type="pic" sz="quarter" idx="17"/>
          </p:nvPr>
        </p:nvSpPr>
        <p:spPr>
          <a:xfrm>
            <a:off x="4572000" y="742950"/>
            <a:ext cx="4572000" cy="3657600"/>
          </a:xfrm>
        </p:spPr>
        <p:txBody>
          <a:bodyPr/>
          <a:lstStyle>
            <a:lvl1pPr marL="0" indent="0">
              <a:buNone/>
              <a:defRPr/>
            </a:lvl1pPr>
          </a:lstStyle>
          <a:p>
            <a:r>
              <a:rPr lang="en-US"/>
              <a:t>Click icon to add picture</a:t>
            </a:r>
          </a:p>
        </p:txBody>
      </p:sp>
      <p:sp>
        <p:nvSpPr>
          <p:cNvPr id="8" name="Text Placeholder 7">
            <a:extLst>
              <a:ext uri="{FF2B5EF4-FFF2-40B4-BE49-F238E27FC236}">
                <a16:creationId xmlns:a16="http://schemas.microsoft.com/office/drawing/2014/main" id="{CE125DBB-0978-B352-413C-9AA8A30AA209}"/>
              </a:ext>
            </a:extLst>
          </p:cNvPr>
          <p:cNvSpPr>
            <a:spLocks noGrp="1"/>
          </p:cNvSpPr>
          <p:nvPr>
            <p:ph type="body" sz="quarter" idx="18" hasCustomPrompt="1"/>
          </p:nvPr>
        </p:nvSpPr>
        <p:spPr>
          <a:xfrm>
            <a:off x="838200" y="1426401"/>
            <a:ext cx="2967988" cy="3033712"/>
          </a:xfrm>
        </p:spPr>
        <p:txBody>
          <a:bodyPr/>
          <a:lstStyle>
            <a:lvl1pPr marL="342900" indent="-342900">
              <a:buClr>
                <a:schemeClr val="bg2"/>
              </a:buClr>
              <a:buFont typeface="+mj-lt"/>
              <a:buAutoNum type="arabicPeriod"/>
              <a:defRPr>
                <a:solidFill>
                  <a:schemeClr val="bg1"/>
                </a:solidFill>
              </a:defRPr>
            </a:lvl1pPr>
          </a:lstStyle>
          <a:p>
            <a:pPr lvl="0"/>
            <a:r>
              <a:rPr lang="en-US"/>
              <a:t>This is a section title</a:t>
            </a:r>
          </a:p>
          <a:p>
            <a:pPr lvl="0"/>
            <a:r>
              <a:rPr lang="en-US"/>
              <a:t>This is a section title</a:t>
            </a:r>
          </a:p>
          <a:p>
            <a:pPr lvl="0"/>
            <a:r>
              <a:rPr lang="en-US"/>
              <a:t>This is a section title</a:t>
            </a:r>
          </a:p>
          <a:p>
            <a:pPr lvl="0"/>
            <a:r>
              <a:rPr lang="en-US"/>
              <a:t>This is a section title</a:t>
            </a:r>
          </a:p>
          <a:p>
            <a:pPr lvl="0"/>
            <a:r>
              <a:rPr lang="en-US"/>
              <a:t>This is a section title </a:t>
            </a:r>
          </a:p>
          <a:p>
            <a:pPr marL="342900" marR="0" lvl="0" indent="-342900" algn="l" defTabSz="457200" rtl="0" eaLnBrk="1" fontAlgn="auto" latinLnBrk="0" hangingPunct="1">
              <a:lnSpc>
                <a:spcPct val="130000"/>
              </a:lnSpc>
              <a:spcBef>
                <a:spcPct val="20000"/>
              </a:spcBef>
              <a:spcAft>
                <a:spcPts val="0"/>
              </a:spcAft>
              <a:buClr>
                <a:schemeClr val="accent2"/>
              </a:buClr>
              <a:buSzPct val="100000"/>
              <a:tabLst/>
              <a:defRPr/>
            </a:pPr>
            <a:endParaRPr lang="en-US"/>
          </a:p>
        </p:txBody>
      </p:sp>
      <p:pic>
        <p:nvPicPr>
          <p:cNvPr id="2" name="Picture 1" descr="Background pattern&#10;&#10;Description automatically generated">
            <a:extLst>
              <a:ext uri="{FF2B5EF4-FFF2-40B4-BE49-F238E27FC236}">
                <a16:creationId xmlns:a16="http://schemas.microsoft.com/office/drawing/2014/main" id="{17FF69B0-B1C3-1568-3C58-E306B95F9BEA}"/>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5689534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cSld name="Agenda text + image">
    <p:bg>
      <p:bgPr>
        <a:solidFill>
          <a:schemeClr val="bg1"/>
        </a:solidFill>
        <a:effectLst/>
      </p:bgPr>
    </p:bg>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5C9564E3-AD75-F589-033B-A06EB6CFA556}"/>
              </a:ext>
            </a:extLst>
          </p:cNvPr>
          <p:cNvSpPr>
            <a:spLocks noGrp="1"/>
          </p:cNvSpPr>
          <p:nvPr>
            <p:ph sz="quarter" idx="16" hasCustomPrompt="1"/>
          </p:nvPr>
        </p:nvSpPr>
        <p:spPr>
          <a:xfrm>
            <a:off x="914400" y="1426401"/>
            <a:ext cx="2967989" cy="3035108"/>
          </a:xfrm>
          <a:prstGeom prst="rect">
            <a:avLst/>
          </a:prstGeom>
        </p:spPr>
        <p:txBody>
          <a:bodyPr vert="horz" lIns="0" tIns="45720" rIns="91440" bIns="45720" rtlCol="0">
            <a:normAutofit/>
          </a:bodyPr>
          <a:lstStyle>
            <a:lvl1pPr>
              <a:buClr>
                <a:schemeClr val="bg2"/>
              </a:buCl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p:txBody>
      </p:sp>
      <p:sp>
        <p:nvSpPr>
          <p:cNvPr id="4" name="Picture Placeholder 8">
            <a:extLst>
              <a:ext uri="{FF2B5EF4-FFF2-40B4-BE49-F238E27FC236}">
                <a16:creationId xmlns:a16="http://schemas.microsoft.com/office/drawing/2014/main" id="{DF0F5098-1704-A326-80C7-71F3344E0DDC}"/>
              </a:ext>
            </a:extLst>
          </p:cNvPr>
          <p:cNvSpPr>
            <a:spLocks noGrp="1"/>
          </p:cNvSpPr>
          <p:nvPr>
            <p:ph type="pic" sz="quarter" idx="17"/>
          </p:nvPr>
        </p:nvSpPr>
        <p:spPr>
          <a:xfrm>
            <a:off x="4572000" y="742950"/>
            <a:ext cx="4572000" cy="3657600"/>
          </a:xfrm>
        </p:spPr>
        <p:txBody>
          <a:bodyPr/>
          <a:lstStyle>
            <a:lvl1pPr marL="0" indent="0">
              <a:buNone/>
              <a:defRPr/>
            </a:lvl1pPr>
          </a:lstStyle>
          <a:p>
            <a:r>
              <a:rPr lang="en-US"/>
              <a:t>Click icon to add picture</a:t>
            </a:r>
          </a:p>
        </p:txBody>
      </p:sp>
      <p:pic>
        <p:nvPicPr>
          <p:cNvPr id="3" name="Picture 2" descr="Background pattern&#10;&#10;Description automatically generated">
            <a:extLst>
              <a:ext uri="{FF2B5EF4-FFF2-40B4-BE49-F238E27FC236}">
                <a16:creationId xmlns:a16="http://schemas.microsoft.com/office/drawing/2014/main" id="{59220677-7386-5B61-D768-1CA803D60F87}"/>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5" name="Picture 2">
            <a:extLst>
              <a:ext uri="{FF2B5EF4-FFF2-40B4-BE49-F238E27FC236}">
                <a16:creationId xmlns:a16="http://schemas.microsoft.com/office/drawing/2014/main" id="{6A78B130-6C7E-20ED-8E77-3F715117DFE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0E13F648-C068-48C7-9CFD-17EA94D6FAFC}"/>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40549834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cSld name="1_White BG 6 Column Graphic + Header">
    <p:bg>
      <p:bgRef idx="1001">
        <a:schemeClr val="bg1"/>
      </p:bgRef>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17E35F20-0D17-0940-ADB0-4E3F9BB84C83}"/>
              </a:ext>
            </a:extLst>
          </p:cNvPr>
          <p:cNvSpPr>
            <a:spLocks noGrp="1"/>
          </p:cNvSpPr>
          <p:nvPr>
            <p:ph sz="quarter" idx="26" hasCustomPrompt="1"/>
          </p:nvPr>
        </p:nvSpPr>
        <p:spPr>
          <a:xfrm>
            <a:off x="606742"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5" name="Content Placeholder 6">
            <a:extLst>
              <a:ext uri="{FF2B5EF4-FFF2-40B4-BE49-F238E27FC236}">
                <a16:creationId xmlns:a16="http://schemas.microsoft.com/office/drawing/2014/main" id="{B2CB0181-43D7-3848-B302-D0A598B23AA7}"/>
              </a:ext>
            </a:extLst>
          </p:cNvPr>
          <p:cNvSpPr>
            <a:spLocks noGrp="1"/>
          </p:cNvSpPr>
          <p:nvPr>
            <p:ph sz="quarter" idx="27" hasCustomPrompt="1"/>
          </p:nvPr>
        </p:nvSpPr>
        <p:spPr>
          <a:xfrm>
            <a:off x="3509963"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6" name="Content Placeholder 6">
            <a:extLst>
              <a:ext uri="{FF2B5EF4-FFF2-40B4-BE49-F238E27FC236}">
                <a16:creationId xmlns:a16="http://schemas.microsoft.com/office/drawing/2014/main" id="{59CBA645-9905-A747-B8C7-4E993C40F605}"/>
              </a:ext>
            </a:extLst>
          </p:cNvPr>
          <p:cNvSpPr>
            <a:spLocks noGrp="1"/>
          </p:cNvSpPr>
          <p:nvPr>
            <p:ph sz="quarter" idx="28" hasCustomPrompt="1"/>
          </p:nvPr>
        </p:nvSpPr>
        <p:spPr>
          <a:xfrm>
            <a:off x="6391719"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9" name="Text Placeholder 4">
            <a:extLst>
              <a:ext uri="{FF2B5EF4-FFF2-40B4-BE49-F238E27FC236}">
                <a16:creationId xmlns:a16="http://schemas.microsoft.com/office/drawing/2014/main" id="{F05D1DD0-1016-804A-A353-922A42DF9DD3}"/>
              </a:ext>
            </a:extLst>
          </p:cNvPr>
          <p:cNvSpPr>
            <a:spLocks noGrp="1"/>
          </p:cNvSpPr>
          <p:nvPr>
            <p:ph type="body" sz="quarter" idx="21" hasCustomPrompt="1"/>
          </p:nvPr>
        </p:nvSpPr>
        <p:spPr>
          <a:xfrm>
            <a:off x="606742"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FA36C6F5-5DB8-DA41-A7A8-939FE4668DAE}"/>
              </a:ext>
            </a:extLst>
          </p:cNvPr>
          <p:cNvSpPr>
            <a:spLocks noGrp="1"/>
          </p:cNvSpPr>
          <p:nvPr>
            <p:ph type="body" sz="quarter" idx="22" hasCustomPrompt="1"/>
          </p:nvPr>
        </p:nvSpPr>
        <p:spPr>
          <a:xfrm>
            <a:off x="3501628"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3106DC8F-034B-7047-BDF3-92D7A62BA88B}"/>
              </a:ext>
            </a:extLst>
          </p:cNvPr>
          <p:cNvSpPr>
            <a:spLocks noGrp="1"/>
          </p:cNvSpPr>
          <p:nvPr>
            <p:ph type="body" sz="quarter" idx="23" hasCustomPrompt="1"/>
          </p:nvPr>
        </p:nvSpPr>
        <p:spPr>
          <a:xfrm>
            <a:off x="6391720"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Content Placeholder 6">
            <a:extLst>
              <a:ext uri="{FF2B5EF4-FFF2-40B4-BE49-F238E27FC236}">
                <a16:creationId xmlns:a16="http://schemas.microsoft.com/office/drawing/2014/main" id="{98CAE08E-C600-FBC6-2D5B-20CE993BA319}"/>
              </a:ext>
            </a:extLst>
          </p:cNvPr>
          <p:cNvSpPr>
            <a:spLocks noGrp="1"/>
          </p:cNvSpPr>
          <p:nvPr>
            <p:ph sz="quarter" idx="29" hasCustomPrompt="1"/>
          </p:nvPr>
        </p:nvSpPr>
        <p:spPr>
          <a:xfrm>
            <a:off x="606742"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1" name="Content Placeholder 6">
            <a:extLst>
              <a:ext uri="{FF2B5EF4-FFF2-40B4-BE49-F238E27FC236}">
                <a16:creationId xmlns:a16="http://schemas.microsoft.com/office/drawing/2014/main" id="{873ECC51-DCFD-CEE8-AB80-5B449745DEED}"/>
              </a:ext>
            </a:extLst>
          </p:cNvPr>
          <p:cNvSpPr>
            <a:spLocks noGrp="1"/>
          </p:cNvSpPr>
          <p:nvPr>
            <p:ph sz="quarter" idx="30" hasCustomPrompt="1"/>
          </p:nvPr>
        </p:nvSpPr>
        <p:spPr>
          <a:xfrm>
            <a:off x="3509963"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2" name="Content Placeholder 6">
            <a:extLst>
              <a:ext uri="{FF2B5EF4-FFF2-40B4-BE49-F238E27FC236}">
                <a16:creationId xmlns:a16="http://schemas.microsoft.com/office/drawing/2014/main" id="{919E8C1A-E9D5-C912-4FE0-55732D5CD9F6}"/>
              </a:ext>
            </a:extLst>
          </p:cNvPr>
          <p:cNvSpPr>
            <a:spLocks noGrp="1"/>
          </p:cNvSpPr>
          <p:nvPr>
            <p:ph sz="quarter" idx="31" hasCustomPrompt="1"/>
          </p:nvPr>
        </p:nvSpPr>
        <p:spPr>
          <a:xfrm>
            <a:off x="6391719"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3" name="Text Placeholder 4">
            <a:extLst>
              <a:ext uri="{FF2B5EF4-FFF2-40B4-BE49-F238E27FC236}">
                <a16:creationId xmlns:a16="http://schemas.microsoft.com/office/drawing/2014/main" id="{D935B6A5-4A97-8B5C-BEBE-C02C71D88270}"/>
              </a:ext>
            </a:extLst>
          </p:cNvPr>
          <p:cNvSpPr>
            <a:spLocks noGrp="1"/>
          </p:cNvSpPr>
          <p:nvPr>
            <p:ph type="body" sz="quarter" idx="32" hasCustomPrompt="1"/>
          </p:nvPr>
        </p:nvSpPr>
        <p:spPr>
          <a:xfrm>
            <a:off x="606742"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2" name="Text Placeholder 4">
            <a:extLst>
              <a:ext uri="{FF2B5EF4-FFF2-40B4-BE49-F238E27FC236}">
                <a16:creationId xmlns:a16="http://schemas.microsoft.com/office/drawing/2014/main" id="{3B751F45-88B9-DB9A-1C81-3BA40BEA4AB5}"/>
              </a:ext>
            </a:extLst>
          </p:cNvPr>
          <p:cNvSpPr>
            <a:spLocks noGrp="1"/>
          </p:cNvSpPr>
          <p:nvPr>
            <p:ph type="body" sz="quarter" idx="33" hasCustomPrompt="1"/>
          </p:nvPr>
        </p:nvSpPr>
        <p:spPr>
          <a:xfrm>
            <a:off x="3501628"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3" name="Text Placeholder 4">
            <a:extLst>
              <a:ext uri="{FF2B5EF4-FFF2-40B4-BE49-F238E27FC236}">
                <a16:creationId xmlns:a16="http://schemas.microsoft.com/office/drawing/2014/main" id="{B2FD657D-5793-5663-1D84-62E257170318}"/>
              </a:ext>
            </a:extLst>
          </p:cNvPr>
          <p:cNvSpPr>
            <a:spLocks noGrp="1"/>
          </p:cNvSpPr>
          <p:nvPr>
            <p:ph type="body" sz="quarter" idx="34" hasCustomPrompt="1"/>
          </p:nvPr>
        </p:nvSpPr>
        <p:spPr>
          <a:xfrm>
            <a:off x="6391720"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5" name="Picture 4" descr="Background pattern&#10;&#10;Description automatically generated">
            <a:extLst>
              <a:ext uri="{FF2B5EF4-FFF2-40B4-BE49-F238E27FC236}">
                <a16:creationId xmlns:a16="http://schemas.microsoft.com/office/drawing/2014/main" id="{17D034C2-8A17-566E-74DC-907A00D0EB31}"/>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sp>
        <p:nvSpPr>
          <p:cNvPr id="6" name="Rectangle 5">
            <a:extLst>
              <a:ext uri="{FF2B5EF4-FFF2-40B4-BE49-F238E27FC236}">
                <a16:creationId xmlns:a16="http://schemas.microsoft.com/office/drawing/2014/main" id="{1E1E78D7-74FC-5760-3DF5-1828ED3E3D7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7" name="Picture 6">
            <a:extLst>
              <a:ext uri="{FF2B5EF4-FFF2-40B4-BE49-F238E27FC236}">
                <a16:creationId xmlns:a16="http://schemas.microsoft.com/office/drawing/2014/main" id="{17AD9E53-41A0-B00C-17E5-03024A6C43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480770"/>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1_Dk BG 6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83FB7CD-C359-5143-2ABC-45464A8CA9F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5" name="Content Placeholder 6">
            <a:extLst>
              <a:ext uri="{FF2B5EF4-FFF2-40B4-BE49-F238E27FC236}">
                <a16:creationId xmlns:a16="http://schemas.microsoft.com/office/drawing/2014/main" id="{3F4F3364-32A7-814F-64E9-E01070DDC0F1}"/>
              </a:ext>
            </a:extLst>
          </p:cNvPr>
          <p:cNvSpPr>
            <a:spLocks noGrp="1"/>
          </p:cNvSpPr>
          <p:nvPr>
            <p:ph sz="quarter" idx="26" hasCustomPrompt="1"/>
          </p:nvPr>
        </p:nvSpPr>
        <p:spPr>
          <a:xfrm>
            <a:off x="606742"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6" name="Content Placeholder 6">
            <a:extLst>
              <a:ext uri="{FF2B5EF4-FFF2-40B4-BE49-F238E27FC236}">
                <a16:creationId xmlns:a16="http://schemas.microsoft.com/office/drawing/2014/main" id="{1FC315E5-F43C-686C-36C3-89FA37B28A7C}"/>
              </a:ext>
            </a:extLst>
          </p:cNvPr>
          <p:cNvSpPr>
            <a:spLocks noGrp="1"/>
          </p:cNvSpPr>
          <p:nvPr>
            <p:ph sz="quarter" idx="27" hasCustomPrompt="1"/>
          </p:nvPr>
        </p:nvSpPr>
        <p:spPr>
          <a:xfrm>
            <a:off x="3509963"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7" name="Content Placeholder 6">
            <a:extLst>
              <a:ext uri="{FF2B5EF4-FFF2-40B4-BE49-F238E27FC236}">
                <a16:creationId xmlns:a16="http://schemas.microsoft.com/office/drawing/2014/main" id="{E54A00AA-71F5-6EA2-973C-B1DF4E882264}"/>
              </a:ext>
            </a:extLst>
          </p:cNvPr>
          <p:cNvSpPr>
            <a:spLocks noGrp="1"/>
          </p:cNvSpPr>
          <p:nvPr>
            <p:ph sz="quarter" idx="28" hasCustomPrompt="1"/>
          </p:nvPr>
        </p:nvSpPr>
        <p:spPr>
          <a:xfrm>
            <a:off x="6391719"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9" name="Text Placeholder 4">
            <a:extLst>
              <a:ext uri="{FF2B5EF4-FFF2-40B4-BE49-F238E27FC236}">
                <a16:creationId xmlns:a16="http://schemas.microsoft.com/office/drawing/2014/main" id="{C64A33DA-5DF2-825F-D6AB-D230B79BF715}"/>
              </a:ext>
            </a:extLst>
          </p:cNvPr>
          <p:cNvSpPr>
            <a:spLocks noGrp="1"/>
          </p:cNvSpPr>
          <p:nvPr>
            <p:ph type="body" sz="quarter" idx="21" hasCustomPrompt="1"/>
          </p:nvPr>
        </p:nvSpPr>
        <p:spPr>
          <a:xfrm>
            <a:off x="606742"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Text Placeholder 4">
            <a:extLst>
              <a:ext uri="{FF2B5EF4-FFF2-40B4-BE49-F238E27FC236}">
                <a16:creationId xmlns:a16="http://schemas.microsoft.com/office/drawing/2014/main" id="{0B548AA0-A99E-912F-5A78-7D4C0DF328E2}"/>
              </a:ext>
            </a:extLst>
          </p:cNvPr>
          <p:cNvSpPr>
            <a:spLocks noGrp="1"/>
          </p:cNvSpPr>
          <p:nvPr>
            <p:ph type="body" sz="quarter" idx="22" hasCustomPrompt="1"/>
          </p:nvPr>
        </p:nvSpPr>
        <p:spPr>
          <a:xfrm>
            <a:off x="3501628"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1" name="Text Placeholder 4">
            <a:extLst>
              <a:ext uri="{FF2B5EF4-FFF2-40B4-BE49-F238E27FC236}">
                <a16:creationId xmlns:a16="http://schemas.microsoft.com/office/drawing/2014/main" id="{51938C92-F934-85A2-92CE-BC660E4A7B1C}"/>
              </a:ext>
            </a:extLst>
          </p:cNvPr>
          <p:cNvSpPr>
            <a:spLocks noGrp="1"/>
          </p:cNvSpPr>
          <p:nvPr>
            <p:ph type="body" sz="quarter" idx="23" hasCustomPrompt="1"/>
          </p:nvPr>
        </p:nvSpPr>
        <p:spPr>
          <a:xfrm>
            <a:off x="6391720"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Content Placeholder 6">
            <a:extLst>
              <a:ext uri="{FF2B5EF4-FFF2-40B4-BE49-F238E27FC236}">
                <a16:creationId xmlns:a16="http://schemas.microsoft.com/office/drawing/2014/main" id="{BADE9932-1BCB-D1DB-39FC-24F1BFB4DCAF}"/>
              </a:ext>
            </a:extLst>
          </p:cNvPr>
          <p:cNvSpPr>
            <a:spLocks noGrp="1"/>
          </p:cNvSpPr>
          <p:nvPr>
            <p:ph sz="quarter" idx="29" hasCustomPrompt="1"/>
          </p:nvPr>
        </p:nvSpPr>
        <p:spPr>
          <a:xfrm>
            <a:off x="606742"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5" name="Content Placeholder 6">
            <a:extLst>
              <a:ext uri="{FF2B5EF4-FFF2-40B4-BE49-F238E27FC236}">
                <a16:creationId xmlns:a16="http://schemas.microsoft.com/office/drawing/2014/main" id="{76B3349F-8F1D-5EFE-4491-E2BA190B8AAC}"/>
              </a:ext>
            </a:extLst>
          </p:cNvPr>
          <p:cNvSpPr>
            <a:spLocks noGrp="1"/>
          </p:cNvSpPr>
          <p:nvPr>
            <p:ph sz="quarter" idx="30" hasCustomPrompt="1"/>
          </p:nvPr>
        </p:nvSpPr>
        <p:spPr>
          <a:xfrm>
            <a:off x="3509963"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6" name="Content Placeholder 6">
            <a:extLst>
              <a:ext uri="{FF2B5EF4-FFF2-40B4-BE49-F238E27FC236}">
                <a16:creationId xmlns:a16="http://schemas.microsoft.com/office/drawing/2014/main" id="{756B6EAA-517A-946D-CE7F-83881DBBB481}"/>
              </a:ext>
            </a:extLst>
          </p:cNvPr>
          <p:cNvSpPr>
            <a:spLocks noGrp="1"/>
          </p:cNvSpPr>
          <p:nvPr>
            <p:ph sz="quarter" idx="31" hasCustomPrompt="1"/>
          </p:nvPr>
        </p:nvSpPr>
        <p:spPr>
          <a:xfrm>
            <a:off x="6391719"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24" name="Text Placeholder 4">
            <a:extLst>
              <a:ext uri="{FF2B5EF4-FFF2-40B4-BE49-F238E27FC236}">
                <a16:creationId xmlns:a16="http://schemas.microsoft.com/office/drawing/2014/main" id="{78D06BFB-666C-480C-025D-E13AA80E79A0}"/>
              </a:ext>
            </a:extLst>
          </p:cNvPr>
          <p:cNvSpPr>
            <a:spLocks noGrp="1"/>
          </p:cNvSpPr>
          <p:nvPr>
            <p:ph type="body" sz="quarter" idx="32" hasCustomPrompt="1"/>
          </p:nvPr>
        </p:nvSpPr>
        <p:spPr>
          <a:xfrm>
            <a:off x="606742"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5" name="Text Placeholder 4">
            <a:extLst>
              <a:ext uri="{FF2B5EF4-FFF2-40B4-BE49-F238E27FC236}">
                <a16:creationId xmlns:a16="http://schemas.microsoft.com/office/drawing/2014/main" id="{00909205-C299-C575-0CDD-55F93D8A82C9}"/>
              </a:ext>
            </a:extLst>
          </p:cNvPr>
          <p:cNvSpPr>
            <a:spLocks noGrp="1"/>
          </p:cNvSpPr>
          <p:nvPr>
            <p:ph type="body" sz="quarter" idx="33" hasCustomPrompt="1"/>
          </p:nvPr>
        </p:nvSpPr>
        <p:spPr>
          <a:xfrm>
            <a:off x="3501628"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6" name="Text Placeholder 4">
            <a:extLst>
              <a:ext uri="{FF2B5EF4-FFF2-40B4-BE49-F238E27FC236}">
                <a16:creationId xmlns:a16="http://schemas.microsoft.com/office/drawing/2014/main" id="{A6BF7986-20C4-7049-B8FA-C97D95A1407E}"/>
              </a:ext>
            </a:extLst>
          </p:cNvPr>
          <p:cNvSpPr>
            <a:spLocks noGrp="1"/>
          </p:cNvSpPr>
          <p:nvPr>
            <p:ph type="body" sz="quarter" idx="34" hasCustomPrompt="1"/>
          </p:nvPr>
        </p:nvSpPr>
        <p:spPr>
          <a:xfrm>
            <a:off x="6391720"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3" name="Picture 2" descr="Background pattern&#10;&#10;Description automatically generated">
            <a:extLst>
              <a:ext uri="{FF2B5EF4-FFF2-40B4-BE49-F238E27FC236}">
                <a16:creationId xmlns:a16="http://schemas.microsoft.com/office/drawing/2014/main" id="{A9FD1139-FE20-0577-ADB1-D47C78416E2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spTree>
    <p:extLst>
      <p:ext uri="{BB962C8B-B14F-4D97-AF65-F5344CB8AC3E}">
        <p14:creationId xmlns:p14="http://schemas.microsoft.com/office/powerpoint/2010/main" val="24328573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cSld name="White and Gray BG 2 Column with Header + Subheader">
    <p:bg>
      <p:bgPr>
        <a:solidFill>
          <a:srgbClr val="F6F8FE"/>
        </a:solidFill>
        <a:effectLst/>
      </p:bgPr>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628650"/>
            <a:ext cx="4229100" cy="876300"/>
          </a:xfrm>
          <a:prstGeom prst="rect">
            <a:avLst/>
          </a:prstGeom>
        </p:spPr>
        <p:txBody>
          <a:bodyPr lIns="0" tIns="91440" rIns="0" bIns="91440" anchor="t"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4" name="Text Placeholder 4">
            <a:extLst>
              <a:ext uri="{FF2B5EF4-FFF2-40B4-BE49-F238E27FC236}">
                <a16:creationId xmlns:a16="http://schemas.microsoft.com/office/drawing/2014/main" id="{4070E15E-63D5-658A-F100-EDE0C722BD68}"/>
              </a:ext>
            </a:extLst>
          </p:cNvPr>
          <p:cNvSpPr>
            <a:spLocks noGrp="1"/>
          </p:cNvSpPr>
          <p:nvPr>
            <p:ph type="body" sz="quarter" idx="37" hasCustomPrompt="1"/>
          </p:nvPr>
        </p:nvSpPr>
        <p:spPr>
          <a:xfrm>
            <a:off x="5943600" y="628650"/>
            <a:ext cx="2572195" cy="3886199"/>
          </a:xfrm>
          <a:prstGeom prst="rect">
            <a:avLst/>
          </a:prstGeom>
        </p:spPr>
        <p:txBody>
          <a:bodyPr lIns="0" anchor="ctr">
            <a:noAutofit/>
          </a:bodyPr>
          <a:lstStyle>
            <a:lvl1pPr marL="0" indent="0">
              <a:lnSpc>
                <a:spcPct val="12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a:p>
            <a:pPr lvl="0"/>
            <a:r>
              <a:rPr lang="en-US"/>
              <a:t>Click to add body copy</a:t>
            </a:r>
          </a:p>
        </p:txBody>
      </p:sp>
      <p:sp>
        <p:nvSpPr>
          <p:cNvPr id="2" name="Content Placeholder 6">
            <a:extLst>
              <a:ext uri="{FF2B5EF4-FFF2-40B4-BE49-F238E27FC236}">
                <a16:creationId xmlns:a16="http://schemas.microsoft.com/office/drawing/2014/main" id="{5CE3EE3F-E366-0608-956A-CEEE20E61CA1}"/>
              </a:ext>
            </a:extLst>
          </p:cNvPr>
          <p:cNvSpPr>
            <a:spLocks noGrp="1"/>
          </p:cNvSpPr>
          <p:nvPr>
            <p:ph sz="quarter" idx="18" hasCustomPrompt="1"/>
          </p:nvPr>
        </p:nvSpPr>
        <p:spPr>
          <a:xfrm>
            <a:off x="347472" y="1504950"/>
            <a:ext cx="4224528" cy="3017519"/>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p:txBody>
      </p:sp>
      <p:sp>
        <p:nvSpPr>
          <p:cNvPr id="5" name="Rectangle 4">
            <a:extLst>
              <a:ext uri="{FF2B5EF4-FFF2-40B4-BE49-F238E27FC236}">
                <a16:creationId xmlns:a16="http://schemas.microsoft.com/office/drawing/2014/main" id="{0515E57F-3093-4334-D8ED-F36F66D26C57}"/>
              </a:ext>
            </a:extLst>
          </p:cNvPr>
          <p:cNvSpPr/>
          <p:nvPr/>
        </p:nvSpPr>
        <p:spPr>
          <a:xfrm>
            <a:off x="5257801" y="0"/>
            <a:ext cx="3877118"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58038757"/>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2_Dk BG  Image + Header + Subheader">
    <p:bg>
      <p:bgPr>
        <a:solidFill>
          <a:srgbClr val="020138"/>
        </a:solidFill>
        <a:effectLst/>
      </p:bgPr>
    </p:bg>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59660A7E-E5BB-51DC-62BB-ABCC87360FAC}"/>
              </a:ext>
            </a:extLst>
          </p:cNvPr>
          <p:cNvSpPr>
            <a:spLocks noGrp="1"/>
          </p:cNvSpPr>
          <p:nvPr>
            <p:ph type="title" hasCustomPrompt="1"/>
          </p:nvPr>
        </p:nvSpPr>
        <p:spPr>
          <a:xfrm>
            <a:off x="342900" y="1047750"/>
            <a:ext cx="2705100" cy="1524000"/>
          </a:xfrm>
          <a:prstGeom prst="rect">
            <a:avLst/>
          </a:prstGeom>
        </p:spPr>
        <p:txBody>
          <a:bodyPr lIns="0" tIns="91440" rIns="0" bIns="91440" anchor="b" anchorCtr="0">
            <a:noAutofit/>
          </a:bodyPr>
          <a:lstStyle>
            <a:lvl1pPr algn="l">
              <a:defRPr sz="3200" b="1" i="0" cap="none" baseline="0">
                <a:solidFill>
                  <a:schemeClr val="bg1"/>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0F20E2F4-F9AA-4B23-50F7-EBE2731239F5}"/>
              </a:ext>
            </a:extLst>
          </p:cNvPr>
          <p:cNvSpPr>
            <a:spLocks noGrp="1"/>
          </p:cNvSpPr>
          <p:nvPr>
            <p:ph sz="quarter" idx="22" hasCustomPrompt="1"/>
          </p:nvPr>
        </p:nvSpPr>
        <p:spPr>
          <a:xfrm>
            <a:off x="342900" y="2571750"/>
            <a:ext cx="2705100" cy="13716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78F63EC7-836B-60BD-21C0-F98262321A31}"/>
              </a:ext>
            </a:extLst>
          </p:cNvPr>
          <p:cNvSpPr/>
          <p:nvPr/>
        </p:nvSpPr>
        <p:spPr>
          <a:xfrm>
            <a:off x="3657602" y="0"/>
            <a:ext cx="548639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730064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cSld name="1_White_Screenshot + Header_No Logo">
    <p:bg>
      <p:bgPr>
        <a:gradFill>
          <a:gsLst>
            <a:gs pos="85000">
              <a:srgbClr val="F6F8FE"/>
            </a:gs>
            <a:gs pos="1000">
              <a:schemeClr val="bg1"/>
            </a:gs>
          </a:gsLst>
          <a:lin ang="2700000" scaled="0"/>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750D15B-27C2-CEA7-7D53-BD75A49D88E3}"/>
              </a:ext>
            </a:extLst>
          </p:cNvPr>
          <p:cNvSpPr>
            <a:spLocks noGrp="1"/>
          </p:cNvSpPr>
          <p:nvPr>
            <p:ph type="pic" sz="quarter" idx="25" hasCustomPrompt="1"/>
          </p:nvPr>
        </p:nvSpPr>
        <p:spPr>
          <a:xfrm>
            <a:off x="762000" y="1200150"/>
            <a:ext cx="7620000" cy="3943349"/>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3" name="Text Placeholder 4">
            <a:extLst>
              <a:ext uri="{FF2B5EF4-FFF2-40B4-BE49-F238E27FC236}">
                <a16:creationId xmlns:a16="http://schemas.microsoft.com/office/drawing/2014/main" id="{085C812A-9F04-8261-4F40-121688011DA6}"/>
              </a:ext>
            </a:extLst>
          </p:cNvPr>
          <p:cNvSpPr>
            <a:spLocks noGrp="1"/>
          </p:cNvSpPr>
          <p:nvPr>
            <p:ph type="body" sz="quarter" idx="21" hasCustomPrompt="1"/>
          </p:nvPr>
        </p:nvSpPr>
        <p:spPr>
          <a:xfrm>
            <a:off x="342901" y="361950"/>
            <a:ext cx="8458199" cy="228600"/>
          </a:xfrm>
          <a:prstGeom prst="rect">
            <a:avLst/>
          </a:prstGeom>
        </p:spPr>
        <p:txBody>
          <a:bodyPr lIns="0">
            <a:normAutofit/>
          </a:bodyPr>
          <a:lstStyle>
            <a:lvl1pPr marL="0" indent="0" algn="ctr">
              <a:lnSpc>
                <a:spcPct val="100000"/>
              </a:lnSpc>
              <a:buNone/>
              <a:defRPr sz="1000" b="0"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eyebrow copy</a:t>
            </a:r>
          </a:p>
        </p:txBody>
      </p:sp>
      <p:sp>
        <p:nvSpPr>
          <p:cNvPr id="6" name="Title 8">
            <a:extLst>
              <a:ext uri="{FF2B5EF4-FFF2-40B4-BE49-F238E27FC236}">
                <a16:creationId xmlns:a16="http://schemas.microsoft.com/office/drawing/2014/main" id="{023033AE-C441-CA31-8A7A-FCB13B011171}"/>
              </a:ext>
            </a:extLst>
          </p:cNvPr>
          <p:cNvSpPr>
            <a:spLocks noGrp="1"/>
          </p:cNvSpPr>
          <p:nvPr>
            <p:ph type="title" hasCustomPrompt="1"/>
          </p:nvPr>
        </p:nvSpPr>
        <p:spPr>
          <a:xfrm>
            <a:off x="342900" y="681990"/>
            <a:ext cx="8458200" cy="365760"/>
          </a:xfrm>
          <a:prstGeom prst="rect">
            <a:avLst/>
          </a:prstGeom>
        </p:spPr>
        <p:txBody>
          <a:bodyPr wrap="none" lIns="0" tIns="91440" rIns="0" bIns="91440" anchor="ctr" anchorCtr="0">
            <a:normAutofit/>
          </a:bodyPr>
          <a:lstStyle>
            <a:lvl1pPr algn="ctr">
              <a:defRPr sz="2400" b="1" i="0" cap="none" baseline="0">
                <a:solidFill>
                  <a:srgbClr val="212234"/>
                </a:solidFill>
                <a:latin typeface="Bierstadt" panose="020B0004020202020204" pitchFamily="34" charset="0"/>
              </a:defRPr>
            </a:lvl1pPr>
          </a:lstStyle>
          <a:p>
            <a:r>
              <a:rPr lang="en-US"/>
              <a:t>Click to add title</a:t>
            </a:r>
          </a:p>
        </p:txBody>
      </p:sp>
      <p:sp>
        <p:nvSpPr>
          <p:cNvPr id="4" name="TextBox 3">
            <a:extLst>
              <a:ext uri="{FF2B5EF4-FFF2-40B4-BE49-F238E27FC236}">
                <a16:creationId xmlns:a16="http://schemas.microsoft.com/office/drawing/2014/main" id="{746D51A6-F12D-C449-5EC0-0FA5B43CC93A}"/>
              </a:ext>
            </a:extLst>
          </p:cNvPr>
          <p:cNvSpPr txBox="1"/>
          <p:nvPr/>
        </p:nvSpPr>
        <p:spPr>
          <a:xfrm>
            <a:off x="342900" y="133350"/>
            <a:ext cx="8458200" cy="381000"/>
          </a:xfrm>
          <a:prstGeom prst="rect">
            <a:avLst/>
          </a:prstGeom>
        </p:spPr>
        <p:txBody>
          <a:bodyPr vert="horz" wrap="square" lIns="0" tIns="0" rIns="0" bIns="0" rtlCol="0">
            <a:normAutofit/>
          </a:bodyPr>
          <a:lstStyle/>
          <a:p>
            <a:pPr algn="l"/>
            <a:endParaRPr lang="en-US" err="1">
              <a:solidFill>
                <a:schemeClr val="bg1"/>
              </a:solidFill>
            </a:endParaRPr>
          </a:p>
        </p:txBody>
      </p:sp>
    </p:spTree>
    <p:extLst>
      <p:ext uri="{BB962C8B-B14F-4D97-AF65-F5344CB8AC3E}">
        <p14:creationId xmlns:p14="http://schemas.microsoft.com/office/powerpoint/2010/main" val="3108190974"/>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cSld name="1_Dark_Screenshot + Header_No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10778A-25A5-5F6B-D1AF-3EA5F4B1A4A8}"/>
              </a:ext>
            </a:extLst>
          </p:cNvPr>
          <p:cNvSpPr>
            <a:spLocks noGrp="1"/>
          </p:cNvSpPr>
          <p:nvPr>
            <p:ph type="pic" sz="quarter" idx="26" hasCustomPrompt="1"/>
          </p:nvPr>
        </p:nvSpPr>
        <p:spPr>
          <a:xfrm>
            <a:off x="762000" y="1200151"/>
            <a:ext cx="7620000" cy="3943348"/>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8" name="Text Placeholder 4">
            <a:extLst>
              <a:ext uri="{FF2B5EF4-FFF2-40B4-BE49-F238E27FC236}">
                <a16:creationId xmlns:a16="http://schemas.microsoft.com/office/drawing/2014/main" id="{DDC1509B-AA24-77D5-6136-43DFF3421E61}"/>
              </a:ext>
            </a:extLst>
          </p:cNvPr>
          <p:cNvSpPr>
            <a:spLocks noGrp="1"/>
          </p:cNvSpPr>
          <p:nvPr>
            <p:ph type="body" sz="quarter" idx="21" hasCustomPrompt="1"/>
          </p:nvPr>
        </p:nvSpPr>
        <p:spPr>
          <a:xfrm>
            <a:off x="342901" y="361950"/>
            <a:ext cx="8458199" cy="228600"/>
          </a:xfrm>
          <a:prstGeom prst="rect">
            <a:avLst/>
          </a:prstGeom>
        </p:spPr>
        <p:txBody>
          <a:bodyPr lIns="0">
            <a:normAutofit/>
          </a:bodyPr>
          <a:lstStyle>
            <a:lvl1pPr marL="0" indent="0" algn="ctr">
              <a:lnSpc>
                <a:spcPct val="100000"/>
              </a:lnSpc>
              <a:buNone/>
              <a:defRPr sz="1000" b="0"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eyebrow copy</a:t>
            </a:r>
          </a:p>
        </p:txBody>
      </p:sp>
      <p:sp>
        <p:nvSpPr>
          <p:cNvPr id="2" name="Title 8">
            <a:extLst>
              <a:ext uri="{FF2B5EF4-FFF2-40B4-BE49-F238E27FC236}">
                <a16:creationId xmlns:a16="http://schemas.microsoft.com/office/drawing/2014/main" id="{ED0CAB00-8482-A086-7337-D52C19D8F5CA}"/>
              </a:ext>
            </a:extLst>
          </p:cNvPr>
          <p:cNvSpPr>
            <a:spLocks noGrp="1"/>
          </p:cNvSpPr>
          <p:nvPr>
            <p:ph type="title" hasCustomPrompt="1"/>
          </p:nvPr>
        </p:nvSpPr>
        <p:spPr>
          <a:xfrm>
            <a:off x="342900" y="681990"/>
            <a:ext cx="8458200" cy="365760"/>
          </a:xfrm>
          <a:prstGeom prst="rect">
            <a:avLst/>
          </a:prstGeom>
        </p:spPr>
        <p:txBody>
          <a:bodyPr wrap="none" lIns="0" tIns="91440" rIns="0" bIns="91440" anchor="ctr" anchorCtr="0">
            <a:normAutofit/>
          </a:bodyPr>
          <a:lstStyle>
            <a:lvl1pPr algn="ctr">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24358465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Cover Subtitle and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124200" y="4770771"/>
            <a:ext cx="2895600"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12" name="Picture 11">
            <a:extLst>
              <a:ext uri="{FF2B5EF4-FFF2-40B4-BE49-F238E27FC236}">
                <a16:creationId xmlns:a16="http://schemas.microsoft.com/office/drawing/2014/main" id="{59AD049B-2438-C2A5-2E77-0A60550E63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Placeholder 10">
            <a:extLst>
              <a:ext uri="{FF2B5EF4-FFF2-40B4-BE49-F238E27FC236}">
                <a16:creationId xmlns:a16="http://schemas.microsoft.com/office/drawing/2014/main" id="{BD5BD792-004D-5823-8EF8-2D5355A34EC2}"/>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
        <p:nvSpPr>
          <p:cNvPr id="7" name="Picture Placeholder 2">
            <a:extLst>
              <a:ext uri="{FF2B5EF4-FFF2-40B4-BE49-F238E27FC236}">
                <a16:creationId xmlns:a16="http://schemas.microsoft.com/office/drawing/2014/main" id="{FFEC9039-F49C-4C64-9318-0DE4E5D7BDFA}"/>
              </a:ext>
            </a:extLst>
          </p:cNvPr>
          <p:cNvSpPr>
            <a:spLocks noGrp="1"/>
          </p:cNvSpPr>
          <p:nvPr>
            <p:ph type="pic" sz="quarter" idx="13" hasCustomPrompt="1"/>
          </p:nvPr>
        </p:nvSpPr>
        <p:spPr>
          <a:xfrm>
            <a:off x="2667000" y="438150"/>
            <a:ext cx="1828800" cy="457200"/>
          </a:xfrm>
          <a:prstGeom prst="rect">
            <a:avLst/>
          </a:prstGeom>
        </p:spPr>
        <p:txBody>
          <a:bodyPr anchor="ctr"/>
          <a:lstStyle>
            <a:lvl1pPr marL="0" indent="0" algn="ctr">
              <a:buNone/>
              <a:defRPr sz="1100" b="0" i="0">
                <a:solidFill>
                  <a:schemeClr val="bg1"/>
                </a:solidFill>
                <a:latin typeface="Bierstadt" panose="020B0004020202020204" pitchFamily="34" charset="0"/>
              </a:defRPr>
            </a:lvl1pPr>
          </a:lstStyle>
          <a:p>
            <a:r>
              <a:rPr lang="en-US"/>
              <a:t>Click to add logo</a:t>
            </a:r>
          </a:p>
        </p:txBody>
      </p:sp>
      <p:sp>
        <p:nvSpPr>
          <p:cNvPr id="8" name="Text Placeholder 4">
            <a:extLst>
              <a:ext uri="{FF2B5EF4-FFF2-40B4-BE49-F238E27FC236}">
                <a16:creationId xmlns:a16="http://schemas.microsoft.com/office/drawing/2014/main" id="{C53906B5-0ED6-82BC-B29F-377F25A0D437}"/>
              </a:ext>
            </a:extLst>
          </p:cNvPr>
          <p:cNvSpPr>
            <a:spLocks noGrp="1"/>
          </p:cNvSpPr>
          <p:nvPr>
            <p:ph type="body" sz="quarter" idx="14" hasCustomPrompt="1"/>
          </p:nvPr>
        </p:nvSpPr>
        <p:spPr>
          <a:xfrm>
            <a:off x="488528" y="1047750"/>
            <a:ext cx="6369471" cy="2328997"/>
          </a:xfrm>
        </p:spPr>
        <p:txBody>
          <a:bodyPr lIns="0" anchor="ctr">
            <a:normAutofit/>
          </a:bodyPr>
          <a:lstStyle>
            <a:lvl1pPr marL="0" indent="0" algn="l">
              <a:lnSpc>
                <a:spcPct val="100000"/>
              </a:lnSpc>
              <a:buNone/>
              <a:defRPr sz="4800" b="1"/>
            </a:lvl1pPr>
          </a:lstStyle>
          <a:p>
            <a:pPr lvl="0"/>
            <a:r>
              <a:rPr lang="en-US"/>
              <a:t>Click to add title</a:t>
            </a:r>
          </a:p>
        </p:txBody>
      </p:sp>
      <p:sp>
        <p:nvSpPr>
          <p:cNvPr id="6" name="Rectangle 5">
            <a:extLst>
              <a:ext uri="{FF2B5EF4-FFF2-40B4-BE49-F238E27FC236}">
                <a16:creationId xmlns:a16="http://schemas.microsoft.com/office/drawing/2014/main" id="{4B7269FC-9B47-A307-FF8A-BB90DC50263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8691054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k_2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Content Placeholder 6">
            <a:extLst>
              <a:ext uri="{FF2B5EF4-FFF2-40B4-BE49-F238E27FC236}">
                <a16:creationId xmlns:a16="http://schemas.microsoft.com/office/drawing/2014/main" id="{4C971378-FBA9-A849-9900-FF1A6B5B07FC}"/>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46135E8C-BE28-3E4E-96BC-0A8720E62D49}"/>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Text Placeholder 4">
            <a:extLst>
              <a:ext uri="{FF2B5EF4-FFF2-40B4-BE49-F238E27FC236}">
                <a16:creationId xmlns:a16="http://schemas.microsoft.com/office/drawing/2014/main" id="{A33676DB-76F1-2940-B62A-D3B3815133D7}"/>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0D5268A7-1ECC-664D-850D-9FC86F326178}"/>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11901833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cSld name="2_White_Screenshot + Header + 2 columns">
    <p:bg>
      <p:bgPr>
        <a:solidFill>
          <a:schemeClr val="bg2"/>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750D15B-27C2-CEA7-7D53-BD75A49D88E3}"/>
              </a:ext>
            </a:extLst>
          </p:cNvPr>
          <p:cNvSpPr>
            <a:spLocks noGrp="1"/>
          </p:cNvSpPr>
          <p:nvPr>
            <p:ph type="pic" sz="quarter" idx="25" hasCustomPrompt="1"/>
          </p:nvPr>
        </p:nvSpPr>
        <p:spPr>
          <a:xfrm>
            <a:off x="762000" y="600074"/>
            <a:ext cx="3124200" cy="3943349"/>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4572000" y="590550"/>
            <a:ext cx="4229100" cy="1324298"/>
          </a:xfrm>
          <a:prstGeom prst="rect">
            <a:avLst/>
          </a:prstGeom>
        </p:spPr>
        <p:txBody>
          <a:bodyPr lIns="0" tIns="91440" rIns="0" bIns="91440" anchor="b"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8" name="Content Placeholder 6">
            <a:extLst>
              <a:ext uri="{FF2B5EF4-FFF2-40B4-BE49-F238E27FC236}">
                <a16:creationId xmlns:a16="http://schemas.microsoft.com/office/drawing/2014/main" id="{77CF2346-664C-D957-39B8-8CB9CC10AE24}"/>
              </a:ext>
            </a:extLst>
          </p:cNvPr>
          <p:cNvSpPr>
            <a:spLocks noGrp="1"/>
          </p:cNvSpPr>
          <p:nvPr>
            <p:ph sz="quarter" idx="26" hasCustomPrompt="1"/>
          </p:nvPr>
        </p:nvSpPr>
        <p:spPr>
          <a:xfrm>
            <a:off x="4572001"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9" name="Text Placeholder 4">
            <a:extLst>
              <a:ext uri="{FF2B5EF4-FFF2-40B4-BE49-F238E27FC236}">
                <a16:creationId xmlns:a16="http://schemas.microsoft.com/office/drawing/2014/main" id="{6928B7AF-8CB4-04D9-221E-5E46DCA83E89}"/>
              </a:ext>
            </a:extLst>
          </p:cNvPr>
          <p:cNvSpPr>
            <a:spLocks noGrp="1"/>
          </p:cNvSpPr>
          <p:nvPr>
            <p:ph type="body" sz="quarter" idx="21" hasCustomPrompt="1"/>
          </p:nvPr>
        </p:nvSpPr>
        <p:spPr>
          <a:xfrm>
            <a:off x="4572001"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Content Placeholder 6">
            <a:extLst>
              <a:ext uri="{FF2B5EF4-FFF2-40B4-BE49-F238E27FC236}">
                <a16:creationId xmlns:a16="http://schemas.microsoft.com/office/drawing/2014/main" id="{EC47000C-D18D-3AF6-ABD4-1AA10C9DF561}"/>
              </a:ext>
            </a:extLst>
          </p:cNvPr>
          <p:cNvSpPr>
            <a:spLocks noGrp="1"/>
          </p:cNvSpPr>
          <p:nvPr>
            <p:ph sz="quarter" idx="27" hasCustomPrompt="1"/>
          </p:nvPr>
        </p:nvSpPr>
        <p:spPr>
          <a:xfrm>
            <a:off x="6629400"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3" name="Text Placeholder 4">
            <a:extLst>
              <a:ext uri="{FF2B5EF4-FFF2-40B4-BE49-F238E27FC236}">
                <a16:creationId xmlns:a16="http://schemas.microsoft.com/office/drawing/2014/main" id="{CD423DC5-3167-D77F-7D9C-D01CE9019117}"/>
              </a:ext>
            </a:extLst>
          </p:cNvPr>
          <p:cNvSpPr>
            <a:spLocks noGrp="1"/>
          </p:cNvSpPr>
          <p:nvPr>
            <p:ph type="body" sz="quarter" idx="28" hasCustomPrompt="1"/>
          </p:nvPr>
        </p:nvSpPr>
        <p:spPr>
          <a:xfrm>
            <a:off x="6629400"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Rectangle 9">
            <a:extLst>
              <a:ext uri="{FF2B5EF4-FFF2-40B4-BE49-F238E27FC236}">
                <a16:creationId xmlns:a16="http://schemas.microsoft.com/office/drawing/2014/main" id="{AEC8CBA5-4A23-FC23-A96C-C4F0584FC964}"/>
              </a:ext>
            </a:extLst>
          </p:cNvPr>
          <p:cNvSpPr/>
          <p:nvPr/>
        </p:nvSpPr>
        <p:spPr>
          <a:xfrm>
            <a:off x="3886200" y="0"/>
            <a:ext cx="52578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BCB6D9C7-FD70-BBAA-63E0-F1413EB6BC77}"/>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4" name="TextBox 13">
            <a:extLst>
              <a:ext uri="{FF2B5EF4-FFF2-40B4-BE49-F238E27FC236}">
                <a16:creationId xmlns:a16="http://schemas.microsoft.com/office/drawing/2014/main" id="{8AB99AE1-49B3-0579-F119-7677E08FAB9A}"/>
              </a:ext>
            </a:extLst>
          </p:cNvPr>
          <p:cNvSpPr txBox="1"/>
          <p:nvPr/>
        </p:nvSpPr>
        <p:spPr>
          <a:xfrm>
            <a:off x="1760220" y="45720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5" name="TextBox 14">
            <a:extLst>
              <a:ext uri="{FF2B5EF4-FFF2-40B4-BE49-F238E27FC236}">
                <a16:creationId xmlns:a16="http://schemas.microsoft.com/office/drawing/2014/main" id="{ECFFF54A-D1C5-38C9-437C-46E6F0EA3522}"/>
              </a:ext>
            </a:extLst>
          </p:cNvPr>
          <p:cNvSpPr txBox="1"/>
          <p:nvPr/>
        </p:nvSpPr>
        <p:spPr>
          <a:xfrm>
            <a:off x="3070514" y="192232"/>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901529460"/>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3_White_Screenshot + Header + 2 columns">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750D15B-27C2-CEA7-7D53-BD75A49D88E3}"/>
              </a:ext>
            </a:extLst>
          </p:cNvPr>
          <p:cNvSpPr>
            <a:spLocks noGrp="1"/>
          </p:cNvSpPr>
          <p:nvPr>
            <p:ph type="pic" sz="quarter" idx="25" hasCustomPrompt="1"/>
          </p:nvPr>
        </p:nvSpPr>
        <p:spPr>
          <a:xfrm>
            <a:off x="762000" y="600074"/>
            <a:ext cx="3124200" cy="3943349"/>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4572000" y="590550"/>
            <a:ext cx="4229100" cy="1324298"/>
          </a:xfrm>
          <a:prstGeom prst="rect">
            <a:avLst/>
          </a:prstGeom>
        </p:spPr>
        <p:txBody>
          <a:bodyPr lIns="0" tIns="91440" rIns="0" bIns="91440" anchor="b"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8" name="Content Placeholder 6">
            <a:extLst>
              <a:ext uri="{FF2B5EF4-FFF2-40B4-BE49-F238E27FC236}">
                <a16:creationId xmlns:a16="http://schemas.microsoft.com/office/drawing/2014/main" id="{77CF2346-664C-D957-39B8-8CB9CC10AE24}"/>
              </a:ext>
            </a:extLst>
          </p:cNvPr>
          <p:cNvSpPr>
            <a:spLocks noGrp="1"/>
          </p:cNvSpPr>
          <p:nvPr>
            <p:ph sz="quarter" idx="26" hasCustomPrompt="1"/>
          </p:nvPr>
        </p:nvSpPr>
        <p:spPr>
          <a:xfrm>
            <a:off x="4572001"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9" name="Text Placeholder 4">
            <a:extLst>
              <a:ext uri="{FF2B5EF4-FFF2-40B4-BE49-F238E27FC236}">
                <a16:creationId xmlns:a16="http://schemas.microsoft.com/office/drawing/2014/main" id="{6928B7AF-8CB4-04D9-221E-5E46DCA83E89}"/>
              </a:ext>
            </a:extLst>
          </p:cNvPr>
          <p:cNvSpPr>
            <a:spLocks noGrp="1"/>
          </p:cNvSpPr>
          <p:nvPr>
            <p:ph type="body" sz="quarter" idx="21" hasCustomPrompt="1"/>
          </p:nvPr>
        </p:nvSpPr>
        <p:spPr>
          <a:xfrm>
            <a:off x="4572001"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Content Placeholder 6">
            <a:extLst>
              <a:ext uri="{FF2B5EF4-FFF2-40B4-BE49-F238E27FC236}">
                <a16:creationId xmlns:a16="http://schemas.microsoft.com/office/drawing/2014/main" id="{EC47000C-D18D-3AF6-ABD4-1AA10C9DF561}"/>
              </a:ext>
            </a:extLst>
          </p:cNvPr>
          <p:cNvSpPr>
            <a:spLocks noGrp="1"/>
          </p:cNvSpPr>
          <p:nvPr>
            <p:ph sz="quarter" idx="27" hasCustomPrompt="1"/>
          </p:nvPr>
        </p:nvSpPr>
        <p:spPr>
          <a:xfrm>
            <a:off x="6629400"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3" name="Text Placeholder 4">
            <a:extLst>
              <a:ext uri="{FF2B5EF4-FFF2-40B4-BE49-F238E27FC236}">
                <a16:creationId xmlns:a16="http://schemas.microsoft.com/office/drawing/2014/main" id="{CD423DC5-3167-D77F-7D9C-D01CE9019117}"/>
              </a:ext>
            </a:extLst>
          </p:cNvPr>
          <p:cNvSpPr>
            <a:spLocks noGrp="1"/>
          </p:cNvSpPr>
          <p:nvPr>
            <p:ph type="body" sz="quarter" idx="28" hasCustomPrompt="1"/>
          </p:nvPr>
        </p:nvSpPr>
        <p:spPr>
          <a:xfrm>
            <a:off x="6629400"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Rectangle 9">
            <a:extLst>
              <a:ext uri="{FF2B5EF4-FFF2-40B4-BE49-F238E27FC236}">
                <a16:creationId xmlns:a16="http://schemas.microsoft.com/office/drawing/2014/main" id="{AEC8CBA5-4A23-FC23-A96C-C4F0584FC964}"/>
              </a:ext>
            </a:extLst>
          </p:cNvPr>
          <p:cNvSpPr/>
          <p:nvPr/>
        </p:nvSpPr>
        <p:spPr>
          <a:xfrm>
            <a:off x="3886200" y="0"/>
            <a:ext cx="52578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BCB6D9C7-FD70-BBAA-63E0-F1413EB6BC77}"/>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4" name="TextBox 13">
            <a:extLst>
              <a:ext uri="{FF2B5EF4-FFF2-40B4-BE49-F238E27FC236}">
                <a16:creationId xmlns:a16="http://schemas.microsoft.com/office/drawing/2014/main" id="{8AB99AE1-49B3-0579-F119-7677E08FAB9A}"/>
              </a:ext>
            </a:extLst>
          </p:cNvPr>
          <p:cNvSpPr txBox="1"/>
          <p:nvPr/>
        </p:nvSpPr>
        <p:spPr>
          <a:xfrm>
            <a:off x="1760220" y="45720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5" name="TextBox 14">
            <a:extLst>
              <a:ext uri="{FF2B5EF4-FFF2-40B4-BE49-F238E27FC236}">
                <a16:creationId xmlns:a16="http://schemas.microsoft.com/office/drawing/2014/main" id="{ECFFF54A-D1C5-38C9-437C-46E6F0EA3522}"/>
              </a:ext>
            </a:extLst>
          </p:cNvPr>
          <p:cNvSpPr txBox="1"/>
          <p:nvPr/>
        </p:nvSpPr>
        <p:spPr>
          <a:xfrm>
            <a:off x="3070514" y="192232"/>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49452091"/>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cSld name="2_Dark_Screenshot + Header + 2 columns">
    <p:bg>
      <p:bgPr>
        <a:solidFill>
          <a:schemeClr val="bg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B135EE-9645-9A2C-9FF4-6A4A7655E2C8}"/>
              </a:ext>
            </a:extLst>
          </p:cNvPr>
          <p:cNvSpPr>
            <a:spLocks noGrp="1"/>
          </p:cNvSpPr>
          <p:nvPr>
            <p:ph type="title" hasCustomPrompt="1"/>
          </p:nvPr>
        </p:nvSpPr>
        <p:spPr>
          <a:xfrm>
            <a:off x="4572000" y="590550"/>
            <a:ext cx="4229100" cy="1324298"/>
          </a:xfrm>
          <a:prstGeom prst="rect">
            <a:avLst/>
          </a:prstGeom>
        </p:spPr>
        <p:txBody>
          <a:bodyPr lIns="0" tIns="91440" rIns="0" bIns="91440" anchor="b"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1" name="Content Placeholder 6">
            <a:extLst>
              <a:ext uri="{FF2B5EF4-FFF2-40B4-BE49-F238E27FC236}">
                <a16:creationId xmlns:a16="http://schemas.microsoft.com/office/drawing/2014/main" id="{162F60D5-C6B2-7BA6-E54E-EADBCA84EA32}"/>
              </a:ext>
            </a:extLst>
          </p:cNvPr>
          <p:cNvSpPr>
            <a:spLocks noGrp="1"/>
          </p:cNvSpPr>
          <p:nvPr>
            <p:ph sz="quarter" idx="26" hasCustomPrompt="1"/>
          </p:nvPr>
        </p:nvSpPr>
        <p:spPr>
          <a:xfrm>
            <a:off x="4572001" y="2583060"/>
            <a:ext cx="1752600"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2" name="Text Placeholder 4">
            <a:extLst>
              <a:ext uri="{FF2B5EF4-FFF2-40B4-BE49-F238E27FC236}">
                <a16:creationId xmlns:a16="http://schemas.microsoft.com/office/drawing/2014/main" id="{2D2BEFFD-ACBA-ECA7-C2B4-E91C683109E7}"/>
              </a:ext>
            </a:extLst>
          </p:cNvPr>
          <p:cNvSpPr>
            <a:spLocks noGrp="1"/>
          </p:cNvSpPr>
          <p:nvPr>
            <p:ph type="body" sz="quarter" idx="21" hasCustomPrompt="1"/>
          </p:nvPr>
        </p:nvSpPr>
        <p:spPr>
          <a:xfrm>
            <a:off x="4572001"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Content Placeholder 6">
            <a:extLst>
              <a:ext uri="{FF2B5EF4-FFF2-40B4-BE49-F238E27FC236}">
                <a16:creationId xmlns:a16="http://schemas.microsoft.com/office/drawing/2014/main" id="{D5C76763-A17B-A66F-D5AA-E67B77F2BB1D}"/>
              </a:ext>
            </a:extLst>
          </p:cNvPr>
          <p:cNvSpPr>
            <a:spLocks noGrp="1"/>
          </p:cNvSpPr>
          <p:nvPr>
            <p:ph sz="quarter" idx="27" hasCustomPrompt="1"/>
          </p:nvPr>
        </p:nvSpPr>
        <p:spPr>
          <a:xfrm>
            <a:off x="6629400" y="2583060"/>
            <a:ext cx="1752600"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4" name="Text Placeholder 4">
            <a:extLst>
              <a:ext uri="{FF2B5EF4-FFF2-40B4-BE49-F238E27FC236}">
                <a16:creationId xmlns:a16="http://schemas.microsoft.com/office/drawing/2014/main" id="{A714A526-CA99-02C3-AB1F-4FA5803CB3BC}"/>
              </a:ext>
            </a:extLst>
          </p:cNvPr>
          <p:cNvSpPr>
            <a:spLocks noGrp="1"/>
          </p:cNvSpPr>
          <p:nvPr>
            <p:ph type="body" sz="quarter" idx="28" hasCustomPrompt="1"/>
          </p:nvPr>
        </p:nvSpPr>
        <p:spPr>
          <a:xfrm>
            <a:off x="6629400"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Picture Placeholder 2">
            <a:extLst>
              <a:ext uri="{FF2B5EF4-FFF2-40B4-BE49-F238E27FC236}">
                <a16:creationId xmlns:a16="http://schemas.microsoft.com/office/drawing/2014/main" id="{7137B994-0029-E532-35F3-B36E81E24450}"/>
              </a:ext>
            </a:extLst>
          </p:cNvPr>
          <p:cNvSpPr>
            <a:spLocks noGrp="1"/>
          </p:cNvSpPr>
          <p:nvPr>
            <p:ph type="pic" sz="quarter" idx="29" hasCustomPrompt="1"/>
          </p:nvPr>
        </p:nvSpPr>
        <p:spPr>
          <a:xfrm>
            <a:off x="762000" y="590550"/>
            <a:ext cx="3124200" cy="3962400"/>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2" name="Rectangle 1">
            <a:extLst>
              <a:ext uri="{FF2B5EF4-FFF2-40B4-BE49-F238E27FC236}">
                <a16:creationId xmlns:a16="http://schemas.microsoft.com/office/drawing/2014/main" id="{D7EBB540-7DC0-5C63-9A4A-1366419BF4E1}"/>
              </a:ext>
            </a:extLst>
          </p:cNvPr>
          <p:cNvSpPr/>
          <p:nvPr/>
        </p:nvSpPr>
        <p:spPr>
          <a:xfrm>
            <a:off x="3886200" y="0"/>
            <a:ext cx="5257800" cy="5162550"/>
          </a:xfrm>
          <a:prstGeom prst="rect">
            <a:avLst/>
          </a:prstGeom>
          <a:solidFill>
            <a:srgbClr val="0201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7CDB8EB7-AD81-6A6D-1DC1-372790003A19}"/>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3950931743"/>
      </p:ext>
    </p:extLst>
  </p:cSld>
  <p:clrMapOvr>
    <a:overrideClrMapping bg1="lt1" tx1="dk1" bg2="lt2" tx2="dk2" accent1="accent1" accent2="accent2" accent3="accent3" accent4="accent4" accent5="accent5" accent6="accent6" hlink="hlink" folHlink="folHlink"/>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cSld name="1_Half Navy with two lined title and double bullet">
    <p:bg>
      <p:bgPr>
        <a:solidFill>
          <a:srgbClr val="020138"/>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342900" y="269653"/>
            <a:ext cx="3771900" cy="838193"/>
          </a:xfrm>
          <a:prstGeom prst="rect">
            <a:avLst/>
          </a:prstGeom>
        </p:spPr>
        <p:txBody>
          <a:bodyPr lIns="0" tIns="91440" rIns="0" bIns="91440" anchor="t"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04E13B96-04D9-3802-DE15-4A5903F15021}"/>
              </a:ext>
            </a:extLst>
          </p:cNvPr>
          <p:cNvSpPr>
            <a:spLocks noGrp="1"/>
          </p:cNvSpPr>
          <p:nvPr>
            <p:ph sz="quarter" idx="22" hasCustomPrompt="1"/>
          </p:nvPr>
        </p:nvSpPr>
        <p:spPr>
          <a:xfrm>
            <a:off x="342900" y="1200150"/>
            <a:ext cx="3771900" cy="32004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5029200" y="666750"/>
            <a:ext cx="3657600" cy="37338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502599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cSld name="2_Half EB with two lined title and double bullet">
    <p:bg>
      <p:bgPr>
        <a:gradFill>
          <a:gsLst>
            <a:gs pos="14000">
              <a:schemeClr val="bg2"/>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06D212EC-E355-393B-C557-2A3FE0ADE11E}"/>
              </a:ext>
            </a:extLst>
          </p:cNvPr>
          <p:cNvSpPr>
            <a:spLocks noGrp="1"/>
          </p:cNvSpPr>
          <p:nvPr>
            <p:ph type="title" hasCustomPrompt="1"/>
          </p:nvPr>
        </p:nvSpPr>
        <p:spPr>
          <a:xfrm>
            <a:off x="5029200" y="742950"/>
            <a:ext cx="3657600" cy="838193"/>
          </a:xfrm>
          <a:prstGeom prst="rect">
            <a:avLst/>
          </a:prstGeom>
        </p:spPr>
        <p:txBody>
          <a:bodyPr lIns="0" tIns="91440" rIns="0" bIns="91440" anchor="t"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B62C7F4C-274E-F658-7440-BC6A38FC1EBF}"/>
              </a:ext>
            </a:extLst>
          </p:cNvPr>
          <p:cNvSpPr>
            <a:spLocks noGrp="1"/>
          </p:cNvSpPr>
          <p:nvPr>
            <p:ph sz="quarter" idx="23" hasCustomPrompt="1"/>
          </p:nvPr>
        </p:nvSpPr>
        <p:spPr>
          <a:xfrm>
            <a:off x="5029200" y="1657350"/>
            <a:ext cx="3657600" cy="274320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Picture Placeholder 8">
            <a:extLst>
              <a:ext uri="{FF2B5EF4-FFF2-40B4-BE49-F238E27FC236}">
                <a16:creationId xmlns:a16="http://schemas.microsoft.com/office/drawing/2014/main" id="{E27DDC31-5181-8018-4679-07EBC28F608A}"/>
              </a:ext>
            </a:extLst>
          </p:cNvPr>
          <p:cNvSpPr>
            <a:spLocks noGrp="1"/>
          </p:cNvSpPr>
          <p:nvPr>
            <p:ph type="pic" sz="quarter" idx="17"/>
          </p:nvPr>
        </p:nvSpPr>
        <p:spPr>
          <a:xfrm>
            <a:off x="457200" y="742950"/>
            <a:ext cx="3657600" cy="36576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3235422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cSld name="3_Dk BG Quot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D93C7AEB-22F8-D993-C4CE-5BB7841C408B}"/>
              </a:ext>
            </a:extLst>
          </p:cNvPr>
          <p:cNvSpPr>
            <a:spLocks noGrp="1"/>
          </p:cNvSpPr>
          <p:nvPr>
            <p:ph type="body" sz="quarter" idx="12" hasCustomPrompt="1"/>
          </p:nvPr>
        </p:nvSpPr>
        <p:spPr>
          <a:xfrm>
            <a:off x="5740733" y="3714750"/>
            <a:ext cx="3098468" cy="609600"/>
          </a:xfrm>
          <a:prstGeom prst="rect">
            <a:avLst/>
          </a:prstGeom>
          <a:noFill/>
        </p:spPr>
        <p:txBody>
          <a:bodyPr vert="horz" lIns="0" tIns="0" rIns="457200" bIns="0" rtlCol="0" anchor="ctr">
            <a:normAutofit/>
          </a:bodyPr>
          <a:lstStyle>
            <a:lvl1pPr marL="0" indent="0">
              <a:buFontTx/>
              <a:buNone/>
              <a:defRPr lang="en-US" dirty="0">
                <a:solidFill>
                  <a:schemeClr val="bg2"/>
                </a:solidFill>
                <a:cs typeface="Bierstadt" panose="020B0004020202020204" pitchFamily="34" charset="0"/>
              </a:defRPr>
            </a:lvl1pPr>
          </a:lstStyle>
          <a:p>
            <a:pPr marL="0" lvl="0" indent="0">
              <a:lnSpc>
                <a:spcPct val="120000"/>
              </a:lnSpc>
              <a:buFont typeface="Arial" panose="020B0604020202020204" pitchFamily="34" charset="0"/>
              <a:buNone/>
            </a:pPr>
            <a:r>
              <a:rPr lang="en-US"/>
              <a:t>Click to add name </a:t>
            </a:r>
          </a:p>
        </p:txBody>
      </p:sp>
      <p:sp>
        <p:nvSpPr>
          <p:cNvPr id="5" name="Text Placeholder 2">
            <a:extLst>
              <a:ext uri="{FF2B5EF4-FFF2-40B4-BE49-F238E27FC236}">
                <a16:creationId xmlns:a16="http://schemas.microsoft.com/office/drawing/2014/main" id="{EE4EA146-C308-2107-B113-928DAA6BA497}"/>
              </a:ext>
            </a:extLst>
          </p:cNvPr>
          <p:cNvSpPr>
            <a:spLocks noGrp="1"/>
          </p:cNvSpPr>
          <p:nvPr>
            <p:ph type="body" sz="quarter" idx="13" hasCustomPrompt="1"/>
          </p:nvPr>
        </p:nvSpPr>
        <p:spPr>
          <a:xfrm>
            <a:off x="5740733" y="1200150"/>
            <a:ext cx="3098467" cy="2286000"/>
          </a:xfrm>
        </p:spPr>
        <p:txBody>
          <a:bodyPr lIns="0">
            <a:normAutofit/>
          </a:bodyPr>
          <a:lstStyle>
            <a:lvl1pPr marL="0" indent="0">
              <a:buNone/>
              <a:defRPr sz="2000" b="1">
                <a:solidFill>
                  <a:schemeClr val="tx1"/>
                </a:solidFill>
              </a:defRPr>
            </a:lvl1pPr>
          </a:lstStyle>
          <a:p>
            <a:r>
              <a:rPr lang="en-US"/>
              <a:t>Click to add quote</a:t>
            </a:r>
          </a:p>
        </p:txBody>
      </p:sp>
      <p:sp>
        <p:nvSpPr>
          <p:cNvPr id="7" name="TextBox 6">
            <a:extLst>
              <a:ext uri="{FF2B5EF4-FFF2-40B4-BE49-F238E27FC236}">
                <a16:creationId xmlns:a16="http://schemas.microsoft.com/office/drawing/2014/main" id="{9FAE4C8C-637F-FFA7-D551-8302F3A3B4DF}"/>
              </a:ext>
            </a:extLst>
          </p:cNvPr>
          <p:cNvSpPr txBox="1"/>
          <p:nvPr/>
        </p:nvSpPr>
        <p:spPr>
          <a:xfrm>
            <a:off x="685800" y="299901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8" name="TextBox 7">
            <a:extLst>
              <a:ext uri="{FF2B5EF4-FFF2-40B4-BE49-F238E27FC236}">
                <a16:creationId xmlns:a16="http://schemas.microsoft.com/office/drawing/2014/main" id="{60EF3A06-6104-F560-F51B-63CF47B2DF79}"/>
              </a:ext>
            </a:extLst>
          </p:cNvPr>
          <p:cNvSpPr txBox="1"/>
          <p:nvPr/>
        </p:nvSpPr>
        <p:spPr>
          <a:xfrm>
            <a:off x="2863970" y="118469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9" name="Picture 8">
            <a:extLst>
              <a:ext uri="{FF2B5EF4-FFF2-40B4-BE49-F238E27FC236}">
                <a16:creationId xmlns:a16="http://schemas.microsoft.com/office/drawing/2014/main" id="{C65621F6-68A9-454C-CE2F-492A6E111A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40733" y="662687"/>
            <a:ext cx="492518" cy="420442"/>
          </a:xfrm>
          <a:prstGeom prst="rect">
            <a:avLst/>
          </a:prstGeom>
          <a:noFill/>
        </p:spPr>
      </p:pic>
    </p:spTree>
    <p:extLst>
      <p:ext uri="{BB962C8B-B14F-4D97-AF65-F5344CB8AC3E}">
        <p14:creationId xmlns:p14="http://schemas.microsoft.com/office/powerpoint/2010/main" val="29982244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cSld name="White BG Header Blank_no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3" name="Rectangle 2">
            <a:extLst>
              <a:ext uri="{FF2B5EF4-FFF2-40B4-BE49-F238E27FC236}">
                <a16:creationId xmlns:a16="http://schemas.microsoft.com/office/drawing/2014/main" id="{177AAF0C-64F3-4D21-C155-E8083D491CE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71359018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Dk_2 Column Graphic + Header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FB36A9B-E226-0449-876A-CF602944573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8" name="Content Placeholder 6">
            <a:extLst>
              <a:ext uri="{FF2B5EF4-FFF2-40B4-BE49-F238E27FC236}">
                <a16:creationId xmlns:a16="http://schemas.microsoft.com/office/drawing/2014/main" id="{4C971378-FBA9-A849-9900-FF1A6B5B07FC}"/>
              </a:ext>
            </a:extLst>
          </p:cNvPr>
          <p:cNvSpPr>
            <a:spLocks noGrp="1"/>
          </p:cNvSpPr>
          <p:nvPr>
            <p:ph sz="quarter" idx="22" hasCustomPrompt="1"/>
          </p:nvPr>
        </p:nvSpPr>
        <p:spPr>
          <a:xfrm>
            <a:off x="342900"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46135E8C-BE28-3E4E-96BC-0A8720E62D49}"/>
              </a:ext>
            </a:extLst>
          </p:cNvPr>
          <p:cNvSpPr>
            <a:spLocks noGrp="1"/>
          </p:cNvSpPr>
          <p:nvPr>
            <p:ph sz="quarter" idx="24" hasCustomPrompt="1"/>
          </p:nvPr>
        </p:nvSpPr>
        <p:spPr>
          <a:xfrm>
            <a:off x="4688681" y="1657349"/>
            <a:ext cx="4114800" cy="2724913"/>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Text Placeholder 4">
            <a:extLst>
              <a:ext uri="{FF2B5EF4-FFF2-40B4-BE49-F238E27FC236}">
                <a16:creationId xmlns:a16="http://schemas.microsoft.com/office/drawing/2014/main" id="{A33676DB-76F1-2940-B62A-D3B3815133D7}"/>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0D5268A7-1ECC-664D-850D-9FC86F326178}"/>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5" name="Rectangle 4">
            <a:extLst>
              <a:ext uri="{FF2B5EF4-FFF2-40B4-BE49-F238E27FC236}">
                <a16:creationId xmlns:a16="http://schemas.microsoft.com/office/drawing/2014/main" id="{E4E82335-0156-1EDC-7385-7FB9ACAAE7B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406132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k_3 Column Graphic ">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2B465902-EC54-DF41-B08C-2F76300C73A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15" name="Content Placeholder 6">
            <a:extLst>
              <a:ext uri="{FF2B5EF4-FFF2-40B4-BE49-F238E27FC236}">
                <a16:creationId xmlns:a16="http://schemas.microsoft.com/office/drawing/2014/main" id="{BCBB66FF-0820-3E44-9F93-6F4B952A4923}"/>
              </a:ext>
            </a:extLst>
          </p:cNvPr>
          <p:cNvSpPr>
            <a:spLocks noGrp="1"/>
          </p:cNvSpPr>
          <p:nvPr>
            <p:ph sz="quarter" idx="18" hasCustomPrompt="1"/>
          </p:nvPr>
        </p:nvSpPr>
        <p:spPr>
          <a:xfrm>
            <a:off x="342901" y="1200150"/>
            <a:ext cx="2628900"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0FBFB539-38C8-1C4B-A696-C664B393D707}"/>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7" name="Content Placeholder 6">
            <a:extLst>
              <a:ext uri="{FF2B5EF4-FFF2-40B4-BE49-F238E27FC236}">
                <a16:creationId xmlns:a16="http://schemas.microsoft.com/office/drawing/2014/main" id="{506CB77A-06C5-334D-8E2C-212F38B2796F}"/>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563746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k BG 3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1669C1E2-D560-8F43-8A9E-5ECC013FCD4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9" name="Content Placeholder 6">
            <a:extLst>
              <a:ext uri="{FF2B5EF4-FFF2-40B4-BE49-F238E27FC236}">
                <a16:creationId xmlns:a16="http://schemas.microsoft.com/office/drawing/2014/main" id="{0274C7B2-59EC-5E4C-8A39-843DE3CF04AA}"/>
              </a:ext>
            </a:extLst>
          </p:cNvPr>
          <p:cNvSpPr>
            <a:spLocks noGrp="1"/>
          </p:cNvSpPr>
          <p:nvPr>
            <p:ph sz="quarter" idx="15" hasCustomPrompt="1"/>
          </p:nvPr>
        </p:nvSpPr>
        <p:spPr>
          <a:xfrm>
            <a:off x="342900" y="1657349"/>
            <a:ext cx="2633472" cy="2724914"/>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05524E3D-433C-F846-B314-065D1D7849F8}"/>
              </a:ext>
            </a:extLst>
          </p:cNvPr>
          <p:cNvSpPr>
            <a:spLocks noGrp="1"/>
          </p:cNvSpPr>
          <p:nvPr>
            <p:ph sz="quarter" idx="18" hasCustomPrompt="1"/>
          </p:nvPr>
        </p:nvSpPr>
        <p:spPr>
          <a:xfrm>
            <a:off x="3260021" y="1657349"/>
            <a:ext cx="2633472" cy="2724914"/>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5" name="Content Placeholder 6">
            <a:extLst>
              <a:ext uri="{FF2B5EF4-FFF2-40B4-BE49-F238E27FC236}">
                <a16:creationId xmlns:a16="http://schemas.microsoft.com/office/drawing/2014/main" id="{34EC7D08-09F6-DC4D-9E6E-9378E8DF3D38}"/>
              </a:ext>
            </a:extLst>
          </p:cNvPr>
          <p:cNvSpPr>
            <a:spLocks noGrp="1"/>
          </p:cNvSpPr>
          <p:nvPr>
            <p:ph sz="quarter" idx="19" hasCustomPrompt="1"/>
          </p:nvPr>
        </p:nvSpPr>
        <p:spPr>
          <a:xfrm>
            <a:off x="6167628" y="1657349"/>
            <a:ext cx="2633472" cy="2724914"/>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9" name="Text Placeholder 4">
            <a:extLst>
              <a:ext uri="{FF2B5EF4-FFF2-40B4-BE49-F238E27FC236}">
                <a16:creationId xmlns:a16="http://schemas.microsoft.com/office/drawing/2014/main" id="{D4EA3A20-C51D-D940-8D95-A6FC2D8426C7}"/>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0" name="Text Placeholder 4">
            <a:extLst>
              <a:ext uri="{FF2B5EF4-FFF2-40B4-BE49-F238E27FC236}">
                <a16:creationId xmlns:a16="http://schemas.microsoft.com/office/drawing/2014/main" id="{7A6966F0-30EE-DA42-930E-FDC4D0E7027E}"/>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1" name="Text Placeholder 4">
            <a:extLst>
              <a:ext uri="{FF2B5EF4-FFF2-40B4-BE49-F238E27FC236}">
                <a16:creationId xmlns:a16="http://schemas.microsoft.com/office/drawing/2014/main" id="{1219D8CD-F7A1-DB4B-A3FB-462C6A0CFE88}"/>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Tree>
    <p:extLst>
      <p:ext uri="{BB962C8B-B14F-4D97-AF65-F5344CB8AC3E}">
        <p14:creationId xmlns:p14="http://schemas.microsoft.com/office/powerpoint/2010/main" val="231539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k BG 3 Column Graphic +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848688-D182-F645-9230-59F09FAB2FA3}"/>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bg1"/>
                </a:solidFill>
                <a:latin typeface="Bierstadt" panose="020B0004020202020204" pitchFamily="34" charset="0"/>
              </a:defRPr>
            </a:lvl1pPr>
          </a:lstStyle>
          <a:p>
            <a:r>
              <a:rPr lang="en-US"/>
              <a:t>Click to add picture</a:t>
            </a:r>
          </a:p>
        </p:txBody>
      </p:sp>
      <p:sp>
        <p:nvSpPr>
          <p:cNvPr id="29" name="Picture Placeholder 7">
            <a:extLst>
              <a:ext uri="{FF2B5EF4-FFF2-40B4-BE49-F238E27FC236}">
                <a16:creationId xmlns:a16="http://schemas.microsoft.com/office/drawing/2014/main" id="{DBC7A03B-8E06-804D-92D4-6397DD990E6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30" name="Picture Placeholder 7">
            <a:extLst>
              <a:ext uri="{FF2B5EF4-FFF2-40B4-BE49-F238E27FC236}">
                <a16:creationId xmlns:a16="http://schemas.microsoft.com/office/drawing/2014/main" id="{309FF59E-77E0-5842-AE00-A8F54E091288}"/>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1740D9A6-E0BF-504F-878B-F2E6ABAE9BAC}"/>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84D8AE7D-06F7-4F4F-85AA-810D5549A625}"/>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830B60C4-683C-E14C-856F-99CE95280249}"/>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E5F680E7-EC28-5048-B488-0DFD2C302F69}"/>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descr="Background pattern&#10;&#10;Description automatically generated">
            <a:extLst>
              <a:ext uri="{FF2B5EF4-FFF2-40B4-BE49-F238E27FC236}">
                <a16:creationId xmlns:a16="http://schemas.microsoft.com/office/drawing/2014/main" id="{C144B887-8282-CB7C-5119-B1F74C9FF5DB}"/>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17083651-0091-6E95-3823-A0113F6E9376}"/>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2537852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k BG 3 Column Graphic + Image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848688-D182-F645-9230-59F09FAB2FA3}"/>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Font typeface="Arial" panose="020B0604020202020204" pitchFamily="34" charset="0"/>
              <a:buNone/>
              <a:defRPr sz="1200" b="0" i="0">
                <a:solidFill>
                  <a:schemeClr val="bg1"/>
                </a:solidFill>
                <a:latin typeface="Bierstadt" panose="020B0004020202020204" pitchFamily="34" charset="0"/>
              </a:defRPr>
            </a:lvl1pPr>
          </a:lstStyle>
          <a:p>
            <a:r>
              <a:rPr lang="en-US"/>
              <a:t>Click to add picture</a:t>
            </a:r>
          </a:p>
        </p:txBody>
      </p:sp>
      <p:sp>
        <p:nvSpPr>
          <p:cNvPr id="21" name="Picture Placeholder 7">
            <a:extLst>
              <a:ext uri="{FF2B5EF4-FFF2-40B4-BE49-F238E27FC236}">
                <a16:creationId xmlns:a16="http://schemas.microsoft.com/office/drawing/2014/main" id="{A3ACBF64-A36F-8843-9B43-5C53B0AF6FF3}"/>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2" name="Picture Placeholder 7">
            <a:extLst>
              <a:ext uri="{FF2B5EF4-FFF2-40B4-BE49-F238E27FC236}">
                <a16:creationId xmlns:a16="http://schemas.microsoft.com/office/drawing/2014/main" id="{7A6B0D92-90F7-B344-B974-716D56E4F573}"/>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Font typeface="Arial" panose="020B0604020202020204" pitchFamily="34" charset="0"/>
              <a:buNone/>
            </a:pPr>
            <a:r>
              <a:rPr lang="en-US"/>
              <a:t>Click to add picture</a:t>
            </a:r>
          </a:p>
        </p:txBody>
      </p:sp>
      <p:sp>
        <p:nvSpPr>
          <p:cNvPr id="27" name="Title 8">
            <a:extLst>
              <a:ext uri="{FF2B5EF4-FFF2-40B4-BE49-F238E27FC236}">
                <a16:creationId xmlns:a16="http://schemas.microsoft.com/office/drawing/2014/main" id="{13F0B701-11E1-6F46-88AE-74BE8D28DB8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7" name="Content Placeholder 6">
            <a:extLst>
              <a:ext uri="{FF2B5EF4-FFF2-40B4-BE49-F238E27FC236}">
                <a16:creationId xmlns:a16="http://schemas.microsoft.com/office/drawing/2014/main" id="{ED6659EF-317F-1A47-B74A-1AC93450C33A}"/>
              </a:ext>
            </a:extLst>
          </p:cNvPr>
          <p:cNvSpPr>
            <a:spLocks noGrp="1"/>
          </p:cNvSpPr>
          <p:nvPr>
            <p:ph sz="quarter" idx="26" hasCustomPrompt="1"/>
          </p:nvPr>
        </p:nvSpPr>
        <p:spPr>
          <a:xfrm>
            <a:off x="603504" y="2876549"/>
            <a:ext cx="2124075" cy="13716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8" name="Content Placeholder 6">
            <a:extLst>
              <a:ext uri="{FF2B5EF4-FFF2-40B4-BE49-F238E27FC236}">
                <a16:creationId xmlns:a16="http://schemas.microsoft.com/office/drawing/2014/main" id="{59A788FA-28CC-D14E-B1EA-4240E9A3564C}"/>
              </a:ext>
            </a:extLst>
          </p:cNvPr>
          <p:cNvSpPr>
            <a:spLocks noGrp="1"/>
          </p:cNvSpPr>
          <p:nvPr>
            <p:ph sz="quarter" idx="27" hasCustomPrompt="1"/>
          </p:nvPr>
        </p:nvSpPr>
        <p:spPr>
          <a:xfrm>
            <a:off x="3509963" y="2876549"/>
            <a:ext cx="2124075" cy="13716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A5CA8A97-6D36-4348-846E-B7A1E500F2F7}"/>
              </a:ext>
            </a:extLst>
          </p:cNvPr>
          <p:cNvSpPr>
            <a:spLocks noGrp="1"/>
          </p:cNvSpPr>
          <p:nvPr>
            <p:ph sz="quarter" idx="28" hasCustomPrompt="1"/>
          </p:nvPr>
        </p:nvSpPr>
        <p:spPr>
          <a:xfrm>
            <a:off x="6391656" y="2876549"/>
            <a:ext cx="2124075" cy="1371601"/>
          </a:xfrm>
          <a:prstGeom prst="rect">
            <a:avLst/>
          </a:prstGeom>
        </p:spPr>
        <p:txBody>
          <a:bodyPr vert="horz" lIns="0" tIns="45720" rIns="0" bIns="45720" rtlCol="0">
            <a:noAutofit/>
          </a:bodyPr>
          <a:lstStyle>
            <a:lvl1pPr>
              <a:defRPr lang="en-US" sz="1400"/>
            </a:lvl1pPr>
            <a:lvl2pPr>
              <a:defRPr lang="en-US" sz="1200"/>
            </a:lvl2pPr>
            <a:lvl3pPr>
              <a:defRPr lang="en-US" sz="1100"/>
            </a:lvl3pPr>
            <a:lvl4pPr>
              <a:defRPr lang="en-US" sz="1050"/>
            </a:lvl4pPr>
            <a:lvl5pPr>
              <a:defRPr lang="en-US" sz="5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Text Placeholder 4">
            <a:extLst>
              <a:ext uri="{FF2B5EF4-FFF2-40B4-BE49-F238E27FC236}">
                <a16:creationId xmlns:a16="http://schemas.microsoft.com/office/drawing/2014/main" id="{E2C4A09A-A1D1-F549-8BE3-27249210AA21}"/>
              </a:ext>
            </a:extLst>
          </p:cNvPr>
          <p:cNvSpPr>
            <a:spLocks noGrp="1"/>
          </p:cNvSpPr>
          <p:nvPr>
            <p:ph type="body" sz="quarter" idx="21" hasCustomPrompt="1"/>
          </p:nvPr>
        </p:nvSpPr>
        <p:spPr>
          <a:xfrm>
            <a:off x="606742"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81D5645D-AF95-8743-8741-66D7121613C5}"/>
              </a:ext>
            </a:extLst>
          </p:cNvPr>
          <p:cNvSpPr>
            <a:spLocks noGrp="1"/>
          </p:cNvSpPr>
          <p:nvPr>
            <p:ph type="body" sz="quarter" idx="22" hasCustomPrompt="1"/>
          </p:nvPr>
        </p:nvSpPr>
        <p:spPr>
          <a:xfrm>
            <a:off x="3501628"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3" name="Text Placeholder 4">
            <a:extLst>
              <a:ext uri="{FF2B5EF4-FFF2-40B4-BE49-F238E27FC236}">
                <a16:creationId xmlns:a16="http://schemas.microsoft.com/office/drawing/2014/main" id="{71469137-A773-A94F-ACE1-728FBC4AFF69}"/>
              </a:ext>
            </a:extLst>
          </p:cNvPr>
          <p:cNvSpPr>
            <a:spLocks noGrp="1"/>
          </p:cNvSpPr>
          <p:nvPr>
            <p:ph type="body" sz="quarter" idx="23" hasCustomPrompt="1"/>
          </p:nvPr>
        </p:nvSpPr>
        <p:spPr>
          <a:xfrm>
            <a:off x="6391720" y="2419350"/>
            <a:ext cx="2124075"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968E722D-6308-A1B1-6319-410193A208E5}"/>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361126A1-EF30-8829-2DDF-FCCA23FD07EC}"/>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Tree>
    <p:extLst>
      <p:ext uri="{BB962C8B-B14F-4D97-AF65-F5344CB8AC3E}">
        <p14:creationId xmlns:p14="http://schemas.microsoft.com/office/powerpoint/2010/main" val="1950695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Dk BG 6 Column Graphic + Header">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83FB7CD-C359-5143-2ABC-45464A8CA9F3}"/>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5" name="Content Placeholder 6">
            <a:extLst>
              <a:ext uri="{FF2B5EF4-FFF2-40B4-BE49-F238E27FC236}">
                <a16:creationId xmlns:a16="http://schemas.microsoft.com/office/drawing/2014/main" id="{3F4F3364-32A7-814F-64E9-E01070DDC0F1}"/>
              </a:ext>
            </a:extLst>
          </p:cNvPr>
          <p:cNvSpPr>
            <a:spLocks noGrp="1"/>
          </p:cNvSpPr>
          <p:nvPr>
            <p:ph sz="quarter" idx="26" hasCustomPrompt="1"/>
          </p:nvPr>
        </p:nvSpPr>
        <p:spPr>
          <a:xfrm>
            <a:off x="606742"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6" name="Content Placeholder 6">
            <a:extLst>
              <a:ext uri="{FF2B5EF4-FFF2-40B4-BE49-F238E27FC236}">
                <a16:creationId xmlns:a16="http://schemas.microsoft.com/office/drawing/2014/main" id="{1FC315E5-F43C-686C-36C3-89FA37B28A7C}"/>
              </a:ext>
            </a:extLst>
          </p:cNvPr>
          <p:cNvSpPr>
            <a:spLocks noGrp="1"/>
          </p:cNvSpPr>
          <p:nvPr>
            <p:ph sz="quarter" idx="27" hasCustomPrompt="1"/>
          </p:nvPr>
        </p:nvSpPr>
        <p:spPr>
          <a:xfrm>
            <a:off x="3509963"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7" name="Content Placeholder 6">
            <a:extLst>
              <a:ext uri="{FF2B5EF4-FFF2-40B4-BE49-F238E27FC236}">
                <a16:creationId xmlns:a16="http://schemas.microsoft.com/office/drawing/2014/main" id="{E54A00AA-71F5-6EA2-973C-B1DF4E882264}"/>
              </a:ext>
            </a:extLst>
          </p:cNvPr>
          <p:cNvSpPr>
            <a:spLocks noGrp="1"/>
          </p:cNvSpPr>
          <p:nvPr>
            <p:ph sz="quarter" idx="28" hasCustomPrompt="1"/>
          </p:nvPr>
        </p:nvSpPr>
        <p:spPr>
          <a:xfrm>
            <a:off x="6391719" y="14622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9" name="Text Placeholder 4">
            <a:extLst>
              <a:ext uri="{FF2B5EF4-FFF2-40B4-BE49-F238E27FC236}">
                <a16:creationId xmlns:a16="http://schemas.microsoft.com/office/drawing/2014/main" id="{C64A33DA-5DF2-825F-D6AB-D230B79BF715}"/>
              </a:ext>
            </a:extLst>
          </p:cNvPr>
          <p:cNvSpPr>
            <a:spLocks noGrp="1"/>
          </p:cNvSpPr>
          <p:nvPr>
            <p:ph type="body" sz="quarter" idx="21" hasCustomPrompt="1"/>
          </p:nvPr>
        </p:nvSpPr>
        <p:spPr>
          <a:xfrm>
            <a:off x="606742"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Text Placeholder 4">
            <a:extLst>
              <a:ext uri="{FF2B5EF4-FFF2-40B4-BE49-F238E27FC236}">
                <a16:creationId xmlns:a16="http://schemas.microsoft.com/office/drawing/2014/main" id="{0B548AA0-A99E-912F-5A78-7D4C0DF328E2}"/>
              </a:ext>
            </a:extLst>
          </p:cNvPr>
          <p:cNvSpPr>
            <a:spLocks noGrp="1"/>
          </p:cNvSpPr>
          <p:nvPr>
            <p:ph type="body" sz="quarter" idx="22" hasCustomPrompt="1"/>
          </p:nvPr>
        </p:nvSpPr>
        <p:spPr>
          <a:xfrm>
            <a:off x="3501628"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1" name="Text Placeholder 4">
            <a:extLst>
              <a:ext uri="{FF2B5EF4-FFF2-40B4-BE49-F238E27FC236}">
                <a16:creationId xmlns:a16="http://schemas.microsoft.com/office/drawing/2014/main" id="{51938C92-F934-85A2-92CE-BC660E4A7B1C}"/>
              </a:ext>
            </a:extLst>
          </p:cNvPr>
          <p:cNvSpPr>
            <a:spLocks noGrp="1"/>
          </p:cNvSpPr>
          <p:nvPr>
            <p:ph type="body" sz="quarter" idx="23" hasCustomPrompt="1"/>
          </p:nvPr>
        </p:nvSpPr>
        <p:spPr>
          <a:xfrm>
            <a:off x="6391720" y="11108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Content Placeholder 6">
            <a:extLst>
              <a:ext uri="{FF2B5EF4-FFF2-40B4-BE49-F238E27FC236}">
                <a16:creationId xmlns:a16="http://schemas.microsoft.com/office/drawing/2014/main" id="{BADE9932-1BCB-D1DB-39FC-24F1BFB4DCAF}"/>
              </a:ext>
            </a:extLst>
          </p:cNvPr>
          <p:cNvSpPr>
            <a:spLocks noGrp="1"/>
          </p:cNvSpPr>
          <p:nvPr>
            <p:ph sz="quarter" idx="29" hasCustomPrompt="1"/>
          </p:nvPr>
        </p:nvSpPr>
        <p:spPr>
          <a:xfrm>
            <a:off x="606742"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5" name="Content Placeholder 6">
            <a:extLst>
              <a:ext uri="{FF2B5EF4-FFF2-40B4-BE49-F238E27FC236}">
                <a16:creationId xmlns:a16="http://schemas.microsoft.com/office/drawing/2014/main" id="{76B3349F-8F1D-5EFE-4491-E2BA190B8AAC}"/>
              </a:ext>
            </a:extLst>
          </p:cNvPr>
          <p:cNvSpPr>
            <a:spLocks noGrp="1"/>
          </p:cNvSpPr>
          <p:nvPr>
            <p:ph sz="quarter" idx="30" hasCustomPrompt="1"/>
          </p:nvPr>
        </p:nvSpPr>
        <p:spPr>
          <a:xfrm>
            <a:off x="3509963"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6" name="Content Placeholder 6">
            <a:extLst>
              <a:ext uri="{FF2B5EF4-FFF2-40B4-BE49-F238E27FC236}">
                <a16:creationId xmlns:a16="http://schemas.microsoft.com/office/drawing/2014/main" id="{756B6EAA-517A-946D-CE7F-83881DBBB481}"/>
              </a:ext>
            </a:extLst>
          </p:cNvPr>
          <p:cNvSpPr>
            <a:spLocks noGrp="1"/>
          </p:cNvSpPr>
          <p:nvPr>
            <p:ph sz="quarter" idx="31" hasCustomPrompt="1"/>
          </p:nvPr>
        </p:nvSpPr>
        <p:spPr>
          <a:xfrm>
            <a:off x="6391719" y="3214877"/>
            <a:ext cx="2124075"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24" name="Text Placeholder 4">
            <a:extLst>
              <a:ext uri="{FF2B5EF4-FFF2-40B4-BE49-F238E27FC236}">
                <a16:creationId xmlns:a16="http://schemas.microsoft.com/office/drawing/2014/main" id="{78D06BFB-666C-480C-025D-E13AA80E79A0}"/>
              </a:ext>
            </a:extLst>
          </p:cNvPr>
          <p:cNvSpPr>
            <a:spLocks noGrp="1"/>
          </p:cNvSpPr>
          <p:nvPr>
            <p:ph type="body" sz="quarter" idx="32" hasCustomPrompt="1"/>
          </p:nvPr>
        </p:nvSpPr>
        <p:spPr>
          <a:xfrm>
            <a:off x="606742"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5" name="Text Placeholder 4">
            <a:extLst>
              <a:ext uri="{FF2B5EF4-FFF2-40B4-BE49-F238E27FC236}">
                <a16:creationId xmlns:a16="http://schemas.microsoft.com/office/drawing/2014/main" id="{00909205-C299-C575-0CDD-55F93D8A82C9}"/>
              </a:ext>
            </a:extLst>
          </p:cNvPr>
          <p:cNvSpPr>
            <a:spLocks noGrp="1"/>
          </p:cNvSpPr>
          <p:nvPr>
            <p:ph type="body" sz="quarter" idx="33" hasCustomPrompt="1"/>
          </p:nvPr>
        </p:nvSpPr>
        <p:spPr>
          <a:xfrm>
            <a:off x="3501628"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6" name="Text Placeholder 4">
            <a:extLst>
              <a:ext uri="{FF2B5EF4-FFF2-40B4-BE49-F238E27FC236}">
                <a16:creationId xmlns:a16="http://schemas.microsoft.com/office/drawing/2014/main" id="{A6BF7986-20C4-7049-B8FA-C97D95A1407E}"/>
              </a:ext>
            </a:extLst>
          </p:cNvPr>
          <p:cNvSpPr>
            <a:spLocks noGrp="1"/>
          </p:cNvSpPr>
          <p:nvPr>
            <p:ph type="body" sz="quarter" idx="34" hasCustomPrompt="1"/>
          </p:nvPr>
        </p:nvSpPr>
        <p:spPr>
          <a:xfrm>
            <a:off x="6391720" y="2863474"/>
            <a:ext cx="2124075" cy="340093"/>
          </a:xfrm>
          <a:prstGeom prst="rect">
            <a:avLst/>
          </a:prstGeom>
        </p:spPr>
        <p:txBody>
          <a:bodyPr lIns="0">
            <a:norm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CC3F70A3-BDC3-0701-FF94-E74518074376}"/>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spTree>
    <p:extLst>
      <p:ext uri="{BB962C8B-B14F-4D97-AF65-F5344CB8AC3E}">
        <p14:creationId xmlns:p14="http://schemas.microsoft.com/office/powerpoint/2010/main" val="3376623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Dk BG  Image + Header + Subheader">
    <p:bg>
      <p:bgPr>
        <a:solidFill>
          <a:srgbClr val="02013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AAFE5-CAF1-E3B4-276B-D7B2D85E94F1}"/>
              </a:ext>
            </a:extLst>
          </p:cNvPr>
          <p:cNvSpPr/>
          <p:nvPr/>
        </p:nvSpPr>
        <p:spPr>
          <a:xfrm>
            <a:off x="3657602" y="0"/>
            <a:ext cx="548639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8">
            <a:extLst>
              <a:ext uri="{FF2B5EF4-FFF2-40B4-BE49-F238E27FC236}">
                <a16:creationId xmlns:a16="http://schemas.microsoft.com/office/drawing/2014/main" id="{59660A7E-E5BB-51DC-62BB-ABCC87360FAC}"/>
              </a:ext>
            </a:extLst>
          </p:cNvPr>
          <p:cNvSpPr>
            <a:spLocks noGrp="1"/>
          </p:cNvSpPr>
          <p:nvPr>
            <p:ph type="title" hasCustomPrompt="1"/>
          </p:nvPr>
        </p:nvSpPr>
        <p:spPr>
          <a:xfrm>
            <a:off x="342900" y="1047750"/>
            <a:ext cx="2705100" cy="1524000"/>
          </a:xfrm>
          <a:prstGeom prst="rect">
            <a:avLst/>
          </a:prstGeom>
        </p:spPr>
        <p:txBody>
          <a:bodyPr lIns="0" tIns="91440" rIns="0" bIns="91440" anchor="b" anchorCtr="0">
            <a:noAutofit/>
          </a:bodyPr>
          <a:lstStyle>
            <a:lvl1pPr algn="l">
              <a:defRPr sz="3200" b="1" i="0" cap="none" baseline="0">
                <a:solidFill>
                  <a:schemeClr val="bg1"/>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0F20E2F4-F9AA-4B23-50F7-EBE2731239F5}"/>
              </a:ext>
            </a:extLst>
          </p:cNvPr>
          <p:cNvSpPr>
            <a:spLocks noGrp="1"/>
          </p:cNvSpPr>
          <p:nvPr>
            <p:ph sz="quarter" idx="22" hasCustomPrompt="1"/>
          </p:nvPr>
        </p:nvSpPr>
        <p:spPr>
          <a:xfrm>
            <a:off x="342900" y="2571750"/>
            <a:ext cx="2705100" cy="13716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Tree>
    <p:extLst>
      <p:ext uri="{BB962C8B-B14F-4D97-AF65-F5344CB8AC3E}">
        <p14:creationId xmlns:p14="http://schemas.microsoft.com/office/powerpoint/2010/main" val="1426780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White and Navy BG 2 Column with Header + Subheader">
    <p:bg>
      <p:bgPr>
        <a:solidFill>
          <a:srgbClr val="02013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AAFE5-CAF1-E3B4-276B-D7B2D85E94F1}"/>
              </a:ext>
            </a:extLst>
          </p:cNvPr>
          <p:cNvSpPr/>
          <p:nvPr/>
        </p:nvSpPr>
        <p:spPr>
          <a:xfrm>
            <a:off x="5257800" y="0"/>
            <a:ext cx="3886199"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8">
            <a:extLst>
              <a:ext uri="{FF2B5EF4-FFF2-40B4-BE49-F238E27FC236}">
                <a16:creationId xmlns:a16="http://schemas.microsoft.com/office/drawing/2014/main" id="{59660A7E-E5BB-51DC-62BB-ABCC87360FAC}"/>
              </a:ext>
            </a:extLst>
          </p:cNvPr>
          <p:cNvSpPr>
            <a:spLocks noGrp="1"/>
          </p:cNvSpPr>
          <p:nvPr>
            <p:ph type="title" hasCustomPrompt="1"/>
          </p:nvPr>
        </p:nvSpPr>
        <p:spPr>
          <a:xfrm>
            <a:off x="342900" y="1047750"/>
            <a:ext cx="4229100" cy="1524000"/>
          </a:xfrm>
          <a:prstGeom prst="rect">
            <a:avLst/>
          </a:prstGeom>
        </p:spPr>
        <p:txBody>
          <a:bodyPr lIns="0" tIns="91440" rIns="0" bIns="91440" anchor="b" anchorCtr="0">
            <a:noAutofit/>
          </a:bodyPr>
          <a:lstStyle>
            <a:lvl1pPr algn="l">
              <a:defRPr sz="3200" b="1" i="0" cap="none" baseline="0">
                <a:solidFill>
                  <a:schemeClr val="bg1"/>
                </a:solidFill>
                <a:latin typeface="Bierstadt" panose="020B0004020202020204" pitchFamily="34" charset="0"/>
              </a:defRPr>
            </a:lvl1pPr>
          </a:lstStyle>
          <a:p>
            <a:r>
              <a:rPr lang="en-US"/>
              <a:t>Click to add title</a:t>
            </a:r>
          </a:p>
        </p:txBody>
      </p:sp>
      <p:sp>
        <p:nvSpPr>
          <p:cNvPr id="4" name="Text Placeholder 4">
            <a:extLst>
              <a:ext uri="{FF2B5EF4-FFF2-40B4-BE49-F238E27FC236}">
                <a16:creationId xmlns:a16="http://schemas.microsoft.com/office/drawing/2014/main" id="{45249DA1-3359-6E9F-212A-CC5967E5DF77}"/>
              </a:ext>
            </a:extLst>
          </p:cNvPr>
          <p:cNvSpPr>
            <a:spLocks noGrp="1"/>
          </p:cNvSpPr>
          <p:nvPr>
            <p:ph type="body" sz="quarter" idx="37" hasCustomPrompt="1"/>
          </p:nvPr>
        </p:nvSpPr>
        <p:spPr>
          <a:xfrm>
            <a:off x="5943600" y="628650"/>
            <a:ext cx="2572195" cy="3886199"/>
          </a:xfrm>
          <a:prstGeom prst="rect">
            <a:avLst/>
          </a:prstGeom>
        </p:spPr>
        <p:txBody>
          <a:bodyPr lIns="0" anchor="ctr">
            <a:noAutofit/>
          </a:bodyPr>
          <a:lstStyle>
            <a:lvl1pPr marL="0" indent="0">
              <a:lnSpc>
                <a:spcPct val="12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a:p>
            <a:pPr lvl="0"/>
            <a:r>
              <a:rPr lang="en-US"/>
              <a:t>Click to add body copy</a:t>
            </a:r>
          </a:p>
        </p:txBody>
      </p:sp>
      <p:sp>
        <p:nvSpPr>
          <p:cNvPr id="5" name="Content Placeholder 6">
            <a:extLst>
              <a:ext uri="{FF2B5EF4-FFF2-40B4-BE49-F238E27FC236}">
                <a16:creationId xmlns:a16="http://schemas.microsoft.com/office/drawing/2014/main" id="{7FE86D0B-F667-4C48-1D7C-72C3A166DE88}"/>
              </a:ext>
            </a:extLst>
          </p:cNvPr>
          <p:cNvSpPr>
            <a:spLocks noGrp="1"/>
          </p:cNvSpPr>
          <p:nvPr>
            <p:ph sz="quarter" idx="22" hasCustomPrompt="1"/>
          </p:nvPr>
        </p:nvSpPr>
        <p:spPr>
          <a:xfrm>
            <a:off x="342900" y="2571750"/>
            <a:ext cx="3238500" cy="1371600"/>
          </a:xfrm>
          <a:prstGeom prst="rect">
            <a:avLst/>
          </a:prstGeo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endParaRPr lang="en-US"/>
          </a:p>
          <a:p>
            <a:pPr lvl="4"/>
            <a:endParaRPr lang="en-US"/>
          </a:p>
          <a:p>
            <a:pPr lvl="4"/>
            <a:endParaRPr lang="en-US"/>
          </a:p>
        </p:txBody>
      </p:sp>
    </p:spTree>
    <p:extLst>
      <p:ext uri="{BB962C8B-B14F-4D97-AF65-F5344CB8AC3E}">
        <p14:creationId xmlns:p14="http://schemas.microsoft.com/office/powerpoint/2010/main" val="3381550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k_Left Column Onl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2" name="Content Placeholder 6">
            <a:extLst>
              <a:ext uri="{FF2B5EF4-FFF2-40B4-BE49-F238E27FC236}">
                <a16:creationId xmlns:a16="http://schemas.microsoft.com/office/drawing/2014/main" id="{A0BD2796-1589-4951-CFB2-ADD5F100C898}"/>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131010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Cover Webin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21674FD-362F-B44D-9FC1-FD3E2AE95759}"/>
              </a:ext>
            </a:extLst>
          </p:cNvPr>
          <p:cNvSpPr>
            <a:spLocks noGrp="1"/>
          </p:cNvSpPr>
          <p:nvPr>
            <p:ph type="body" sz="quarter" idx="11" hasCustomPrompt="1"/>
          </p:nvPr>
        </p:nvSpPr>
        <p:spPr>
          <a:xfrm>
            <a:off x="3124200" y="4770771"/>
            <a:ext cx="2895600" cy="250363"/>
          </a:xfrm>
          <a:prstGeom prst="rect">
            <a:avLst/>
          </a:prstGeom>
        </p:spPr>
        <p:txBody>
          <a:bodyPr lIns="0" tIns="0" rIns="0" bIns="0" anchor="ctr" anchorCtr="0">
            <a:normAutofit/>
          </a:bodyPr>
          <a:lstStyle>
            <a:lvl1pPr marL="0" indent="0" algn="ctr">
              <a:buFontTx/>
              <a:buNone/>
              <a:defRPr sz="1000" b="0" i="0">
                <a:solidFill>
                  <a:schemeClr val="bg1"/>
                </a:solidFill>
                <a:latin typeface="Bierstadt" panose="020B0004020202020204" pitchFamily="34" charset="0"/>
              </a:defRPr>
            </a:lvl1pPr>
          </a:lstStyle>
          <a:p>
            <a:pPr marL="0" lvl="0" indent="0">
              <a:buFontTx/>
              <a:buNone/>
            </a:pPr>
            <a:r>
              <a:rPr lang="en-US"/>
              <a:t>Click to add date</a:t>
            </a:r>
          </a:p>
        </p:txBody>
      </p:sp>
      <p:sp>
        <p:nvSpPr>
          <p:cNvPr id="3" name="TextBox 2">
            <a:extLst>
              <a:ext uri="{FF2B5EF4-FFF2-40B4-BE49-F238E27FC236}">
                <a16:creationId xmlns:a16="http://schemas.microsoft.com/office/drawing/2014/main" id="{BC55DA67-5BDB-407E-ABC2-FE0815113BEE}"/>
              </a:ext>
            </a:extLst>
          </p:cNvPr>
          <p:cNvSpPr txBox="1"/>
          <p:nvPr/>
        </p:nvSpPr>
        <p:spPr>
          <a:xfrm>
            <a:off x="2847109" y="20781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12" name="Picture 11">
            <a:extLst>
              <a:ext uri="{FF2B5EF4-FFF2-40B4-BE49-F238E27FC236}">
                <a16:creationId xmlns:a16="http://schemas.microsoft.com/office/drawing/2014/main" id="{59AD049B-2438-C2A5-2E77-0A60550E63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429105" y="457664"/>
            <a:ext cx="2004645" cy="347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 Placeholder 10">
            <a:extLst>
              <a:ext uri="{FF2B5EF4-FFF2-40B4-BE49-F238E27FC236}">
                <a16:creationId xmlns:a16="http://schemas.microsoft.com/office/drawing/2014/main" id="{BD5BD792-004D-5823-8EF8-2D5355A34EC2}"/>
              </a:ext>
            </a:extLst>
          </p:cNvPr>
          <p:cNvSpPr>
            <a:spLocks noGrp="1"/>
          </p:cNvSpPr>
          <p:nvPr>
            <p:ph type="body" sz="quarter" idx="10" hasCustomPrompt="1"/>
          </p:nvPr>
        </p:nvSpPr>
        <p:spPr>
          <a:xfrm>
            <a:off x="488529" y="3595744"/>
            <a:ext cx="4703954" cy="576206"/>
          </a:xfrm>
          <a:prstGeom prst="rect">
            <a:avLst/>
          </a:prstGeom>
        </p:spPr>
        <p:txBody>
          <a:bodyPr lIns="0" tIns="0" rIns="0" bIns="0" anchor="t" anchorCtr="0"/>
          <a:lstStyle>
            <a:lvl1pPr marL="0" indent="0" algn="l">
              <a:buFontTx/>
              <a:buNone/>
              <a:defRPr sz="1800" b="0" i="0">
                <a:solidFill>
                  <a:schemeClr val="bg1"/>
                </a:solidFill>
                <a:latin typeface="Bierstadt" panose="020B0004020202020204" pitchFamily="34" charset="0"/>
              </a:defRPr>
            </a:lvl1pPr>
          </a:lstStyle>
          <a:p>
            <a:r>
              <a:rPr lang="en-US"/>
              <a:t>Click to add subtitle</a:t>
            </a:r>
          </a:p>
        </p:txBody>
      </p:sp>
      <p:sp>
        <p:nvSpPr>
          <p:cNvPr id="7" name="Picture Placeholder 2">
            <a:extLst>
              <a:ext uri="{FF2B5EF4-FFF2-40B4-BE49-F238E27FC236}">
                <a16:creationId xmlns:a16="http://schemas.microsoft.com/office/drawing/2014/main" id="{FFEC9039-F49C-4C64-9318-0DE4E5D7BDFA}"/>
              </a:ext>
            </a:extLst>
          </p:cNvPr>
          <p:cNvSpPr>
            <a:spLocks noGrp="1"/>
          </p:cNvSpPr>
          <p:nvPr>
            <p:ph type="pic" sz="quarter" idx="13" hasCustomPrompt="1"/>
          </p:nvPr>
        </p:nvSpPr>
        <p:spPr>
          <a:xfrm>
            <a:off x="2667000" y="438150"/>
            <a:ext cx="1828800" cy="457200"/>
          </a:xfrm>
          <a:prstGeom prst="rect">
            <a:avLst/>
          </a:prstGeom>
        </p:spPr>
        <p:txBody>
          <a:bodyPr anchor="ctr"/>
          <a:lstStyle>
            <a:lvl1pPr marL="0" indent="0" algn="ctr">
              <a:buNone/>
              <a:defRPr sz="1100" b="0" i="0">
                <a:solidFill>
                  <a:schemeClr val="bg1"/>
                </a:solidFill>
                <a:latin typeface="Bierstadt" panose="020B0004020202020204" pitchFamily="34" charset="0"/>
              </a:defRPr>
            </a:lvl1pPr>
          </a:lstStyle>
          <a:p>
            <a:r>
              <a:rPr lang="en-US"/>
              <a:t>Click to add logo</a:t>
            </a:r>
          </a:p>
        </p:txBody>
      </p:sp>
      <p:sp>
        <p:nvSpPr>
          <p:cNvPr id="8" name="Text Placeholder 4">
            <a:extLst>
              <a:ext uri="{FF2B5EF4-FFF2-40B4-BE49-F238E27FC236}">
                <a16:creationId xmlns:a16="http://schemas.microsoft.com/office/drawing/2014/main" id="{C53906B5-0ED6-82BC-B29F-377F25A0D437}"/>
              </a:ext>
            </a:extLst>
          </p:cNvPr>
          <p:cNvSpPr>
            <a:spLocks noGrp="1"/>
          </p:cNvSpPr>
          <p:nvPr>
            <p:ph type="body" sz="quarter" idx="14" hasCustomPrompt="1"/>
          </p:nvPr>
        </p:nvSpPr>
        <p:spPr>
          <a:xfrm>
            <a:off x="488528" y="1047750"/>
            <a:ext cx="6369471" cy="2328997"/>
          </a:xfrm>
        </p:spPr>
        <p:txBody>
          <a:bodyPr lIns="0" anchor="ctr">
            <a:normAutofit/>
          </a:bodyPr>
          <a:lstStyle>
            <a:lvl1pPr marL="0" indent="0" algn="l">
              <a:lnSpc>
                <a:spcPct val="100000"/>
              </a:lnSpc>
              <a:buNone/>
              <a:defRPr sz="4800" b="1"/>
            </a:lvl1pPr>
          </a:lstStyle>
          <a:p>
            <a:pPr lvl="0"/>
            <a:r>
              <a:rPr lang="en-US"/>
              <a:t>Click to add title</a:t>
            </a:r>
          </a:p>
        </p:txBody>
      </p:sp>
      <p:sp>
        <p:nvSpPr>
          <p:cNvPr id="6" name="Rectangle 5">
            <a:extLst>
              <a:ext uri="{FF2B5EF4-FFF2-40B4-BE49-F238E27FC236}">
                <a16:creationId xmlns:a16="http://schemas.microsoft.com/office/drawing/2014/main" id="{4B7269FC-9B47-A307-FF8A-BB90DC50263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9492082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Dk_Left Column Only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Rectangle 3">
            <a:extLst>
              <a:ext uri="{FF2B5EF4-FFF2-40B4-BE49-F238E27FC236}">
                <a16:creationId xmlns:a16="http://schemas.microsoft.com/office/drawing/2014/main" id="{514BEBA3-52DA-C588-7638-8E966AEB66E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651697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Dk_Left Column with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Picture Placeholder 2">
            <a:extLst>
              <a:ext uri="{FF2B5EF4-FFF2-40B4-BE49-F238E27FC236}">
                <a16:creationId xmlns:a16="http://schemas.microsoft.com/office/drawing/2014/main" id="{EAEF7E48-7194-6643-8F89-A6E5EFF6D95B}"/>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Tree>
    <p:extLst>
      <p:ext uri="{BB962C8B-B14F-4D97-AF65-F5344CB8AC3E}">
        <p14:creationId xmlns:p14="http://schemas.microsoft.com/office/powerpoint/2010/main" val="1835182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Dk_Left Column with Image_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rgbClr val="FFFFFF"/>
                </a:solidFill>
              </a:defRPr>
            </a:lvl1pPr>
          </a:lstStyle>
          <a:p>
            <a:r>
              <a:rPr lang="en-US"/>
              <a:t>Click to add title</a:t>
            </a:r>
          </a:p>
        </p:txBody>
      </p:sp>
      <p:sp>
        <p:nvSpPr>
          <p:cNvPr id="6" name="Content Placeholder 6">
            <a:extLst>
              <a:ext uri="{FF2B5EF4-FFF2-40B4-BE49-F238E27FC236}">
                <a16:creationId xmlns:a16="http://schemas.microsoft.com/office/drawing/2014/main" id="{598E300D-1736-7F41-91D7-8CB93E62ECE3}"/>
              </a:ext>
            </a:extLst>
          </p:cNvPr>
          <p:cNvSpPr>
            <a:spLocks noGrp="1"/>
          </p:cNvSpPr>
          <p:nvPr>
            <p:ph sz="quarter" idx="16" hasCustomPrompt="1"/>
          </p:nvPr>
        </p:nvSpPr>
        <p:spPr>
          <a:xfrm>
            <a:off x="342900"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solidFill>
                  <a:schemeClr val="bg1"/>
                </a:solidFill>
              </a:defRPr>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Picture Placeholder 2">
            <a:extLst>
              <a:ext uri="{FF2B5EF4-FFF2-40B4-BE49-F238E27FC236}">
                <a16:creationId xmlns:a16="http://schemas.microsoft.com/office/drawing/2014/main" id="{EAEF7E48-7194-6643-8F89-A6E5EFF6D95B}"/>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5" name="Rectangle 4">
            <a:extLst>
              <a:ext uri="{FF2B5EF4-FFF2-40B4-BE49-F238E27FC236}">
                <a16:creationId xmlns:a16="http://schemas.microsoft.com/office/drawing/2014/main" id="{EB4ED7F4-D58D-A8D5-1922-5B540A2F0EE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190941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k_Right Column Onl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65DC8F91-AA13-5E4E-A9C8-E31868306185}"/>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8" name="Content Placeholder 6">
            <a:extLst>
              <a:ext uri="{FF2B5EF4-FFF2-40B4-BE49-F238E27FC236}">
                <a16:creationId xmlns:a16="http://schemas.microsoft.com/office/drawing/2014/main" id="{B5D3A321-F145-054A-BA23-B7ED2112C2F9}"/>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TextBox 1">
            <a:extLst>
              <a:ext uri="{FF2B5EF4-FFF2-40B4-BE49-F238E27FC236}">
                <a16:creationId xmlns:a16="http://schemas.microsoft.com/office/drawing/2014/main" id="{1F6874B5-DE6D-7937-F7BD-D60E5AF6FEFD}"/>
              </a:ext>
            </a:extLst>
          </p:cNvPr>
          <p:cNvSpPr txBox="1"/>
          <p:nvPr/>
        </p:nvSpPr>
        <p:spPr>
          <a:xfrm>
            <a:off x="7945120" y="486664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1515737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Dk_Right Column with Image">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65DC8F91-AA13-5E4E-A9C8-E31868306185}"/>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4" name="Picture Placeholder 2">
            <a:extLst>
              <a:ext uri="{FF2B5EF4-FFF2-40B4-BE49-F238E27FC236}">
                <a16:creationId xmlns:a16="http://schemas.microsoft.com/office/drawing/2014/main" id="{7C0B8345-B9DE-4742-8599-298BCBEE8408}"/>
              </a:ext>
            </a:extLst>
          </p:cNvPr>
          <p:cNvSpPr>
            <a:spLocks noGrp="1"/>
          </p:cNvSpPr>
          <p:nvPr>
            <p:ph type="pic" sz="quarter" idx="25" hasCustomPrompt="1"/>
          </p:nvPr>
        </p:nvSpPr>
        <p:spPr>
          <a:xfrm>
            <a:off x="342899" y="1200151"/>
            <a:ext cx="4114800" cy="3182112"/>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8" name="Content Placeholder 6">
            <a:extLst>
              <a:ext uri="{FF2B5EF4-FFF2-40B4-BE49-F238E27FC236}">
                <a16:creationId xmlns:a16="http://schemas.microsoft.com/office/drawing/2014/main" id="{B5D3A321-F145-054A-BA23-B7ED2112C2F9}"/>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Tree>
    <p:extLst>
      <p:ext uri="{BB962C8B-B14F-4D97-AF65-F5344CB8AC3E}">
        <p14:creationId xmlns:p14="http://schemas.microsoft.com/office/powerpoint/2010/main" val="2093665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k_BG Header Blank">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BDCDE4D-4336-8F4E-BDE9-2681CF6E171D}"/>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281706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Dk_BG Header Blank_No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FBDCDE4D-4336-8F4E-BDE9-2681CF6E171D}"/>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4101367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1_Dark_Screenshot + Header_No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10778A-25A5-5F6B-D1AF-3EA5F4B1A4A8}"/>
              </a:ext>
            </a:extLst>
          </p:cNvPr>
          <p:cNvSpPr>
            <a:spLocks noGrp="1"/>
          </p:cNvSpPr>
          <p:nvPr>
            <p:ph type="pic" sz="quarter" idx="26" hasCustomPrompt="1"/>
          </p:nvPr>
        </p:nvSpPr>
        <p:spPr>
          <a:xfrm>
            <a:off x="762000" y="1200151"/>
            <a:ext cx="7620000" cy="3943348"/>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
        <p:nvSpPr>
          <p:cNvPr id="8" name="Text Placeholder 4">
            <a:extLst>
              <a:ext uri="{FF2B5EF4-FFF2-40B4-BE49-F238E27FC236}">
                <a16:creationId xmlns:a16="http://schemas.microsoft.com/office/drawing/2014/main" id="{DDC1509B-AA24-77D5-6136-43DFF3421E61}"/>
              </a:ext>
            </a:extLst>
          </p:cNvPr>
          <p:cNvSpPr>
            <a:spLocks noGrp="1"/>
          </p:cNvSpPr>
          <p:nvPr>
            <p:ph type="body" sz="quarter" idx="21" hasCustomPrompt="1"/>
          </p:nvPr>
        </p:nvSpPr>
        <p:spPr>
          <a:xfrm>
            <a:off x="342901" y="361950"/>
            <a:ext cx="8458199" cy="228600"/>
          </a:xfrm>
          <a:prstGeom prst="rect">
            <a:avLst/>
          </a:prstGeom>
        </p:spPr>
        <p:txBody>
          <a:bodyPr lIns="0">
            <a:normAutofit/>
          </a:bodyPr>
          <a:lstStyle>
            <a:lvl1pPr marL="0" indent="0" algn="ctr">
              <a:lnSpc>
                <a:spcPct val="100000"/>
              </a:lnSpc>
              <a:buNone/>
              <a:defRPr sz="1000" b="0"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eyebrow copy</a:t>
            </a:r>
          </a:p>
        </p:txBody>
      </p:sp>
      <p:sp>
        <p:nvSpPr>
          <p:cNvPr id="2" name="Title 8">
            <a:extLst>
              <a:ext uri="{FF2B5EF4-FFF2-40B4-BE49-F238E27FC236}">
                <a16:creationId xmlns:a16="http://schemas.microsoft.com/office/drawing/2014/main" id="{ED0CAB00-8482-A086-7337-D52C19D8F5CA}"/>
              </a:ext>
            </a:extLst>
          </p:cNvPr>
          <p:cNvSpPr>
            <a:spLocks noGrp="1"/>
          </p:cNvSpPr>
          <p:nvPr>
            <p:ph type="title" hasCustomPrompt="1"/>
          </p:nvPr>
        </p:nvSpPr>
        <p:spPr>
          <a:xfrm>
            <a:off x="342900" y="681990"/>
            <a:ext cx="8458200" cy="365760"/>
          </a:xfrm>
          <a:prstGeom prst="rect">
            <a:avLst/>
          </a:prstGeom>
        </p:spPr>
        <p:txBody>
          <a:bodyPr wrap="none" lIns="0" tIns="91440" rIns="0" bIns="91440" anchor="ctr" anchorCtr="0">
            <a:normAutofit/>
          </a:bodyPr>
          <a:lstStyle>
            <a:lvl1pPr algn="ctr">
              <a:defRPr sz="2400" b="1" i="0" cap="none" baseline="0">
                <a:solidFill>
                  <a:schemeClr val="bg1"/>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4239606814"/>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2_Dark_Screenshot + Header + 2 column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6F76E-02C3-22DE-D296-F6277C51E84F}"/>
              </a:ext>
            </a:extLst>
          </p:cNvPr>
          <p:cNvSpPr/>
          <p:nvPr/>
        </p:nvSpPr>
        <p:spPr>
          <a:xfrm>
            <a:off x="3886200" y="0"/>
            <a:ext cx="5257800" cy="5162550"/>
          </a:xfrm>
          <a:prstGeom prst="rect">
            <a:avLst/>
          </a:prstGeom>
          <a:solidFill>
            <a:srgbClr val="02013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8">
            <a:extLst>
              <a:ext uri="{FF2B5EF4-FFF2-40B4-BE49-F238E27FC236}">
                <a16:creationId xmlns:a16="http://schemas.microsoft.com/office/drawing/2014/main" id="{5FB135EE-9645-9A2C-9FF4-6A4A7655E2C8}"/>
              </a:ext>
            </a:extLst>
          </p:cNvPr>
          <p:cNvSpPr>
            <a:spLocks noGrp="1"/>
          </p:cNvSpPr>
          <p:nvPr>
            <p:ph type="title" hasCustomPrompt="1"/>
          </p:nvPr>
        </p:nvSpPr>
        <p:spPr>
          <a:xfrm>
            <a:off x="4572000" y="590550"/>
            <a:ext cx="4229100" cy="1324298"/>
          </a:xfrm>
          <a:prstGeom prst="rect">
            <a:avLst/>
          </a:prstGeom>
        </p:spPr>
        <p:txBody>
          <a:bodyPr lIns="0" tIns="91440" rIns="0" bIns="91440" anchor="b" anchorCtr="0">
            <a:noAutofit/>
          </a:bodyPr>
          <a:lstStyle>
            <a:lvl1pPr algn="l">
              <a:defRPr sz="2400" b="1" i="0" cap="none" baseline="0">
                <a:solidFill>
                  <a:schemeClr val="bg1"/>
                </a:solidFill>
                <a:latin typeface="Bierstadt" panose="020B0004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9E05D3DE-0170-129B-5AB9-1C38086E9D82}"/>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11" name="Content Placeholder 6">
            <a:extLst>
              <a:ext uri="{FF2B5EF4-FFF2-40B4-BE49-F238E27FC236}">
                <a16:creationId xmlns:a16="http://schemas.microsoft.com/office/drawing/2014/main" id="{162F60D5-C6B2-7BA6-E54E-EADBCA84EA32}"/>
              </a:ext>
            </a:extLst>
          </p:cNvPr>
          <p:cNvSpPr>
            <a:spLocks noGrp="1"/>
          </p:cNvSpPr>
          <p:nvPr>
            <p:ph sz="quarter" idx="26" hasCustomPrompt="1"/>
          </p:nvPr>
        </p:nvSpPr>
        <p:spPr>
          <a:xfrm>
            <a:off x="4572001" y="2583060"/>
            <a:ext cx="1752600"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2" name="Text Placeholder 4">
            <a:extLst>
              <a:ext uri="{FF2B5EF4-FFF2-40B4-BE49-F238E27FC236}">
                <a16:creationId xmlns:a16="http://schemas.microsoft.com/office/drawing/2014/main" id="{2D2BEFFD-ACBA-ECA7-C2B4-E91C683109E7}"/>
              </a:ext>
            </a:extLst>
          </p:cNvPr>
          <p:cNvSpPr>
            <a:spLocks noGrp="1"/>
          </p:cNvSpPr>
          <p:nvPr>
            <p:ph type="body" sz="quarter" idx="21" hasCustomPrompt="1"/>
          </p:nvPr>
        </p:nvSpPr>
        <p:spPr>
          <a:xfrm>
            <a:off x="4572001"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3" name="Content Placeholder 6">
            <a:extLst>
              <a:ext uri="{FF2B5EF4-FFF2-40B4-BE49-F238E27FC236}">
                <a16:creationId xmlns:a16="http://schemas.microsoft.com/office/drawing/2014/main" id="{D5C76763-A17B-A66F-D5AA-E67B77F2BB1D}"/>
              </a:ext>
            </a:extLst>
          </p:cNvPr>
          <p:cNvSpPr>
            <a:spLocks noGrp="1"/>
          </p:cNvSpPr>
          <p:nvPr>
            <p:ph sz="quarter" idx="27" hasCustomPrompt="1"/>
          </p:nvPr>
        </p:nvSpPr>
        <p:spPr>
          <a:xfrm>
            <a:off x="6629400" y="2583060"/>
            <a:ext cx="1752600" cy="1109473"/>
          </a:xfrm>
          <a:prstGeom prst="rect">
            <a:avLst/>
          </a:prstGeom>
        </p:spPr>
        <p:txBody>
          <a:bodyPr vert="horz" lIns="0" tIns="45720" rIns="91440" bIns="45720" rtlCol="0">
            <a:normAutofit/>
          </a:bodyPr>
          <a:lstStyle>
            <a:lvl1pPr marL="0" indent="0">
              <a:buNone/>
              <a:defRPr lang="en-US" sz="1000">
                <a:solidFill>
                  <a:schemeClr val="bg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4" name="Text Placeholder 4">
            <a:extLst>
              <a:ext uri="{FF2B5EF4-FFF2-40B4-BE49-F238E27FC236}">
                <a16:creationId xmlns:a16="http://schemas.microsoft.com/office/drawing/2014/main" id="{A714A526-CA99-02C3-AB1F-4FA5803CB3BC}"/>
              </a:ext>
            </a:extLst>
          </p:cNvPr>
          <p:cNvSpPr>
            <a:spLocks noGrp="1"/>
          </p:cNvSpPr>
          <p:nvPr>
            <p:ph type="body" sz="quarter" idx="28" hasCustomPrompt="1"/>
          </p:nvPr>
        </p:nvSpPr>
        <p:spPr>
          <a:xfrm>
            <a:off x="6629400"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Picture Placeholder 2">
            <a:extLst>
              <a:ext uri="{FF2B5EF4-FFF2-40B4-BE49-F238E27FC236}">
                <a16:creationId xmlns:a16="http://schemas.microsoft.com/office/drawing/2014/main" id="{7137B994-0029-E532-35F3-B36E81E24450}"/>
              </a:ext>
            </a:extLst>
          </p:cNvPr>
          <p:cNvSpPr>
            <a:spLocks noGrp="1"/>
          </p:cNvSpPr>
          <p:nvPr>
            <p:ph type="pic" sz="quarter" idx="29" hasCustomPrompt="1"/>
          </p:nvPr>
        </p:nvSpPr>
        <p:spPr>
          <a:xfrm>
            <a:off x="762000" y="590550"/>
            <a:ext cx="3124200" cy="3962400"/>
          </a:xfrm>
          <a:prstGeom prst="rect">
            <a:avLst/>
          </a:prstGeom>
        </p:spPr>
        <p:txBody>
          <a:bodyPr anchor="ctr"/>
          <a:lstStyle>
            <a:lvl1pPr marL="0" indent="0" algn="ctr">
              <a:buNone/>
              <a:defRPr lang="en-US" sz="1400" b="0" i="0" kern="1200" baseline="0" dirty="0">
                <a:ln>
                  <a:noFill/>
                </a:ln>
                <a:solidFill>
                  <a:schemeClr val="bg1"/>
                </a:solidFill>
                <a:latin typeface="Bierstadt" panose="020B0004020202020204" pitchFamily="34" charset="0"/>
                <a:ea typeface="+mn-ea"/>
                <a:cs typeface="+mn-cs"/>
              </a:defRPr>
            </a:lvl1pPr>
          </a:lstStyle>
          <a:p>
            <a:r>
              <a:rPr lang="en-US"/>
              <a:t>Click to add picture</a:t>
            </a:r>
          </a:p>
        </p:txBody>
      </p:sp>
    </p:spTree>
    <p:extLst>
      <p:ext uri="{BB962C8B-B14F-4D97-AF65-F5344CB8AC3E}">
        <p14:creationId xmlns:p14="http://schemas.microsoft.com/office/powerpoint/2010/main" val="321746149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k BG Blank 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4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Slide">
    <p:bg>
      <p:bgPr>
        <a:solidFill>
          <a:srgbClr val="020138"/>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62129B1-1C27-484E-AFE9-35E62FBE63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4">
            <a:extLst>
              <a:ext uri="{FF2B5EF4-FFF2-40B4-BE49-F238E27FC236}">
                <a16:creationId xmlns:a16="http://schemas.microsoft.com/office/drawing/2014/main" id="{6B693C64-BF56-D044-BF41-4DDD9161D541}"/>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spTree>
    <p:extLst>
      <p:ext uri="{BB962C8B-B14F-4D97-AF65-F5344CB8AC3E}">
        <p14:creationId xmlns:p14="http://schemas.microsoft.com/office/powerpoint/2010/main" val="1245654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Dk BG Blank Nologo">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652990-691D-FAB6-0DB0-5D08DC2DC83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63494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Dk Bg Image with Centered Copy">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bg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3790950"/>
            <a:ext cx="9144000" cy="1352550"/>
          </a:xfrm>
          <a:prstGeom prst="rect">
            <a:avLst/>
          </a:prstGeom>
          <a:gradFill flip="none" rotWithShape="1">
            <a:gsLst>
              <a:gs pos="79000">
                <a:srgbClr val="00001C"/>
              </a:gs>
              <a:gs pos="0">
                <a:srgbClr val="00001C">
                  <a:alpha val="0"/>
                </a:srgbClr>
              </a:gs>
            </a:gsLst>
            <a:lin ang="5400000" scaled="0"/>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398722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k Bg Image with Centered Copy Top">
    <p:bg>
      <p:bgPr>
        <a:gradFill>
          <a:gsLst>
            <a:gs pos="80000">
              <a:srgbClr val="020138"/>
            </a:gs>
            <a:gs pos="0">
              <a:srgbClr val="020138"/>
            </a:gs>
          </a:gsLst>
          <a:lin ang="162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7253" y="-16893"/>
            <a:ext cx="9144000" cy="5143500"/>
          </a:xfrm>
          <a:prstGeom prst="rect">
            <a:avLst/>
          </a:prstGeom>
          <a:noFill/>
        </p:spPr>
        <p:txBody>
          <a:bodyPr anchor="ctr"/>
          <a:lstStyle>
            <a:lvl1pPr marL="0" indent="0" algn="ctr">
              <a:buNone/>
              <a:defRPr sz="1200" b="0" i="0">
                <a:solidFill>
                  <a:schemeClr val="bg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17253" y="16893"/>
            <a:ext cx="9144000" cy="1352550"/>
          </a:xfrm>
          <a:prstGeom prst="rect">
            <a:avLst/>
          </a:prstGeom>
          <a:gradFill flip="none" rotWithShape="1">
            <a:gsLst>
              <a:gs pos="80000">
                <a:srgbClr val="020138"/>
              </a:gs>
              <a:gs pos="0">
                <a:srgbClr val="020138">
                  <a:alpha val="0"/>
                </a:srgbClr>
              </a:gs>
            </a:gsLst>
            <a:lin ang="16200000" scaled="1"/>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1390127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k Blank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5423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White Bg Center Caption Only with Graphic">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1554480" y="971550"/>
            <a:ext cx="6035040" cy="3200400"/>
          </a:xfrm>
          <a:prstGeom prst="rect">
            <a:avLst/>
          </a:prstGeom>
        </p:spPr>
        <p:txBody>
          <a:bodyPr vert="horz" wrap="square" lIns="0" tIns="0" rIns="0" bIns="0" rtlCol="0" anchor="ctr">
            <a:normAutofit/>
          </a:bodyPr>
          <a:lstStyle>
            <a:lvl1pPr marL="0" indent="0" algn="ctr">
              <a:lnSpc>
                <a:spcPct val="100000"/>
              </a:lnSpc>
              <a:buFontTx/>
              <a:buNone/>
              <a:defRPr lang="en-US" sz="4400" b="1" dirty="0">
                <a:solidFill>
                  <a:schemeClr val="tx1"/>
                </a:solidFill>
              </a:defRPr>
            </a:lvl1pPr>
          </a:lstStyle>
          <a:p>
            <a:pPr marL="342900" lvl="0" indent="-342900" algn="ctr">
              <a:lnSpc>
                <a:spcPct val="130000"/>
              </a:lnSpc>
              <a:spcBef>
                <a:spcPts val="1800"/>
              </a:spcBef>
              <a:spcAft>
                <a:spcPts val="200"/>
              </a:spcAft>
              <a:buSzPct val="150000"/>
            </a:pPr>
            <a:r>
              <a:rPr lang="en-US"/>
              <a:t>Click to add text</a:t>
            </a:r>
          </a:p>
        </p:txBody>
      </p:sp>
      <p:pic>
        <p:nvPicPr>
          <p:cNvPr id="4" name="Picture 2">
            <a:extLst>
              <a:ext uri="{FF2B5EF4-FFF2-40B4-BE49-F238E27FC236}">
                <a16:creationId xmlns:a16="http://schemas.microsoft.com/office/drawing/2014/main" id="{F0CDB4A8-21A6-93F5-A1A7-9068990B02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32DF98DE-9767-0CB0-DB07-55CAB05DC2B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561112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White Bg 3 Statement Blank">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D24C50D-2C4C-97C2-C713-BA207F29D6A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3E338DCE-57DB-811B-8FC6-2ABB12D6F87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869483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White Bg 1 Column Blank">
    <p:bg>
      <p:bgRef idx="1001">
        <a:schemeClr val="bg1"/>
      </p:bgRef>
    </p:bg>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2CEB7CB8-0223-AE4C-8203-AED27096F20B}"/>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3" name="Content Placeholder 6">
            <a:extLst>
              <a:ext uri="{FF2B5EF4-FFF2-40B4-BE49-F238E27FC236}">
                <a16:creationId xmlns:a16="http://schemas.microsoft.com/office/drawing/2014/main" id="{4C10CAD4-CB17-E9B1-5F78-D7EA648386D9}"/>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smtClean="0">
                <a:solidFill>
                  <a:schemeClr val="tx1"/>
                </a:solidFill>
              </a:defRPr>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2C69DA9E-6FFA-0774-7F00-BAF301F20B7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2">
            <a:extLst>
              <a:ext uri="{FF2B5EF4-FFF2-40B4-BE49-F238E27FC236}">
                <a16:creationId xmlns:a16="http://schemas.microsoft.com/office/drawing/2014/main" id="{E38B69FE-B5A0-85CE-24E2-9C0F13F804D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5235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White Bg 1 Column Blank_nologo">
    <p:bg>
      <p:bgRef idx="1001">
        <a:schemeClr val="bg1"/>
      </p:bgRef>
    </p:bg>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2CEB7CB8-0223-AE4C-8203-AED27096F20B}"/>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4" name="Content Placeholder 6">
            <a:extLst>
              <a:ext uri="{FF2B5EF4-FFF2-40B4-BE49-F238E27FC236}">
                <a16:creationId xmlns:a16="http://schemas.microsoft.com/office/drawing/2014/main" id="{513CA675-F314-524D-8B3C-C163FFAB4148}"/>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smtClean="0">
                <a:solidFill>
                  <a:schemeClr val="tx1"/>
                </a:solidFill>
              </a:defRPr>
            </a:lvl1pPr>
            <a:lvl2pPr>
              <a:defRPr lang="en-US" dirty="0" smtClean="0">
                <a:solidFill>
                  <a:schemeClr val="tx1"/>
                </a:solidFill>
              </a:defRPr>
            </a:lvl2pPr>
            <a:lvl3pPr>
              <a:defRPr lang="en-US" dirty="0" smtClean="0">
                <a:solidFill>
                  <a:schemeClr val="tx1"/>
                </a:solidFill>
              </a:defRPr>
            </a:lvl3pPr>
            <a:lvl4pPr>
              <a:defRPr lang="en-US" dirty="0" smtClean="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3E709AC-9649-C3FF-4D25-012E919C29C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3393922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White Bg 1 Column Blank + Header">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DFF4310-4DCF-A64D-BF9A-FEA584EE4EF6}"/>
              </a:ext>
            </a:extLst>
          </p:cNvPr>
          <p:cNvSpPr>
            <a:spLocks noGrp="1"/>
          </p:cNvSpPr>
          <p:nvPr>
            <p:ph sz="quarter" idx="16" hasCustomPrompt="1"/>
          </p:nvPr>
        </p:nvSpPr>
        <p:spPr>
          <a:xfrm>
            <a:off x="340458" y="1657349"/>
            <a:ext cx="8460642" cy="259080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chemeClr val="tx1"/>
                </a:solidFill>
                <a:latin typeface="Bierstadt" panose="020B0004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BE87574B-8FB7-A74D-BAC5-5137D93AAB20}"/>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3" name="Picture 2">
            <a:extLst>
              <a:ext uri="{FF2B5EF4-FFF2-40B4-BE49-F238E27FC236}">
                <a16:creationId xmlns:a16="http://schemas.microsoft.com/office/drawing/2014/main" id="{21F4E354-16AC-F481-8CC3-C7BDCE8E60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CBBF9802-9DA5-6994-CABD-0470C8445A7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412004882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White Bg 1 Column Blank + Header_nologo">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DFF4310-4DCF-A64D-BF9A-FEA584EE4EF6}"/>
              </a:ext>
            </a:extLst>
          </p:cNvPr>
          <p:cNvSpPr>
            <a:spLocks noGrp="1"/>
          </p:cNvSpPr>
          <p:nvPr>
            <p:ph sz="quarter" idx="16" hasCustomPrompt="1"/>
          </p:nvPr>
        </p:nvSpPr>
        <p:spPr>
          <a:xfrm>
            <a:off x="340458" y="1657349"/>
            <a:ext cx="8460642" cy="259080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chemeClr val="tx1"/>
                </a:solidFill>
                <a:latin typeface="Bierstadt" panose="020B0004020202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BE87574B-8FB7-A74D-BAC5-5137D93AAB20}"/>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E3B81B35-F358-8310-A8F3-E0962B3C61F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90409234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Slide - Dar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6DD03C7-38B9-6D4B-B6C0-6A393F7A16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spTree>
    <p:extLst>
      <p:ext uri="{BB962C8B-B14F-4D97-AF65-F5344CB8AC3E}">
        <p14:creationId xmlns:p14="http://schemas.microsoft.com/office/powerpoint/2010/main" val="10478712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Agenda text + image">
    <p:bg>
      <p:bgPr>
        <a:solidFill>
          <a:schemeClr val="bg1"/>
        </a:solidFill>
        <a:effectLst/>
      </p:bgPr>
    </p:bg>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5C9564E3-AD75-F589-033B-A06EB6CFA556}"/>
              </a:ext>
            </a:extLst>
          </p:cNvPr>
          <p:cNvSpPr>
            <a:spLocks noGrp="1"/>
          </p:cNvSpPr>
          <p:nvPr>
            <p:ph sz="quarter" idx="16" hasCustomPrompt="1"/>
          </p:nvPr>
        </p:nvSpPr>
        <p:spPr>
          <a:xfrm>
            <a:off x="914400" y="1426401"/>
            <a:ext cx="2967989" cy="3035108"/>
          </a:xfrm>
          <a:prstGeom prst="rect">
            <a:avLst/>
          </a:prstGeom>
        </p:spPr>
        <p:txBody>
          <a:bodyPr vert="horz" lIns="0" tIns="45720" rIns="91440" bIns="45720" rtlCol="0">
            <a:normAutofit/>
          </a:bodyPr>
          <a:lstStyle>
            <a:lvl1pPr>
              <a:buClr>
                <a:schemeClr val="bg2"/>
              </a:buCl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a:p>
            <a:pPr marL="342900" indent="-342900">
              <a:buFont typeface="+mj-lt"/>
              <a:buAutoNum type="arabicPeriod"/>
            </a:pPr>
            <a:r>
              <a:rPr lang="en-US" sz="1600">
                <a:solidFill>
                  <a:srgbClr val="000028"/>
                </a:solidFill>
              </a:rPr>
              <a:t>This is a section title</a:t>
            </a:r>
          </a:p>
        </p:txBody>
      </p:sp>
      <p:sp>
        <p:nvSpPr>
          <p:cNvPr id="4" name="Picture Placeholder 8">
            <a:extLst>
              <a:ext uri="{FF2B5EF4-FFF2-40B4-BE49-F238E27FC236}">
                <a16:creationId xmlns:a16="http://schemas.microsoft.com/office/drawing/2014/main" id="{DF0F5098-1704-A326-80C7-71F3344E0DDC}"/>
              </a:ext>
            </a:extLst>
          </p:cNvPr>
          <p:cNvSpPr>
            <a:spLocks noGrp="1"/>
          </p:cNvSpPr>
          <p:nvPr>
            <p:ph type="pic" sz="quarter" idx="17"/>
          </p:nvPr>
        </p:nvSpPr>
        <p:spPr>
          <a:xfrm>
            <a:off x="4572000" y="742950"/>
            <a:ext cx="4572000" cy="3657600"/>
          </a:xfrm>
        </p:spPr>
        <p:txBody>
          <a:bodyPr/>
          <a:lstStyle>
            <a:lvl1pPr marL="0" indent="0">
              <a:buNone/>
              <a:defRPr/>
            </a:lvl1pPr>
          </a:lstStyle>
          <a:p>
            <a:r>
              <a:rPr lang="en-US"/>
              <a:t>Click icon to add picture</a:t>
            </a:r>
          </a:p>
        </p:txBody>
      </p:sp>
      <p:pic>
        <p:nvPicPr>
          <p:cNvPr id="6" name="Picture 5" descr="Background pattern&#10;&#10;Description automatically generated">
            <a:extLst>
              <a:ext uri="{FF2B5EF4-FFF2-40B4-BE49-F238E27FC236}">
                <a16:creationId xmlns:a16="http://schemas.microsoft.com/office/drawing/2014/main" id="{8D3BAB2F-C70C-C954-D326-3B931B2D592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pic>
        <p:nvPicPr>
          <p:cNvPr id="7" name="Picture 2">
            <a:extLst>
              <a:ext uri="{FF2B5EF4-FFF2-40B4-BE49-F238E27FC236}">
                <a16:creationId xmlns:a16="http://schemas.microsoft.com/office/drawing/2014/main" id="{8B0B8C17-F00D-FDFC-FD5A-53B80C2599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4CB2A2E7-FE0E-8BE4-D504-9652686BB92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042052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White Bg 2 Column ">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4" name="Content Placeholder 6">
            <a:extLst>
              <a:ext uri="{FF2B5EF4-FFF2-40B4-BE49-F238E27FC236}">
                <a16:creationId xmlns:a16="http://schemas.microsoft.com/office/drawing/2014/main" id="{180DDAF1-3A3A-7D2C-76F9-50D4196B142D}"/>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8" name="Content Placeholder 6">
            <a:extLst>
              <a:ext uri="{FF2B5EF4-FFF2-40B4-BE49-F238E27FC236}">
                <a16:creationId xmlns:a16="http://schemas.microsoft.com/office/drawing/2014/main" id="{33E5EB43-440C-3447-612E-22B2AB0BF526}"/>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3" name="Picture 2">
            <a:extLst>
              <a:ext uri="{FF2B5EF4-FFF2-40B4-BE49-F238E27FC236}">
                <a16:creationId xmlns:a16="http://schemas.microsoft.com/office/drawing/2014/main" id="{FC902FB3-B8EB-038E-68BC-5CE224FDEDB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A330AD8B-B37E-6DAE-CA6B-CE0DCB97AA6D}"/>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567570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White Bg 2 Column _nologo">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3" name="Content Placeholder 6">
            <a:extLst>
              <a:ext uri="{FF2B5EF4-FFF2-40B4-BE49-F238E27FC236}">
                <a16:creationId xmlns:a16="http://schemas.microsoft.com/office/drawing/2014/main" id="{BE1B6E72-A4A0-EA55-41D2-196E2F55E572}"/>
              </a:ext>
            </a:extLst>
          </p:cNvPr>
          <p:cNvSpPr>
            <a:spLocks noGrp="1"/>
          </p:cNvSpPr>
          <p:nvPr>
            <p:ph sz="quarter" idx="15" hasCustomPrompt="1"/>
          </p:nvPr>
        </p:nvSpPr>
        <p:spPr>
          <a:xfrm>
            <a:off x="342900"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Content Placeholder 6">
            <a:extLst>
              <a:ext uri="{FF2B5EF4-FFF2-40B4-BE49-F238E27FC236}">
                <a16:creationId xmlns:a16="http://schemas.microsoft.com/office/drawing/2014/main" id="{CDFB6187-3A88-EAA2-9570-578371368D3B}"/>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50D10B1E-9F6F-04E1-DE24-A25466AB202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81899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White Bg 2 Column + Header">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9A0E9B-6896-DE4C-A147-724EE1627902}"/>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E3C6FA26-5FBC-4C45-82AF-B1DFA1E722FE}"/>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8" name="Text Placeholder 4">
            <a:extLst>
              <a:ext uri="{FF2B5EF4-FFF2-40B4-BE49-F238E27FC236}">
                <a16:creationId xmlns:a16="http://schemas.microsoft.com/office/drawing/2014/main" id="{53B22AF3-17E0-FF42-94DF-DE214F89D099}"/>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93A85B2E-4C25-5347-A7B1-6DAD7796AD72}"/>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7774AF8F-E725-F228-244F-BFAF29CBDB7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E73CC92D-8D24-B93E-9EEF-7770790C382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79687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White Bg 2 Column + Header_nologo">
    <p:bg>
      <p:bgRef idx="1001">
        <a:schemeClr val="bg1"/>
      </p:bgRef>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9A0E9B-6896-DE4C-A147-724EE1627902}"/>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E3C6FA26-5FBC-4C45-82AF-B1DFA1E722FE}"/>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rgbClr val="212234"/>
                </a:solidFill>
                <a:latin typeface="Bierstadt" panose="020B0004020202020204" pitchFamily="34" charset="0"/>
              </a:defRPr>
            </a:lvl1pPr>
          </a:lstStyle>
          <a:p>
            <a:r>
              <a:rPr lang="en-US"/>
              <a:t>Click to add title</a:t>
            </a:r>
          </a:p>
        </p:txBody>
      </p:sp>
      <p:sp>
        <p:nvSpPr>
          <p:cNvPr id="8" name="Text Placeholder 4">
            <a:extLst>
              <a:ext uri="{FF2B5EF4-FFF2-40B4-BE49-F238E27FC236}">
                <a16:creationId xmlns:a16="http://schemas.microsoft.com/office/drawing/2014/main" id="{53B22AF3-17E0-FF42-94DF-DE214F89D099}"/>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Text Placeholder 4">
            <a:extLst>
              <a:ext uri="{FF2B5EF4-FFF2-40B4-BE49-F238E27FC236}">
                <a16:creationId xmlns:a16="http://schemas.microsoft.com/office/drawing/2014/main" id="{93A85B2E-4C25-5347-A7B1-6DAD7796AD72}"/>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CA1D2058-CBA3-5964-F494-9662A5DA72C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27144660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White Bg 3 Column ">
    <p:bg>
      <p:bgPr>
        <a:solidFill>
          <a:schemeClr val="bg1"/>
        </a:solid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16EB00D5-8FDE-584C-AE7F-2517518F1035}"/>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9422ACB7-4DD1-2442-83C9-744B09A6498F}"/>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9"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11" name="Content Placeholder 6">
            <a:extLst>
              <a:ext uri="{FF2B5EF4-FFF2-40B4-BE49-F238E27FC236}">
                <a16:creationId xmlns:a16="http://schemas.microsoft.com/office/drawing/2014/main" id="{FC132E9B-E249-5B40-9678-98BCB8694B34}"/>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40BE5675-7C87-9E9C-22B1-84938513E3FD}"/>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F19D3459-BA6E-6C31-A2F6-5EC9E5F0EC2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454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White Bg 3 Column + Header">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46835827-C31D-DE49-9D19-5E0EE5328337}"/>
              </a:ext>
            </a:extLst>
          </p:cNvPr>
          <p:cNvSpPr>
            <a:spLocks noGrp="1"/>
          </p:cNvSpPr>
          <p:nvPr>
            <p:ph sz="quarter" idx="20" hasCustomPrompt="1"/>
          </p:nvPr>
        </p:nvSpPr>
        <p:spPr>
          <a:xfrm>
            <a:off x="347472"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034421E5-14F9-DB49-BF9E-139001ED74AB}"/>
              </a:ext>
            </a:extLst>
          </p:cNvPr>
          <p:cNvSpPr>
            <a:spLocks noGrp="1"/>
          </p:cNvSpPr>
          <p:nvPr>
            <p:ph sz="quarter" idx="27" hasCustomPrompt="1"/>
          </p:nvPr>
        </p:nvSpPr>
        <p:spPr>
          <a:xfrm>
            <a:off x="6163749"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BD102195-CE37-6B47-8B64-405C176431F2}"/>
              </a:ext>
            </a:extLst>
          </p:cNvPr>
          <p:cNvSpPr>
            <a:spLocks noGrp="1"/>
          </p:cNvSpPr>
          <p:nvPr>
            <p:ph sz="quarter" idx="28" hasCustomPrompt="1"/>
          </p:nvPr>
        </p:nvSpPr>
        <p:spPr>
          <a:xfrm>
            <a:off x="3255264"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Title 8">
            <a:extLst>
              <a:ext uri="{FF2B5EF4-FFF2-40B4-BE49-F238E27FC236}">
                <a16:creationId xmlns:a16="http://schemas.microsoft.com/office/drawing/2014/main" id="{265C8D85-A8C4-8140-BD46-38A5FC7C24D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lnSpc>
                <a:spcPct val="100000"/>
              </a:lnSpc>
              <a:defRPr sz="2400" b="1" i="0" cap="none" baseline="0">
                <a:solidFill>
                  <a:srgbClr val="212234"/>
                </a:solidFill>
                <a:latin typeface="Bierstadt" panose="020B0004020202020204" pitchFamily="34" charset="0"/>
              </a:defRPr>
            </a:lvl1pPr>
          </a:lstStyle>
          <a:p>
            <a:r>
              <a:rPr lang="en-US"/>
              <a:t>Click to add title</a:t>
            </a:r>
          </a:p>
        </p:txBody>
      </p:sp>
      <p:sp>
        <p:nvSpPr>
          <p:cNvPr id="20" name="Text Placeholder 4">
            <a:extLst>
              <a:ext uri="{FF2B5EF4-FFF2-40B4-BE49-F238E27FC236}">
                <a16:creationId xmlns:a16="http://schemas.microsoft.com/office/drawing/2014/main" id="{1CF7D4F4-9BF7-C643-A0BC-D273CD5EC447}"/>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A55C70E0-B3A9-0D47-A1EE-B336E7919D96}"/>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2" name="Text Placeholder 4">
            <a:extLst>
              <a:ext uri="{FF2B5EF4-FFF2-40B4-BE49-F238E27FC236}">
                <a16:creationId xmlns:a16="http://schemas.microsoft.com/office/drawing/2014/main" id="{84479699-D968-A247-99B1-7DB81C280C0A}"/>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 name="Rectangle 1">
            <a:extLst>
              <a:ext uri="{FF2B5EF4-FFF2-40B4-BE49-F238E27FC236}">
                <a16:creationId xmlns:a16="http://schemas.microsoft.com/office/drawing/2014/main" id="{7A51A5D3-5F0F-A760-A6D3-0E8DA0DC4D5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4C516FE4-904E-7D5C-DFAF-B8AC4A036AD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03771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White Bg 3 Column Blank + Image">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lgn="ctr">
              <a:defRPr lang="en-US" sz="1200" b="0" i="0" dirty="0" smtClean="0">
                <a:solidFill>
                  <a:schemeClr val="tx1"/>
                </a:solidFill>
                <a:latin typeface="Bierstadt" panose="020B0004020202020204" pitchFamily="34" charset="0"/>
              </a:defRPr>
            </a:lvl1pPr>
          </a:lstStyle>
          <a:p>
            <a:pPr marL="0" lvl="0" indent="0">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lgn="ctr">
              <a:defRPr lang="en-US" sz="1200" b="0" i="0" dirty="0">
                <a:solidFill>
                  <a:schemeClr val="tx1"/>
                </a:solidFill>
                <a:latin typeface="Bierstadt" panose="020B0004020202020204" pitchFamily="34" charset="0"/>
              </a:defRPr>
            </a:lvl1pPr>
          </a:lstStyle>
          <a:p>
            <a:pPr marL="0" lvl="0" indent="0">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2" name="Content Placeholder 6">
            <a:extLst>
              <a:ext uri="{FF2B5EF4-FFF2-40B4-BE49-F238E27FC236}">
                <a16:creationId xmlns:a16="http://schemas.microsoft.com/office/drawing/2014/main" id="{D2816743-0A7C-75A5-831E-0B0DB1589EDC}"/>
              </a:ext>
            </a:extLst>
          </p:cNvPr>
          <p:cNvSpPr>
            <a:spLocks noGrp="1"/>
          </p:cNvSpPr>
          <p:nvPr>
            <p:ph sz="quarter" idx="23" hasCustomPrompt="1"/>
          </p:nvPr>
        </p:nvSpPr>
        <p:spPr>
          <a:xfrm>
            <a:off x="603504" y="2571749"/>
            <a:ext cx="2124075" cy="1676401"/>
          </a:xfrm>
          <a:prstGeom prst="rect">
            <a:avLst/>
          </a:prstGeom>
        </p:spPr>
        <p:txBody>
          <a:bodyPr vert="horz" lIns="0" tIns="45720" rIns="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3" name="Content Placeholder 6">
            <a:extLst>
              <a:ext uri="{FF2B5EF4-FFF2-40B4-BE49-F238E27FC236}">
                <a16:creationId xmlns:a16="http://schemas.microsoft.com/office/drawing/2014/main" id="{8EFFB2A3-8812-98AD-0F3F-6F14C19F9AB4}"/>
              </a:ext>
            </a:extLst>
          </p:cNvPr>
          <p:cNvSpPr>
            <a:spLocks noGrp="1"/>
          </p:cNvSpPr>
          <p:nvPr>
            <p:ph sz="quarter" idx="24" hasCustomPrompt="1"/>
          </p:nvPr>
        </p:nvSpPr>
        <p:spPr>
          <a:xfrm>
            <a:off x="3509963" y="2571749"/>
            <a:ext cx="2124075" cy="1676401"/>
          </a:xfrm>
          <a:prstGeom prst="rect">
            <a:avLst/>
          </a:prstGeom>
        </p:spPr>
        <p:txBody>
          <a:bodyPr vert="horz" lIns="0" tIns="45720" rIns="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4" name="Content Placeholder 6">
            <a:extLst>
              <a:ext uri="{FF2B5EF4-FFF2-40B4-BE49-F238E27FC236}">
                <a16:creationId xmlns:a16="http://schemas.microsoft.com/office/drawing/2014/main" id="{12B35162-82E1-57B1-C100-A3CFDE9C1BB3}"/>
              </a:ext>
            </a:extLst>
          </p:cNvPr>
          <p:cNvSpPr>
            <a:spLocks noGrp="1"/>
          </p:cNvSpPr>
          <p:nvPr>
            <p:ph sz="quarter" idx="25" hasCustomPrompt="1"/>
          </p:nvPr>
        </p:nvSpPr>
        <p:spPr>
          <a:xfrm>
            <a:off x="6391656" y="2571749"/>
            <a:ext cx="2124075" cy="1676401"/>
          </a:xfrm>
          <a:prstGeom prst="rect">
            <a:avLst/>
          </a:prstGeom>
        </p:spPr>
        <p:txBody>
          <a:bodyPr vert="horz" lIns="0" tIns="45720" rIns="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5" name="Rectangle 4">
            <a:extLst>
              <a:ext uri="{FF2B5EF4-FFF2-40B4-BE49-F238E27FC236}">
                <a16:creationId xmlns:a16="http://schemas.microsoft.com/office/drawing/2014/main" id="{7BE35766-81C6-A445-5634-B72A2B0B67D8}"/>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E6A1A6E0-8E4D-E6D0-0CAD-0F2A717AC54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522081"/>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White Bg 3 Column Blank + Image + Header">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6742"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solidFill>
                  <a:schemeClr val="tx1"/>
                </a:solidFill>
                <a:latin typeface="Bierstadt" panose="020B0004020202020204" pitchFamily="34" charset="0"/>
              </a:defRPr>
            </a:lvl1pPr>
          </a:lstStyle>
          <a:p>
            <a:pPr marL="0" lvl="0" indent="0" algn="ctr">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solidFill>
                  <a:schemeClr val="tx1"/>
                </a:solidFill>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25" name="Text Placeholder 4">
            <a:extLst>
              <a:ext uri="{FF2B5EF4-FFF2-40B4-BE49-F238E27FC236}">
                <a16:creationId xmlns:a16="http://schemas.microsoft.com/office/drawing/2014/main" id="{295070E6-62A1-D241-9F2A-28F33E85AA63}"/>
              </a:ext>
            </a:extLst>
          </p:cNvPr>
          <p:cNvSpPr>
            <a:spLocks noGrp="1"/>
          </p:cNvSpPr>
          <p:nvPr>
            <p:ph type="body" sz="quarter" idx="21" hasCustomPrompt="1"/>
          </p:nvPr>
        </p:nvSpPr>
        <p:spPr>
          <a:xfrm>
            <a:off x="606742" y="2419350"/>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6" name="Text Placeholder 4">
            <a:extLst>
              <a:ext uri="{FF2B5EF4-FFF2-40B4-BE49-F238E27FC236}">
                <a16:creationId xmlns:a16="http://schemas.microsoft.com/office/drawing/2014/main" id="{4311BE5C-B972-9640-8EF5-C9DB8A7B07B8}"/>
              </a:ext>
            </a:extLst>
          </p:cNvPr>
          <p:cNvSpPr>
            <a:spLocks noGrp="1"/>
          </p:cNvSpPr>
          <p:nvPr>
            <p:ph type="body" sz="quarter" idx="22" hasCustomPrompt="1"/>
          </p:nvPr>
        </p:nvSpPr>
        <p:spPr>
          <a:xfrm>
            <a:off x="3501628" y="2419350"/>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7" name="Text Placeholder 4">
            <a:extLst>
              <a:ext uri="{FF2B5EF4-FFF2-40B4-BE49-F238E27FC236}">
                <a16:creationId xmlns:a16="http://schemas.microsoft.com/office/drawing/2014/main" id="{B5229221-1A69-414D-B26E-415E4CAF8052}"/>
              </a:ext>
            </a:extLst>
          </p:cNvPr>
          <p:cNvSpPr>
            <a:spLocks noGrp="1"/>
          </p:cNvSpPr>
          <p:nvPr>
            <p:ph type="body" sz="quarter" idx="23" hasCustomPrompt="1"/>
          </p:nvPr>
        </p:nvSpPr>
        <p:spPr>
          <a:xfrm>
            <a:off x="6391720" y="2419350"/>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Content Placeholder 6">
            <a:extLst>
              <a:ext uri="{FF2B5EF4-FFF2-40B4-BE49-F238E27FC236}">
                <a16:creationId xmlns:a16="http://schemas.microsoft.com/office/drawing/2014/main" id="{AD623E05-3B79-3942-9D13-CE8E9BAFD8D7}"/>
              </a:ext>
            </a:extLst>
          </p:cNvPr>
          <p:cNvSpPr>
            <a:spLocks noGrp="1"/>
          </p:cNvSpPr>
          <p:nvPr>
            <p:ph sz="quarter" idx="26" hasCustomPrompt="1"/>
          </p:nvPr>
        </p:nvSpPr>
        <p:spPr>
          <a:xfrm>
            <a:off x="606742"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3" name="Content Placeholder 6">
            <a:extLst>
              <a:ext uri="{FF2B5EF4-FFF2-40B4-BE49-F238E27FC236}">
                <a16:creationId xmlns:a16="http://schemas.microsoft.com/office/drawing/2014/main" id="{4497E90A-55FA-2B4F-9EC8-B9DB4BA69F71}"/>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1E47D1DF-FCD4-604A-A9BE-18065386A427}"/>
              </a:ext>
            </a:extLst>
          </p:cNvPr>
          <p:cNvSpPr>
            <a:spLocks noGrp="1"/>
          </p:cNvSpPr>
          <p:nvPr>
            <p:ph sz="quarter" idx="28" hasCustomPrompt="1"/>
          </p:nvPr>
        </p:nvSpPr>
        <p:spPr>
          <a:xfrm>
            <a:off x="6391719" y="2876549"/>
            <a:ext cx="2124075" cy="1371601"/>
          </a:xfrm>
          <a:prstGeom prst="rect">
            <a:avLst/>
          </a:prstGeom>
        </p:spPr>
        <p:txBody>
          <a:bodyPr vert="horz" lIns="0" tIns="45720" rIns="91440" bIns="45720" rtlCol="0">
            <a:normAutofit/>
          </a:bodyPr>
          <a:lstStyle>
            <a:lvl1pPr>
              <a:defRPr lang="en-US" sz="1400" dirty="0">
                <a:solidFill>
                  <a:schemeClr val="tx1"/>
                </a:solidFill>
              </a:defRPr>
            </a:lvl1pPr>
            <a:lvl2pPr>
              <a:defRPr lang="en-US" sz="1200" dirty="0">
                <a:solidFill>
                  <a:schemeClr val="tx1"/>
                </a:solidFill>
              </a:defRPr>
            </a:lvl2pPr>
            <a:lvl3pPr>
              <a:defRPr lang="en-US" sz="1100" dirty="0">
                <a:solidFill>
                  <a:schemeClr val="tx1"/>
                </a:solidFill>
              </a:defRPr>
            </a:lvl3pPr>
            <a:lvl4pPr>
              <a:defRPr lang="en-US" sz="1050" dirty="0">
                <a:solidFill>
                  <a:schemeClr val="tx1"/>
                </a:solidFill>
              </a:defRPr>
            </a:lvl4pPr>
            <a:lvl5pPr>
              <a:defRPr lang="en-US" sz="500"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a:extLst>
              <a:ext uri="{FF2B5EF4-FFF2-40B4-BE49-F238E27FC236}">
                <a16:creationId xmlns:a16="http://schemas.microsoft.com/office/drawing/2014/main" id="{DAB83F56-AD25-B114-AEB1-569EBD96CE4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12094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White Bg Center Caption Only with Graphic">
    <p:bg>
      <p:bgRef idx="1001">
        <a:schemeClr val="bg1"/>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5303C639-DA93-4741-921D-386638B51919}"/>
              </a:ext>
            </a:extLst>
          </p:cNvPr>
          <p:cNvSpPr>
            <a:spLocks noGrp="1"/>
          </p:cNvSpPr>
          <p:nvPr>
            <p:ph type="body" sz="quarter" idx="10" hasCustomPrompt="1"/>
          </p:nvPr>
        </p:nvSpPr>
        <p:spPr>
          <a:xfrm>
            <a:off x="1554480" y="971550"/>
            <a:ext cx="6035040" cy="3200400"/>
          </a:xfrm>
          <a:prstGeom prst="rect">
            <a:avLst/>
          </a:prstGeom>
        </p:spPr>
        <p:txBody>
          <a:bodyPr vert="horz" wrap="square" lIns="0" tIns="0" rIns="0" bIns="0" rtlCol="0" anchor="ctr">
            <a:normAutofit/>
          </a:bodyPr>
          <a:lstStyle>
            <a:lvl1pPr marL="0" indent="0" algn="ctr">
              <a:lnSpc>
                <a:spcPct val="100000"/>
              </a:lnSpc>
              <a:buFontTx/>
              <a:buNone/>
              <a:defRPr lang="en-US" sz="4400" b="1" dirty="0">
                <a:solidFill>
                  <a:schemeClr val="tx1"/>
                </a:solidFill>
              </a:defRPr>
            </a:lvl1pPr>
          </a:lstStyle>
          <a:p>
            <a:pPr marL="342900" lvl="0" indent="-342900" algn="ctr">
              <a:lnSpc>
                <a:spcPct val="130000"/>
              </a:lnSpc>
              <a:spcBef>
                <a:spcPts val="1800"/>
              </a:spcBef>
              <a:spcAft>
                <a:spcPts val="200"/>
              </a:spcAft>
              <a:buSzPct val="150000"/>
            </a:pPr>
            <a:r>
              <a:rPr lang="en-US"/>
              <a:t>Click to add text</a:t>
            </a:r>
          </a:p>
        </p:txBody>
      </p:sp>
      <p:pic>
        <p:nvPicPr>
          <p:cNvPr id="2" name="Picture 1" descr="Background pattern&#10;&#10;Description automatically generated">
            <a:extLst>
              <a:ext uri="{FF2B5EF4-FFF2-40B4-BE49-F238E27FC236}">
                <a16:creationId xmlns:a16="http://schemas.microsoft.com/office/drawing/2014/main" id="{2E248A16-D3FF-7FE0-5F2A-C4FB211933C8}"/>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57E7DA87-961E-E5BC-2EDF-CACD4B6248DA}"/>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F154AF18-3A66-2550-22B7-BAE1FB7660C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9477A46B-0CAD-451C-62DD-21A0136F536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16634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Slid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4" name="Picture 3" descr="A picture containing text, clipart&#10;&#10;Description automatically generated">
            <a:extLst>
              <a:ext uri="{FF2B5EF4-FFF2-40B4-BE49-F238E27FC236}">
                <a16:creationId xmlns:a16="http://schemas.microsoft.com/office/drawing/2014/main" id="{CB6A580A-AF97-2265-59DB-646AAA49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2" name="Rectangle 1">
            <a:extLst>
              <a:ext uri="{FF2B5EF4-FFF2-40B4-BE49-F238E27FC236}">
                <a16:creationId xmlns:a16="http://schemas.microsoft.com/office/drawing/2014/main" id="{02D61950-BD57-A721-438D-E34DB139B54E}"/>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334755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g 3 Statement Pattern">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FD172E33-5A58-6043-A1B9-F162BA27A6B4}"/>
              </a:ext>
            </a:extLst>
          </p:cNvPr>
          <p:cNvSpPr>
            <a:spLocks noGrp="1"/>
          </p:cNvSpPr>
          <p:nvPr>
            <p:ph sz="quarter" idx="15" hasCustomPrompt="1"/>
          </p:nvPr>
        </p:nvSpPr>
        <p:spPr>
          <a:xfrm>
            <a:off x="342900"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2" name="Content Placeholder 6">
            <a:extLst>
              <a:ext uri="{FF2B5EF4-FFF2-40B4-BE49-F238E27FC236}">
                <a16:creationId xmlns:a16="http://schemas.microsoft.com/office/drawing/2014/main" id="{594E1C8D-ACAA-8B4B-AD94-48946F4932B0}"/>
              </a:ext>
            </a:extLst>
          </p:cNvPr>
          <p:cNvSpPr>
            <a:spLocks noGrp="1"/>
          </p:cNvSpPr>
          <p:nvPr>
            <p:ph sz="quarter" idx="20" hasCustomPrompt="1"/>
          </p:nvPr>
        </p:nvSpPr>
        <p:spPr>
          <a:xfrm>
            <a:off x="3331989"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sp>
        <p:nvSpPr>
          <p:cNvPr id="14" name="Content Placeholder 6">
            <a:extLst>
              <a:ext uri="{FF2B5EF4-FFF2-40B4-BE49-F238E27FC236}">
                <a16:creationId xmlns:a16="http://schemas.microsoft.com/office/drawing/2014/main" id="{C4109E5A-9C43-424E-AD42-7C3A6B1FC0CC}"/>
              </a:ext>
            </a:extLst>
          </p:cNvPr>
          <p:cNvSpPr>
            <a:spLocks noGrp="1"/>
          </p:cNvSpPr>
          <p:nvPr>
            <p:ph sz="quarter" idx="21" hasCustomPrompt="1"/>
          </p:nvPr>
        </p:nvSpPr>
        <p:spPr>
          <a:xfrm>
            <a:off x="6328763" y="971550"/>
            <a:ext cx="2468880" cy="3048000"/>
          </a:xfrm>
          <a:prstGeom prst="rect">
            <a:avLst/>
          </a:prstGeom>
        </p:spPr>
        <p:txBody>
          <a:bodyPr lIns="0" tIns="0" rIns="0" bIns="0" anchor="ctr">
            <a:noAutofit/>
          </a:bodyPr>
          <a:lstStyle>
            <a:lvl1pPr marL="0" indent="0" algn="ctr">
              <a:lnSpc>
                <a:spcPct val="100000"/>
              </a:lnSpc>
              <a:spcAft>
                <a:spcPts val="400"/>
              </a:spcAft>
              <a:buClr>
                <a:schemeClr val="accent2"/>
              </a:buClr>
              <a:buSzPct val="120000"/>
              <a:buFont typeface="Arial" panose="020B0604020202020204" pitchFamily="34" charset="0"/>
              <a:buNone/>
              <a:defRPr lang="en-US" sz="2000" b="1" i="0" baseline="0" dirty="0">
                <a:solidFill>
                  <a:srgbClr val="212234"/>
                </a:solidFill>
                <a:latin typeface="Bierstadt" panose="020B0004020202020204" pitchFamily="34" charset="0"/>
              </a:defRPr>
            </a:lvl1pPr>
            <a:lvl2pPr marL="265176" indent="0">
              <a:lnSpc>
                <a:spcPct val="120000"/>
              </a:lnSpc>
              <a:spcAft>
                <a:spcPts val="400"/>
              </a:spcAft>
              <a:buClr>
                <a:schemeClr val="accent1"/>
              </a:buClr>
              <a:buSzPct val="120000"/>
              <a:buFont typeface="Arial" panose="020B0604020202020204" pitchFamily="34" charset="0"/>
              <a:buNone/>
              <a:defRPr lang="en-US" sz="1400" baseline="0" dirty="0">
                <a:solidFill>
                  <a:srgbClr val="212234"/>
                </a:solidFill>
                <a:latin typeface="Bierstadt" panose="020B0503030202060203" pitchFamily="34" charset="77"/>
              </a:defRPr>
            </a:lvl2pPr>
            <a:lvl3pPr marL="566928" indent="0">
              <a:lnSpc>
                <a:spcPct val="120000"/>
              </a:lnSpc>
              <a:spcAft>
                <a:spcPts val="400"/>
              </a:spcAft>
              <a:buClr>
                <a:schemeClr val="accent2"/>
              </a:buClr>
              <a:buSzPct val="120000"/>
              <a:buNone/>
              <a:defRPr lang="en-US" sz="1200" dirty="0">
                <a:solidFill>
                  <a:srgbClr val="212234"/>
                </a:solidFill>
                <a:latin typeface="Bierstadt" panose="020B0503030202060203" pitchFamily="34" charset="77"/>
              </a:defRPr>
            </a:lvl3pPr>
            <a:lvl4pPr marL="859536" indent="0">
              <a:lnSpc>
                <a:spcPct val="120000"/>
              </a:lnSpc>
              <a:spcAft>
                <a:spcPts val="200"/>
              </a:spcAft>
              <a:buClr>
                <a:schemeClr val="accent1"/>
              </a:buClr>
              <a:buSzPct val="120000"/>
              <a:buNone/>
              <a:defRPr lang="en-US" sz="1100" dirty="0">
                <a:solidFill>
                  <a:srgbClr val="212234"/>
                </a:solidFill>
                <a:latin typeface="Bierstadt" panose="020B0503030202060203" pitchFamily="34" charset="77"/>
              </a:defRPr>
            </a:lvl4pPr>
            <a:lvl5pPr marL="1143000" indent="0" algn="ctr">
              <a:lnSpc>
                <a:spcPct val="100000"/>
              </a:lnSpc>
              <a:spcAft>
                <a:spcPts val="400"/>
              </a:spcAft>
              <a:buClr>
                <a:schemeClr val="accent2"/>
              </a:buClr>
              <a:buSzPct val="120000"/>
              <a:buNone/>
              <a:defRPr lang="en-US" sz="1100" b="1" i="0" dirty="0">
                <a:solidFill>
                  <a:srgbClr val="212234"/>
                </a:solidFill>
                <a:latin typeface="Bierstadt" panose="020B0004020202020204" pitchFamily="34" charset="0"/>
              </a:defRPr>
            </a:lvl5pPr>
          </a:lstStyle>
          <a:p>
            <a:pPr marL="256032" lvl="0" indent="-256032">
              <a:lnSpc>
                <a:spcPct val="130000"/>
              </a:lnSpc>
              <a:spcBef>
                <a:spcPts val="1800"/>
              </a:spcBef>
              <a:spcAft>
                <a:spcPts val="200"/>
              </a:spcAft>
              <a:buClr>
                <a:schemeClr val="accent2"/>
              </a:buClr>
              <a:buSzPct val="150000"/>
              <a:buFont typeface="Arial" panose="020B0604020202020204" pitchFamily="34" charset="0"/>
            </a:pPr>
            <a:r>
              <a:rPr lang="en-US"/>
              <a:t>Click to add text</a:t>
            </a:r>
          </a:p>
          <a:p>
            <a:pPr marL="1426464" lvl="4" indent="-283464">
              <a:lnSpc>
                <a:spcPct val="130000"/>
              </a:lnSpc>
              <a:spcBef>
                <a:spcPts val="0"/>
              </a:spcBef>
              <a:spcAft>
                <a:spcPts val="200"/>
              </a:spcAft>
              <a:buClr>
                <a:schemeClr val="accent2"/>
              </a:buClr>
              <a:buSzPct val="150000"/>
              <a:buFont typeface="Arial" panose="020B0604020202020204" pitchFamily="34" charset="0"/>
              <a:buChar char="•"/>
            </a:pPr>
            <a:endParaRPr lang="en-US"/>
          </a:p>
        </p:txBody>
      </p:sp>
      <p:cxnSp>
        <p:nvCxnSpPr>
          <p:cNvPr id="15" name="Straight Connector 14">
            <a:extLst>
              <a:ext uri="{FF2B5EF4-FFF2-40B4-BE49-F238E27FC236}">
                <a16:creationId xmlns:a16="http://schemas.microsoft.com/office/drawing/2014/main" id="{330EE94C-3104-3144-81A0-1A881EF4943D}"/>
              </a:ext>
            </a:extLst>
          </p:cNvPr>
          <p:cNvCxnSpPr>
            <a:cxnSpLocks/>
          </p:cNvCxnSpPr>
          <p:nvPr/>
        </p:nvCxnSpPr>
        <p:spPr>
          <a:xfrm flipH="1" flipV="1">
            <a:off x="306064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F07EA5-7839-584B-B146-95FE97F99291}"/>
              </a:ext>
            </a:extLst>
          </p:cNvPr>
          <p:cNvCxnSpPr>
            <a:cxnSpLocks/>
          </p:cNvCxnSpPr>
          <p:nvPr/>
        </p:nvCxnSpPr>
        <p:spPr>
          <a:xfrm flipH="1" flipV="1">
            <a:off x="6049034" y="1241117"/>
            <a:ext cx="15644" cy="250886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1" descr="Background pattern&#10;&#10;Description automatically generated">
            <a:extLst>
              <a:ext uri="{FF2B5EF4-FFF2-40B4-BE49-F238E27FC236}">
                <a16:creationId xmlns:a16="http://schemas.microsoft.com/office/drawing/2014/main" id="{AC4C13AF-39EB-F93D-17E3-66C211690DD6}"/>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5A9299E3-6871-F070-944D-911D3D4D9944}"/>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DFBF384A-A440-F6B8-6E26-122C2C2FC0E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7B3D83D6-3526-4F0B-C210-B644DA83B5A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89109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White Bg 1 Column Graphic">
    <p:bg>
      <p:bgRef idx="1001">
        <a:schemeClr val="bg1"/>
      </p:bgRef>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EB840FF5-6086-E849-B5B6-B5D85FBAFB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9" name="Content Placeholder 6">
            <a:extLst>
              <a:ext uri="{FF2B5EF4-FFF2-40B4-BE49-F238E27FC236}">
                <a16:creationId xmlns:a16="http://schemas.microsoft.com/office/drawing/2014/main" id="{E64952E3-3451-FA42-A592-8231D55207DF}"/>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2" name="Picture 1" descr="Background pattern&#10;&#10;Description automatically generated">
            <a:extLst>
              <a:ext uri="{FF2B5EF4-FFF2-40B4-BE49-F238E27FC236}">
                <a16:creationId xmlns:a16="http://schemas.microsoft.com/office/drawing/2014/main" id="{18054778-F4A6-46CD-D170-F7509364BE1D}"/>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F9B0A983-45BC-E095-9BDF-33E5D114530F}"/>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FC5BC115-05AD-C473-FFF5-61BC86E01C7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65F5896B-01A1-EC45-9F3F-33BD9451595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616486"/>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White Bg 1 Column Graphic_nologo">
    <p:bg>
      <p:bgRef idx="1001">
        <a:schemeClr val="bg1"/>
      </p:bgRef>
    </p:bg>
    <p:spTree>
      <p:nvGrpSpPr>
        <p:cNvPr id="1" name=""/>
        <p:cNvGrpSpPr/>
        <p:nvPr/>
      </p:nvGrpSpPr>
      <p:grpSpPr>
        <a:xfrm>
          <a:off x="0" y="0"/>
          <a:ext cx="0" cy="0"/>
          <a:chOff x="0" y="0"/>
          <a:chExt cx="0" cy="0"/>
        </a:xfrm>
      </p:grpSpPr>
      <p:sp>
        <p:nvSpPr>
          <p:cNvPr id="8" name="Title 8">
            <a:extLst>
              <a:ext uri="{FF2B5EF4-FFF2-40B4-BE49-F238E27FC236}">
                <a16:creationId xmlns:a16="http://schemas.microsoft.com/office/drawing/2014/main" id="{EB840FF5-6086-E849-B5B6-B5D85FBAFB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9" name="Content Placeholder 6">
            <a:extLst>
              <a:ext uri="{FF2B5EF4-FFF2-40B4-BE49-F238E27FC236}">
                <a16:creationId xmlns:a16="http://schemas.microsoft.com/office/drawing/2014/main" id="{E64952E3-3451-FA42-A592-8231D55207DF}"/>
              </a:ext>
            </a:extLst>
          </p:cNvPr>
          <p:cNvSpPr>
            <a:spLocks noGrp="1"/>
          </p:cNvSpPr>
          <p:nvPr>
            <p:ph sz="quarter" idx="16" hasCustomPrompt="1"/>
          </p:nvPr>
        </p:nvSpPr>
        <p:spPr>
          <a:xfrm>
            <a:off x="342900" y="1200151"/>
            <a:ext cx="8458200" cy="3182112"/>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2" name="Picture 1" descr="Background pattern&#10;&#10;Description automatically generated">
            <a:extLst>
              <a:ext uri="{FF2B5EF4-FFF2-40B4-BE49-F238E27FC236}">
                <a16:creationId xmlns:a16="http://schemas.microsoft.com/office/drawing/2014/main" id="{EF51DD5F-A134-6A8E-458D-389002A981BC}"/>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24881C90-2262-D191-119F-00FD885EB854}"/>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ED6E118D-1843-7A05-2724-F396DCFFDBA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63732698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White Bg 1 Column Graphic + Header">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9F758A46-787A-E446-933F-F83D38ABB1F1}"/>
              </a:ext>
            </a:extLst>
          </p:cNvPr>
          <p:cNvSpPr>
            <a:spLocks noGrp="1"/>
          </p:cNvSpPr>
          <p:nvPr>
            <p:ph sz="quarter" idx="16" hasCustomPrompt="1"/>
          </p:nvPr>
        </p:nvSpPr>
        <p:spPr>
          <a:xfrm>
            <a:off x="340458" y="1657349"/>
            <a:ext cx="8460642" cy="2724914"/>
          </a:xfrm>
          <a:prstGeom prst="rect">
            <a:avLst/>
          </a:prstGeom>
        </p:spPr>
        <p:txBody>
          <a:bodyPr vert="horz" lIns="0" tIns="45720" rIns="9144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304E879-0A52-C54F-A460-364DBC45778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C80735A2-5F59-C779-84AB-321EED5369AF}"/>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B3C25808-55CF-B671-B4DF-149431BA70B2}"/>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5" name="Rectangle 4">
            <a:extLst>
              <a:ext uri="{FF2B5EF4-FFF2-40B4-BE49-F238E27FC236}">
                <a16:creationId xmlns:a16="http://schemas.microsoft.com/office/drawing/2014/main" id="{EBC3F884-3FA0-7A51-8F97-DC1E58CC064B}"/>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5">
            <a:extLst>
              <a:ext uri="{FF2B5EF4-FFF2-40B4-BE49-F238E27FC236}">
                <a16:creationId xmlns:a16="http://schemas.microsoft.com/office/drawing/2014/main" id="{58BCD7BF-69AA-7C64-BD45-DD8C3E539EF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844422"/>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White Bg 1 Column Graphic + Header_no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6C4B28C-0807-5343-96EE-CEF1FD591024}"/>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7" name="Content Placeholder 6">
            <a:extLst>
              <a:ext uri="{FF2B5EF4-FFF2-40B4-BE49-F238E27FC236}">
                <a16:creationId xmlns:a16="http://schemas.microsoft.com/office/drawing/2014/main" id="{9F758A46-787A-E446-933F-F83D38ABB1F1}"/>
              </a:ext>
            </a:extLst>
          </p:cNvPr>
          <p:cNvSpPr>
            <a:spLocks noGrp="1"/>
          </p:cNvSpPr>
          <p:nvPr>
            <p:ph sz="quarter" idx="16" hasCustomPrompt="1"/>
          </p:nvPr>
        </p:nvSpPr>
        <p:spPr>
          <a:xfrm>
            <a:off x="340458" y="1657349"/>
            <a:ext cx="8460642" cy="2724914"/>
          </a:xfrm>
          <a:prstGeom prst="rect">
            <a:avLst/>
          </a:prstGeom>
        </p:spPr>
        <p:txBody>
          <a:bodyPr vert="horz" lIns="0" tIns="45720" rIns="91440" bIns="45720" rtlCol="0">
            <a:normAutofit/>
          </a:bodyPr>
          <a:lstStyle>
            <a:lvl1pPr>
              <a:defRPr lang="en-US">
                <a:solidFill>
                  <a:schemeClr val="tx1"/>
                </a:solidFill>
              </a:defRPr>
            </a:lvl1pPr>
            <a:lvl2pPr>
              <a:defRPr lang="en-US">
                <a:solidFill>
                  <a:schemeClr val="tx1"/>
                </a:solidFill>
              </a:defRPr>
            </a:lvl2pPr>
            <a:lvl3pPr>
              <a:defRPr lang="en-US">
                <a:solidFill>
                  <a:schemeClr val="tx1"/>
                </a:solidFill>
              </a:defRPr>
            </a:lvl3pPr>
            <a:lvl4pPr>
              <a:defRPr lang="en-US">
                <a:solidFill>
                  <a:schemeClr val="tx1"/>
                </a:solidFill>
              </a:defRPr>
            </a:lvl4pPr>
            <a:lvl5pPr>
              <a:defRPr lang="en-US">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304E879-0A52-C54F-A460-364DBC457781}"/>
              </a:ext>
            </a:extLst>
          </p:cNvPr>
          <p:cNvSpPr>
            <a:spLocks noGrp="1"/>
          </p:cNvSpPr>
          <p:nvPr>
            <p:ph type="body" sz="quarter" idx="21" hasCustomPrompt="1"/>
          </p:nvPr>
        </p:nvSpPr>
        <p:spPr>
          <a:xfrm>
            <a:off x="340520" y="1123950"/>
            <a:ext cx="8458199" cy="375487"/>
          </a:xfrm>
          <a:prstGeom prst="rect">
            <a:avLst/>
          </a:prstGeom>
        </p:spPr>
        <p:txBody>
          <a:bodyPr lIns="0">
            <a:norm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B5D56C85-BC9D-6D24-B0DC-47077E0944FF}"/>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E2C7E649-5604-B1AF-45B6-B00350C31712}"/>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5" name="Rectangle 4">
            <a:extLst>
              <a:ext uri="{FF2B5EF4-FFF2-40B4-BE49-F238E27FC236}">
                <a16:creationId xmlns:a16="http://schemas.microsoft.com/office/drawing/2014/main" id="{7D22802C-11B7-B0AF-504A-A8589D510CD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8" name="Picture 7">
            <a:extLst>
              <a:ext uri="{FF2B5EF4-FFF2-40B4-BE49-F238E27FC236}">
                <a16:creationId xmlns:a16="http://schemas.microsoft.com/office/drawing/2014/main" id="{F33E1206-7C76-1762-343F-3171821BD3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111727"/>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White Bg 2 Column Graphic">
    <p:bg>
      <p:bgPr>
        <a:solidFill>
          <a:schemeClr val="bg1"/>
        </a:solidFill>
        <a:effectLst/>
      </p:bgPr>
    </p:bg>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1"/>
                </a:solidFill>
              </a:defRPr>
            </a:lvl1pPr>
          </a:lstStyle>
          <a:p>
            <a:r>
              <a:rPr lang="en-US"/>
              <a:t>Click to add title</a:t>
            </a:r>
          </a:p>
        </p:txBody>
      </p:sp>
      <p:sp>
        <p:nvSpPr>
          <p:cNvPr id="7" name="Content Placeholder 6">
            <a:extLst>
              <a:ext uri="{FF2B5EF4-FFF2-40B4-BE49-F238E27FC236}">
                <a16:creationId xmlns:a16="http://schemas.microsoft.com/office/drawing/2014/main" id="{FDCD4D8A-D37D-4D48-AD0C-2A9B9DF0AF3B}"/>
              </a:ext>
            </a:extLst>
          </p:cNvPr>
          <p:cNvSpPr>
            <a:spLocks noGrp="1"/>
          </p:cNvSpPr>
          <p:nvPr>
            <p:ph sz="quarter" idx="16" hasCustomPrompt="1"/>
          </p:nvPr>
        </p:nvSpPr>
        <p:spPr>
          <a:xfrm>
            <a:off x="4690873"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4337B982-1A0E-DA43-8E20-25F43CFA0BE5}"/>
              </a:ext>
            </a:extLst>
          </p:cNvPr>
          <p:cNvSpPr>
            <a:spLocks noGrp="1"/>
          </p:cNvSpPr>
          <p:nvPr>
            <p:ph sz="quarter" idx="17" hasCustomPrompt="1"/>
          </p:nvPr>
        </p:nvSpPr>
        <p:spPr>
          <a:xfrm>
            <a:off x="342899" y="1200150"/>
            <a:ext cx="4110229"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descr="Background pattern&#10;&#10;Description automatically generated">
            <a:extLst>
              <a:ext uri="{FF2B5EF4-FFF2-40B4-BE49-F238E27FC236}">
                <a16:creationId xmlns:a16="http://schemas.microsoft.com/office/drawing/2014/main" id="{94D2EF8A-558B-AF9F-731D-6EB6EB33788B}"/>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CC4C3D51-0BAA-CEF7-1099-A4BD8E7B6609}"/>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A44DF533-D4B4-12B4-5A50-C5E89BBDE590}"/>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4E7C8B35-404F-22FA-6D80-46E8668A61B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92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White Bg 2 Column Graphic + Header">
    <p:bg>
      <p:bgRef idx="1001">
        <a:schemeClr val="bg1"/>
      </p:bgRef>
    </p:bg>
    <p:spTree>
      <p:nvGrpSpPr>
        <p:cNvPr id="1" name=""/>
        <p:cNvGrpSpPr/>
        <p:nvPr/>
      </p:nvGrpSpPr>
      <p:grpSpPr>
        <a:xfrm>
          <a:off x="0" y="0"/>
          <a:ext cx="0" cy="0"/>
          <a:chOff x="0" y="0"/>
          <a:chExt cx="0" cy="0"/>
        </a:xfrm>
      </p:grpSpPr>
      <p:sp>
        <p:nvSpPr>
          <p:cNvPr id="13" name="Title 8">
            <a:extLst>
              <a:ext uri="{FF2B5EF4-FFF2-40B4-BE49-F238E27FC236}">
                <a16:creationId xmlns:a16="http://schemas.microsoft.com/office/drawing/2014/main" id="{AD7C1DDC-3922-9143-B9E0-E95629B0B2F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6" name="Content Placeholder 6">
            <a:extLst>
              <a:ext uri="{FF2B5EF4-FFF2-40B4-BE49-F238E27FC236}">
                <a16:creationId xmlns:a16="http://schemas.microsoft.com/office/drawing/2014/main" id="{5B4F53F9-EBD3-AA4F-9A15-4EB293E3F054}"/>
              </a:ext>
            </a:extLst>
          </p:cNvPr>
          <p:cNvSpPr>
            <a:spLocks noGrp="1"/>
          </p:cNvSpPr>
          <p:nvPr>
            <p:ph sz="quarter" idx="18" hasCustomPrompt="1"/>
          </p:nvPr>
        </p:nvSpPr>
        <p:spPr>
          <a:xfrm>
            <a:off x="347472"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a:extLst>
              <a:ext uri="{FF2B5EF4-FFF2-40B4-BE49-F238E27FC236}">
                <a16:creationId xmlns:a16="http://schemas.microsoft.com/office/drawing/2014/main" id="{D4C27784-1E90-094B-8048-F1A04C534192}"/>
              </a:ext>
            </a:extLst>
          </p:cNvPr>
          <p:cNvSpPr>
            <a:spLocks noGrp="1"/>
          </p:cNvSpPr>
          <p:nvPr>
            <p:ph sz="quarter" idx="19" hasCustomPrompt="1"/>
          </p:nvPr>
        </p:nvSpPr>
        <p:spPr>
          <a:xfrm>
            <a:off x="4686300" y="1657349"/>
            <a:ext cx="4114800"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443771A7-3A28-C748-9812-626B93FCCA3F}"/>
              </a:ext>
            </a:extLst>
          </p:cNvPr>
          <p:cNvSpPr>
            <a:spLocks noGrp="1"/>
          </p:cNvSpPr>
          <p:nvPr>
            <p:ph type="body" sz="quarter" idx="21" hasCustomPrompt="1"/>
          </p:nvPr>
        </p:nvSpPr>
        <p:spPr>
          <a:xfrm>
            <a:off x="347472"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5" name="Text Placeholder 4">
            <a:extLst>
              <a:ext uri="{FF2B5EF4-FFF2-40B4-BE49-F238E27FC236}">
                <a16:creationId xmlns:a16="http://schemas.microsoft.com/office/drawing/2014/main" id="{22810E45-7D9E-BA4E-9A13-30C09F220E5D}"/>
              </a:ext>
            </a:extLst>
          </p:cNvPr>
          <p:cNvSpPr>
            <a:spLocks noGrp="1"/>
          </p:cNvSpPr>
          <p:nvPr>
            <p:ph type="body" sz="quarter" idx="23" hasCustomPrompt="1"/>
          </p:nvPr>
        </p:nvSpPr>
        <p:spPr>
          <a:xfrm>
            <a:off x="4686300" y="1200151"/>
            <a:ext cx="4114800" cy="393954"/>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6FA8A004-E65C-A0EE-8C67-C07F9E968513}"/>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08870DCF-2D56-F40F-7BA8-D8FB813A874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4F057C3E-115E-0498-991D-56A3A669E52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607EC13C-2D22-BC6E-A74A-3BF1BE24DA4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34758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White Bg 3 Column Graphic">
    <p:bg>
      <p:bgRef idx="1001">
        <a:schemeClr val="bg1"/>
      </p:bgRef>
    </p:bg>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4D1F787B-D453-B043-BBB8-7B169B566493}"/>
              </a:ext>
            </a:extLst>
          </p:cNvPr>
          <p:cNvSpPr>
            <a:spLocks noGrp="1"/>
          </p:cNvSpPr>
          <p:nvPr>
            <p:ph sz="quarter" idx="18" hasCustomPrompt="1"/>
          </p:nvPr>
        </p:nvSpPr>
        <p:spPr>
          <a:xfrm>
            <a:off x="342901" y="1200150"/>
            <a:ext cx="2633472"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0" name="Content Placeholder 6">
            <a:extLst>
              <a:ext uri="{FF2B5EF4-FFF2-40B4-BE49-F238E27FC236}">
                <a16:creationId xmlns:a16="http://schemas.microsoft.com/office/drawing/2014/main" id="{5146D715-1441-E441-A176-879D1AD243EE}"/>
              </a:ext>
            </a:extLst>
          </p:cNvPr>
          <p:cNvSpPr>
            <a:spLocks noGrp="1"/>
          </p:cNvSpPr>
          <p:nvPr>
            <p:ph sz="quarter" idx="19" hasCustomPrompt="1"/>
          </p:nvPr>
        </p:nvSpPr>
        <p:spPr>
          <a:xfrm>
            <a:off x="6170787"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4" name="Content Placeholder 6">
            <a:extLst>
              <a:ext uri="{FF2B5EF4-FFF2-40B4-BE49-F238E27FC236}">
                <a16:creationId xmlns:a16="http://schemas.microsoft.com/office/drawing/2014/main" id="{C6B574C3-5733-D741-B807-721D299AC24D}"/>
              </a:ext>
            </a:extLst>
          </p:cNvPr>
          <p:cNvSpPr>
            <a:spLocks noGrp="1"/>
          </p:cNvSpPr>
          <p:nvPr>
            <p:ph sz="quarter" idx="20" hasCustomPrompt="1"/>
          </p:nvPr>
        </p:nvSpPr>
        <p:spPr>
          <a:xfrm>
            <a:off x="3256844" y="1200150"/>
            <a:ext cx="2628900" cy="3181350"/>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Title 8">
            <a:extLst>
              <a:ext uri="{FF2B5EF4-FFF2-40B4-BE49-F238E27FC236}">
                <a16:creationId xmlns:a16="http://schemas.microsoft.com/office/drawing/2014/main" id="{1836B9F0-9F84-034F-A1A0-1EE00DC1824A}"/>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1"/>
                </a:solidFill>
              </a:defRPr>
            </a:lvl1pPr>
          </a:lstStyle>
          <a:p>
            <a:r>
              <a:rPr lang="en-US"/>
              <a:t>Click to add title</a:t>
            </a:r>
          </a:p>
        </p:txBody>
      </p:sp>
      <p:pic>
        <p:nvPicPr>
          <p:cNvPr id="2" name="Picture 1" descr="Background pattern&#10;&#10;Description automatically generated">
            <a:extLst>
              <a:ext uri="{FF2B5EF4-FFF2-40B4-BE49-F238E27FC236}">
                <a16:creationId xmlns:a16="http://schemas.microsoft.com/office/drawing/2014/main" id="{3782DCC7-0D56-5453-C343-6E7550D0F84B}"/>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629BDDE2-1F65-C7B1-3C94-29412BE82B7D}"/>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D409D024-5EB8-BDEA-C1DA-2B418EAF8D1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216AD5F1-A66D-BCB9-D361-BFA0F5F89B6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72383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White Bg 3 Column Graphic + Header">
    <p:bg>
      <p:bgRef idx="1001">
        <a:schemeClr val="bg1"/>
      </p:bgRef>
    </p:bg>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631A7FCE-7933-554F-9B3D-71068AB1F650}"/>
              </a:ext>
            </a:extLst>
          </p:cNvPr>
          <p:cNvSpPr>
            <a:spLocks noGrp="1"/>
          </p:cNvSpPr>
          <p:nvPr>
            <p:ph sz="quarter" idx="20" hasCustomPrompt="1"/>
          </p:nvPr>
        </p:nvSpPr>
        <p:spPr>
          <a:xfrm>
            <a:off x="347472"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a:extLst>
              <a:ext uri="{FF2B5EF4-FFF2-40B4-BE49-F238E27FC236}">
                <a16:creationId xmlns:a16="http://schemas.microsoft.com/office/drawing/2014/main" id="{8BA06FB3-963C-E347-8E34-6B1110B78DA7}"/>
              </a:ext>
            </a:extLst>
          </p:cNvPr>
          <p:cNvSpPr>
            <a:spLocks noGrp="1"/>
          </p:cNvSpPr>
          <p:nvPr>
            <p:ph sz="quarter" idx="27" hasCustomPrompt="1"/>
          </p:nvPr>
        </p:nvSpPr>
        <p:spPr>
          <a:xfrm>
            <a:off x="6163749"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DE3894BD-F153-DF42-B944-E4979E6C807E}"/>
              </a:ext>
            </a:extLst>
          </p:cNvPr>
          <p:cNvSpPr>
            <a:spLocks noGrp="1"/>
          </p:cNvSpPr>
          <p:nvPr>
            <p:ph sz="quarter" idx="28" hasCustomPrompt="1"/>
          </p:nvPr>
        </p:nvSpPr>
        <p:spPr>
          <a:xfrm>
            <a:off x="3255264" y="1657349"/>
            <a:ext cx="2633472" cy="2724914"/>
          </a:xfrm>
          <a:prstGeom prst="rect">
            <a:avLst/>
          </a:prstGeom>
        </p:spPr>
        <p:txBody>
          <a:bodyPr vert="horz" lIns="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itle 8">
            <a:extLst>
              <a:ext uri="{FF2B5EF4-FFF2-40B4-BE49-F238E27FC236}">
                <a16:creationId xmlns:a16="http://schemas.microsoft.com/office/drawing/2014/main" id="{D73A35D0-FE2A-0041-8EEF-D084E6BEC247}"/>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30" name="Text Placeholder 4">
            <a:extLst>
              <a:ext uri="{FF2B5EF4-FFF2-40B4-BE49-F238E27FC236}">
                <a16:creationId xmlns:a16="http://schemas.microsoft.com/office/drawing/2014/main" id="{118F4F0C-509D-D64A-8DF6-22F8286733D4}"/>
              </a:ext>
            </a:extLst>
          </p:cNvPr>
          <p:cNvSpPr>
            <a:spLocks noGrp="1"/>
          </p:cNvSpPr>
          <p:nvPr>
            <p:ph type="body" sz="quarter" idx="21" hasCustomPrompt="1"/>
          </p:nvPr>
        </p:nvSpPr>
        <p:spPr>
          <a:xfrm>
            <a:off x="340521"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1" name="Text Placeholder 4">
            <a:extLst>
              <a:ext uri="{FF2B5EF4-FFF2-40B4-BE49-F238E27FC236}">
                <a16:creationId xmlns:a16="http://schemas.microsoft.com/office/drawing/2014/main" id="{AB05E201-F485-934D-B9EE-8A6D1F29A7AC}"/>
              </a:ext>
            </a:extLst>
          </p:cNvPr>
          <p:cNvSpPr>
            <a:spLocks noGrp="1"/>
          </p:cNvSpPr>
          <p:nvPr>
            <p:ph type="body" sz="quarter" idx="23" hasCustomPrompt="1"/>
          </p:nvPr>
        </p:nvSpPr>
        <p:spPr>
          <a:xfrm>
            <a:off x="3255264"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32" name="Text Placeholder 4">
            <a:extLst>
              <a:ext uri="{FF2B5EF4-FFF2-40B4-BE49-F238E27FC236}">
                <a16:creationId xmlns:a16="http://schemas.microsoft.com/office/drawing/2014/main" id="{70E9968B-B62E-D343-9BE5-D82390DD2157}"/>
              </a:ext>
            </a:extLst>
          </p:cNvPr>
          <p:cNvSpPr>
            <a:spLocks noGrp="1"/>
          </p:cNvSpPr>
          <p:nvPr>
            <p:ph type="body" sz="quarter" idx="25" hasCustomPrompt="1"/>
          </p:nvPr>
        </p:nvSpPr>
        <p:spPr>
          <a:xfrm>
            <a:off x="6167630" y="1123950"/>
            <a:ext cx="2633472" cy="375487"/>
          </a:xfrm>
          <a:prstGeom prst="rect">
            <a:avLst/>
          </a:prstGeom>
        </p:spPr>
        <p:txBody>
          <a:bodyPr lIns="0">
            <a:noAutofit/>
          </a:bodyPr>
          <a:lstStyle>
            <a:lvl1pPr marL="0" indent="0">
              <a:lnSpc>
                <a:spcPct val="100000"/>
              </a:lnSpc>
              <a:buNone/>
              <a:defRPr sz="1600" b="1"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368D9ED0-566D-4A65-95C5-F304278FC136}"/>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4ADDA32B-D017-4191-3373-282171B020A1}"/>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41AEEE1A-213C-FC9E-8CD9-C74EB7A7094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DEACCA0C-DAF5-9513-7EA4-CB00E724CE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52110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White Bg 3 Column Graphic + Image">
    <p:bg>
      <p:bgRef idx="1001">
        <a:schemeClr val="bg1"/>
      </p:bgRef>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1" name="Picture Placeholder 7">
            <a:extLst>
              <a:ext uri="{FF2B5EF4-FFF2-40B4-BE49-F238E27FC236}">
                <a16:creationId xmlns:a16="http://schemas.microsoft.com/office/drawing/2014/main" id="{539EDF30-EA3A-ED41-B0BD-620D1F8A5D85}"/>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12" name="Picture Placeholder 7">
            <a:extLst>
              <a:ext uri="{FF2B5EF4-FFF2-40B4-BE49-F238E27FC236}">
                <a16:creationId xmlns:a16="http://schemas.microsoft.com/office/drawing/2014/main" id="{E1F7A20E-1E78-7B4B-87C5-EB5A911946BB}"/>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3" name="Picture Placeholder 7">
            <a:extLst>
              <a:ext uri="{FF2B5EF4-FFF2-40B4-BE49-F238E27FC236}">
                <a16:creationId xmlns:a16="http://schemas.microsoft.com/office/drawing/2014/main" id="{C1D7785E-A793-014D-827F-890B521BF8DF}"/>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4" name="Content Placeholder 6">
            <a:extLst>
              <a:ext uri="{FF2B5EF4-FFF2-40B4-BE49-F238E27FC236}">
                <a16:creationId xmlns:a16="http://schemas.microsoft.com/office/drawing/2014/main" id="{92E915BE-0E4B-BC4E-8EB8-E0E2508A67C5}"/>
              </a:ext>
            </a:extLst>
          </p:cNvPr>
          <p:cNvSpPr>
            <a:spLocks noGrp="1"/>
          </p:cNvSpPr>
          <p:nvPr>
            <p:ph sz="quarter" idx="26" hasCustomPrompt="1"/>
          </p:nvPr>
        </p:nvSpPr>
        <p:spPr>
          <a:xfrm>
            <a:off x="603504"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Content Placeholder 6">
            <a:extLst>
              <a:ext uri="{FF2B5EF4-FFF2-40B4-BE49-F238E27FC236}">
                <a16:creationId xmlns:a16="http://schemas.microsoft.com/office/drawing/2014/main" id="{23660CE2-8810-204B-94F2-7991D16C3A03}"/>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0" name="Content Placeholder 6">
            <a:extLst>
              <a:ext uri="{FF2B5EF4-FFF2-40B4-BE49-F238E27FC236}">
                <a16:creationId xmlns:a16="http://schemas.microsoft.com/office/drawing/2014/main" id="{A9B23D35-8588-EC4B-BBE2-AC0F536B59CC}"/>
              </a:ext>
            </a:extLst>
          </p:cNvPr>
          <p:cNvSpPr>
            <a:spLocks noGrp="1"/>
          </p:cNvSpPr>
          <p:nvPr>
            <p:ph sz="quarter" idx="28" hasCustomPrompt="1"/>
          </p:nvPr>
        </p:nvSpPr>
        <p:spPr>
          <a:xfrm>
            <a:off x="6391656"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pic>
        <p:nvPicPr>
          <p:cNvPr id="2" name="Picture 1" descr="Background pattern&#10;&#10;Description automatically generated">
            <a:extLst>
              <a:ext uri="{FF2B5EF4-FFF2-40B4-BE49-F238E27FC236}">
                <a16:creationId xmlns:a16="http://schemas.microsoft.com/office/drawing/2014/main" id="{2D671F4A-575B-E5CB-F4C5-97C7B1B5FBC1}"/>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AD6CA856-6486-C0DF-401A-5A532E1AC921}"/>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D543B586-AAD2-3F8B-4EEB-74BFAF4A56E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28729CA5-1CE2-01D8-3655-8B2526628F1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31256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ection Slide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21BF05A-C71B-8546-BF08-5ECC41C012C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rgbClr val="FFFFFF"/>
                </a:solidFill>
                <a:latin typeface="Bierstadt" panose="020B0004020202020204" pitchFamily="34" charset="0"/>
              </a:defRPr>
            </a:lvl1pPr>
          </a:lstStyle>
          <a:p>
            <a:r>
              <a:rPr lang="en-US"/>
              <a:t>Click to Add Section Title</a:t>
            </a:r>
          </a:p>
        </p:txBody>
      </p:sp>
      <p:pic>
        <p:nvPicPr>
          <p:cNvPr id="4" name="Picture 3" descr="A picture containing text, clipart&#10;&#10;Description automatically generated">
            <a:extLst>
              <a:ext uri="{FF2B5EF4-FFF2-40B4-BE49-F238E27FC236}">
                <a16:creationId xmlns:a16="http://schemas.microsoft.com/office/drawing/2014/main" id="{CB6A580A-AF97-2265-59DB-646AAA49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705350"/>
            <a:ext cx="1371600" cy="228600"/>
          </a:xfrm>
          <a:prstGeom prst="rect">
            <a:avLst/>
          </a:prstGeom>
        </p:spPr>
      </p:pic>
      <p:sp>
        <p:nvSpPr>
          <p:cNvPr id="2" name="Rectangle 1">
            <a:extLst>
              <a:ext uri="{FF2B5EF4-FFF2-40B4-BE49-F238E27FC236}">
                <a16:creationId xmlns:a16="http://schemas.microsoft.com/office/drawing/2014/main" id="{5998B7ED-BC73-2C66-7D85-EA8552B5C265}"/>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8093470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White Bg 3 Column Graphic + Image + Header">
    <p:bg>
      <p:bgRef idx="1001">
        <a:schemeClr val="bg1"/>
      </p:bgRef>
    </p:bg>
    <p:spTree>
      <p:nvGrpSpPr>
        <p:cNvPr id="1" name=""/>
        <p:cNvGrpSpPr/>
        <p:nvPr/>
      </p:nvGrpSpPr>
      <p:grpSpPr>
        <a:xfrm>
          <a:off x="0" y="0"/>
          <a:ext cx="0" cy="0"/>
          <a:chOff x="0" y="0"/>
          <a:chExt cx="0" cy="0"/>
        </a:xfrm>
      </p:grpSpPr>
      <p:sp>
        <p:nvSpPr>
          <p:cNvPr id="31" name="Picture Placeholder 7">
            <a:extLst>
              <a:ext uri="{FF2B5EF4-FFF2-40B4-BE49-F238E27FC236}">
                <a16:creationId xmlns:a16="http://schemas.microsoft.com/office/drawing/2014/main" id="{44D27C58-7048-3A47-A294-25EA648A06CD}"/>
              </a:ext>
            </a:extLst>
          </p:cNvPr>
          <p:cNvSpPr>
            <a:spLocks noGrp="1"/>
          </p:cNvSpPr>
          <p:nvPr>
            <p:ph type="pic" sz="quarter" idx="18" hasCustomPrompt="1"/>
          </p:nvPr>
        </p:nvSpPr>
        <p:spPr>
          <a:xfrm>
            <a:off x="603504" y="1123950"/>
            <a:ext cx="2124075" cy="1143000"/>
          </a:xfrm>
          <a:prstGeom prst="rect">
            <a:avLst/>
          </a:prstGeom>
        </p:spPr>
        <p:txBody>
          <a:bodyPr anchor="ctr"/>
          <a:lstStyle>
            <a:lvl1pPr marL="0" indent="0" algn="ctr">
              <a:buNone/>
              <a:defRPr sz="1200" b="0" i="0">
                <a:solidFill>
                  <a:schemeClr val="tx1"/>
                </a:solidFill>
                <a:latin typeface="Bierstadt" panose="020B0004020202020204" pitchFamily="34" charset="0"/>
              </a:defRPr>
            </a:lvl1pPr>
          </a:lstStyle>
          <a:p>
            <a:r>
              <a:rPr lang="en-US"/>
              <a:t>Click to add picture</a:t>
            </a:r>
          </a:p>
        </p:txBody>
      </p:sp>
      <p:sp>
        <p:nvSpPr>
          <p:cNvPr id="32" name="Picture Placeholder 7">
            <a:extLst>
              <a:ext uri="{FF2B5EF4-FFF2-40B4-BE49-F238E27FC236}">
                <a16:creationId xmlns:a16="http://schemas.microsoft.com/office/drawing/2014/main" id="{341121B3-89F9-2E4F-8291-8B4F46F9BCB5}"/>
              </a:ext>
            </a:extLst>
          </p:cNvPr>
          <p:cNvSpPr>
            <a:spLocks noGrp="1"/>
          </p:cNvSpPr>
          <p:nvPr>
            <p:ph type="pic" sz="quarter" idx="19" hasCustomPrompt="1"/>
          </p:nvPr>
        </p:nvSpPr>
        <p:spPr>
          <a:xfrm>
            <a:off x="3511249"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33" name="Picture Placeholder 7">
            <a:extLst>
              <a:ext uri="{FF2B5EF4-FFF2-40B4-BE49-F238E27FC236}">
                <a16:creationId xmlns:a16="http://schemas.microsoft.com/office/drawing/2014/main" id="{77095800-573A-A44E-96C4-2C1EE41F1AAD}"/>
              </a:ext>
            </a:extLst>
          </p:cNvPr>
          <p:cNvSpPr>
            <a:spLocks noGrp="1"/>
          </p:cNvSpPr>
          <p:nvPr>
            <p:ph type="pic" sz="quarter" idx="20" hasCustomPrompt="1"/>
          </p:nvPr>
        </p:nvSpPr>
        <p:spPr>
          <a:xfrm>
            <a:off x="6391656" y="1123950"/>
            <a:ext cx="2124075" cy="1143000"/>
          </a:xfrm>
          <a:prstGeom prst="rect">
            <a:avLst/>
          </a:prstGeom>
        </p:spPr>
        <p:txBody>
          <a:bodyPr anchor="ctr"/>
          <a:lstStyle>
            <a:lvl1pPr>
              <a:defRPr lang="en-US" sz="1200" b="0" i="0" dirty="0">
                <a:latin typeface="Bierstadt" panose="020B0004020202020204" pitchFamily="34" charset="0"/>
              </a:defRPr>
            </a:lvl1pPr>
          </a:lstStyle>
          <a:p>
            <a:pPr marL="0" lvl="0" indent="0" algn="ctr">
              <a:buNone/>
            </a:pPr>
            <a:r>
              <a:rPr lang="en-US"/>
              <a:t>Click to add picture</a:t>
            </a:r>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17E35F20-0D17-0940-ADB0-4E3F9BB84C83}"/>
              </a:ext>
            </a:extLst>
          </p:cNvPr>
          <p:cNvSpPr>
            <a:spLocks noGrp="1"/>
          </p:cNvSpPr>
          <p:nvPr>
            <p:ph sz="quarter" idx="26" hasCustomPrompt="1"/>
          </p:nvPr>
        </p:nvSpPr>
        <p:spPr>
          <a:xfrm>
            <a:off x="606742"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5" name="Content Placeholder 6">
            <a:extLst>
              <a:ext uri="{FF2B5EF4-FFF2-40B4-BE49-F238E27FC236}">
                <a16:creationId xmlns:a16="http://schemas.microsoft.com/office/drawing/2014/main" id="{B2CB0181-43D7-3848-B302-D0A598B23AA7}"/>
              </a:ext>
            </a:extLst>
          </p:cNvPr>
          <p:cNvSpPr>
            <a:spLocks noGrp="1"/>
          </p:cNvSpPr>
          <p:nvPr>
            <p:ph sz="quarter" idx="27" hasCustomPrompt="1"/>
          </p:nvPr>
        </p:nvSpPr>
        <p:spPr>
          <a:xfrm>
            <a:off x="3509963"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6" name="Content Placeholder 6">
            <a:extLst>
              <a:ext uri="{FF2B5EF4-FFF2-40B4-BE49-F238E27FC236}">
                <a16:creationId xmlns:a16="http://schemas.microsoft.com/office/drawing/2014/main" id="{59CBA645-9905-A747-B8C7-4E993C40F605}"/>
              </a:ext>
            </a:extLst>
          </p:cNvPr>
          <p:cNvSpPr>
            <a:spLocks noGrp="1"/>
          </p:cNvSpPr>
          <p:nvPr>
            <p:ph sz="quarter" idx="28" hasCustomPrompt="1"/>
          </p:nvPr>
        </p:nvSpPr>
        <p:spPr>
          <a:xfrm>
            <a:off x="6391719" y="2876549"/>
            <a:ext cx="2124075" cy="1371601"/>
          </a:xfrm>
          <a:prstGeom prst="rect">
            <a:avLst/>
          </a:prstGeom>
        </p:spPr>
        <p:txBody>
          <a:bodyPr vert="horz" lIns="0" tIns="45720" rIns="91440" bIns="45720" rtlCol="0">
            <a:noAutofit/>
          </a:bodyPr>
          <a:lstStyle>
            <a:lvl1pPr>
              <a:defRPr lang="en-US" sz="1400">
                <a:solidFill>
                  <a:schemeClr val="tx1"/>
                </a:solidFill>
              </a:defRPr>
            </a:lvl1pPr>
            <a:lvl2pPr>
              <a:defRPr lang="en-US" sz="1200">
                <a:solidFill>
                  <a:schemeClr val="tx1"/>
                </a:solidFill>
              </a:defRPr>
            </a:lvl2pPr>
            <a:lvl3pPr>
              <a:defRPr lang="en-US" sz="1100">
                <a:solidFill>
                  <a:schemeClr val="tx1"/>
                </a:solidFill>
              </a:defRPr>
            </a:lvl3pPr>
            <a:lvl4pPr>
              <a:defRPr lang="en-US" sz="1050">
                <a:solidFill>
                  <a:schemeClr val="tx1"/>
                </a:solidFill>
              </a:defRPr>
            </a:lvl4pPr>
            <a:lvl5pPr>
              <a:defRPr lang="en-US" sz="5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19" name="Text Placeholder 4">
            <a:extLst>
              <a:ext uri="{FF2B5EF4-FFF2-40B4-BE49-F238E27FC236}">
                <a16:creationId xmlns:a16="http://schemas.microsoft.com/office/drawing/2014/main" id="{F05D1DD0-1016-804A-A353-922A42DF9DD3}"/>
              </a:ext>
            </a:extLst>
          </p:cNvPr>
          <p:cNvSpPr>
            <a:spLocks noGrp="1"/>
          </p:cNvSpPr>
          <p:nvPr>
            <p:ph type="body" sz="quarter" idx="21" hasCustomPrompt="1"/>
          </p:nvPr>
        </p:nvSpPr>
        <p:spPr>
          <a:xfrm>
            <a:off x="606742" y="2419350"/>
            <a:ext cx="2124075" cy="340093"/>
          </a:xfrm>
          <a:prstGeom prst="rect">
            <a:avLst/>
          </a:prstGeom>
        </p:spPr>
        <p:txBody>
          <a:bodyPr lIns="0">
            <a:no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FA36C6F5-5DB8-DA41-A7A8-939FE4668DAE}"/>
              </a:ext>
            </a:extLst>
          </p:cNvPr>
          <p:cNvSpPr>
            <a:spLocks noGrp="1"/>
          </p:cNvSpPr>
          <p:nvPr>
            <p:ph type="body" sz="quarter" idx="22" hasCustomPrompt="1"/>
          </p:nvPr>
        </p:nvSpPr>
        <p:spPr>
          <a:xfrm>
            <a:off x="3501628" y="2419350"/>
            <a:ext cx="2124075" cy="340093"/>
          </a:xfrm>
          <a:prstGeom prst="rect">
            <a:avLst/>
          </a:prstGeom>
        </p:spPr>
        <p:txBody>
          <a:bodyPr lIns="0">
            <a:no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3106DC8F-034B-7047-BDF3-92D7A62BA88B}"/>
              </a:ext>
            </a:extLst>
          </p:cNvPr>
          <p:cNvSpPr>
            <a:spLocks noGrp="1"/>
          </p:cNvSpPr>
          <p:nvPr>
            <p:ph type="body" sz="quarter" idx="23" hasCustomPrompt="1"/>
          </p:nvPr>
        </p:nvSpPr>
        <p:spPr>
          <a:xfrm>
            <a:off x="6391720" y="2419350"/>
            <a:ext cx="2124075" cy="340093"/>
          </a:xfrm>
          <a:prstGeom prst="rect">
            <a:avLst/>
          </a:prstGeom>
        </p:spPr>
        <p:txBody>
          <a:bodyPr lIns="0">
            <a:noAutofit/>
          </a:bodyPr>
          <a:lstStyle>
            <a:lvl1pPr marL="0" indent="0">
              <a:lnSpc>
                <a:spcPct val="10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6820172E-1906-5C44-E8F2-82E5192D1C45}"/>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pic>
        <p:nvPicPr>
          <p:cNvPr id="3" name="Picture 2" descr="Background pattern&#10;&#10;Description automatically generated">
            <a:extLst>
              <a:ext uri="{FF2B5EF4-FFF2-40B4-BE49-F238E27FC236}">
                <a16:creationId xmlns:a16="http://schemas.microsoft.com/office/drawing/2014/main" id="{04C7C11F-CD9F-FCFD-28C0-E5DA97B097BC}"/>
              </a:ext>
            </a:extLst>
          </p:cNvPr>
          <p:cNvPicPr>
            <a:picLocks noChangeAspect="1"/>
          </p:cNvPicPr>
          <p:nvPr/>
        </p:nvPicPr>
        <p:blipFill rotWithShape="1">
          <a:blip r:embed="rId2">
            <a:extLst>
              <a:ext uri="{28A0092B-C50C-407E-A947-70E740481C1C}">
                <a14:useLocalDpi xmlns:a14="http://schemas.microsoft.com/office/drawing/2010/main" val="0"/>
              </a:ext>
            </a:extLst>
          </a:blip>
          <a:srcRect l="51437" t="-1688" r="-4961" b="33720"/>
          <a:stretch/>
        </p:blipFill>
        <p:spPr>
          <a:xfrm>
            <a:off x="0" y="3333750"/>
            <a:ext cx="1204590" cy="1809750"/>
          </a:xfrm>
          <a:prstGeom prst="rect">
            <a:avLst/>
          </a:prstGeom>
        </p:spPr>
      </p:pic>
      <p:sp>
        <p:nvSpPr>
          <p:cNvPr id="4" name="Rectangle 3">
            <a:extLst>
              <a:ext uri="{FF2B5EF4-FFF2-40B4-BE49-F238E27FC236}">
                <a16:creationId xmlns:a16="http://schemas.microsoft.com/office/drawing/2014/main" id="{CB58F090-94C1-E03C-3CBB-396DE025159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6950BFC2-59BA-65AE-A444-6BACC1C4EB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561837"/>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White BG 6 Column Graphic + Header">
    <p:bg>
      <p:bgRef idx="1001">
        <a:schemeClr val="bg1"/>
      </p:bgRef>
    </p:bg>
    <p:spTree>
      <p:nvGrpSpPr>
        <p:cNvPr id="1" name=""/>
        <p:cNvGrpSpPr/>
        <p:nvPr/>
      </p:nvGrpSpPr>
      <p:grpSpPr>
        <a:xfrm>
          <a:off x="0" y="0"/>
          <a:ext cx="0" cy="0"/>
          <a:chOff x="0" y="0"/>
          <a:chExt cx="0" cy="0"/>
        </a:xfrm>
      </p:grpSpPr>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14" name="Content Placeholder 6">
            <a:extLst>
              <a:ext uri="{FF2B5EF4-FFF2-40B4-BE49-F238E27FC236}">
                <a16:creationId xmlns:a16="http://schemas.microsoft.com/office/drawing/2014/main" id="{17E35F20-0D17-0940-ADB0-4E3F9BB84C83}"/>
              </a:ext>
            </a:extLst>
          </p:cNvPr>
          <p:cNvSpPr>
            <a:spLocks noGrp="1"/>
          </p:cNvSpPr>
          <p:nvPr>
            <p:ph sz="quarter" idx="26" hasCustomPrompt="1"/>
          </p:nvPr>
        </p:nvSpPr>
        <p:spPr>
          <a:xfrm>
            <a:off x="606742"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5" name="Content Placeholder 6">
            <a:extLst>
              <a:ext uri="{FF2B5EF4-FFF2-40B4-BE49-F238E27FC236}">
                <a16:creationId xmlns:a16="http://schemas.microsoft.com/office/drawing/2014/main" id="{B2CB0181-43D7-3848-B302-D0A598B23AA7}"/>
              </a:ext>
            </a:extLst>
          </p:cNvPr>
          <p:cNvSpPr>
            <a:spLocks noGrp="1"/>
          </p:cNvSpPr>
          <p:nvPr>
            <p:ph sz="quarter" idx="27" hasCustomPrompt="1"/>
          </p:nvPr>
        </p:nvSpPr>
        <p:spPr>
          <a:xfrm>
            <a:off x="3509963"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6" name="Content Placeholder 6">
            <a:extLst>
              <a:ext uri="{FF2B5EF4-FFF2-40B4-BE49-F238E27FC236}">
                <a16:creationId xmlns:a16="http://schemas.microsoft.com/office/drawing/2014/main" id="{59CBA645-9905-A747-B8C7-4E993C40F605}"/>
              </a:ext>
            </a:extLst>
          </p:cNvPr>
          <p:cNvSpPr>
            <a:spLocks noGrp="1"/>
          </p:cNvSpPr>
          <p:nvPr>
            <p:ph sz="quarter" idx="28" hasCustomPrompt="1"/>
          </p:nvPr>
        </p:nvSpPr>
        <p:spPr>
          <a:xfrm>
            <a:off x="6391719" y="14622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9" name="Text Placeholder 4">
            <a:extLst>
              <a:ext uri="{FF2B5EF4-FFF2-40B4-BE49-F238E27FC236}">
                <a16:creationId xmlns:a16="http://schemas.microsoft.com/office/drawing/2014/main" id="{F05D1DD0-1016-804A-A353-922A42DF9DD3}"/>
              </a:ext>
            </a:extLst>
          </p:cNvPr>
          <p:cNvSpPr>
            <a:spLocks noGrp="1"/>
          </p:cNvSpPr>
          <p:nvPr>
            <p:ph type="body" sz="quarter" idx="21" hasCustomPrompt="1"/>
          </p:nvPr>
        </p:nvSpPr>
        <p:spPr>
          <a:xfrm>
            <a:off x="606742"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0" name="Text Placeholder 4">
            <a:extLst>
              <a:ext uri="{FF2B5EF4-FFF2-40B4-BE49-F238E27FC236}">
                <a16:creationId xmlns:a16="http://schemas.microsoft.com/office/drawing/2014/main" id="{FA36C6F5-5DB8-DA41-A7A8-939FE4668DAE}"/>
              </a:ext>
            </a:extLst>
          </p:cNvPr>
          <p:cNvSpPr>
            <a:spLocks noGrp="1"/>
          </p:cNvSpPr>
          <p:nvPr>
            <p:ph type="body" sz="quarter" idx="22" hasCustomPrompt="1"/>
          </p:nvPr>
        </p:nvSpPr>
        <p:spPr>
          <a:xfrm>
            <a:off x="3501628"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1" name="Text Placeholder 4">
            <a:extLst>
              <a:ext uri="{FF2B5EF4-FFF2-40B4-BE49-F238E27FC236}">
                <a16:creationId xmlns:a16="http://schemas.microsoft.com/office/drawing/2014/main" id="{3106DC8F-034B-7047-BDF3-92D7A62BA88B}"/>
              </a:ext>
            </a:extLst>
          </p:cNvPr>
          <p:cNvSpPr>
            <a:spLocks noGrp="1"/>
          </p:cNvSpPr>
          <p:nvPr>
            <p:ph type="body" sz="quarter" idx="23" hasCustomPrompt="1"/>
          </p:nvPr>
        </p:nvSpPr>
        <p:spPr>
          <a:xfrm>
            <a:off x="6391720" y="11108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0" name="Content Placeholder 6">
            <a:extLst>
              <a:ext uri="{FF2B5EF4-FFF2-40B4-BE49-F238E27FC236}">
                <a16:creationId xmlns:a16="http://schemas.microsoft.com/office/drawing/2014/main" id="{98CAE08E-C600-FBC6-2D5B-20CE993BA319}"/>
              </a:ext>
            </a:extLst>
          </p:cNvPr>
          <p:cNvSpPr>
            <a:spLocks noGrp="1"/>
          </p:cNvSpPr>
          <p:nvPr>
            <p:ph sz="quarter" idx="29" hasCustomPrompt="1"/>
          </p:nvPr>
        </p:nvSpPr>
        <p:spPr>
          <a:xfrm>
            <a:off x="606742"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1" name="Content Placeholder 6">
            <a:extLst>
              <a:ext uri="{FF2B5EF4-FFF2-40B4-BE49-F238E27FC236}">
                <a16:creationId xmlns:a16="http://schemas.microsoft.com/office/drawing/2014/main" id="{873ECC51-DCFD-CEE8-AB80-5B449745DEED}"/>
              </a:ext>
            </a:extLst>
          </p:cNvPr>
          <p:cNvSpPr>
            <a:spLocks noGrp="1"/>
          </p:cNvSpPr>
          <p:nvPr>
            <p:ph sz="quarter" idx="30" hasCustomPrompt="1"/>
          </p:nvPr>
        </p:nvSpPr>
        <p:spPr>
          <a:xfrm>
            <a:off x="3509963"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2" name="Content Placeholder 6">
            <a:extLst>
              <a:ext uri="{FF2B5EF4-FFF2-40B4-BE49-F238E27FC236}">
                <a16:creationId xmlns:a16="http://schemas.microsoft.com/office/drawing/2014/main" id="{919E8C1A-E9D5-C912-4FE0-55732D5CD9F6}"/>
              </a:ext>
            </a:extLst>
          </p:cNvPr>
          <p:cNvSpPr>
            <a:spLocks noGrp="1"/>
          </p:cNvSpPr>
          <p:nvPr>
            <p:ph sz="quarter" idx="31" hasCustomPrompt="1"/>
          </p:nvPr>
        </p:nvSpPr>
        <p:spPr>
          <a:xfrm>
            <a:off x="6391719" y="3214877"/>
            <a:ext cx="2124075" cy="1109473"/>
          </a:xfrm>
          <a:prstGeom prst="rect">
            <a:avLst/>
          </a:prstGeom>
        </p:spPr>
        <p:txBody>
          <a:bodyPr vert="horz" lIns="0" tIns="45720" rIns="91440" bIns="45720" rtlCol="0">
            <a:normAutofit/>
          </a:bodyPr>
          <a:lstStyle>
            <a:lvl1pPr marL="0" indent="0">
              <a:buNone/>
              <a:defRPr lang="en-US" sz="1000">
                <a:solidFill>
                  <a:schemeClr val="tx1"/>
                </a:solidFill>
              </a:defRPr>
            </a:lvl1pPr>
            <a:lvl2pPr marL="246888" indent="0">
              <a:buNone/>
              <a:defRPr lang="en-US" sz="1000">
                <a:solidFill>
                  <a:schemeClr val="tx1"/>
                </a:solidFill>
              </a:defRPr>
            </a:lvl2pPr>
            <a:lvl3pPr marL="475488" indent="0">
              <a:buNone/>
              <a:defRPr lang="en-US" sz="1000">
                <a:solidFill>
                  <a:schemeClr val="tx1"/>
                </a:solidFill>
              </a:defRPr>
            </a:lvl3pPr>
            <a:lvl4pPr marL="749808" indent="0">
              <a:buNone/>
              <a:defRPr lang="en-US" sz="1000">
                <a:solidFill>
                  <a:schemeClr val="tx1"/>
                </a:solidFill>
              </a:defRPr>
            </a:lvl4pPr>
            <a:lvl5pPr marL="978408" indent="0">
              <a:buNone/>
              <a:defRPr lang="en-US" sz="1000">
                <a:solidFill>
                  <a:schemeClr val="tx1"/>
                </a:solidFill>
              </a:defRPr>
            </a:lvl5pPr>
          </a:lstStyle>
          <a:p>
            <a:pPr lvl="0"/>
            <a:r>
              <a:rPr lang="en-US"/>
              <a:t>Click to add text</a:t>
            </a:r>
          </a:p>
        </p:txBody>
      </p:sp>
      <p:sp>
        <p:nvSpPr>
          <p:cNvPr id="13" name="Text Placeholder 4">
            <a:extLst>
              <a:ext uri="{FF2B5EF4-FFF2-40B4-BE49-F238E27FC236}">
                <a16:creationId xmlns:a16="http://schemas.microsoft.com/office/drawing/2014/main" id="{D935B6A5-4A97-8B5C-BEBE-C02C71D88270}"/>
              </a:ext>
            </a:extLst>
          </p:cNvPr>
          <p:cNvSpPr>
            <a:spLocks noGrp="1"/>
          </p:cNvSpPr>
          <p:nvPr>
            <p:ph type="body" sz="quarter" idx="32" hasCustomPrompt="1"/>
          </p:nvPr>
        </p:nvSpPr>
        <p:spPr>
          <a:xfrm>
            <a:off x="606742"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2" name="Text Placeholder 4">
            <a:extLst>
              <a:ext uri="{FF2B5EF4-FFF2-40B4-BE49-F238E27FC236}">
                <a16:creationId xmlns:a16="http://schemas.microsoft.com/office/drawing/2014/main" id="{3B751F45-88B9-DB9A-1C81-3BA40BEA4AB5}"/>
              </a:ext>
            </a:extLst>
          </p:cNvPr>
          <p:cNvSpPr>
            <a:spLocks noGrp="1"/>
          </p:cNvSpPr>
          <p:nvPr>
            <p:ph type="body" sz="quarter" idx="33" hasCustomPrompt="1"/>
          </p:nvPr>
        </p:nvSpPr>
        <p:spPr>
          <a:xfrm>
            <a:off x="3501628"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23" name="Text Placeholder 4">
            <a:extLst>
              <a:ext uri="{FF2B5EF4-FFF2-40B4-BE49-F238E27FC236}">
                <a16:creationId xmlns:a16="http://schemas.microsoft.com/office/drawing/2014/main" id="{B2FD657D-5793-5663-1D84-62E257170318}"/>
              </a:ext>
            </a:extLst>
          </p:cNvPr>
          <p:cNvSpPr>
            <a:spLocks noGrp="1"/>
          </p:cNvSpPr>
          <p:nvPr>
            <p:ph type="body" sz="quarter" idx="34" hasCustomPrompt="1"/>
          </p:nvPr>
        </p:nvSpPr>
        <p:spPr>
          <a:xfrm>
            <a:off x="6391720" y="2863474"/>
            <a:ext cx="2124075" cy="340093"/>
          </a:xfrm>
          <a:prstGeom prst="rect">
            <a:avLst/>
          </a:prstGeom>
        </p:spPr>
        <p:txBody>
          <a:bodyPr lIns="0">
            <a:norm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pic>
        <p:nvPicPr>
          <p:cNvPr id="2" name="Picture 1" descr="Background pattern&#10;&#10;Description automatically generated">
            <a:extLst>
              <a:ext uri="{FF2B5EF4-FFF2-40B4-BE49-F238E27FC236}">
                <a16:creationId xmlns:a16="http://schemas.microsoft.com/office/drawing/2014/main" id="{E13469C0-C397-A940-1266-D298A0A2F2DF}"/>
              </a:ext>
            </a:extLst>
          </p:cNvPr>
          <p:cNvPicPr>
            <a:picLocks noChangeAspect="1"/>
          </p:cNvPicPr>
          <p:nvPr/>
        </p:nvPicPr>
        <p:blipFill rotWithShape="1">
          <a:blip r:embed="rId2">
            <a:extLst>
              <a:ext uri="{28A0092B-C50C-407E-A947-70E740481C1C}">
                <a14:useLocalDpi xmlns:a14="http://schemas.microsoft.com/office/drawing/2010/main" val="0"/>
              </a:ext>
            </a:extLst>
          </a:blip>
          <a:srcRect t="41304" r="23170"/>
          <a:stretch/>
        </p:blipFill>
        <p:spPr>
          <a:xfrm>
            <a:off x="7391400" y="-17333"/>
            <a:ext cx="1729110" cy="1562865"/>
          </a:xfrm>
          <a:prstGeom prst="rect">
            <a:avLst/>
          </a:prstGeom>
        </p:spPr>
      </p:pic>
      <p:sp>
        <p:nvSpPr>
          <p:cNvPr id="3" name="Rectangle 2">
            <a:extLst>
              <a:ext uri="{FF2B5EF4-FFF2-40B4-BE49-F238E27FC236}">
                <a16:creationId xmlns:a16="http://schemas.microsoft.com/office/drawing/2014/main" id="{31F5C56C-56C5-D980-2209-7AED50096F8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3">
            <a:extLst>
              <a:ext uri="{FF2B5EF4-FFF2-40B4-BE49-F238E27FC236}">
                <a16:creationId xmlns:a16="http://schemas.microsoft.com/office/drawing/2014/main" id="{62DD5ABE-C488-3AB5-C546-097A5DC615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332146"/>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White and Gray BG 2 Column with Header + Subheader">
    <p:bg>
      <p:bgPr>
        <a:solidFill>
          <a:srgbClr val="F6F8F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AE9720-20FA-5E43-0D2B-895AE1E13E7F}"/>
              </a:ext>
            </a:extLst>
          </p:cNvPr>
          <p:cNvSpPr/>
          <p:nvPr/>
        </p:nvSpPr>
        <p:spPr>
          <a:xfrm>
            <a:off x="5257801" y="0"/>
            <a:ext cx="3877118"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itle 8">
            <a:extLst>
              <a:ext uri="{FF2B5EF4-FFF2-40B4-BE49-F238E27FC236}">
                <a16:creationId xmlns:a16="http://schemas.microsoft.com/office/drawing/2014/main" id="{C84D069B-5A58-204B-9E50-BB46416F7878}"/>
              </a:ext>
            </a:extLst>
          </p:cNvPr>
          <p:cNvSpPr>
            <a:spLocks noGrp="1"/>
          </p:cNvSpPr>
          <p:nvPr>
            <p:ph type="title" hasCustomPrompt="1"/>
          </p:nvPr>
        </p:nvSpPr>
        <p:spPr>
          <a:xfrm>
            <a:off x="342900" y="628650"/>
            <a:ext cx="4229100" cy="876300"/>
          </a:xfrm>
          <a:prstGeom prst="rect">
            <a:avLst/>
          </a:prstGeom>
        </p:spPr>
        <p:txBody>
          <a:bodyPr lIns="0" tIns="91440" rIns="0" bIns="91440" anchor="t"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4" name="Text Placeholder 4">
            <a:extLst>
              <a:ext uri="{FF2B5EF4-FFF2-40B4-BE49-F238E27FC236}">
                <a16:creationId xmlns:a16="http://schemas.microsoft.com/office/drawing/2014/main" id="{4070E15E-63D5-658A-F100-EDE0C722BD68}"/>
              </a:ext>
            </a:extLst>
          </p:cNvPr>
          <p:cNvSpPr>
            <a:spLocks noGrp="1"/>
          </p:cNvSpPr>
          <p:nvPr>
            <p:ph type="body" sz="quarter" idx="37" hasCustomPrompt="1"/>
          </p:nvPr>
        </p:nvSpPr>
        <p:spPr>
          <a:xfrm>
            <a:off x="5943600" y="628650"/>
            <a:ext cx="2572195" cy="3886199"/>
          </a:xfrm>
          <a:prstGeom prst="rect">
            <a:avLst/>
          </a:prstGeom>
        </p:spPr>
        <p:txBody>
          <a:bodyPr lIns="0" anchor="ctr">
            <a:noAutofit/>
          </a:bodyPr>
          <a:lstStyle>
            <a:lvl1pPr marL="0" indent="0">
              <a:lnSpc>
                <a:spcPct val="12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a:p>
            <a:pPr lvl="0"/>
            <a:r>
              <a:rPr lang="en-US"/>
              <a:t>Click to add body copy</a:t>
            </a:r>
          </a:p>
        </p:txBody>
      </p:sp>
      <p:sp>
        <p:nvSpPr>
          <p:cNvPr id="2" name="Content Placeholder 6">
            <a:extLst>
              <a:ext uri="{FF2B5EF4-FFF2-40B4-BE49-F238E27FC236}">
                <a16:creationId xmlns:a16="http://schemas.microsoft.com/office/drawing/2014/main" id="{5CE3EE3F-E366-0608-956A-CEEE20E61CA1}"/>
              </a:ext>
            </a:extLst>
          </p:cNvPr>
          <p:cNvSpPr>
            <a:spLocks noGrp="1"/>
          </p:cNvSpPr>
          <p:nvPr>
            <p:ph sz="quarter" idx="18" hasCustomPrompt="1"/>
          </p:nvPr>
        </p:nvSpPr>
        <p:spPr>
          <a:xfrm>
            <a:off x="347472" y="1504950"/>
            <a:ext cx="4224528" cy="3017519"/>
          </a:xfrm>
          <a:prstGeom prst="rect">
            <a:avLst/>
          </a:prstGeom>
        </p:spPr>
        <p:txBody>
          <a:bodyPr vert="horz" lIns="0" tIns="45720" rIns="91440" bIns="45720" rtlCol="0">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18166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White BG Right Column Only">
    <p:bg>
      <p:bgPr>
        <a:solidFill>
          <a:schemeClr val="bg1"/>
        </a:solidFill>
        <a:effectLst/>
      </p:bgPr>
    </p:bg>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3" name="Content Placeholder 6">
            <a:extLst>
              <a:ext uri="{FF2B5EF4-FFF2-40B4-BE49-F238E27FC236}">
                <a16:creationId xmlns:a16="http://schemas.microsoft.com/office/drawing/2014/main" id="{B9516FDE-4C95-D249-2591-2C025808A255}"/>
              </a:ext>
            </a:extLst>
          </p:cNvPr>
          <p:cNvSpPr>
            <a:spLocks noGrp="1"/>
          </p:cNvSpPr>
          <p:nvPr>
            <p:ph sz="quarter" idx="27" hasCustomPrompt="1"/>
          </p:nvPr>
        </p:nvSpPr>
        <p:spPr>
          <a:xfrm>
            <a:off x="4648200"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59AADCBB-D628-42F5-9FBC-D7CAA12A79A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3">
            <a:extLst>
              <a:ext uri="{FF2B5EF4-FFF2-40B4-BE49-F238E27FC236}">
                <a16:creationId xmlns:a16="http://schemas.microsoft.com/office/drawing/2014/main" id="{46239168-C499-0108-23B3-7B84C9ADFE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1156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White BG Right Column with Image">
    <p:bg>
      <p:bgRef idx="1001">
        <a:schemeClr val="bg1"/>
      </p:bgRef>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D1EA440E-1933-DA4F-A30B-0F9B99B13334}"/>
              </a:ext>
            </a:extLst>
          </p:cNvPr>
          <p:cNvSpPr>
            <a:spLocks noGrp="1"/>
          </p:cNvSpPr>
          <p:nvPr>
            <p:ph type="pic" sz="quarter" idx="25" hasCustomPrompt="1"/>
          </p:nvPr>
        </p:nvSpPr>
        <p:spPr>
          <a:xfrm>
            <a:off x="347472" y="1200151"/>
            <a:ext cx="4114800" cy="3182112"/>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13" name="Title 8">
            <a:extLst>
              <a:ext uri="{FF2B5EF4-FFF2-40B4-BE49-F238E27FC236}">
                <a16:creationId xmlns:a16="http://schemas.microsoft.com/office/drawing/2014/main" id="{B65C6863-79D3-1D4E-BEC6-5E62591E261E}"/>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3" name="Content Placeholder 6">
            <a:extLst>
              <a:ext uri="{FF2B5EF4-FFF2-40B4-BE49-F238E27FC236}">
                <a16:creationId xmlns:a16="http://schemas.microsoft.com/office/drawing/2014/main" id="{2776E033-2380-C93E-981C-46462C298D68}"/>
              </a:ext>
            </a:extLst>
          </p:cNvPr>
          <p:cNvSpPr>
            <a:spLocks noGrp="1"/>
          </p:cNvSpPr>
          <p:nvPr>
            <p:ph sz="quarter" idx="27" hasCustomPrompt="1"/>
          </p:nvPr>
        </p:nvSpPr>
        <p:spPr>
          <a:xfrm>
            <a:off x="4648200"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B1F2040A-6B35-78CA-0163-F294B6CA018D}"/>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4" name="Picture 3">
            <a:extLst>
              <a:ext uri="{FF2B5EF4-FFF2-40B4-BE49-F238E27FC236}">
                <a16:creationId xmlns:a16="http://schemas.microsoft.com/office/drawing/2014/main" id="{2BEE2380-460B-CD89-F0AF-E4CA5BAA17A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71597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White BG Left Column Only">
    <p:bg>
      <p:bgPr>
        <a:solidFill>
          <a:schemeClr val="bg1"/>
        </a:solidFill>
        <a:effectLst/>
      </p:bgPr>
    </p:bg>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11" name="Content Placeholder 6">
            <a:extLst>
              <a:ext uri="{FF2B5EF4-FFF2-40B4-BE49-F238E27FC236}">
                <a16:creationId xmlns:a16="http://schemas.microsoft.com/office/drawing/2014/main" id="{7A57BDFA-7374-5233-80DB-7E4149BFFDFF}"/>
              </a:ext>
            </a:extLst>
          </p:cNvPr>
          <p:cNvSpPr>
            <a:spLocks noGrp="1"/>
          </p:cNvSpPr>
          <p:nvPr>
            <p:ph sz="quarter" idx="26" hasCustomPrompt="1"/>
          </p:nvPr>
        </p:nvSpPr>
        <p:spPr>
          <a:xfrm>
            <a:off x="347474"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B17CF120-3876-DEE2-9A3A-FB69BE73BE2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6033ED5F-9433-D529-591C-4A64604B4FF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4048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White BG Left Column with Imag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15A5FC-6900-7C42-93A2-9E30FB0E8B6F}"/>
              </a:ext>
            </a:extLst>
          </p:cNvPr>
          <p:cNvSpPr>
            <a:spLocks noGrp="1"/>
          </p:cNvSpPr>
          <p:nvPr>
            <p:ph type="pic" sz="quarter" idx="25" hasCustomPrompt="1"/>
          </p:nvPr>
        </p:nvSpPr>
        <p:spPr>
          <a:xfrm>
            <a:off x="4686300" y="1200150"/>
            <a:ext cx="4114800" cy="3182112"/>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8" name="Title 8">
            <a:extLst>
              <a:ext uri="{FF2B5EF4-FFF2-40B4-BE49-F238E27FC236}">
                <a16:creationId xmlns:a16="http://schemas.microsoft.com/office/drawing/2014/main" id="{6534F15C-C6BC-FA48-B627-AB68E2F88C89}"/>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cap="none" baseline="0">
                <a:solidFill>
                  <a:schemeClr val="tx2"/>
                </a:solidFill>
              </a:defRPr>
            </a:lvl1pPr>
          </a:lstStyle>
          <a:p>
            <a:r>
              <a:rPr lang="en-US"/>
              <a:t>Click to add title</a:t>
            </a:r>
          </a:p>
        </p:txBody>
      </p:sp>
      <p:sp>
        <p:nvSpPr>
          <p:cNvPr id="4" name="Content Placeholder 6">
            <a:extLst>
              <a:ext uri="{FF2B5EF4-FFF2-40B4-BE49-F238E27FC236}">
                <a16:creationId xmlns:a16="http://schemas.microsoft.com/office/drawing/2014/main" id="{F87B2016-5B6C-583E-7EDD-CD03F15FA93D}"/>
              </a:ext>
            </a:extLst>
          </p:cNvPr>
          <p:cNvSpPr>
            <a:spLocks noGrp="1"/>
          </p:cNvSpPr>
          <p:nvPr>
            <p:ph sz="quarter" idx="26" hasCustomPrompt="1"/>
          </p:nvPr>
        </p:nvSpPr>
        <p:spPr>
          <a:xfrm>
            <a:off x="347474" y="1200150"/>
            <a:ext cx="4110227" cy="3181350"/>
          </a:xfrm>
          <a:prstGeom prst="rect">
            <a:avLst/>
          </a:prstGeom>
        </p:spPr>
        <p:txBody>
          <a:bodyPr vert="horz" lIns="0" tIns="45720" rIns="91440" bIns="45720" rtlCol="0">
            <a:normAutofit/>
          </a:bodyPr>
          <a:lstStyle>
            <a:lvl1pPr>
              <a:defRPr lang="en-US" sz="1600">
                <a:solidFill>
                  <a:schemeClr val="tx1"/>
                </a:solidFill>
              </a:defRPr>
            </a:lvl1pPr>
            <a:lvl2pPr>
              <a:defRPr lang="en-US" sz="1400">
                <a:solidFill>
                  <a:schemeClr val="tx1"/>
                </a:solidFill>
              </a:defRPr>
            </a:lvl2pPr>
            <a:lvl3pPr>
              <a:defRPr lang="en-US" sz="1200">
                <a:solidFill>
                  <a:schemeClr val="tx1"/>
                </a:solidFill>
              </a:defRPr>
            </a:lvl3pPr>
            <a:lvl4pPr>
              <a:defRPr lang="en-US" sz="1000">
                <a:solidFill>
                  <a:schemeClr val="tx1"/>
                </a:solidFill>
              </a:defRPr>
            </a:lvl4pPr>
            <a:lvl5pPr>
              <a:defRPr lang="en-US" sz="800">
                <a:solidFill>
                  <a:schemeClr val="tx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p:txBody>
      </p:sp>
      <p:sp>
        <p:nvSpPr>
          <p:cNvPr id="2" name="Rectangle 1">
            <a:extLst>
              <a:ext uri="{FF2B5EF4-FFF2-40B4-BE49-F238E27FC236}">
                <a16:creationId xmlns:a16="http://schemas.microsoft.com/office/drawing/2014/main" id="{B9A9EC1A-19BD-14A7-990F-9BA7FEEFC32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A23DFB3B-8514-8734-048D-4C3F00CCE4D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331799"/>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White BG Header Blank">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2" name="Rectangle 1">
            <a:extLst>
              <a:ext uri="{FF2B5EF4-FFF2-40B4-BE49-F238E27FC236}">
                <a16:creationId xmlns:a16="http://schemas.microsoft.com/office/drawing/2014/main" id="{538572CB-662B-8AAC-9FBA-A7DF0C50F1CA}"/>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AF58D9F5-7B50-43FF-D9B4-2EDFD60AFAF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046175"/>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White BG Header Blank_no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2" name="Rectangle 1">
            <a:extLst>
              <a:ext uri="{FF2B5EF4-FFF2-40B4-BE49-F238E27FC236}">
                <a16:creationId xmlns:a16="http://schemas.microsoft.com/office/drawing/2014/main" id="{4EDEFAF2-4673-B047-50A4-5FE742CD2163}"/>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2864033322"/>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White BG Header + Subheader Blank_No 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2" name="Text Placeholder 4">
            <a:extLst>
              <a:ext uri="{FF2B5EF4-FFF2-40B4-BE49-F238E27FC236}">
                <a16:creationId xmlns:a16="http://schemas.microsoft.com/office/drawing/2014/main" id="{18C32B8A-BAA5-BF7D-F133-49D3183AC47B}"/>
              </a:ext>
            </a:extLst>
          </p:cNvPr>
          <p:cNvSpPr>
            <a:spLocks noGrp="1"/>
          </p:cNvSpPr>
          <p:nvPr>
            <p:ph type="body" sz="quarter" idx="21" hasCustomPrompt="1"/>
          </p:nvPr>
        </p:nvSpPr>
        <p:spPr>
          <a:xfrm>
            <a:off x="342900" y="783857"/>
            <a:ext cx="6057900" cy="340093"/>
          </a:xfrm>
          <a:prstGeom prst="rect">
            <a:avLst/>
          </a:prstGeom>
        </p:spPr>
        <p:txBody>
          <a:bodyPr lIns="0">
            <a:normAutofit/>
          </a:bodyPr>
          <a:lstStyle>
            <a:lvl1pPr marL="0" indent="0">
              <a:lnSpc>
                <a:spcPct val="10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a:t>
            </a:r>
            <a:r>
              <a:rPr lang="en-US" err="1"/>
              <a:t>subheader</a:t>
            </a:r>
            <a:endParaRPr lang="en-US"/>
          </a:p>
        </p:txBody>
      </p:sp>
      <p:sp>
        <p:nvSpPr>
          <p:cNvPr id="3" name="Rectangle 2">
            <a:extLst>
              <a:ext uri="{FF2B5EF4-FFF2-40B4-BE49-F238E27FC236}">
                <a16:creationId xmlns:a16="http://schemas.microsoft.com/office/drawing/2014/main" id="{57F2D947-FED2-DBD4-9E45-CF9A0F2ACCC1}"/>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5" name="Picture 4">
            <a:extLst>
              <a:ext uri="{FF2B5EF4-FFF2-40B4-BE49-F238E27FC236}">
                <a16:creationId xmlns:a16="http://schemas.microsoft.com/office/drawing/2014/main" id="{C6BD3CA7-D4A8-7794-1155-C6866908F29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216721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1B317DC-BBF9-5347-9724-942CBF5A63B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5E5B3119-9F6E-524E-ADA2-F901B3585E98}"/>
              </a:ext>
            </a:extLst>
          </p:cNvPr>
          <p:cNvSpPr>
            <a:spLocks noGrp="1"/>
          </p:cNvSpPr>
          <p:nvPr>
            <p:ph type="title" hasCustomPrompt="1"/>
          </p:nvPr>
        </p:nvSpPr>
        <p:spPr>
          <a:xfrm>
            <a:off x="457200" y="895350"/>
            <a:ext cx="4724400" cy="3352800"/>
          </a:xfrm>
          <a:prstGeom prst="rect">
            <a:avLst/>
          </a:prstGeom>
        </p:spPr>
        <p:txBody>
          <a:bodyPr lIns="0" tIns="0" rIns="0" bIns="0" anchor="ctr">
            <a:normAutofit/>
          </a:bodyPr>
          <a:lstStyle>
            <a:lvl1pPr algn="l">
              <a:lnSpc>
                <a:spcPct val="100000"/>
              </a:lnSpc>
              <a:defRPr sz="4400" b="1" i="0" baseline="0">
                <a:solidFill>
                  <a:schemeClr val="tx1"/>
                </a:solidFill>
                <a:latin typeface="Bierstadt" panose="020B0004020202020204" pitchFamily="34" charset="0"/>
              </a:defRPr>
            </a:lvl1pPr>
          </a:lstStyle>
          <a:p>
            <a:r>
              <a:rPr lang="en-US"/>
              <a:t>Click to Add Section Title</a:t>
            </a:r>
          </a:p>
        </p:txBody>
      </p:sp>
      <p:sp>
        <p:nvSpPr>
          <p:cNvPr id="2" name="Rectangle 1">
            <a:extLst>
              <a:ext uri="{FF2B5EF4-FFF2-40B4-BE49-F238E27FC236}">
                <a16:creationId xmlns:a16="http://schemas.microsoft.com/office/drawing/2014/main" id="{ED9FCC0C-93A7-B100-6318-7C2C4CDBD5E6}"/>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65000"/>
                    <a:alpha val="30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71631886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1_White BG Header + Subheader Blank_No Logo">
    <p:bg>
      <p:bgRef idx="1001">
        <a:schemeClr val="bg1"/>
      </p:bgRef>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342900" y="361950"/>
            <a:ext cx="8458200" cy="365760"/>
          </a:xfrm>
          <a:prstGeom prst="rect">
            <a:avLst/>
          </a:prstGeom>
        </p:spPr>
        <p:txBody>
          <a:bodyPr lIns="0" tIns="91440" rIns="0" bIns="91440" anchor="ctr" anchorCtr="0">
            <a:noAutofit/>
          </a:bodyPr>
          <a:lstStyle>
            <a:lvl1pPr algn="l">
              <a:defRPr sz="2400" b="1" i="0" cap="none" baseline="0">
                <a:solidFill>
                  <a:schemeClr val="tx1"/>
                </a:solidFill>
                <a:latin typeface="Bierstadt" panose="020B0004020202020204" pitchFamily="34" charset="0"/>
              </a:defRPr>
            </a:lvl1pPr>
          </a:lstStyle>
          <a:p>
            <a:r>
              <a:rPr lang="en-US"/>
              <a:t>Click to add title</a:t>
            </a:r>
          </a:p>
        </p:txBody>
      </p:sp>
      <p:sp>
        <p:nvSpPr>
          <p:cNvPr id="2" name="Text Placeholder 4">
            <a:extLst>
              <a:ext uri="{FF2B5EF4-FFF2-40B4-BE49-F238E27FC236}">
                <a16:creationId xmlns:a16="http://schemas.microsoft.com/office/drawing/2014/main" id="{18C32B8A-BAA5-BF7D-F133-49D3183AC47B}"/>
              </a:ext>
            </a:extLst>
          </p:cNvPr>
          <p:cNvSpPr>
            <a:spLocks noGrp="1"/>
          </p:cNvSpPr>
          <p:nvPr>
            <p:ph type="body" sz="quarter" idx="21" hasCustomPrompt="1"/>
          </p:nvPr>
        </p:nvSpPr>
        <p:spPr>
          <a:xfrm>
            <a:off x="342900" y="783857"/>
            <a:ext cx="6057900" cy="340093"/>
          </a:xfrm>
          <a:prstGeom prst="rect">
            <a:avLst/>
          </a:prstGeom>
        </p:spPr>
        <p:txBody>
          <a:bodyPr lIns="0">
            <a:normAutofit/>
          </a:bodyPr>
          <a:lstStyle>
            <a:lvl1pPr marL="0" indent="0">
              <a:lnSpc>
                <a:spcPct val="100000"/>
              </a:lnSpc>
              <a:buNone/>
              <a:defRPr sz="1400" b="0" i="0">
                <a:ln>
                  <a:noFill/>
                </a:ln>
                <a:solidFill>
                  <a:schemeClr val="tx1"/>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a:t>
            </a:r>
            <a:r>
              <a:rPr lang="en-US" err="1"/>
              <a:t>subheader</a:t>
            </a:r>
            <a:endParaRPr lang="en-US"/>
          </a:p>
        </p:txBody>
      </p:sp>
      <p:sp>
        <p:nvSpPr>
          <p:cNvPr id="5" name="Rectangle 4">
            <a:extLst>
              <a:ext uri="{FF2B5EF4-FFF2-40B4-BE49-F238E27FC236}">
                <a16:creationId xmlns:a16="http://schemas.microsoft.com/office/drawing/2014/main" id="{C1ADABBA-4411-67C7-C5A3-00D33D58AB7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599178319"/>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_White_Screenshot + Header_No Logo">
    <p:bg>
      <p:bgPr>
        <a:gradFill>
          <a:gsLst>
            <a:gs pos="85000">
              <a:srgbClr val="F6F8FE"/>
            </a:gs>
            <a:gs pos="1000">
              <a:schemeClr val="bg1"/>
            </a:gs>
          </a:gsLst>
          <a:lin ang="2700000" scaled="0"/>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750D15B-27C2-CEA7-7D53-BD75A49D88E3}"/>
              </a:ext>
            </a:extLst>
          </p:cNvPr>
          <p:cNvSpPr>
            <a:spLocks noGrp="1"/>
          </p:cNvSpPr>
          <p:nvPr>
            <p:ph type="pic" sz="quarter" idx="25" hasCustomPrompt="1"/>
          </p:nvPr>
        </p:nvSpPr>
        <p:spPr>
          <a:xfrm>
            <a:off x="762000" y="1200150"/>
            <a:ext cx="7620000" cy="3943349"/>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5" name="TextBox 4">
            <a:extLst>
              <a:ext uri="{FF2B5EF4-FFF2-40B4-BE49-F238E27FC236}">
                <a16:creationId xmlns:a16="http://schemas.microsoft.com/office/drawing/2014/main" id="{3A91A290-34B6-3180-3294-AC6F88E7E03B}"/>
              </a:ext>
            </a:extLst>
          </p:cNvPr>
          <p:cNvSpPr txBox="1"/>
          <p:nvPr/>
        </p:nvSpPr>
        <p:spPr>
          <a:xfrm>
            <a:off x="342900" y="133350"/>
            <a:ext cx="8458200" cy="381000"/>
          </a:xfrm>
          <a:prstGeom prst="rect">
            <a:avLst/>
          </a:prstGeom>
        </p:spPr>
        <p:txBody>
          <a:bodyPr vert="horz" wrap="square" lIns="0" tIns="0" rIns="0" bIns="0" rtlCol="0">
            <a:normAutofit/>
          </a:bodyPr>
          <a:lstStyle/>
          <a:p>
            <a:pPr algn="l"/>
            <a:endParaRPr lang="en-US" err="1">
              <a:solidFill>
                <a:schemeClr val="bg1"/>
              </a:solidFill>
            </a:endParaRPr>
          </a:p>
        </p:txBody>
      </p:sp>
      <p:sp>
        <p:nvSpPr>
          <p:cNvPr id="3" name="Text Placeholder 4">
            <a:extLst>
              <a:ext uri="{FF2B5EF4-FFF2-40B4-BE49-F238E27FC236}">
                <a16:creationId xmlns:a16="http://schemas.microsoft.com/office/drawing/2014/main" id="{085C812A-9F04-8261-4F40-121688011DA6}"/>
              </a:ext>
            </a:extLst>
          </p:cNvPr>
          <p:cNvSpPr>
            <a:spLocks noGrp="1"/>
          </p:cNvSpPr>
          <p:nvPr>
            <p:ph type="body" sz="quarter" idx="21" hasCustomPrompt="1"/>
          </p:nvPr>
        </p:nvSpPr>
        <p:spPr>
          <a:xfrm>
            <a:off x="342901" y="361950"/>
            <a:ext cx="8458199" cy="228600"/>
          </a:xfrm>
          <a:prstGeom prst="rect">
            <a:avLst/>
          </a:prstGeom>
        </p:spPr>
        <p:txBody>
          <a:bodyPr lIns="0">
            <a:normAutofit/>
          </a:bodyPr>
          <a:lstStyle>
            <a:lvl1pPr marL="0" indent="0" algn="ctr">
              <a:lnSpc>
                <a:spcPct val="100000"/>
              </a:lnSpc>
              <a:buNone/>
              <a:defRPr sz="1000" b="0" i="0" cap="none" baseline="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eyebrow copy</a:t>
            </a:r>
          </a:p>
        </p:txBody>
      </p:sp>
      <p:sp>
        <p:nvSpPr>
          <p:cNvPr id="6" name="Title 8">
            <a:extLst>
              <a:ext uri="{FF2B5EF4-FFF2-40B4-BE49-F238E27FC236}">
                <a16:creationId xmlns:a16="http://schemas.microsoft.com/office/drawing/2014/main" id="{023033AE-C441-CA31-8A7A-FCB13B011171}"/>
              </a:ext>
            </a:extLst>
          </p:cNvPr>
          <p:cNvSpPr>
            <a:spLocks noGrp="1"/>
          </p:cNvSpPr>
          <p:nvPr>
            <p:ph type="title" hasCustomPrompt="1"/>
          </p:nvPr>
        </p:nvSpPr>
        <p:spPr>
          <a:xfrm>
            <a:off x="342900" y="681990"/>
            <a:ext cx="8458200" cy="365760"/>
          </a:xfrm>
          <a:prstGeom prst="rect">
            <a:avLst/>
          </a:prstGeom>
        </p:spPr>
        <p:txBody>
          <a:bodyPr wrap="none" lIns="0" tIns="91440" rIns="0" bIns="91440" anchor="ctr" anchorCtr="0">
            <a:normAutofit/>
          </a:bodyPr>
          <a:lstStyle>
            <a:lvl1pPr algn="ctr">
              <a:defRPr sz="2400" b="1" i="0" cap="none" baseline="0">
                <a:solidFill>
                  <a:srgbClr val="212234"/>
                </a:solidFill>
                <a:latin typeface="Bierstadt" panose="020B0004020202020204" pitchFamily="34" charset="0"/>
              </a:defRPr>
            </a:lvl1pPr>
          </a:lstStyle>
          <a:p>
            <a:r>
              <a:rPr lang="en-US"/>
              <a:t>Click to add title</a:t>
            </a:r>
          </a:p>
        </p:txBody>
      </p:sp>
    </p:spTree>
    <p:extLst>
      <p:ext uri="{BB962C8B-B14F-4D97-AF65-F5344CB8AC3E}">
        <p14:creationId xmlns:p14="http://schemas.microsoft.com/office/powerpoint/2010/main" val="2702890964"/>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_White_Screenshot + Header + 2 columns">
    <p:bg>
      <p:bgPr>
        <a:solidFill>
          <a:schemeClr val="bg2"/>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750D15B-27C2-CEA7-7D53-BD75A49D88E3}"/>
              </a:ext>
            </a:extLst>
          </p:cNvPr>
          <p:cNvSpPr>
            <a:spLocks noGrp="1"/>
          </p:cNvSpPr>
          <p:nvPr>
            <p:ph type="pic" sz="quarter" idx="25" hasCustomPrompt="1"/>
          </p:nvPr>
        </p:nvSpPr>
        <p:spPr>
          <a:xfrm>
            <a:off x="762000" y="600074"/>
            <a:ext cx="3124200" cy="3943349"/>
          </a:xfrm>
          <a:prstGeom prst="rect">
            <a:avLst/>
          </a:prstGeom>
        </p:spPr>
        <p:txBody>
          <a:bodyPr anchor="ctr"/>
          <a:lstStyle>
            <a:lvl1pPr marL="0" indent="0" algn="ctr">
              <a:buNone/>
              <a:defRPr lang="en-US" sz="1400" b="0" i="0" kern="1200" baseline="0" dirty="0">
                <a:ln>
                  <a:noFill/>
                </a:ln>
                <a:solidFill>
                  <a:schemeClr val="tx1"/>
                </a:solidFill>
                <a:latin typeface="Bierstadt" panose="020B0004020202020204" pitchFamily="34" charset="0"/>
                <a:ea typeface="+mn-ea"/>
                <a:cs typeface="+mn-cs"/>
              </a:defRPr>
            </a:lvl1pPr>
          </a:lstStyle>
          <a:p>
            <a:r>
              <a:rPr lang="en-US"/>
              <a:t>Click to add picture</a:t>
            </a:r>
          </a:p>
        </p:txBody>
      </p:sp>
      <p:sp>
        <p:nvSpPr>
          <p:cNvPr id="6" name="Rectangle 5">
            <a:extLst>
              <a:ext uri="{FF2B5EF4-FFF2-40B4-BE49-F238E27FC236}">
                <a16:creationId xmlns:a16="http://schemas.microsoft.com/office/drawing/2014/main" id="{5D12DBD5-608B-F32C-98D4-43E79137F7E8}"/>
              </a:ext>
            </a:extLst>
          </p:cNvPr>
          <p:cNvSpPr/>
          <p:nvPr/>
        </p:nvSpPr>
        <p:spPr>
          <a:xfrm>
            <a:off x="3886200" y="0"/>
            <a:ext cx="52578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8">
            <a:extLst>
              <a:ext uri="{FF2B5EF4-FFF2-40B4-BE49-F238E27FC236}">
                <a16:creationId xmlns:a16="http://schemas.microsoft.com/office/drawing/2014/main" id="{428515C8-2105-BC42-BCBF-2044E57987F0}"/>
              </a:ext>
            </a:extLst>
          </p:cNvPr>
          <p:cNvSpPr>
            <a:spLocks noGrp="1"/>
          </p:cNvSpPr>
          <p:nvPr>
            <p:ph type="title" hasCustomPrompt="1"/>
          </p:nvPr>
        </p:nvSpPr>
        <p:spPr>
          <a:xfrm>
            <a:off x="4572000" y="590550"/>
            <a:ext cx="4229100" cy="1324298"/>
          </a:xfrm>
          <a:prstGeom prst="rect">
            <a:avLst/>
          </a:prstGeom>
        </p:spPr>
        <p:txBody>
          <a:bodyPr lIns="0" tIns="91440" rIns="0" bIns="91440" anchor="b" anchorCtr="0">
            <a:noAutofit/>
          </a:bodyPr>
          <a:lstStyle>
            <a:lvl1pPr algn="l">
              <a:defRPr sz="2400" b="1" i="0" cap="none" baseline="0">
                <a:solidFill>
                  <a:srgbClr val="212234"/>
                </a:solidFill>
                <a:latin typeface="Bierstadt" panose="020B0004020202020204" pitchFamily="34" charset="0"/>
              </a:defRPr>
            </a:lvl1pPr>
          </a:lstStyle>
          <a:p>
            <a:r>
              <a:rPr lang="en-US"/>
              <a:t>Click to add title</a:t>
            </a:r>
          </a:p>
        </p:txBody>
      </p:sp>
      <p:sp>
        <p:nvSpPr>
          <p:cNvPr id="3" name="TextBox 2">
            <a:extLst>
              <a:ext uri="{FF2B5EF4-FFF2-40B4-BE49-F238E27FC236}">
                <a16:creationId xmlns:a16="http://schemas.microsoft.com/office/drawing/2014/main" id="{D9A072F1-4187-F026-B1D4-209F250EF702}"/>
              </a:ext>
            </a:extLst>
          </p:cNvPr>
          <p:cNvSpPr txBox="1"/>
          <p:nvPr/>
        </p:nvSpPr>
        <p:spPr>
          <a:xfrm>
            <a:off x="5449186" y="72833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8" name="Content Placeholder 6">
            <a:extLst>
              <a:ext uri="{FF2B5EF4-FFF2-40B4-BE49-F238E27FC236}">
                <a16:creationId xmlns:a16="http://schemas.microsoft.com/office/drawing/2014/main" id="{77CF2346-664C-D957-39B8-8CB9CC10AE24}"/>
              </a:ext>
            </a:extLst>
          </p:cNvPr>
          <p:cNvSpPr>
            <a:spLocks noGrp="1"/>
          </p:cNvSpPr>
          <p:nvPr>
            <p:ph sz="quarter" idx="26" hasCustomPrompt="1"/>
          </p:nvPr>
        </p:nvSpPr>
        <p:spPr>
          <a:xfrm>
            <a:off x="4572001"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9" name="Text Placeholder 4">
            <a:extLst>
              <a:ext uri="{FF2B5EF4-FFF2-40B4-BE49-F238E27FC236}">
                <a16:creationId xmlns:a16="http://schemas.microsoft.com/office/drawing/2014/main" id="{6928B7AF-8CB4-04D9-221E-5E46DCA83E89}"/>
              </a:ext>
            </a:extLst>
          </p:cNvPr>
          <p:cNvSpPr>
            <a:spLocks noGrp="1"/>
          </p:cNvSpPr>
          <p:nvPr>
            <p:ph type="body" sz="quarter" idx="21" hasCustomPrompt="1"/>
          </p:nvPr>
        </p:nvSpPr>
        <p:spPr>
          <a:xfrm>
            <a:off x="4572001"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12" name="Content Placeholder 6">
            <a:extLst>
              <a:ext uri="{FF2B5EF4-FFF2-40B4-BE49-F238E27FC236}">
                <a16:creationId xmlns:a16="http://schemas.microsoft.com/office/drawing/2014/main" id="{EC47000C-D18D-3AF6-ABD4-1AA10C9DF561}"/>
              </a:ext>
            </a:extLst>
          </p:cNvPr>
          <p:cNvSpPr>
            <a:spLocks noGrp="1"/>
          </p:cNvSpPr>
          <p:nvPr>
            <p:ph sz="quarter" idx="27" hasCustomPrompt="1"/>
          </p:nvPr>
        </p:nvSpPr>
        <p:spPr>
          <a:xfrm>
            <a:off x="6629400" y="2583060"/>
            <a:ext cx="1752600" cy="1109473"/>
          </a:xfrm>
          <a:prstGeom prst="rect">
            <a:avLst/>
          </a:prstGeom>
        </p:spPr>
        <p:txBody>
          <a:bodyPr vert="horz" lIns="0" tIns="45720" rIns="91440" bIns="45720" rtlCol="0">
            <a:noAutofit/>
          </a:bodyPr>
          <a:lstStyle>
            <a:lvl1pPr marL="0" indent="0">
              <a:buNone/>
              <a:defRPr lang="en-US" sz="1000">
                <a:solidFill>
                  <a:schemeClr val="tx1"/>
                </a:solidFill>
              </a:defRPr>
            </a:lvl1pPr>
            <a:lvl2pPr marL="246888" indent="0">
              <a:buNone/>
              <a:defRPr lang="en-US" sz="1200">
                <a:solidFill>
                  <a:schemeClr val="tx1"/>
                </a:solidFill>
              </a:defRPr>
            </a:lvl2pPr>
            <a:lvl3pPr marL="475488" indent="0">
              <a:buNone/>
              <a:defRPr lang="en-US" sz="1100">
                <a:solidFill>
                  <a:schemeClr val="tx1"/>
                </a:solidFill>
              </a:defRPr>
            </a:lvl3pPr>
            <a:lvl4pPr marL="749808" indent="0">
              <a:buNone/>
              <a:defRPr lang="en-US" sz="1050">
                <a:solidFill>
                  <a:schemeClr val="tx1"/>
                </a:solidFill>
              </a:defRPr>
            </a:lvl4pPr>
            <a:lvl5pPr marL="978408" indent="0">
              <a:buNone/>
              <a:defRPr lang="en-US" sz="500">
                <a:solidFill>
                  <a:schemeClr val="tx1"/>
                </a:solidFill>
              </a:defRPr>
            </a:lvl5pPr>
          </a:lstStyle>
          <a:p>
            <a:pPr lvl="0"/>
            <a:r>
              <a:rPr lang="en-US"/>
              <a:t>Click to add text</a:t>
            </a:r>
          </a:p>
        </p:txBody>
      </p:sp>
      <p:sp>
        <p:nvSpPr>
          <p:cNvPr id="13" name="Text Placeholder 4">
            <a:extLst>
              <a:ext uri="{FF2B5EF4-FFF2-40B4-BE49-F238E27FC236}">
                <a16:creationId xmlns:a16="http://schemas.microsoft.com/office/drawing/2014/main" id="{CD423DC5-3167-D77F-7D9C-D01CE9019117}"/>
              </a:ext>
            </a:extLst>
          </p:cNvPr>
          <p:cNvSpPr>
            <a:spLocks noGrp="1"/>
          </p:cNvSpPr>
          <p:nvPr>
            <p:ph type="body" sz="quarter" idx="28" hasCustomPrompt="1"/>
          </p:nvPr>
        </p:nvSpPr>
        <p:spPr>
          <a:xfrm>
            <a:off x="6629400" y="2231657"/>
            <a:ext cx="1752600" cy="340093"/>
          </a:xfrm>
          <a:prstGeom prst="rect">
            <a:avLst/>
          </a:prstGeom>
        </p:spPr>
        <p:txBody>
          <a:bodyPr lIns="0">
            <a:noAutofit/>
          </a:bodyPr>
          <a:lstStyle>
            <a:lvl1pPr marL="0" indent="0">
              <a:lnSpc>
                <a:spcPct val="120000"/>
              </a:lnSpc>
              <a:buNone/>
              <a:defRPr sz="1400" b="1" i="0">
                <a:ln>
                  <a:noFill/>
                </a:ln>
                <a:solidFill>
                  <a:schemeClr val="bg2"/>
                </a:solidFill>
                <a:latin typeface="Bierstadt" panose="020B0004020202020204" pitchFamily="34" charset="0"/>
              </a:defRPr>
            </a:lvl1pPr>
            <a:lvl2pPr marL="457200" indent="0">
              <a:buNone/>
              <a:defRPr sz="1100" b="0" i="0">
                <a:ln>
                  <a:noFill/>
                </a:ln>
                <a:solidFill>
                  <a:schemeClr val="accent1"/>
                </a:solidFill>
                <a:latin typeface="Bierstadt" panose="020B0503030202060203" pitchFamily="34" charset="77"/>
              </a:defRPr>
            </a:lvl2pPr>
            <a:lvl3pPr marL="914400" indent="0">
              <a:buNone/>
              <a:defRPr sz="1050" b="0" i="0">
                <a:ln>
                  <a:noFill/>
                </a:ln>
                <a:solidFill>
                  <a:schemeClr val="accent1"/>
                </a:solidFill>
                <a:latin typeface="Bierstadt" panose="020B0503030202060203" pitchFamily="34" charset="77"/>
              </a:defRPr>
            </a:lvl3pPr>
            <a:lvl4pPr marL="1371600" indent="0">
              <a:buNone/>
              <a:defRPr sz="1000" b="0" i="0">
                <a:ln>
                  <a:noFill/>
                </a:ln>
                <a:solidFill>
                  <a:schemeClr val="accent1"/>
                </a:solidFill>
                <a:latin typeface="Bierstadt" panose="020B0503030202060203" pitchFamily="34" charset="77"/>
              </a:defRPr>
            </a:lvl4pPr>
            <a:lvl5pPr marL="1828800" indent="0">
              <a:buNone/>
              <a:defRPr sz="1000" b="0" i="0">
                <a:ln>
                  <a:noFill/>
                </a:ln>
                <a:solidFill>
                  <a:schemeClr val="accent1"/>
                </a:solidFill>
                <a:latin typeface="Bierstadt" panose="020B0503030202060203" pitchFamily="34" charset="77"/>
              </a:defRPr>
            </a:lvl5pPr>
          </a:lstStyle>
          <a:p>
            <a:pPr lvl="0"/>
            <a:r>
              <a:rPr lang="en-US"/>
              <a:t>Click to add header</a:t>
            </a:r>
          </a:p>
        </p:txBody>
      </p:sp>
      <p:sp>
        <p:nvSpPr>
          <p:cNvPr id="5" name="TextBox 4">
            <a:extLst>
              <a:ext uri="{FF2B5EF4-FFF2-40B4-BE49-F238E27FC236}">
                <a16:creationId xmlns:a16="http://schemas.microsoft.com/office/drawing/2014/main" id="{813B4075-05EF-6CC7-7FD9-D468E08E5983}"/>
              </a:ext>
            </a:extLst>
          </p:cNvPr>
          <p:cNvSpPr txBox="1"/>
          <p:nvPr/>
        </p:nvSpPr>
        <p:spPr>
          <a:xfrm>
            <a:off x="1760220" y="457200"/>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7" name="TextBox 6">
            <a:extLst>
              <a:ext uri="{FF2B5EF4-FFF2-40B4-BE49-F238E27FC236}">
                <a16:creationId xmlns:a16="http://schemas.microsoft.com/office/drawing/2014/main" id="{2292C5EA-17F5-DAC0-B11C-6A057209C6F0}"/>
              </a:ext>
            </a:extLst>
          </p:cNvPr>
          <p:cNvSpPr txBox="1"/>
          <p:nvPr/>
        </p:nvSpPr>
        <p:spPr>
          <a:xfrm>
            <a:off x="3070514" y="192232"/>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401755155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White BG Blank Logo">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90DA00-A768-C44E-F910-B3D413D380C4}"/>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pic>
        <p:nvPicPr>
          <p:cNvPr id="3" name="Picture 2">
            <a:extLst>
              <a:ext uri="{FF2B5EF4-FFF2-40B4-BE49-F238E27FC236}">
                <a16:creationId xmlns:a16="http://schemas.microsoft.com/office/drawing/2014/main" id="{A27A7056-43EC-6DEA-3EB2-53221E640F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7543800" y="4705350"/>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128796"/>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1_White BG Blank_nologo">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4D0F9B-DB4F-640B-7515-83283AF54567}"/>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lumMod val="75000"/>
                  </a:schemeClr>
                </a:solidFill>
                <a:effectLst/>
                <a:uLnTx/>
                <a:uFillTx/>
                <a:latin typeface="Bierstadt" panose="020B0004020202020204" pitchFamily="34" charset="0"/>
                <a:ea typeface="Century Gothic"/>
                <a:cs typeface="Century Gothic"/>
              </a:rPr>
              <a:t>VARONIS SYSTEMS. PROPRIETARY &amp; CONFIDENTIAL.</a:t>
            </a:r>
          </a:p>
        </p:txBody>
      </p:sp>
    </p:spTree>
    <p:extLst>
      <p:ext uri="{BB962C8B-B14F-4D97-AF65-F5344CB8AC3E}">
        <p14:creationId xmlns:p14="http://schemas.microsoft.com/office/powerpoint/2010/main" val="156254019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White BG Image with Centered Copy">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tx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3790950"/>
            <a:ext cx="9144000" cy="1352550"/>
          </a:xfrm>
          <a:prstGeom prst="rect">
            <a:avLst/>
          </a:prstGeom>
          <a:gradFill flip="none" rotWithShape="1">
            <a:gsLst>
              <a:gs pos="80000">
                <a:srgbClr val="020138"/>
              </a:gs>
              <a:gs pos="0">
                <a:srgbClr val="020138">
                  <a:alpha val="0"/>
                </a:srgbClr>
              </a:gs>
            </a:gsLst>
            <a:lin ang="5400000" scaled="0"/>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19964610"/>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White BG Image with Centered Copy Top">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9144000" cy="5143500"/>
          </a:xfrm>
          <a:prstGeom prst="rect">
            <a:avLst/>
          </a:prstGeom>
          <a:noFill/>
        </p:spPr>
        <p:txBody>
          <a:bodyPr anchor="ctr"/>
          <a:lstStyle>
            <a:lvl1pPr marL="0" indent="0" algn="ctr">
              <a:buNone/>
              <a:defRPr sz="1200" b="0" i="0">
                <a:solidFill>
                  <a:schemeClr val="tx1"/>
                </a:solidFill>
                <a:latin typeface="Bierstadt"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
        <p:nvSpPr>
          <p:cNvPr id="5" name="Text Placeholder 34">
            <a:extLst>
              <a:ext uri="{FF2B5EF4-FFF2-40B4-BE49-F238E27FC236}">
                <a16:creationId xmlns:a16="http://schemas.microsoft.com/office/drawing/2014/main" id="{F0E695D9-BC54-3745-9ADD-D1C298FCD81D}"/>
              </a:ext>
            </a:extLst>
          </p:cNvPr>
          <p:cNvSpPr>
            <a:spLocks noGrp="1"/>
          </p:cNvSpPr>
          <p:nvPr>
            <p:ph type="body" sz="quarter" idx="10" hasCustomPrompt="1"/>
          </p:nvPr>
        </p:nvSpPr>
        <p:spPr>
          <a:xfrm>
            <a:off x="0" y="0"/>
            <a:ext cx="9144000" cy="1352550"/>
          </a:xfrm>
          <a:prstGeom prst="rect">
            <a:avLst/>
          </a:prstGeom>
          <a:gradFill flip="none" rotWithShape="1">
            <a:gsLst>
              <a:gs pos="80000">
                <a:srgbClr val="020138"/>
              </a:gs>
              <a:gs pos="1000">
                <a:srgbClr val="020138">
                  <a:alpha val="0"/>
                </a:srgbClr>
              </a:gs>
            </a:gsLst>
            <a:lin ang="16200000" scaled="1"/>
            <a:tileRect/>
          </a:gradFill>
        </p:spPr>
        <p:txBody>
          <a:bodyPr lIns="0" rIns="0" anchor="ctr">
            <a:normAutofit/>
          </a:bodyPr>
          <a:lstStyle>
            <a:lvl1pPr marL="0" indent="0" algn="ctr">
              <a:lnSpc>
                <a:spcPct val="100000"/>
              </a:lnSpc>
              <a:buNone/>
              <a:defRPr sz="2400" b="1" i="0" baseline="0">
                <a:solidFill>
                  <a:schemeClr val="bg1"/>
                </a:solidFill>
                <a:latin typeface="Bierstadt" panose="020B0004020202020204" pitchFamily="34" charset="0"/>
              </a:defRPr>
            </a:lvl1pPr>
          </a:lstStyle>
          <a:p>
            <a:pPr lvl="0"/>
            <a:r>
              <a:rPr lang="en-US"/>
              <a:t>Click to add caption</a:t>
            </a:r>
          </a:p>
        </p:txBody>
      </p:sp>
    </p:spTree>
    <p:extLst>
      <p:ext uri="{BB962C8B-B14F-4D97-AF65-F5344CB8AC3E}">
        <p14:creationId xmlns:p14="http://schemas.microsoft.com/office/powerpoint/2010/main" val="125304006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44011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White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69635"/>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k BG Quot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p:cNvSpPr>
            <a:spLocks noGrp="1"/>
          </p:cNvSpPr>
          <p:nvPr>
            <p:ph type="body" sz="quarter" idx="12" hasCustomPrompt="1"/>
          </p:nvPr>
        </p:nvSpPr>
        <p:spPr>
          <a:xfrm>
            <a:off x="304800" y="3714750"/>
            <a:ext cx="3886200" cy="609600"/>
          </a:xfrm>
          <a:prstGeom prst="rect">
            <a:avLst/>
          </a:prstGeom>
          <a:noFill/>
        </p:spPr>
        <p:txBody>
          <a:bodyPr vert="horz" lIns="0" rIns="457200" anchor="ctr"/>
          <a:lstStyle>
            <a:lvl1pPr marL="0" indent="0">
              <a:buNone/>
              <a:defRPr lang="en-US" sz="1600" b="0" i="0" baseline="0" dirty="0">
                <a:solidFill>
                  <a:schemeClr val="bg2"/>
                </a:solidFill>
                <a:latin typeface="Bierstadt" panose="020B0004020202020204" pitchFamily="34" charset="0"/>
                <a:cs typeface="Bierstadt" panose="020B0004020202020204" pitchFamily="34" charset="0"/>
              </a:defRPr>
            </a:lvl1pPr>
          </a:lstStyle>
          <a:p>
            <a:pPr marL="342900" lvl="0" indent="-342900"/>
            <a:r>
              <a:rPr lang="en-US"/>
              <a:t>Click to add name </a:t>
            </a:r>
          </a:p>
        </p:txBody>
      </p:sp>
      <p:sp>
        <p:nvSpPr>
          <p:cNvPr id="12" name="Text Placeholder 11"/>
          <p:cNvSpPr>
            <a:spLocks noGrp="1"/>
          </p:cNvSpPr>
          <p:nvPr>
            <p:ph type="body" sz="quarter" idx="11" hasCustomPrompt="1"/>
          </p:nvPr>
        </p:nvSpPr>
        <p:spPr>
          <a:xfrm>
            <a:off x="304800" y="1581150"/>
            <a:ext cx="5791200" cy="1905000"/>
          </a:xfrm>
          <a:prstGeom prst="rect">
            <a:avLst/>
          </a:prstGeom>
        </p:spPr>
        <p:txBody>
          <a:bodyPr vert="horz" anchor="ctr" anchorCtr="0">
            <a:normAutofit/>
          </a:bodyPr>
          <a:lstStyle>
            <a:lvl1pPr marL="0" indent="0">
              <a:lnSpc>
                <a:spcPct val="100000"/>
              </a:lnSpc>
              <a:buNone/>
              <a:defRPr lang="en-US" sz="2800" b="1" i="0" baseline="0" dirty="0">
                <a:solidFill>
                  <a:srgbClr val="FFFFFF"/>
                </a:solidFill>
                <a:latin typeface="Bierstadt" panose="020B0004020202020204" pitchFamily="34" charset="0"/>
                <a:cs typeface="Bierstadt" panose="020B0004020202020204" pitchFamily="34" charset="0"/>
              </a:defRPr>
            </a:lvl1pPr>
          </a:lstStyle>
          <a:p>
            <a:pPr marL="342900" lvl="0" indent="-342900">
              <a:lnSpc>
                <a:spcPct val="130000"/>
              </a:lnSpc>
            </a:pPr>
            <a:r>
              <a:rPr lang="en-US"/>
              <a:t>Click to add quote</a:t>
            </a:r>
          </a:p>
        </p:txBody>
      </p:sp>
      <p:pic>
        <p:nvPicPr>
          <p:cNvPr id="2" name="Picture 1">
            <a:extLst>
              <a:ext uri="{FF2B5EF4-FFF2-40B4-BE49-F238E27FC236}">
                <a16:creationId xmlns:a16="http://schemas.microsoft.com/office/drawing/2014/main" id="{54CB8D47-D68F-A50F-5293-7B699F361D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816429"/>
            <a:ext cx="492518" cy="420442"/>
          </a:xfrm>
          <a:prstGeom prst="rect">
            <a:avLst/>
          </a:prstGeom>
          <a:noFill/>
        </p:spPr>
      </p:pic>
    </p:spTree>
    <p:extLst>
      <p:ext uri="{BB962C8B-B14F-4D97-AF65-F5344CB8AC3E}">
        <p14:creationId xmlns:p14="http://schemas.microsoft.com/office/powerpoint/2010/main" val="12008789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heme" Target="../theme/theme1.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image" Target="../media/image1.pn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34.xml"/><Relationship Id="rId21" Type="http://schemas.openxmlformats.org/officeDocument/2006/relationships/slideLayout" Target="../slideLayouts/slideLayout129.xml"/><Relationship Id="rId42" Type="http://schemas.openxmlformats.org/officeDocument/2006/relationships/slideLayout" Target="../slideLayouts/slideLayout150.xml"/><Relationship Id="rId47" Type="http://schemas.openxmlformats.org/officeDocument/2006/relationships/slideLayout" Target="../slideLayouts/slideLayout155.xml"/><Relationship Id="rId63" Type="http://schemas.openxmlformats.org/officeDocument/2006/relationships/slideLayout" Target="../slideLayouts/slideLayout171.xml"/><Relationship Id="rId68" Type="http://schemas.openxmlformats.org/officeDocument/2006/relationships/slideLayout" Target="../slideLayouts/slideLayout176.xml"/><Relationship Id="rId84" Type="http://schemas.openxmlformats.org/officeDocument/2006/relationships/slideLayout" Target="../slideLayouts/slideLayout192.xml"/><Relationship Id="rId89" Type="http://schemas.openxmlformats.org/officeDocument/2006/relationships/slideLayout" Target="../slideLayouts/slideLayout197.xml"/><Relationship Id="rId16" Type="http://schemas.openxmlformats.org/officeDocument/2006/relationships/slideLayout" Target="../slideLayouts/slideLayout124.xml"/><Relationship Id="rId107" Type="http://schemas.openxmlformats.org/officeDocument/2006/relationships/theme" Target="../theme/theme2.xml"/><Relationship Id="rId11" Type="http://schemas.openxmlformats.org/officeDocument/2006/relationships/slideLayout" Target="../slideLayouts/slideLayout119.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53" Type="http://schemas.openxmlformats.org/officeDocument/2006/relationships/slideLayout" Target="../slideLayouts/slideLayout161.xml"/><Relationship Id="rId58" Type="http://schemas.openxmlformats.org/officeDocument/2006/relationships/slideLayout" Target="../slideLayouts/slideLayout166.xml"/><Relationship Id="rId74" Type="http://schemas.openxmlformats.org/officeDocument/2006/relationships/slideLayout" Target="../slideLayouts/slideLayout182.xml"/><Relationship Id="rId79" Type="http://schemas.openxmlformats.org/officeDocument/2006/relationships/slideLayout" Target="../slideLayouts/slideLayout187.xml"/><Relationship Id="rId102" Type="http://schemas.openxmlformats.org/officeDocument/2006/relationships/slideLayout" Target="../slideLayouts/slideLayout210.xml"/><Relationship Id="rId5" Type="http://schemas.openxmlformats.org/officeDocument/2006/relationships/slideLayout" Target="../slideLayouts/slideLayout113.xml"/><Relationship Id="rId90" Type="http://schemas.openxmlformats.org/officeDocument/2006/relationships/slideLayout" Target="../slideLayouts/slideLayout198.xml"/><Relationship Id="rId95" Type="http://schemas.openxmlformats.org/officeDocument/2006/relationships/slideLayout" Target="../slideLayouts/slideLayout203.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43" Type="http://schemas.openxmlformats.org/officeDocument/2006/relationships/slideLayout" Target="../slideLayouts/slideLayout151.xml"/><Relationship Id="rId48" Type="http://schemas.openxmlformats.org/officeDocument/2006/relationships/slideLayout" Target="../slideLayouts/slideLayout156.xml"/><Relationship Id="rId64" Type="http://schemas.openxmlformats.org/officeDocument/2006/relationships/slideLayout" Target="../slideLayouts/slideLayout172.xml"/><Relationship Id="rId69" Type="http://schemas.openxmlformats.org/officeDocument/2006/relationships/slideLayout" Target="../slideLayouts/slideLayout177.xml"/><Relationship Id="rId80" Type="http://schemas.openxmlformats.org/officeDocument/2006/relationships/slideLayout" Target="../slideLayouts/slideLayout188.xml"/><Relationship Id="rId85" Type="http://schemas.openxmlformats.org/officeDocument/2006/relationships/slideLayout" Target="../slideLayouts/slideLayout193.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59" Type="http://schemas.openxmlformats.org/officeDocument/2006/relationships/slideLayout" Target="../slideLayouts/slideLayout167.xml"/><Relationship Id="rId103" Type="http://schemas.openxmlformats.org/officeDocument/2006/relationships/slideLayout" Target="../slideLayouts/slideLayout211.xml"/><Relationship Id="rId108" Type="http://schemas.openxmlformats.org/officeDocument/2006/relationships/image" Target="../media/image1.png"/><Relationship Id="rId20" Type="http://schemas.openxmlformats.org/officeDocument/2006/relationships/slideLayout" Target="../slideLayouts/slideLayout128.xml"/><Relationship Id="rId41" Type="http://schemas.openxmlformats.org/officeDocument/2006/relationships/slideLayout" Target="../slideLayouts/slideLayout149.xml"/><Relationship Id="rId54" Type="http://schemas.openxmlformats.org/officeDocument/2006/relationships/slideLayout" Target="../slideLayouts/slideLayout162.xml"/><Relationship Id="rId62" Type="http://schemas.openxmlformats.org/officeDocument/2006/relationships/slideLayout" Target="../slideLayouts/slideLayout170.xml"/><Relationship Id="rId70" Type="http://schemas.openxmlformats.org/officeDocument/2006/relationships/slideLayout" Target="../slideLayouts/slideLayout178.xml"/><Relationship Id="rId75" Type="http://schemas.openxmlformats.org/officeDocument/2006/relationships/slideLayout" Target="../slideLayouts/slideLayout183.xml"/><Relationship Id="rId83" Type="http://schemas.openxmlformats.org/officeDocument/2006/relationships/slideLayout" Target="../slideLayouts/slideLayout191.xml"/><Relationship Id="rId88" Type="http://schemas.openxmlformats.org/officeDocument/2006/relationships/slideLayout" Target="../slideLayouts/slideLayout196.xml"/><Relationship Id="rId91" Type="http://schemas.openxmlformats.org/officeDocument/2006/relationships/slideLayout" Target="../slideLayouts/slideLayout199.xml"/><Relationship Id="rId96" Type="http://schemas.openxmlformats.org/officeDocument/2006/relationships/slideLayout" Target="../slideLayouts/slideLayout20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49" Type="http://schemas.openxmlformats.org/officeDocument/2006/relationships/slideLayout" Target="../slideLayouts/slideLayout157.xml"/><Relationship Id="rId57" Type="http://schemas.openxmlformats.org/officeDocument/2006/relationships/slideLayout" Target="../slideLayouts/slideLayout165.xml"/><Relationship Id="rId106" Type="http://schemas.openxmlformats.org/officeDocument/2006/relationships/slideLayout" Target="../slideLayouts/slideLayout214.xml"/><Relationship Id="rId10" Type="http://schemas.openxmlformats.org/officeDocument/2006/relationships/slideLayout" Target="../slideLayouts/slideLayout118.xml"/><Relationship Id="rId31" Type="http://schemas.openxmlformats.org/officeDocument/2006/relationships/slideLayout" Target="../slideLayouts/slideLayout139.xml"/><Relationship Id="rId44" Type="http://schemas.openxmlformats.org/officeDocument/2006/relationships/slideLayout" Target="../slideLayouts/slideLayout152.xml"/><Relationship Id="rId52" Type="http://schemas.openxmlformats.org/officeDocument/2006/relationships/slideLayout" Target="../slideLayouts/slideLayout160.xml"/><Relationship Id="rId60" Type="http://schemas.openxmlformats.org/officeDocument/2006/relationships/slideLayout" Target="../slideLayouts/slideLayout168.xml"/><Relationship Id="rId65" Type="http://schemas.openxmlformats.org/officeDocument/2006/relationships/slideLayout" Target="../slideLayouts/slideLayout173.xml"/><Relationship Id="rId73" Type="http://schemas.openxmlformats.org/officeDocument/2006/relationships/slideLayout" Target="../slideLayouts/slideLayout181.xml"/><Relationship Id="rId78" Type="http://schemas.openxmlformats.org/officeDocument/2006/relationships/slideLayout" Target="../slideLayouts/slideLayout186.xml"/><Relationship Id="rId81" Type="http://schemas.openxmlformats.org/officeDocument/2006/relationships/slideLayout" Target="../slideLayouts/slideLayout189.xml"/><Relationship Id="rId86" Type="http://schemas.openxmlformats.org/officeDocument/2006/relationships/slideLayout" Target="../slideLayouts/slideLayout194.xml"/><Relationship Id="rId94" Type="http://schemas.openxmlformats.org/officeDocument/2006/relationships/slideLayout" Target="../slideLayouts/slideLayout202.xml"/><Relationship Id="rId99" Type="http://schemas.openxmlformats.org/officeDocument/2006/relationships/slideLayout" Target="../slideLayouts/slideLayout207.xml"/><Relationship Id="rId101" Type="http://schemas.openxmlformats.org/officeDocument/2006/relationships/slideLayout" Target="../slideLayouts/slideLayout20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9" Type="http://schemas.openxmlformats.org/officeDocument/2006/relationships/slideLayout" Target="../slideLayouts/slideLayout147.xml"/><Relationship Id="rId34" Type="http://schemas.openxmlformats.org/officeDocument/2006/relationships/slideLayout" Target="../slideLayouts/slideLayout142.xml"/><Relationship Id="rId50" Type="http://schemas.openxmlformats.org/officeDocument/2006/relationships/slideLayout" Target="../slideLayouts/slideLayout158.xml"/><Relationship Id="rId55" Type="http://schemas.openxmlformats.org/officeDocument/2006/relationships/slideLayout" Target="../slideLayouts/slideLayout163.xml"/><Relationship Id="rId76" Type="http://schemas.openxmlformats.org/officeDocument/2006/relationships/slideLayout" Target="../slideLayouts/slideLayout184.xml"/><Relationship Id="rId97" Type="http://schemas.openxmlformats.org/officeDocument/2006/relationships/slideLayout" Target="../slideLayouts/slideLayout205.xml"/><Relationship Id="rId104" Type="http://schemas.openxmlformats.org/officeDocument/2006/relationships/slideLayout" Target="../slideLayouts/slideLayout212.xml"/><Relationship Id="rId7" Type="http://schemas.openxmlformats.org/officeDocument/2006/relationships/slideLayout" Target="../slideLayouts/slideLayout115.xml"/><Relationship Id="rId71" Type="http://schemas.openxmlformats.org/officeDocument/2006/relationships/slideLayout" Target="../slideLayouts/slideLayout179.xml"/><Relationship Id="rId92" Type="http://schemas.openxmlformats.org/officeDocument/2006/relationships/slideLayout" Target="../slideLayouts/slideLayout200.xml"/><Relationship Id="rId2" Type="http://schemas.openxmlformats.org/officeDocument/2006/relationships/slideLayout" Target="../slideLayouts/slideLayout110.xml"/><Relationship Id="rId29" Type="http://schemas.openxmlformats.org/officeDocument/2006/relationships/slideLayout" Target="../slideLayouts/slideLayout137.xml"/><Relationship Id="rId24" Type="http://schemas.openxmlformats.org/officeDocument/2006/relationships/slideLayout" Target="../slideLayouts/slideLayout132.xml"/><Relationship Id="rId40" Type="http://schemas.openxmlformats.org/officeDocument/2006/relationships/slideLayout" Target="../slideLayouts/slideLayout148.xml"/><Relationship Id="rId45" Type="http://schemas.openxmlformats.org/officeDocument/2006/relationships/slideLayout" Target="../slideLayouts/slideLayout153.xml"/><Relationship Id="rId66" Type="http://schemas.openxmlformats.org/officeDocument/2006/relationships/slideLayout" Target="../slideLayouts/slideLayout174.xml"/><Relationship Id="rId87" Type="http://schemas.openxmlformats.org/officeDocument/2006/relationships/slideLayout" Target="../slideLayouts/slideLayout195.xml"/><Relationship Id="rId61" Type="http://schemas.openxmlformats.org/officeDocument/2006/relationships/slideLayout" Target="../slideLayouts/slideLayout169.xml"/><Relationship Id="rId82" Type="http://schemas.openxmlformats.org/officeDocument/2006/relationships/slideLayout" Target="../slideLayouts/slideLayout190.xml"/><Relationship Id="rId19" Type="http://schemas.openxmlformats.org/officeDocument/2006/relationships/slideLayout" Target="../slideLayouts/slideLayout127.xml"/><Relationship Id="rId14" Type="http://schemas.openxmlformats.org/officeDocument/2006/relationships/slideLayout" Target="../slideLayouts/slideLayout122.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56" Type="http://schemas.openxmlformats.org/officeDocument/2006/relationships/slideLayout" Target="../slideLayouts/slideLayout164.xml"/><Relationship Id="rId77" Type="http://schemas.openxmlformats.org/officeDocument/2006/relationships/slideLayout" Target="../slideLayouts/slideLayout185.xml"/><Relationship Id="rId100" Type="http://schemas.openxmlformats.org/officeDocument/2006/relationships/slideLayout" Target="../slideLayouts/slideLayout208.xml"/><Relationship Id="rId105" Type="http://schemas.openxmlformats.org/officeDocument/2006/relationships/slideLayout" Target="../slideLayouts/slideLayout213.xml"/><Relationship Id="rId8" Type="http://schemas.openxmlformats.org/officeDocument/2006/relationships/slideLayout" Target="../slideLayouts/slideLayout116.xml"/><Relationship Id="rId51" Type="http://schemas.openxmlformats.org/officeDocument/2006/relationships/slideLayout" Target="../slideLayouts/slideLayout159.xml"/><Relationship Id="rId72" Type="http://schemas.openxmlformats.org/officeDocument/2006/relationships/slideLayout" Target="../slideLayouts/slideLayout180.xml"/><Relationship Id="rId93" Type="http://schemas.openxmlformats.org/officeDocument/2006/relationships/slideLayout" Target="../slideLayouts/slideLayout201.xml"/><Relationship Id="rId98" Type="http://schemas.openxmlformats.org/officeDocument/2006/relationships/slideLayout" Target="../slideLayouts/slideLayout206.xml"/><Relationship Id="rId3" Type="http://schemas.openxmlformats.org/officeDocument/2006/relationships/slideLayout" Target="../slideLayouts/slideLayout111.xml"/><Relationship Id="rId25" Type="http://schemas.openxmlformats.org/officeDocument/2006/relationships/slideLayout" Target="../slideLayouts/slideLayout133.xml"/><Relationship Id="rId46" Type="http://schemas.openxmlformats.org/officeDocument/2006/relationships/slideLayout" Target="../slideLayouts/slideLayout154.xml"/><Relationship Id="rId67" Type="http://schemas.openxmlformats.org/officeDocument/2006/relationships/slideLayout" Target="../slideLayouts/slideLayout17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40.xml"/><Relationship Id="rId21" Type="http://schemas.openxmlformats.org/officeDocument/2006/relationships/slideLayout" Target="../slideLayouts/slideLayout235.xml"/><Relationship Id="rId42" Type="http://schemas.openxmlformats.org/officeDocument/2006/relationships/slideLayout" Target="../slideLayouts/slideLayout256.xml"/><Relationship Id="rId47" Type="http://schemas.openxmlformats.org/officeDocument/2006/relationships/slideLayout" Target="../slideLayouts/slideLayout261.xml"/><Relationship Id="rId63" Type="http://schemas.openxmlformats.org/officeDocument/2006/relationships/slideLayout" Target="../slideLayouts/slideLayout277.xml"/><Relationship Id="rId68" Type="http://schemas.openxmlformats.org/officeDocument/2006/relationships/slideLayout" Target="../slideLayouts/slideLayout282.xml"/><Relationship Id="rId84" Type="http://schemas.openxmlformats.org/officeDocument/2006/relationships/slideLayout" Target="../slideLayouts/slideLayout298.xml"/><Relationship Id="rId89" Type="http://schemas.openxmlformats.org/officeDocument/2006/relationships/slideLayout" Target="../slideLayouts/slideLayout303.xml"/><Relationship Id="rId16" Type="http://schemas.openxmlformats.org/officeDocument/2006/relationships/slideLayout" Target="../slideLayouts/slideLayout230.xml"/><Relationship Id="rId11" Type="http://schemas.openxmlformats.org/officeDocument/2006/relationships/slideLayout" Target="../slideLayouts/slideLayout225.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53" Type="http://schemas.openxmlformats.org/officeDocument/2006/relationships/slideLayout" Target="../slideLayouts/slideLayout267.xml"/><Relationship Id="rId58" Type="http://schemas.openxmlformats.org/officeDocument/2006/relationships/slideLayout" Target="../slideLayouts/slideLayout272.xml"/><Relationship Id="rId74" Type="http://schemas.openxmlformats.org/officeDocument/2006/relationships/slideLayout" Target="../slideLayouts/slideLayout288.xml"/><Relationship Id="rId79" Type="http://schemas.openxmlformats.org/officeDocument/2006/relationships/slideLayout" Target="../slideLayouts/slideLayout293.xml"/><Relationship Id="rId5" Type="http://schemas.openxmlformats.org/officeDocument/2006/relationships/slideLayout" Target="../slideLayouts/slideLayout219.xml"/><Relationship Id="rId90" Type="http://schemas.openxmlformats.org/officeDocument/2006/relationships/slideLayout" Target="../slideLayouts/slideLayout304.xml"/><Relationship Id="rId95" Type="http://schemas.openxmlformats.org/officeDocument/2006/relationships/image" Target="../media/image1.png"/><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43" Type="http://schemas.openxmlformats.org/officeDocument/2006/relationships/slideLayout" Target="../slideLayouts/slideLayout257.xml"/><Relationship Id="rId48" Type="http://schemas.openxmlformats.org/officeDocument/2006/relationships/slideLayout" Target="../slideLayouts/slideLayout262.xml"/><Relationship Id="rId64" Type="http://schemas.openxmlformats.org/officeDocument/2006/relationships/slideLayout" Target="../slideLayouts/slideLayout278.xml"/><Relationship Id="rId69" Type="http://schemas.openxmlformats.org/officeDocument/2006/relationships/slideLayout" Target="../slideLayouts/slideLayout283.xml"/><Relationship Id="rId8" Type="http://schemas.openxmlformats.org/officeDocument/2006/relationships/slideLayout" Target="../slideLayouts/slideLayout222.xml"/><Relationship Id="rId51" Type="http://schemas.openxmlformats.org/officeDocument/2006/relationships/slideLayout" Target="../slideLayouts/slideLayout265.xml"/><Relationship Id="rId72" Type="http://schemas.openxmlformats.org/officeDocument/2006/relationships/slideLayout" Target="../slideLayouts/slideLayout286.xml"/><Relationship Id="rId80" Type="http://schemas.openxmlformats.org/officeDocument/2006/relationships/slideLayout" Target="../slideLayouts/slideLayout294.xml"/><Relationship Id="rId85" Type="http://schemas.openxmlformats.org/officeDocument/2006/relationships/slideLayout" Target="../slideLayouts/slideLayout299.xml"/><Relationship Id="rId93" Type="http://schemas.openxmlformats.org/officeDocument/2006/relationships/theme" Target="../theme/theme3.xml"/><Relationship Id="rId3" Type="http://schemas.openxmlformats.org/officeDocument/2006/relationships/slideLayout" Target="../slideLayouts/slideLayout217.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slideLayout" Target="../slideLayouts/slideLayout260.xml"/><Relationship Id="rId59" Type="http://schemas.openxmlformats.org/officeDocument/2006/relationships/slideLayout" Target="../slideLayouts/slideLayout273.xml"/><Relationship Id="rId67" Type="http://schemas.openxmlformats.org/officeDocument/2006/relationships/slideLayout" Target="../slideLayouts/slideLayout281.xml"/><Relationship Id="rId20" Type="http://schemas.openxmlformats.org/officeDocument/2006/relationships/slideLayout" Target="../slideLayouts/slideLayout234.xml"/><Relationship Id="rId41" Type="http://schemas.openxmlformats.org/officeDocument/2006/relationships/slideLayout" Target="../slideLayouts/slideLayout255.xml"/><Relationship Id="rId54" Type="http://schemas.openxmlformats.org/officeDocument/2006/relationships/slideLayout" Target="../slideLayouts/slideLayout268.xml"/><Relationship Id="rId62" Type="http://schemas.openxmlformats.org/officeDocument/2006/relationships/slideLayout" Target="../slideLayouts/slideLayout276.xml"/><Relationship Id="rId70" Type="http://schemas.openxmlformats.org/officeDocument/2006/relationships/slideLayout" Target="../slideLayouts/slideLayout284.xml"/><Relationship Id="rId75" Type="http://schemas.openxmlformats.org/officeDocument/2006/relationships/slideLayout" Target="../slideLayouts/slideLayout289.xml"/><Relationship Id="rId83" Type="http://schemas.openxmlformats.org/officeDocument/2006/relationships/slideLayout" Target="../slideLayouts/slideLayout297.xml"/><Relationship Id="rId88" Type="http://schemas.openxmlformats.org/officeDocument/2006/relationships/slideLayout" Target="../slideLayouts/slideLayout302.xml"/><Relationship Id="rId91" Type="http://schemas.openxmlformats.org/officeDocument/2006/relationships/slideLayout" Target="../slideLayouts/slideLayout305.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49" Type="http://schemas.openxmlformats.org/officeDocument/2006/relationships/slideLayout" Target="../slideLayouts/slideLayout263.xml"/><Relationship Id="rId57" Type="http://schemas.openxmlformats.org/officeDocument/2006/relationships/slideLayout" Target="../slideLayouts/slideLayout271.xml"/><Relationship Id="rId10" Type="http://schemas.openxmlformats.org/officeDocument/2006/relationships/slideLayout" Target="../slideLayouts/slideLayout224.xml"/><Relationship Id="rId31" Type="http://schemas.openxmlformats.org/officeDocument/2006/relationships/slideLayout" Target="../slideLayouts/slideLayout245.xml"/><Relationship Id="rId44" Type="http://schemas.openxmlformats.org/officeDocument/2006/relationships/slideLayout" Target="../slideLayouts/slideLayout258.xml"/><Relationship Id="rId52" Type="http://schemas.openxmlformats.org/officeDocument/2006/relationships/slideLayout" Target="../slideLayouts/slideLayout266.xml"/><Relationship Id="rId60" Type="http://schemas.openxmlformats.org/officeDocument/2006/relationships/slideLayout" Target="../slideLayouts/slideLayout274.xml"/><Relationship Id="rId65" Type="http://schemas.openxmlformats.org/officeDocument/2006/relationships/slideLayout" Target="../slideLayouts/slideLayout279.xml"/><Relationship Id="rId73" Type="http://schemas.openxmlformats.org/officeDocument/2006/relationships/slideLayout" Target="../slideLayouts/slideLayout287.xml"/><Relationship Id="rId78" Type="http://schemas.openxmlformats.org/officeDocument/2006/relationships/slideLayout" Target="../slideLayouts/slideLayout292.xml"/><Relationship Id="rId81" Type="http://schemas.openxmlformats.org/officeDocument/2006/relationships/slideLayout" Target="../slideLayouts/slideLayout295.xml"/><Relationship Id="rId86" Type="http://schemas.openxmlformats.org/officeDocument/2006/relationships/slideLayout" Target="../slideLayouts/slideLayout300.xml"/><Relationship Id="rId94" Type="http://schemas.openxmlformats.org/officeDocument/2006/relationships/image" Target="../media/image17.png"/><Relationship Id="rId4" Type="http://schemas.openxmlformats.org/officeDocument/2006/relationships/slideLayout" Target="../slideLayouts/slideLayout218.xml"/><Relationship Id="rId9" Type="http://schemas.openxmlformats.org/officeDocument/2006/relationships/slideLayout" Target="../slideLayouts/slideLayout223.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9" Type="http://schemas.openxmlformats.org/officeDocument/2006/relationships/slideLayout" Target="../slideLayouts/slideLayout253.xml"/><Relationship Id="rId34" Type="http://schemas.openxmlformats.org/officeDocument/2006/relationships/slideLayout" Target="../slideLayouts/slideLayout248.xml"/><Relationship Id="rId50" Type="http://schemas.openxmlformats.org/officeDocument/2006/relationships/slideLayout" Target="../slideLayouts/slideLayout264.xml"/><Relationship Id="rId55" Type="http://schemas.openxmlformats.org/officeDocument/2006/relationships/slideLayout" Target="../slideLayouts/slideLayout269.xml"/><Relationship Id="rId76" Type="http://schemas.openxmlformats.org/officeDocument/2006/relationships/slideLayout" Target="../slideLayouts/slideLayout290.xml"/><Relationship Id="rId7" Type="http://schemas.openxmlformats.org/officeDocument/2006/relationships/slideLayout" Target="../slideLayouts/slideLayout221.xml"/><Relationship Id="rId71" Type="http://schemas.openxmlformats.org/officeDocument/2006/relationships/slideLayout" Target="../slideLayouts/slideLayout285.xml"/><Relationship Id="rId92" Type="http://schemas.openxmlformats.org/officeDocument/2006/relationships/slideLayout" Target="../slideLayouts/slideLayout306.xml"/><Relationship Id="rId2" Type="http://schemas.openxmlformats.org/officeDocument/2006/relationships/slideLayout" Target="../slideLayouts/slideLayout216.xml"/><Relationship Id="rId29" Type="http://schemas.openxmlformats.org/officeDocument/2006/relationships/slideLayout" Target="../slideLayouts/slideLayout243.xml"/><Relationship Id="rId24" Type="http://schemas.openxmlformats.org/officeDocument/2006/relationships/slideLayout" Target="../slideLayouts/slideLayout238.xml"/><Relationship Id="rId40" Type="http://schemas.openxmlformats.org/officeDocument/2006/relationships/slideLayout" Target="../slideLayouts/slideLayout254.xml"/><Relationship Id="rId45" Type="http://schemas.openxmlformats.org/officeDocument/2006/relationships/slideLayout" Target="../slideLayouts/slideLayout259.xml"/><Relationship Id="rId66" Type="http://schemas.openxmlformats.org/officeDocument/2006/relationships/slideLayout" Target="../slideLayouts/slideLayout280.xml"/><Relationship Id="rId87" Type="http://schemas.openxmlformats.org/officeDocument/2006/relationships/slideLayout" Target="../slideLayouts/slideLayout301.xml"/><Relationship Id="rId61" Type="http://schemas.openxmlformats.org/officeDocument/2006/relationships/slideLayout" Target="../slideLayouts/slideLayout275.xml"/><Relationship Id="rId82" Type="http://schemas.openxmlformats.org/officeDocument/2006/relationships/slideLayout" Target="../slideLayouts/slideLayout296.xml"/><Relationship Id="rId19" Type="http://schemas.openxmlformats.org/officeDocument/2006/relationships/slideLayout" Target="../slideLayouts/slideLayout233.xml"/><Relationship Id="rId14" Type="http://schemas.openxmlformats.org/officeDocument/2006/relationships/slideLayout" Target="../slideLayouts/slideLayout228.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56" Type="http://schemas.openxmlformats.org/officeDocument/2006/relationships/slideLayout" Target="../slideLayouts/slideLayout270.xml"/><Relationship Id="rId77" Type="http://schemas.openxmlformats.org/officeDocument/2006/relationships/slideLayout" Target="../slideLayouts/slideLayout2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5B07F3-B0B6-094E-A43A-8C84F091FAB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29885"/>
                  </a:schemeClr>
                </a:solidFill>
                <a:effectLst/>
                <a:uLnTx/>
                <a:uFillTx/>
                <a:latin typeface="Bierstadt" panose="020B0004020202020204" pitchFamily="34" charset="0"/>
                <a:ea typeface="Century Gothic"/>
                <a:cs typeface="Century Gothic"/>
              </a:rPr>
              <a:t>VARONIS SYSTEMS. PROPRIETARY &amp; CONFIDENTIAL.</a:t>
            </a:r>
          </a:p>
        </p:txBody>
      </p:sp>
      <p:sp>
        <p:nvSpPr>
          <p:cNvPr id="2" name="Title Placeholder 1">
            <a:extLst>
              <a:ext uri="{FF2B5EF4-FFF2-40B4-BE49-F238E27FC236}">
                <a16:creationId xmlns:a16="http://schemas.microsoft.com/office/drawing/2014/main" id="{4967D49A-D894-804C-AFDD-62597D67FBCF}"/>
              </a:ext>
            </a:extLst>
          </p:cNvPr>
          <p:cNvSpPr>
            <a:spLocks noGrp="1"/>
          </p:cNvSpPr>
          <p:nvPr>
            <p:ph type="title"/>
          </p:nvPr>
        </p:nvSpPr>
        <p:spPr>
          <a:xfrm>
            <a:off x="628650" y="266472"/>
            <a:ext cx="7886700" cy="993775"/>
          </a:xfrm>
          <a:prstGeom prst="rect">
            <a:avLst/>
          </a:prstGeom>
        </p:spPr>
        <p:txBody>
          <a:bodyPr vert="horz" lIns="91440" tIns="45720" rIns="91440" bIns="45720" rtlCol="0" anchor="ctr">
            <a:normAutofit/>
          </a:bodyPr>
          <a:lstStyle/>
          <a:p>
            <a:r>
              <a:rPr lang="en-US"/>
              <a:t>Click to edit Master title style</a:t>
            </a:r>
          </a:p>
        </p:txBody>
      </p:sp>
      <p:pic>
        <p:nvPicPr>
          <p:cNvPr id="7" name="Picture 2">
            <a:extLst>
              <a:ext uri="{FF2B5EF4-FFF2-40B4-BE49-F238E27FC236}">
                <a16:creationId xmlns:a16="http://schemas.microsoft.com/office/drawing/2014/main" id="{F1E58AA8-25A7-B64A-972B-6F1810748943}"/>
              </a:ext>
            </a:extLst>
          </p:cNvPr>
          <p:cNvPicPr>
            <a:picLocks noChangeAspect="1" noChangeArrowheads="1"/>
          </p:cNvPicPr>
          <p:nvPr/>
        </p:nvPicPr>
        <p:blipFill>
          <a:blip r:embed="rId110"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FF744187-6948-E246-A624-AF1510285AB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22951"/>
      </p:ext>
    </p:extLst>
  </p:cSld>
  <p:clrMap bg1="lt1" tx1="dk1" bg2="lt2" tx2="dk2" accent1="accent1" accent2="accent2" accent3="accent3" accent4="accent4" accent5="accent5" accent6="accent6" hlink="hlink" folHlink="folHlink"/>
  <p:sldLayoutIdLst>
    <p:sldLayoutId id="2147484495" r:id="rId1"/>
    <p:sldLayoutId id="2147484385" r:id="rId2"/>
    <p:sldLayoutId id="2147484386" r:id="rId3"/>
    <p:sldLayoutId id="2147484498" r:id="rId4"/>
    <p:sldLayoutId id="2147484167" r:id="rId5"/>
    <p:sldLayoutId id="2147484348" r:id="rId6"/>
    <p:sldLayoutId id="2147484349" r:id="rId7"/>
    <p:sldLayoutId id="2147484350" r:id="rId8"/>
    <p:sldLayoutId id="2147484169" r:id="rId9"/>
    <p:sldLayoutId id="2147484497" r:id="rId10"/>
    <p:sldLayoutId id="2147484331" r:id="rId11"/>
    <p:sldLayoutId id="2147484129" r:id="rId12"/>
    <p:sldLayoutId id="2147484195" r:id="rId13"/>
    <p:sldLayoutId id="2147483982" r:id="rId14"/>
    <p:sldLayoutId id="2147484207" r:id="rId15"/>
    <p:sldLayoutId id="2147483983" r:id="rId16"/>
    <p:sldLayoutId id="2147484219" r:id="rId17"/>
    <p:sldLayoutId id="2147483984" r:id="rId18"/>
    <p:sldLayoutId id="2147483966" r:id="rId19"/>
    <p:sldLayoutId id="2147483981" r:id="rId20"/>
    <p:sldLayoutId id="2147484134" r:id="rId21"/>
    <p:sldLayoutId id="2147484131" r:id="rId22"/>
    <p:sldLayoutId id="2147484025" r:id="rId23"/>
    <p:sldLayoutId id="2147484368" r:id="rId24"/>
    <p:sldLayoutId id="2147484026" r:id="rId25"/>
    <p:sldLayoutId id="2147484369" r:id="rId26"/>
    <p:sldLayoutId id="2147484384" r:id="rId27"/>
    <p:sldLayoutId id="2147484027" r:id="rId28"/>
    <p:sldLayoutId id="2147484370" r:id="rId29"/>
    <p:sldLayoutId id="2147484028" r:id="rId30"/>
    <p:sldLayoutId id="2147484371" r:id="rId31"/>
    <p:sldLayoutId id="2147484029" r:id="rId32"/>
    <p:sldLayoutId id="2147484030" r:id="rId33"/>
    <p:sldLayoutId id="2147484031" r:id="rId34"/>
    <p:sldLayoutId id="2147484032" r:id="rId35"/>
    <p:sldLayoutId id="2147484354" r:id="rId36"/>
    <p:sldLayoutId id="2147484356" r:id="rId37"/>
    <p:sldLayoutId id="2147484357" r:id="rId38"/>
    <p:sldLayoutId id="2147484231" r:id="rId39"/>
    <p:sldLayoutId id="2147484372" r:id="rId40"/>
    <p:sldLayoutId id="2147484232" r:id="rId41"/>
    <p:sldLayoutId id="2147484373" r:id="rId42"/>
    <p:sldLayoutId id="2147483971" r:id="rId43"/>
    <p:sldLayoutId id="2147484233" r:id="rId44"/>
    <p:sldLayoutId id="2147483940" r:id="rId45"/>
    <p:sldLayoutId id="2147484344" r:id="rId46"/>
    <p:sldLayoutId id="2147484359" r:id="rId47"/>
    <p:sldLayoutId id="2147484361" r:id="rId48"/>
    <p:sldLayoutId id="2147484346" r:id="rId49"/>
    <p:sldLayoutId id="2147484374" r:id="rId50"/>
    <p:sldLayoutId id="2147484146" r:id="rId51"/>
    <p:sldLayoutId id="2147484143" r:id="rId52"/>
    <p:sldLayoutId id="2147484158" r:id="rId53"/>
    <p:sldLayoutId id="2147484444" r:id="rId54"/>
    <p:sldLayoutId id="2147484445" r:id="rId55"/>
    <p:sldLayoutId id="2147484446" r:id="rId56"/>
    <p:sldLayoutId id="2147484447" r:id="rId57"/>
    <p:sldLayoutId id="2147484448" r:id="rId58"/>
    <p:sldLayoutId id="2147484449" r:id="rId59"/>
    <p:sldLayoutId id="2147484450" r:id="rId60"/>
    <p:sldLayoutId id="2147484451" r:id="rId61"/>
    <p:sldLayoutId id="2147484452" r:id="rId62"/>
    <p:sldLayoutId id="2147484453" r:id="rId63"/>
    <p:sldLayoutId id="2147484454" r:id="rId64"/>
    <p:sldLayoutId id="2147484455" r:id="rId65"/>
    <p:sldLayoutId id="2147484456" r:id="rId66"/>
    <p:sldLayoutId id="2147484457" r:id="rId67"/>
    <p:sldLayoutId id="2147484458" r:id="rId68"/>
    <p:sldLayoutId id="2147484459" r:id="rId69"/>
    <p:sldLayoutId id="2147484460" r:id="rId70"/>
    <p:sldLayoutId id="2147484461" r:id="rId71"/>
    <p:sldLayoutId id="2147484462" r:id="rId72"/>
    <p:sldLayoutId id="2147484463" r:id="rId73"/>
    <p:sldLayoutId id="2147484464" r:id="rId74"/>
    <p:sldLayoutId id="2147484465" r:id="rId75"/>
    <p:sldLayoutId id="2147484466" r:id="rId76"/>
    <p:sldLayoutId id="2147484467" r:id="rId77"/>
    <p:sldLayoutId id="2147484468" r:id="rId78"/>
    <p:sldLayoutId id="2147484469" r:id="rId79"/>
    <p:sldLayoutId id="2147484470" r:id="rId80"/>
    <p:sldLayoutId id="2147484471" r:id="rId81"/>
    <p:sldLayoutId id="2147484472" r:id="rId82"/>
    <p:sldLayoutId id="2147484473" r:id="rId83"/>
    <p:sldLayoutId id="2147484474" r:id="rId84"/>
    <p:sldLayoutId id="2147484475" r:id="rId85"/>
    <p:sldLayoutId id="2147484476" r:id="rId86"/>
    <p:sldLayoutId id="2147484477" r:id="rId87"/>
    <p:sldLayoutId id="2147484478" r:id="rId88"/>
    <p:sldLayoutId id="2147484479" r:id="rId89"/>
    <p:sldLayoutId id="2147484480" r:id="rId90"/>
    <p:sldLayoutId id="2147484481" r:id="rId91"/>
    <p:sldLayoutId id="2147484482" r:id="rId92"/>
    <p:sldLayoutId id="2147484483" r:id="rId93"/>
    <p:sldLayoutId id="2147484484" r:id="rId94"/>
    <p:sldLayoutId id="2147484485" r:id="rId95"/>
    <p:sldLayoutId id="2147484486" r:id="rId96"/>
    <p:sldLayoutId id="2147484487" r:id="rId97"/>
    <p:sldLayoutId id="2147484488" r:id="rId98"/>
    <p:sldLayoutId id="2147483905" r:id="rId99"/>
    <p:sldLayoutId id="2147484490" r:id="rId100"/>
    <p:sldLayoutId id="2147484491" r:id="rId101"/>
    <p:sldLayoutId id="2147484500" r:id="rId102"/>
    <p:sldLayoutId id="2147484501" r:id="rId103"/>
    <p:sldLayoutId id="2147484496" r:id="rId104"/>
    <p:sldLayoutId id="2147484493" r:id="rId105"/>
    <p:sldLayoutId id="2147484494" r:id="rId106"/>
    <p:sldLayoutId id="2147484704" r:id="rId107"/>
    <p:sldLayoutId id="2147484705" r:id="rId108"/>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256032" indent="-256032" algn="l" defTabSz="457200" rtl="0" eaLnBrk="1" latinLnBrk="0" hangingPunct="1">
        <a:lnSpc>
          <a:spcPct val="110000"/>
        </a:lnSpc>
        <a:spcBef>
          <a:spcPts val="1000"/>
        </a:spcBef>
        <a:buClr>
          <a:schemeClr val="bg2"/>
        </a:buClr>
        <a:buSzPct val="100000"/>
        <a:buFont typeface="System Font Regular"/>
        <a:buChar char="○"/>
        <a:defRPr lang="en-US" sz="1600" b="0" i="0" kern="1200" baseline="0" dirty="0" smtClean="0">
          <a:solidFill>
            <a:schemeClr val="bg1"/>
          </a:solidFill>
          <a:latin typeface="Bierstadt" panose="020B0004020202020204" pitchFamily="34" charset="0"/>
          <a:ea typeface="+mn-ea"/>
          <a:cs typeface="+mn-cs"/>
        </a:defRPr>
      </a:lvl1pPr>
      <a:lvl2pPr marL="502920" indent="-256032" algn="l" defTabSz="457200" rtl="0" eaLnBrk="1" latinLnBrk="0" hangingPunct="1">
        <a:lnSpc>
          <a:spcPct val="110000"/>
        </a:lnSpc>
        <a:spcBef>
          <a:spcPts val="1000"/>
        </a:spcBef>
        <a:buClr>
          <a:schemeClr val="accent2"/>
        </a:buClr>
        <a:buFont typeface="System Font Regular"/>
        <a:buChar char="○"/>
        <a:defRPr lang="en-US" sz="1400" b="0" i="0" kern="1200" baseline="0" dirty="0" smtClean="0">
          <a:solidFill>
            <a:schemeClr val="bg1"/>
          </a:solidFill>
          <a:latin typeface="Bierstadt" panose="020B0004020202020204" pitchFamily="34" charset="0"/>
          <a:ea typeface="+mn-ea"/>
          <a:cs typeface="+mn-cs"/>
        </a:defRPr>
      </a:lvl2pPr>
      <a:lvl3pPr marL="731520" indent="-256032" algn="l" defTabSz="548640" rtl="0" eaLnBrk="1" latinLnBrk="0" hangingPunct="1">
        <a:lnSpc>
          <a:spcPct val="110000"/>
        </a:lnSpc>
        <a:spcBef>
          <a:spcPts val="1000"/>
        </a:spcBef>
        <a:buClr>
          <a:schemeClr val="bg2"/>
        </a:buClr>
        <a:buFont typeface="System Font Regular"/>
        <a:buChar char="○"/>
        <a:defRPr lang="en-US" sz="1200" b="0" i="0" kern="1200" dirty="0" smtClean="0">
          <a:solidFill>
            <a:schemeClr val="bg1"/>
          </a:solidFill>
          <a:latin typeface="Bierstadt" panose="020B0004020202020204" pitchFamily="34" charset="0"/>
          <a:ea typeface="+mn-ea"/>
          <a:cs typeface="+mn-cs"/>
        </a:defRPr>
      </a:lvl3pPr>
      <a:lvl4pPr marL="1005840" indent="-256032" algn="l" defTabSz="457200" rtl="0" eaLnBrk="1" latinLnBrk="0" hangingPunct="1">
        <a:lnSpc>
          <a:spcPct val="110000"/>
        </a:lnSpc>
        <a:spcBef>
          <a:spcPts val="1000"/>
        </a:spcBef>
        <a:buClr>
          <a:schemeClr val="accent2"/>
        </a:buClr>
        <a:buFont typeface="System Font Regular"/>
        <a:buChar char="○"/>
        <a:defRPr lang="en-US" sz="1100" b="0" i="0" kern="1200" dirty="0" smtClean="0">
          <a:solidFill>
            <a:schemeClr val="bg1"/>
          </a:solidFill>
          <a:latin typeface="Bierstadt" panose="020B0004020202020204" pitchFamily="34" charset="0"/>
          <a:ea typeface="+mn-ea"/>
          <a:cs typeface="+mn-cs"/>
        </a:defRPr>
      </a:lvl4pPr>
      <a:lvl5pPr marL="1234440" indent="-256032" algn="l" defTabSz="457200" rtl="0" eaLnBrk="1" latinLnBrk="0" hangingPunct="1">
        <a:lnSpc>
          <a:spcPct val="110000"/>
        </a:lnSpc>
        <a:spcBef>
          <a:spcPts val="1000"/>
        </a:spcBef>
        <a:spcAft>
          <a:spcPts val="200"/>
        </a:spcAft>
        <a:buClr>
          <a:schemeClr val="bg2"/>
        </a:buClr>
        <a:buSzPct val="100000"/>
        <a:buFont typeface="System Font Regular"/>
        <a:buChar char="○"/>
        <a:defRPr lang="en-US" sz="1000" b="0" i="0" kern="1200" baseline="0" dirty="0">
          <a:solidFill>
            <a:schemeClr val="bg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20138"/>
            </a:gs>
            <a:gs pos="100000">
              <a:srgbClr val="00001C"/>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5B07F3-B0B6-094E-A43A-8C84F091FAB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29885"/>
                  </a:schemeClr>
                </a:solidFill>
                <a:effectLst/>
                <a:uLnTx/>
                <a:uFillTx/>
                <a:latin typeface="Bierstadt" panose="020B0004020202020204" pitchFamily="34" charset="0"/>
                <a:ea typeface="Century Gothic"/>
                <a:cs typeface="Century Gothic"/>
              </a:rPr>
              <a:t>VARONIS SYSTEMS. PROPRIETARY &amp; CONFIDENTIAL.</a:t>
            </a:r>
          </a:p>
        </p:txBody>
      </p:sp>
      <p:sp>
        <p:nvSpPr>
          <p:cNvPr id="2" name="Title Placeholder 1">
            <a:extLst>
              <a:ext uri="{FF2B5EF4-FFF2-40B4-BE49-F238E27FC236}">
                <a16:creationId xmlns:a16="http://schemas.microsoft.com/office/drawing/2014/main" id="{4967D49A-D894-804C-AFDD-62597D67FBCF}"/>
              </a:ext>
            </a:extLst>
          </p:cNvPr>
          <p:cNvSpPr>
            <a:spLocks noGrp="1"/>
          </p:cNvSpPr>
          <p:nvPr>
            <p:ph type="title"/>
          </p:nvPr>
        </p:nvSpPr>
        <p:spPr>
          <a:xfrm>
            <a:off x="628650" y="266472"/>
            <a:ext cx="7886700" cy="993775"/>
          </a:xfrm>
          <a:prstGeom prst="rect">
            <a:avLst/>
          </a:prstGeom>
        </p:spPr>
        <p:txBody>
          <a:bodyPr vert="horz" lIns="91440" tIns="45720" rIns="91440" bIns="45720" rtlCol="0" anchor="ctr">
            <a:normAutofit/>
          </a:bodyPr>
          <a:lstStyle/>
          <a:p>
            <a:r>
              <a:rPr lang="en-US"/>
              <a:t>Click to edit Master title style</a:t>
            </a:r>
          </a:p>
        </p:txBody>
      </p:sp>
      <p:pic>
        <p:nvPicPr>
          <p:cNvPr id="7" name="Picture 2">
            <a:extLst>
              <a:ext uri="{FF2B5EF4-FFF2-40B4-BE49-F238E27FC236}">
                <a16:creationId xmlns:a16="http://schemas.microsoft.com/office/drawing/2014/main" id="{F1E58AA8-25A7-B64A-972B-6F1810748943}"/>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FF744187-6948-E246-A624-AF1510285AB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29BFA9-853A-4022-C8B2-383817CC04AF}"/>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29885"/>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2">
            <a:extLst>
              <a:ext uri="{FF2B5EF4-FFF2-40B4-BE49-F238E27FC236}">
                <a16:creationId xmlns:a16="http://schemas.microsoft.com/office/drawing/2014/main" id="{7F322568-2CE3-9F48-7929-22726B735B02}"/>
              </a:ext>
            </a:extLst>
          </p:cNvPr>
          <p:cNvPicPr>
            <a:picLocks noChangeAspect="1" noChangeArrowheads="1"/>
          </p:cNvPicPr>
          <p:nvPr/>
        </p:nvPicPr>
        <p:blipFill>
          <a:blip r:embed="rId108"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9429"/>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 id="2147484515" r:id="rId13"/>
    <p:sldLayoutId id="2147484516" r:id="rId14"/>
    <p:sldLayoutId id="2147484517" r:id="rId15"/>
    <p:sldLayoutId id="2147484518" r:id="rId16"/>
    <p:sldLayoutId id="2147484519" r:id="rId17"/>
    <p:sldLayoutId id="2147484520" r:id="rId18"/>
    <p:sldLayoutId id="2147484521" r:id="rId19"/>
    <p:sldLayoutId id="2147484522" r:id="rId20"/>
    <p:sldLayoutId id="2147484523" r:id="rId21"/>
    <p:sldLayoutId id="2147484524" r:id="rId22"/>
    <p:sldLayoutId id="2147484525" r:id="rId23"/>
    <p:sldLayoutId id="2147484526" r:id="rId24"/>
    <p:sldLayoutId id="2147484527" r:id="rId25"/>
    <p:sldLayoutId id="2147484528" r:id="rId26"/>
    <p:sldLayoutId id="2147484529" r:id="rId27"/>
    <p:sldLayoutId id="2147484530" r:id="rId28"/>
    <p:sldLayoutId id="2147484531" r:id="rId29"/>
    <p:sldLayoutId id="2147484532" r:id="rId30"/>
    <p:sldLayoutId id="2147484533" r:id="rId31"/>
    <p:sldLayoutId id="2147484534" r:id="rId32"/>
    <p:sldLayoutId id="2147484535" r:id="rId33"/>
    <p:sldLayoutId id="2147484536" r:id="rId34"/>
    <p:sldLayoutId id="2147484537" r:id="rId35"/>
    <p:sldLayoutId id="2147484538" r:id="rId36"/>
    <p:sldLayoutId id="2147484539" r:id="rId37"/>
    <p:sldLayoutId id="2147484540" r:id="rId38"/>
    <p:sldLayoutId id="2147484541" r:id="rId39"/>
    <p:sldLayoutId id="2147484542" r:id="rId40"/>
    <p:sldLayoutId id="2147484543" r:id="rId41"/>
    <p:sldLayoutId id="2147484544" r:id="rId42"/>
    <p:sldLayoutId id="2147484545" r:id="rId43"/>
    <p:sldLayoutId id="2147484546" r:id="rId44"/>
    <p:sldLayoutId id="2147484547" r:id="rId45"/>
    <p:sldLayoutId id="2147484548" r:id="rId46"/>
    <p:sldLayoutId id="2147484549" r:id="rId47"/>
    <p:sldLayoutId id="2147484550" r:id="rId48"/>
    <p:sldLayoutId id="2147484551" r:id="rId49"/>
    <p:sldLayoutId id="2147484552" r:id="rId50"/>
    <p:sldLayoutId id="2147484553" r:id="rId51"/>
    <p:sldLayoutId id="2147484554" r:id="rId52"/>
    <p:sldLayoutId id="2147484555" r:id="rId53"/>
    <p:sldLayoutId id="2147484556" r:id="rId54"/>
    <p:sldLayoutId id="2147484557" r:id="rId55"/>
    <p:sldLayoutId id="2147484558" r:id="rId56"/>
    <p:sldLayoutId id="2147484559" r:id="rId57"/>
    <p:sldLayoutId id="2147484560" r:id="rId58"/>
    <p:sldLayoutId id="2147484561" r:id="rId59"/>
    <p:sldLayoutId id="2147484562" r:id="rId60"/>
    <p:sldLayoutId id="2147484563" r:id="rId61"/>
    <p:sldLayoutId id="2147484564" r:id="rId62"/>
    <p:sldLayoutId id="2147484565" r:id="rId63"/>
    <p:sldLayoutId id="2147484566" r:id="rId64"/>
    <p:sldLayoutId id="2147484567" r:id="rId65"/>
    <p:sldLayoutId id="2147484568" r:id="rId66"/>
    <p:sldLayoutId id="2147484569" r:id="rId67"/>
    <p:sldLayoutId id="2147484570" r:id="rId68"/>
    <p:sldLayoutId id="2147484571" r:id="rId69"/>
    <p:sldLayoutId id="2147484572" r:id="rId70"/>
    <p:sldLayoutId id="2147484573" r:id="rId71"/>
    <p:sldLayoutId id="2147484574" r:id="rId72"/>
    <p:sldLayoutId id="2147484575" r:id="rId73"/>
    <p:sldLayoutId id="2147484576" r:id="rId74"/>
    <p:sldLayoutId id="2147484577" r:id="rId75"/>
    <p:sldLayoutId id="2147484578" r:id="rId76"/>
    <p:sldLayoutId id="2147484579" r:id="rId77"/>
    <p:sldLayoutId id="2147484580" r:id="rId78"/>
    <p:sldLayoutId id="2147484581" r:id="rId79"/>
    <p:sldLayoutId id="2147484582" r:id="rId80"/>
    <p:sldLayoutId id="2147484583" r:id="rId81"/>
    <p:sldLayoutId id="2147484584" r:id="rId82"/>
    <p:sldLayoutId id="2147484585" r:id="rId83"/>
    <p:sldLayoutId id="2147484586" r:id="rId84"/>
    <p:sldLayoutId id="2147484587" r:id="rId85"/>
    <p:sldLayoutId id="2147484588" r:id="rId86"/>
    <p:sldLayoutId id="2147484589" r:id="rId87"/>
    <p:sldLayoutId id="2147484590" r:id="rId88"/>
    <p:sldLayoutId id="2147484591" r:id="rId89"/>
    <p:sldLayoutId id="2147484592" r:id="rId90"/>
    <p:sldLayoutId id="2147484593" r:id="rId91"/>
    <p:sldLayoutId id="2147484594" r:id="rId92"/>
    <p:sldLayoutId id="2147484595" r:id="rId93"/>
    <p:sldLayoutId id="2147484596" r:id="rId94"/>
    <p:sldLayoutId id="2147484597" r:id="rId95"/>
    <p:sldLayoutId id="2147484598" r:id="rId96"/>
    <p:sldLayoutId id="2147484599" r:id="rId97"/>
    <p:sldLayoutId id="2147484600" r:id="rId98"/>
    <p:sldLayoutId id="2147484601" r:id="rId99"/>
    <p:sldLayoutId id="2147484602" r:id="rId100"/>
    <p:sldLayoutId id="2147484603" r:id="rId101"/>
    <p:sldLayoutId id="2147484604" r:id="rId102"/>
    <p:sldLayoutId id="2147484605" r:id="rId103"/>
    <p:sldLayoutId id="2147484606" r:id="rId104"/>
    <p:sldLayoutId id="2147484607" r:id="rId105"/>
    <p:sldLayoutId id="2147484608" r:id="rId106"/>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256032" indent="-256032" algn="l" defTabSz="457200" rtl="0" eaLnBrk="1" latinLnBrk="0" hangingPunct="1">
        <a:lnSpc>
          <a:spcPct val="110000"/>
        </a:lnSpc>
        <a:spcBef>
          <a:spcPts val="1000"/>
        </a:spcBef>
        <a:buClr>
          <a:schemeClr val="bg2"/>
        </a:buClr>
        <a:buSzPct val="100000"/>
        <a:buFont typeface="System Font Regular"/>
        <a:buChar char="○"/>
        <a:defRPr lang="en-US" sz="1600" b="0" i="0" kern="1200" baseline="0" dirty="0" smtClean="0">
          <a:solidFill>
            <a:schemeClr val="bg1"/>
          </a:solidFill>
          <a:latin typeface="Bierstadt" panose="020B0004020202020204" pitchFamily="34" charset="0"/>
          <a:ea typeface="+mn-ea"/>
          <a:cs typeface="+mn-cs"/>
        </a:defRPr>
      </a:lvl1pPr>
      <a:lvl2pPr marL="502920" indent="-256032" algn="l" defTabSz="457200" rtl="0" eaLnBrk="1" latinLnBrk="0" hangingPunct="1">
        <a:lnSpc>
          <a:spcPct val="110000"/>
        </a:lnSpc>
        <a:spcBef>
          <a:spcPts val="1000"/>
        </a:spcBef>
        <a:buClr>
          <a:schemeClr val="accent2"/>
        </a:buClr>
        <a:buFont typeface="System Font Regular"/>
        <a:buChar char="○"/>
        <a:defRPr lang="en-US" sz="1400" b="0" i="0" kern="1200" baseline="0" dirty="0" smtClean="0">
          <a:solidFill>
            <a:schemeClr val="bg1"/>
          </a:solidFill>
          <a:latin typeface="Bierstadt" panose="020B0004020202020204" pitchFamily="34" charset="0"/>
          <a:ea typeface="+mn-ea"/>
          <a:cs typeface="+mn-cs"/>
        </a:defRPr>
      </a:lvl2pPr>
      <a:lvl3pPr marL="731520" indent="-256032" algn="l" defTabSz="548640" rtl="0" eaLnBrk="1" latinLnBrk="0" hangingPunct="1">
        <a:lnSpc>
          <a:spcPct val="110000"/>
        </a:lnSpc>
        <a:spcBef>
          <a:spcPts val="1000"/>
        </a:spcBef>
        <a:buClr>
          <a:schemeClr val="bg2"/>
        </a:buClr>
        <a:buFont typeface="System Font Regular"/>
        <a:buChar char="○"/>
        <a:defRPr lang="en-US" sz="1200" b="0" i="0" kern="1200" dirty="0" smtClean="0">
          <a:solidFill>
            <a:schemeClr val="bg1"/>
          </a:solidFill>
          <a:latin typeface="Bierstadt" panose="020B0004020202020204" pitchFamily="34" charset="0"/>
          <a:ea typeface="+mn-ea"/>
          <a:cs typeface="+mn-cs"/>
        </a:defRPr>
      </a:lvl3pPr>
      <a:lvl4pPr marL="1005840" indent="-256032" algn="l" defTabSz="457200" rtl="0" eaLnBrk="1" latinLnBrk="0" hangingPunct="1">
        <a:lnSpc>
          <a:spcPct val="110000"/>
        </a:lnSpc>
        <a:spcBef>
          <a:spcPts val="1000"/>
        </a:spcBef>
        <a:buClr>
          <a:schemeClr val="accent2"/>
        </a:buClr>
        <a:buFont typeface="System Font Regular"/>
        <a:buChar char="○"/>
        <a:defRPr lang="en-US" sz="1100" b="0" i="0" kern="1200" dirty="0" smtClean="0">
          <a:solidFill>
            <a:schemeClr val="bg1"/>
          </a:solidFill>
          <a:latin typeface="Bierstadt" panose="020B0004020202020204" pitchFamily="34" charset="0"/>
          <a:ea typeface="+mn-ea"/>
          <a:cs typeface="+mn-cs"/>
        </a:defRPr>
      </a:lvl4pPr>
      <a:lvl5pPr marL="1234440" indent="-256032" algn="l" defTabSz="457200" rtl="0" eaLnBrk="1" latinLnBrk="0" hangingPunct="1">
        <a:lnSpc>
          <a:spcPct val="110000"/>
        </a:lnSpc>
        <a:spcBef>
          <a:spcPts val="1000"/>
        </a:spcBef>
        <a:spcAft>
          <a:spcPts val="200"/>
        </a:spcAft>
        <a:buClr>
          <a:schemeClr val="bg2"/>
        </a:buClr>
        <a:buSzPct val="100000"/>
        <a:buFont typeface="System Font Regular"/>
        <a:buChar char="○"/>
        <a:defRPr lang="en-US" sz="1000" b="0" i="0" kern="1200" baseline="0" dirty="0">
          <a:solidFill>
            <a:schemeClr val="bg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620">
          <p15:clr>
            <a:srgbClr val="F26B43"/>
          </p15:clr>
        </p15:guide>
        <p15:guide id="4"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4">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5B07F3-B0B6-094E-A43A-8C84F091FAB9}"/>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rgbClr val="969696"/>
                </a:solidFill>
                <a:effectLst/>
                <a:uLnTx/>
                <a:uFillTx/>
                <a:latin typeface="Bierstadt" panose="020B0004020202020204" pitchFamily="34" charset="0"/>
                <a:ea typeface="Century Gothic"/>
                <a:cs typeface="Century Gothic"/>
              </a:rPr>
              <a:t>VARONIS SYSTEMS. PROPRIETARY &amp; CONFIDENTIAL.</a:t>
            </a:r>
          </a:p>
        </p:txBody>
      </p:sp>
      <p:sp>
        <p:nvSpPr>
          <p:cNvPr id="2" name="Title Placeholder 1">
            <a:extLst>
              <a:ext uri="{FF2B5EF4-FFF2-40B4-BE49-F238E27FC236}">
                <a16:creationId xmlns:a16="http://schemas.microsoft.com/office/drawing/2014/main" id="{4967D49A-D894-804C-AFDD-62597D67FBCF}"/>
              </a:ext>
            </a:extLst>
          </p:cNvPr>
          <p:cNvSpPr>
            <a:spLocks noGrp="1"/>
          </p:cNvSpPr>
          <p:nvPr>
            <p:ph type="title"/>
          </p:nvPr>
        </p:nvSpPr>
        <p:spPr>
          <a:xfrm>
            <a:off x="628650" y="266472"/>
            <a:ext cx="7886700" cy="993775"/>
          </a:xfrm>
          <a:prstGeom prst="rect">
            <a:avLst/>
          </a:prstGeom>
        </p:spPr>
        <p:txBody>
          <a:bodyPr vert="horz" lIns="91440" tIns="45720" rIns="91440" bIns="45720" rtlCol="0" anchor="ctr">
            <a:normAutofit/>
          </a:bodyPr>
          <a:lstStyle/>
          <a:p>
            <a:r>
              <a:rPr lang="en-US"/>
              <a:t>Click to edit Master title style</a:t>
            </a:r>
          </a:p>
        </p:txBody>
      </p:sp>
      <p:pic>
        <p:nvPicPr>
          <p:cNvPr id="7" name="Picture 2">
            <a:extLst>
              <a:ext uri="{FF2B5EF4-FFF2-40B4-BE49-F238E27FC236}">
                <a16:creationId xmlns:a16="http://schemas.microsoft.com/office/drawing/2014/main" id="{F1E58AA8-25A7-B64A-972B-6F1810748943}"/>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FF744187-6948-E246-A624-AF1510285AB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9BA238-55E4-AA36-E777-A62FCFDFC202}"/>
              </a:ext>
            </a:extLst>
          </p:cNvPr>
          <p:cNvSpPr/>
          <p:nvPr/>
        </p:nvSpPr>
        <p:spPr>
          <a:xfrm>
            <a:off x="152400" y="4851856"/>
            <a:ext cx="2722601" cy="16927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all" spc="0" normalizeH="0" baseline="0" noProof="0">
                <a:ln>
                  <a:noFill/>
                </a:ln>
                <a:solidFill>
                  <a:schemeClr val="bg1">
                    <a:alpha val="29885"/>
                  </a:schemeClr>
                </a:solidFill>
                <a:effectLst/>
                <a:uLnTx/>
                <a:uFillTx/>
                <a:latin typeface="Bierstadt" panose="020B0004020202020204" pitchFamily="34" charset="0"/>
                <a:ea typeface="Century Gothic"/>
                <a:cs typeface="Century Gothic"/>
              </a:rPr>
              <a:t>VARONIS SYSTEMS. PROPRIETARY &amp; CONFIDENTIAL.</a:t>
            </a:r>
          </a:p>
        </p:txBody>
      </p:sp>
      <p:pic>
        <p:nvPicPr>
          <p:cNvPr id="6" name="Picture 2">
            <a:extLst>
              <a:ext uri="{FF2B5EF4-FFF2-40B4-BE49-F238E27FC236}">
                <a16:creationId xmlns:a16="http://schemas.microsoft.com/office/drawing/2014/main" id="{DC18BC22-55FA-863A-7986-C2605F926666}"/>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p:blipFill>
        <p:spPr bwMode="auto">
          <a:xfrm>
            <a:off x="7543800" y="4696206"/>
            <a:ext cx="1371600" cy="237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326735"/>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 id="2147484621" r:id="rId12"/>
    <p:sldLayoutId id="2147484622" r:id="rId13"/>
    <p:sldLayoutId id="2147484623" r:id="rId14"/>
    <p:sldLayoutId id="2147484624" r:id="rId15"/>
    <p:sldLayoutId id="2147484625" r:id="rId16"/>
    <p:sldLayoutId id="2147484626" r:id="rId17"/>
    <p:sldLayoutId id="2147484627" r:id="rId18"/>
    <p:sldLayoutId id="2147484628" r:id="rId19"/>
    <p:sldLayoutId id="2147484629" r:id="rId20"/>
    <p:sldLayoutId id="2147484630" r:id="rId21"/>
    <p:sldLayoutId id="2147484631" r:id="rId22"/>
    <p:sldLayoutId id="2147484632" r:id="rId23"/>
    <p:sldLayoutId id="2147484633" r:id="rId24"/>
    <p:sldLayoutId id="2147484634" r:id="rId25"/>
    <p:sldLayoutId id="2147484635" r:id="rId26"/>
    <p:sldLayoutId id="2147484636" r:id="rId27"/>
    <p:sldLayoutId id="2147484637" r:id="rId28"/>
    <p:sldLayoutId id="2147484638" r:id="rId29"/>
    <p:sldLayoutId id="2147484639" r:id="rId30"/>
    <p:sldLayoutId id="2147484640" r:id="rId31"/>
    <p:sldLayoutId id="2147484641" r:id="rId32"/>
    <p:sldLayoutId id="2147484642" r:id="rId33"/>
    <p:sldLayoutId id="2147484643" r:id="rId34"/>
    <p:sldLayoutId id="2147484644" r:id="rId35"/>
    <p:sldLayoutId id="2147484645" r:id="rId36"/>
    <p:sldLayoutId id="2147484646" r:id="rId37"/>
    <p:sldLayoutId id="2147484647" r:id="rId38"/>
    <p:sldLayoutId id="2147484648" r:id="rId39"/>
    <p:sldLayoutId id="2147484649" r:id="rId40"/>
    <p:sldLayoutId id="2147484650" r:id="rId41"/>
    <p:sldLayoutId id="2147484651" r:id="rId42"/>
    <p:sldLayoutId id="2147484652" r:id="rId43"/>
    <p:sldLayoutId id="2147484653" r:id="rId44"/>
    <p:sldLayoutId id="2147484654" r:id="rId45"/>
    <p:sldLayoutId id="2147484655" r:id="rId46"/>
    <p:sldLayoutId id="2147484656" r:id="rId47"/>
    <p:sldLayoutId id="2147484657" r:id="rId48"/>
    <p:sldLayoutId id="2147484658" r:id="rId49"/>
    <p:sldLayoutId id="2147484659" r:id="rId50"/>
    <p:sldLayoutId id="2147484660" r:id="rId51"/>
    <p:sldLayoutId id="2147484661" r:id="rId52"/>
    <p:sldLayoutId id="2147484662" r:id="rId53"/>
    <p:sldLayoutId id="2147484663" r:id="rId54"/>
    <p:sldLayoutId id="2147484664" r:id="rId55"/>
    <p:sldLayoutId id="2147484665" r:id="rId56"/>
    <p:sldLayoutId id="2147484666" r:id="rId57"/>
    <p:sldLayoutId id="2147484667" r:id="rId58"/>
    <p:sldLayoutId id="2147484668" r:id="rId59"/>
    <p:sldLayoutId id="2147484669" r:id="rId60"/>
    <p:sldLayoutId id="2147484670" r:id="rId61"/>
    <p:sldLayoutId id="2147484671" r:id="rId62"/>
    <p:sldLayoutId id="2147484672" r:id="rId63"/>
    <p:sldLayoutId id="2147484673" r:id="rId64"/>
    <p:sldLayoutId id="2147484674" r:id="rId65"/>
    <p:sldLayoutId id="2147484675" r:id="rId66"/>
    <p:sldLayoutId id="2147484676" r:id="rId67"/>
    <p:sldLayoutId id="2147484677" r:id="rId68"/>
    <p:sldLayoutId id="2147484678" r:id="rId69"/>
    <p:sldLayoutId id="2147484679" r:id="rId70"/>
    <p:sldLayoutId id="2147484680" r:id="rId71"/>
    <p:sldLayoutId id="2147484681" r:id="rId72"/>
    <p:sldLayoutId id="2147484682" r:id="rId73"/>
    <p:sldLayoutId id="2147484683" r:id="rId74"/>
    <p:sldLayoutId id="2147484684" r:id="rId75"/>
    <p:sldLayoutId id="2147484685" r:id="rId76"/>
    <p:sldLayoutId id="2147484686" r:id="rId77"/>
    <p:sldLayoutId id="2147484687" r:id="rId78"/>
    <p:sldLayoutId id="2147484688" r:id="rId79"/>
    <p:sldLayoutId id="2147484689" r:id="rId80"/>
    <p:sldLayoutId id="2147484690" r:id="rId81"/>
    <p:sldLayoutId id="2147484691" r:id="rId82"/>
    <p:sldLayoutId id="2147484692" r:id="rId83"/>
    <p:sldLayoutId id="2147484693" r:id="rId84"/>
    <p:sldLayoutId id="2147484694" r:id="rId85"/>
    <p:sldLayoutId id="2147484695" r:id="rId86"/>
    <p:sldLayoutId id="2147484703" r:id="rId87"/>
    <p:sldLayoutId id="2147484696" r:id="rId88"/>
    <p:sldLayoutId id="2147484699" r:id="rId89"/>
    <p:sldLayoutId id="2147484700" r:id="rId90"/>
    <p:sldLayoutId id="2147484701" r:id="rId91"/>
    <p:sldLayoutId id="2147484702" r:id="rId9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256032" indent="-256032" algn="l" defTabSz="457200" rtl="0" eaLnBrk="1" latinLnBrk="0" hangingPunct="1">
        <a:lnSpc>
          <a:spcPct val="130000"/>
        </a:lnSpc>
        <a:spcBef>
          <a:spcPct val="20000"/>
        </a:spcBef>
        <a:buClr>
          <a:schemeClr val="accent2"/>
        </a:buClr>
        <a:buSzPct val="100000"/>
        <a:buFont typeface="System Font Regular"/>
        <a:buChar char="○"/>
        <a:defRPr lang="en-US" sz="1600" b="0" i="0" kern="1200" baseline="0" dirty="0" smtClean="0">
          <a:solidFill>
            <a:schemeClr val="bg1"/>
          </a:solidFill>
          <a:latin typeface="Bierstadt" panose="020B0004020202020204" pitchFamily="34" charset="0"/>
          <a:ea typeface="+mn-ea"/>
          <a:cs typeface="+mn-cs"/>
        </a:defRPr>
      </a:lvl1pPr>
      <a:lvl2pPr marL="502920" indent="-256032" algn="l" defTabSz="457200" rtl="0" eaLnBrk="1" latinLnBrk="0" hangingPunct="1">
        <a:lnSpc>
          <a:spcPct val="130000"/>
        </a:lnSpc>
        <a:spcBef>
          <a:spcPct val="20000"/>
        </a:spcBef>
        <a:buClr>
          <a:schemeClr val="accent1"/>
        </a:buClr>
        <a:buFont typeface="System Font Regular"/>
        <a:buChar char="○"/>
        <a:defRPr lang="en-US" sz="1400" b="0" i="0" kern="1200" baseline="0" dirty="0" smtClean="0">
          <a:solidFill>
            <a:schemeClr val="bg1"/>
          </a:solidFill>
          <a:latin typeface="Bierstadt" panose="020B0004020202020204" pitchFamily="34" charset="0"/>
          <a:ea typeface="+mn-ea"/>
          <a:cs typeface="+mn-cs"/>
        </a:defRPr>
      </a:lvl2pPr>
      <a:lvl3pPr marL="731520" indent="-256032" algn="l" defTabSz="548640" rtl="0" eaLnBrk="1" latinLnBrk="0" hangingPunct="1">
        <a:lnSpc>
          <a:spcPct val="130000"/>
        </a:lnSpc>
        <a:spcBef>
          <a:spcPct val="20000"/>
        </a:spcBef>
        <a:buClr>
          <a:schemeClr val="accent2"/>
        </a:buClr>
        <a:buFont typeface="System Font Regular"/>
        <a:buChar char="○"/>
        <a:defRPr lang="en-US" sz="1200" b="0" i="0" kern="1200" dirty="0" smtClean="0">
          <a:solidFill>
            <a:schemeClr val="bg1"/>
          </a:solidFill>
          <a:latin typeface="Bierstadt" panose="020B0004020202020204" pitchFamily="34" charset="0"/>
          <a:ea typeface="+mn-ea"/>
          <a:cs typeface="+mn-cs"/>
        </a:defRPr>
      </a:lvl3pPr>
      <a:lvl4pPr marL="1005840" indent="-256032" algn="l" defTabSz="457200" rtl="0" eaLnBrk="1" latinLnBrk="0" hangingPunct="1">
        <a:lnSpc>
          <a:spcPct val="130000"/>
        </a:lnSpc>
        <a:spcBef>
          <a:spcPct val="20000"/>
        </a:spcBef>
        <a:buClr>
          <a:schemeClr val="accent1"/>
        </a:buClr>
        <a:buFont typeface="System Font Regular"/>
        <a:buChar char="○"/>
        <a:defRPr lang="en-US" sz="1100" b="0" i="0" kern="1200" dirty="0" smtClean="0">
          <a:solidFill>
            <a:schemeClr val="bg1"/>
          </a:solidFill>
          <a:latin typeface="Bierstadt" panose="020B0004020202020204" pitchFamily="34" charset="0"/>
          <a:ea typeface="+mn-ea"/>
          <a:cs typeface="+mn-cs"/>
        </a:defRPr>
      </a:lvl4pPr>
      <a:lvl5pPr marL="1234440" indent="-256032" algn="l" defTabSz="457200" rtl="0" eaLnBrk="1" latinLnBrk="0" hangingPunct="1">
        <a:lnSpc>
          <a:spcPct val="130000"/>
        </a:lnSpc>
        <a:spcBef>
          <a:spcPts val="0"/>
        </a:spcBef>
        <a:spcAft>
          <a:spcPts val="200"/>
        </a:spcAft>
        <a:buClr>
          <a:schemeClr val="accent2"/>
        </a:buClr>
        <a:buSzPct val="100000"/>
        <a:buFont typeface="System Font Regular"/>
        <a:buChar char="○"/>
        <a:defRPr lang="en-US" sz="1000" b="0" i="0" kern="1200" baseline="0" dirty="0">
          <a:solidFill>
            <a:schemeClr val="bg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0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0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0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8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9.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3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emf"/><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07.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0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702B5D7-7DCF-5740-1B5A-F4BDA1D3D8D4}"/>
              </a:ext>
            </a:extLst>
          </p:cNvPr>
          <p:cNvSpPr>
            <a:spLocks noGrp="1"/>
          </p:cNvSpPr>
          <p:nvPr>
            <p:ph type="body" sz="quarter" idx="11"/>
          </p:nvPr>
        </p:nvSpPr>
        <p:spPr/>
        <p:txBody>
          <a:bodyPr/>
          <a:lstStyle/>
          <a:p>
            <a:r>
              <a:rPr lang="en-US"/>
              <a:t>August 2023</a:t>
            </a:r>
          </a:p>
        </p:txBody>
      </p:sp>
      <p:sp>
        <p:nvSpPr>
          <p:cNvPr id="8" name="Text Placeholder 7">
            <a:extLst>
              <a:ext uri="{FF2B5EF4-FFF2-40B4-BE49-F238E27FC236}">
                <a16:creationId xmlns:a16="http://schemas.microsoft.com/office/drawing/2014/main" id="{5EB33F46-41E9-CE8A-7C16-A8F591E8134C}"/>
              </a:ext>
            </a:extLst>
          </p:cNvPr>
          <p:cNvSpPr>
            <a:spLocks noGrp="1"/>
          </p:cNvSpPr>
          <p:nvPr>
            <p:ph type="body" sz="quarter" idx="10"/>
          </p:nvPr>
        </p:nvSpPr>
        <p:spPr>
          <a:xfrm>
            <a:off x="488528" y="2691283"/>
            <a:ext cx="4703954" cy="576206"/>
          </a:xfrm>
        </p:spPr>
        <p:txBody>
          <a:bodyPr>
            <a:normAutofit fontScale="92500"/>
          </a:bodyPr>
          <a:lstStyle/>
          <a:p>
            <a:r>
              <a:rPr lang="en-US" sz="2400">
                <a:solidFill>
                  <a:schemeClr val="bg2"/>
                </a:solidFill>
              </a:rPr>
              <a:t>Preventing Microsoft Copilot Exposure</a:t>
            </a:r>
          </a:p>
        </p:txBody>
      </p:sp>
      <p:sp>
        <p:nvSpPr>
          <p:cNvPr id="10" name="Text Placeholder 9">
            <a:extLst>
              <a:ext uri="{FF2B5EF4-FFF2-40B4-BE49-F238E27FC236}">
                <a16:creationId xmlns:a16="http://schemas.microsoft.com/office/drawing/2014/main" id="{9AFE2C0F-C140-09E8-624B-B147E92F2EAD}"/>
              </a:ext>
            </a:extLst>
          </p:cNvPr>
          <p:cNvSpPr>
            <a:spLocks noGrp="1"/>
          </p:cNvSpPr>
          <p:nvPr>
            <p:ph type="body" sz="quarter" idx="13"/>
          </p:nvPr>
        </p:nvSpPr>
        <p:spPr/>
        <p:txBody>
          <a:bodyPr/>
          <a:lstStyle/>
          <a:p>
            <a:r>
              <a:rPr lang="en-US" dirty="0"/>
              <a:t>Generative AI Security</a:t>
            </a:r>
          </a:p>
        </p:txBody>
      </p:sp>
    </p:spTree>
    <p:extLst>
      <p:ext uri="{BB962C8B-B14F-4D97-AF65-F5344CB8AC3E}">
        <p14:creationId xmlns:p14="http://schemas.microsoft.com/office/powerpoint/2010/main" val="7930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0C06F-7D2A-FB33-D9C6-D2A8ACF5076E}"/>
              </a:ext>
            </a:extLst>
          </p:cNvPr>
          <p:cNvPicPr>
            <a:picLocks noChangeAspect="1"/>
          </p:cNvPicPr>
          <p:nvPr/>
        </p:nvPicPr>
        <p:blipFill rotWithShape="1">
          <a:blip r:embed="rId3">
            <a:alphaModFix/>
          </a:blip>
          <a:srcRect b="4005"/>
          <a:stretch/>
        </p:blipFill>
        <p:spPr>
          <a:xfrm>
            <a:off x="28800" y="302007"/>
            <a:ext cx="9144000" cy="4841494"/>
          </a:xfrm>
          <a:prstGeom prst="rect">
            <a:avLst/>
          </a:prstGeom>
        </p:spPr>
      </p:pic>
    </p:spTree>
    <p:extLst>
      <p:ext uri="{BB962C8B-B14F-4D97-AF65-F5344CB8AC3E}">
        <p14:creationId xmlns:p14="http://schemas.microsoft.com/office/powerpoint/2010/main" val="293997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E7A96-52AD-9212-354C-FCB40AA5026B}"/>
              </a:ext>
            </a:extLst>
          </p:cNvPr>
          <p:cNvPicPr>
            <a:picLocks noChangeAspect="1"/>
          </p:cNvPicPr>
          <p:nvPr/>
        </p:nvPicPr>
        <p:blipFill rotWithShape="1">
          <a:blip r:embed="rId3">
            <a:alphaModFix/>
          </a:blip>
          <a:srcRect b="4198"/>
          <a:stretch/>
        </p:blipFill>
        <p:spPr>
          <a:xfrm>
            <a:off x="36000" y="309206"/>
            <a:ext cx="9144000" cy="4834294"/>
          </a:xfrm>
          <a:prstGeom prst="rect">
            <a:avLst/>
          </a:prstGeom>
        </p:spPr>
      </p:pic>
    </p:spTree>
    <p:extLst>
      <p:ext uri="{BB962C8B-B14F-4D97-AF65-F5344CB8AC3E}">
        <p14:creationId xmlns:p14="http://schemas.microsoft.com/office/powerpoint/2010/main" val="407964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CC761-A67A-E803-8115-9DED110C0CA3}"/>
              </a:ext>
            </a:extLst>
          </p:cNvPr>
          <p:cNvPicPr>
            <a:picLocks noChangeAspect="1"/>
          </p:cNvPicPr>
          <p:nvPr/>
        </p:nvPicPr>
        <p:blipFill rotWithShape="1">
          <a:blip r:embed="rId3">
            <a:alphaModFix/>
          </a:blip>
          <a:srcRect b="4200"/>
          <a:stretch/>
        </p:blipFill>
        <p:spPr>
          <a:xfrm>
            <a:off x="36000" y="311835"/>
            <a:ext cx="9144000" cy="4831665"/>
          </a:xfrm>
          <a:prstGeom prst="rect">
            <a:avLst/>
          </a:prstGeom>
        </p:spPr>
      </p:pic>
    </p:spTree>
    <p:extLst>
      <p:ext uri="{BB962C8B-B14F-4D97-AF65-F5344CB8AC3E}">
        <p14:creationId xmlns:p14="http://schemas.microsoft.com/office/powerpoint/2010/main" val="266302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751C1-486F-C091-301C-CC17E3BA17A8}"/>
              </a:ext>
            </a:extLst>
          </p:cNvPr>
          <p:cNvPicPr>
            <a:picLocks noChangeAspect="1"/>
          </p:cNvPicPr>
          <p:nvPr/>
        </p:nvPicPr>
        <p:blipFill rotWithShape="1">
          <a:blip r:embed="rId3">
            <a:alphaModFix/>
          </a:blip>
          <a:srcRect b="784"/>
          <a:stretch/>
        </p:blipFill>
        <p:spPr>
          <a:xfrm>
            <a:off x="36000" y="311835"/>
            <a:ext cx="9144000" cy="4831665"/>
          </a:xfrm>
          <a:prstGeom prst="rect">
            <a:avLst/>
          </a:prstGeom>
        </p:spPr>
      </p:pic>
    </p:spTree>
    <p:extLst>
      <p:ext uri="{BB962C8B-B14F-4D97-AF65-F5344CB8AC3E}">
        <p14:creationId xmlns:p14="http://schemas.microsoft.com/office/powerpoint/2010/main" val="210983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4E24-647B-9AAB-6FD4-E28D12717E47}"/>
              </a:ext>
            </a:extLst>
          </p:cNvPr>
          <p:cNvSpPr>
            <a:spLocks noGrp="1"/>
          </p:cNvSpPr>
          <p:nvPr>
            <p:ph type="title"/>
          </p:nvPr>
        </p:nvSpPr>
        <p:spPr/>
        <p:txBody>
          <a:bodyPr/>
          <a:lstStyle/>
          <a:p>
            <a:r>
              <a:rPr lang="en-US"/>
              <a:t>Some quick AI concepts</a:t>
            </a:r>
          </a:p>
        </p:txBody>
      </p:sp>
      <p:sp>
        <p:nvSpPr>
          <p:cNvPr id="3" name="Content Placeholder 2">
            <a:extLst>
              <a:ext uri="{FF2B5EF4-FFF2-40B4-BE49-F238E27FC236}">
                <a16:creationId xmlns:a16="http://schemas.microsoft.com/office/drawing/2014/main" id="{265FC9DA-2B9A-9CA7-35A3-9AA28D8A4054}"/>
              </a:ext>
            </a:extLst>
          </p:cNvPr>
          <p:cNvSpPr>
            <a:spLocks noGrp="1"/>
          </p:cNvSpPr>
          <p:nvPr>
            <p:ph sz="quarter" idx="16"/>
          </p:nvPr>
        </p:nvSpPr>
        <p:spPr/>
        <p:txBody>
          <a:bodyPr/>
          <a:lstStyle/>
          <a:p>
            <a:r>
              <a:rPr lang="en-US" b="1"/>
              <a:t>Grounding call</a:t>
            </a:r>
            <a:r>
              <a:rPr lang="en-US"/>
              <a:t> – giving the LLM use-case specific information not related to its training</a:t>
            </a:r>
          </a:p>
          <a:p>
            <a:r>
              <a:rPr lang="en-US" b="1"/>
              <a:t>Semantic index</a:t>
            </a:r>
            <a:r>
              <a:rPr lang="en-US"/>
              <a:t> – a map of data and relationships that glue related concepts together</a:t>
            </a:r>
          </a:p>
          <a:p>
            <a:r>
              <a:rPr lang="en-US" b="1"/>
              <a:t>RAI</a:t>
            </a:r>
            <a:r>
              <a:rPr lang="en-US"/>
              <a:t> – responsible AI</a:t>
            </a:r>
          </a:p>
          <a:p>
            <a:r>
              <a:rPr lang="en-US" b="1"/>
              <a:t>Model poisoning</a:t>
            </a:r>
            <a:r>
              <a:rPr lang="en-US"/>
              <a:t> – intentionally manipulating training data to compromise a model’s accuracy, performance, or security</a:t>
            </a:r>
          </a:p>
          <a:p>
            <a:r>
              <a:rPr lang="en-US" b="1"/>
              <a:t>Hallucination</a:t>
            </a:r>
            <a:r>
              <a:rPr lang="en-US"/>
              <a:t> – when an LLM confidently presents a response the seems reasonable but is not accurate based on the context</a:t>
            </a:r>
          </a:p>
        </p:txBody>
      </p:sp>
    </p:spTree>
    <p:extLst>
      <p:ext uri="{BB962C8B-B14F-4D97-AF65-F5344CB8AC3E}">
        <p14:creationId xmlns:p14="http://schemas.microsoft.com/office/powerpoint/2010/main" val="2633560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18118-C7E7-6D6A-C3DA-C3CEB986E72C}"/>
              </a:ext>
            </a:extLst>
          </p:cNvPr>
          <p:cNvSpPr>
            <a:spLocks noGrp="1"/>
          </p:cNvSpPr>
          <p:nvPr>
            <p:ph type="title"/>
          </p:nvPr>
        </p:nvSpPr>
        <p:spPr>
          <a:xfrm>
            <a:off x="342900" y="269653"/>
            <a:ext cx="3771900" cy="838193"/>
          </a:xfrm>
        </p:spPr>
        <p:txBody>
          <a:bodyPr anchor="t">
            <a:normAutofit/>
          </a:bodyPr>
          <a:lstStyle/>
          <a:p>
            <a:pPr>
              <a:lnSpc>
                <a:spcPct val="90000"/>
              </a:lnSpc>
            </a:pPr>
            <a:r>
              <a:rPr lang="en-US" sz="2200"/>
              <a:t>Microsoft’s relationship with Open AI</a:t>
            </a:r>
          </a:p>
        </p:txBody>
      </p:sp>
      <p:sp>
        <p:nvSpPr>
          <p:cNvPr id="3079" name="Content Placeholder 2">
            <a:extLst>
              <a:ext uri="{FF2B5EF4-FFF2-40B4-BE49-F238E27FC236}">
                <a16:creationId xmlns:a16="http://schemas.microsoft.com/office/drawing/2014/main" id="{A76552BF-6947-7925-0ED3-FCCE4814B7AA}"/>
              </a:ext>
            </a:extLst>
          </p:cNvPr>
          <p:cNvSpPr>
            <a:spLocks noGrp="1"/>
          </p:cNvSpPr>
          <p:nvPr>
            <p:ph sz="quarter" idx="22"/>
          </p:nvPr>
        </p:nvSpPr>
        <p:spPr>
          <a:xfrm>
            <a:off x="342900" y="1200150"/>
            <a:ext cx="3771900" cy="3200400"/>
          </a:xfrm>
        </p:spPr>
        <p:txBody>
          <a:bodyPr/>
          <a:lstStyle/>
          <a:p>
            <a:r>
              <a:rPr lang="en-US" dirty="0"/>
              <a:t>Invested $10B+ in </a:t>
            </a:r>
            <a:r>
              <a:rPr lang="en-US" dirty="0" err="1"/>
              <a:t>OpenAI</a:t>
            </a:r>
            <a:endParaRPr lang="en-US" dirty="0"/>
          </a:p>
          <a:p>
            <a:r>
              <a:rPr lang="en-US" dirty="0"/>
              <a:t>Azure </a:t>
            </a:r>
            <a:r>
              <a:rPr lang="en-US" dirty="0" err="1"/>
              <a:t>OpenAI</a:t>
            </a:r>
            <a:r>
              <a:rPr lang="en-US" dirty="0"/>
              <a:t>, which powers Copilot, is a private instance that </a:t>
            </a:r>
            <a:r>
              <a:rPr lang="en-US" dirty="0" err="1"/>
              <a:t>OpenAI</a:t>
            </a:r>
            <a:r>
              <a:rPr lang="en-US" dirty="0"/>
              <a:t> cannot access</a:t>
            </a:r>
          </a:p>
          <a:p>
            <a:r>
              <a:rPr lang="en-US" dirty="0"/>
              <a:t>Azure </a:t>
            </a:r>
            <a:r>
              <a:rPr lang="en-US" dirty="0" err="1"/>
              <a:t>OpenAI</a:t>
            </a:r>
            <a:r>
              <a:rPr lang="en-US" dirty="0"/>
              <a:t> wraps models such as GPT-4 and DALL-E with a security promise from Microsoft</a:t>
            </a:r>
          </a:p>
          <a:p>
            <a:endParaRPr lang="en-US" dirty="0"/>
          </a:p>
          <a:p>
            <a:endParaRPr lang="en-US" dirty="0"/>
          </a:p>
        </p:txBody>
      </p:sp>
      <p:pic>
        <p:nvPicPr>
          <p:cNvPr id="3074" name="Picture 2" descr="A heart with different colored parts&#10;&#10;Description automatically generated">
            <a:extLst>
              <a:ext uri="{FF2B5EF4-FFF2-40B4-BE49-F238E27FC236}">
                <a16:creationId xmlns:a16="http://schemas.microsoft.com/office/drawing/2014/main" id="{0B9FFF2E-A6BE-22FC-2D5E-14D44382E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1" r="5" b="5"/>
          <a:stretch/>
        </p:blipFill>
        <p:spPr bwMode="auto">
          <a:xfrm>
            <a:off x="5029200" y="666750"/>
            <a:ext cx="3657600" cy="3733800"/>
          </a:xfrm>
          <a:prstGeom prst="rect">
            <a:avLst/>
          </a:prstGeom>
          <a:solidFill>
            <a:srgbClr val="FFFFFF"/>
          </a:solidFill>
        </p:spPr>
      </p:pic>
    </p:spTree>
    <p:extLst>
      <p:ext uri="{BB962C8B-B14F-4D97-AF65-F5344CB8AC3E}">
        <p14:creationId xmlns:p14="http://schemas.microsoft.com/office/powerpoint/2010/main" val="270560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6D1C-64C9-A0D8-D88C-C6926CB60E90}"/>
              </a:ext>
            </a:extLst>
          </p:cNvPr>
          <p:cNvSpPr>
            <a:spLocks noGrp="1"/>
          </p:cNvSpPr>
          <p:nvPr>
            <p:ph type="title"/>
          </p:nvPr>
        </p:nvSpPr>
        <p:spPr/>
        <p:txBody>
          <a:bodyPr/>
          <a:lstStyle/>
          <a:p>
            <a:r>
              <a:rPr lang="en-US"/>
              <a:t>What’s Microsoft’s security plan?</a:t>
            </a:r>
          </a:p>
        </p:txBody>
      </p:sp>
    </p:spTree>
    <p:extLst>
      <p:ext uri="{BB962C8B-B14F-4D97-AF65-F5344CB8AC3E}">
        <p14:creationId xmlns:p14="http://schemas.microsoft.com/office/powerpoint/2010/main" val="817319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AD344-E5F9-1797-0250-938F7F5D3D56}"/>
              </a:ext>
            </a:extLst>
          </p:cNvPr>
          <p:cNvSpPr>
            <a:spLocks noGrp="1"/>
          </p:cNvSpPr>
          <p:nvPr>
            <p:ph type="title"/>
          </p:nvPr>
        </p:nvSpPr>
        <p:spPr>
          <a:xfrm>
            <a:off x="4476206" y="191589"/>
            <a:ext cx="4229100" cy="966651"/>
          </a:xfrm>
        </p:spPr>
        <p:txBody>
          <a:bodyPr/>
          <a:lstStyle/>
          <a:p>
            <a:r>
              <a:rPr lang="en-US"/>
              <a:t>The good news</a:t>
            </a:r>
          </a:p>
        </p:txBody>
      </p:sp>
      <p:grpSp>
        <p:nvGrpSpPr>
          <p:cNvPr id="19" name="Group 18">
            <a:extLst>
              <a:ext uri="{FF2B5EF4-FFF2-40B4-BE49-F238E27FC236}">
                <a16:creationId xmlns:a16="http://schemas.microsoft.com/office/drawing/2014/main" id="{BDD5D9D2-2990-A92A-BB5D-845D2C786BB0}"/>
              </a:ext>
            </a:extLst>
          </p:cNvPr>
          <p:cNvGrpSpPr/>
          <p:nvPr/>
        </p:nvGrpSpPr>
        <p:grpSpPr>
          <a:xfrm>
            <a:off x="836024" y="797609"/>
            <a:ext cx="2255520" cy="2381334"/>
            <a:chOff x="896984" y="1659443"/>
            <a:chExt cx="2255520" cy="2381334"/>
          </a:xfrm>
        </p:grpSpPr>
        <p:pic>
          <p:nvPicPr>
            <p:cNvPr id="16" name="Picture 2" descr="Microsoft 365 Logo PNG Vector (SVG) Free Download">
              <a:extLst>
                <a:ext uri="{FF2B5EF4-FFF2-40B4-BE49-F238E27FC236}">
                  <a16:creationId xmlns:a16="http://schemas.microsoft.com/office/drawing/2014/main" id="{C981D226-9E67-FD30-4EBE-68DC59CDA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3" y="1659443"/>
              <a:ext cx="1660398" cy="18246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654A49A-4A3C-4EBB-9162-D9AD51309E88}"/>
                </a:ext>
              </a:extLst>
            </p:cNvPr>
            <p:cNvSpPr txBox="1"/>
            <p:nvPr/>
          </p:nvSpPr>
          <p:spPr>
            <a:xfrm>
              <a:off x="896984" y="3675017"/>
              <a:ext cx="2255520" cy="365760"/>
            </a:xfrm>
            <a:prstGeom prst="rect">
              <a:avLst/>
            </a:prstGeom>
          </p:spPr>
          <p:txBody>
            <a:bodyPr vert="horz" wrap="none" lIns="0" tIns="0" rIns="0" bIns="0" rtlCol="0">
              <a:normAutofit/>
            </a:bodyPr>
            <a:lstStyle/>
            <a:p>
              <a:pPr algn="l"/>
              <a:r>
                <a:rPr lang="en-US">
                  <a:solidFill>
                    <a:schemeClr val="bg1"/>
                  </a:solidFill>
                  <a:latin typeface="Segoe UI" panose="020B0502040204020203" pitchFamily="34" charset="0"/>
                  <a:cs typeface="Segoe UI" panose="020B0502040204020203" pitchFamily="34" charset="0"/>
                </a:rPr>
                <a:t>Microsoft 365 Copilot</a:t>
              </a:r>
            </a:p>
          </p:txBody>
        </p:sp>
      </p:grpSp>
      <p:grpSp>
        <p:nvGrpSpPr>
          <p:cNvPr id="38" name="Group 37">
            <a:extLst>
              <a:ext uri="{FF2B5EF4-FFF2-40B4-BE49-F238E27FC236}">
                <a16:creationId xmlns:a16="http://schemas.microsoft.com/office/drawing/2014/main" id="{84EDE930-A680-A7E2-43A2-13C09DF30519}"/>
              </a:ext>
            </a:extLst>
          </p:cNvPr>
          <p:cNvGrpSpPr/>
          <p:nvPr/>
        </p:nvGrpSpPr>
        <p:grpSpPr>
          <a:xfrm>
            <a:off x="902236" y="3178943"/>
            <a:ext cx="2036010" cy="1088824"/>
            <a:chOff x="786674" y="3670977"/>
            <a:chExt cx="2536372" cy="1356409"/>
          </a:xfrm>
        </p:grpSpPr>
        <p:sp>
          <p:nvSpPr>
            <p:cNvPr id="18" name="TextBox 17">
              <a:extLst>
                <a:ext uri="{FF2B5EF4-FFF2-40B4-BE49-F238E27FC236}">
                  <a16:creationId xmlns:a16="http://schemas.microsoft.com/office/drawing/2014/main" id="{6C742946-1EF1-AFE8-5796-21E42C63DC2C}"/>
                </a:ext>
              </a:extLst>
            </p:cNvPr>
            <p:cNvSpPr txBox="1"/>
            <p:nvPr/>
          </p:nvSpPr>
          <p:spPr>
            <a:xfrm>
              <a:off x="1193074" y="430203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23" name="Picture 22" descr="A blue square with white letters&#10;&#10;Description automatically generated">
              <a:extLst>
                <a:ext uri="{FF2B5EF4-FFF2-40B4-BE49-F238E27FC236}">
                  <a16:creationId xmlns:a16="http://schemas.microsoft.com/office/drawing/2014/main" id="{CD18DDF9-268B-B0CD-309B-C673E018B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474" y="4214586"/>
              <a:ext cx="812800" cy="812800"/>
            </a:xfrm>
            <a:prstGeom prst="rect">
              <a:avLst/>
            </a:prstGeom>
          </p:spPr>
        </p:pic>
        <p:pic>
          <p:nvPicPr>
            <p:cNvPr id="25" name="Picture 24" descr="A logo of a company&#10;&#10;Description automatically generated">
              <a:extLst>
                <a:ext uri="{FF2B5EF4-FFF2-40B4-BE49-F238E27FC236}">
                  <a16:creationId xmlns:a16="http://schemas.microsoft.com/office/drawing/2014/main" id="{B3E0B16C-8F0D-C944-532E-8D53FFC32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674" y="4214586"/>
              <a:ext cx="812800" cy="812800"/>
            </a:xfrm>
            <a:prstGeom prst="rect">
              <a:avLst/>
            </a:prstGeom>
          </p:spPr>
        </p:pic>
        <p:pic>
          <p:nvPicPr>
            <p:cNvPr id="27" name="Picture 26" descr="A logo of a company&#10;&#10;Description automatically generated">
              <a:extLst>
                <a:ext uri="{FF2B5EF4-FFF2-40B4-BE49-F238E27FC236}">
                  <a16:creationId xmlns:a16="http://schemas.microsoft.com/office/drawing/2014/main" id="{B17DC5FD-DDEF-F47E-3FFE-BFC9019BA222}"/>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2510246" y="3670977"/>
              <a:ext cx="812800" cy="812800"/>
            </a:xfrm>
            <a:prstGeom prst="rect">
              <a:avLst/>
            </a:prstGeom>
          </p:spPr>
        </p:pic>
        <p:pic>
          <p:nvPicPr>
            <p:cNvPr id="29" name="Picture 28" descr="A logo of a company&#10;&#10;Description automatically generated">
              <a:extLst>
                <a:ext uri="{FF2B5EF4-FFF2-40B4-BE49-F238E27FC236}">
                  <a16:creationId xmlns:a16="http://schemas.microsoft.com/office/drawing/2014/main" id="{5E4BEAD4-8D5B-2533-7C37-76E3A98D9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075" y="3670977"/>
              <a:ext cx="812800" cy="812800"/>
            </a:xfrm>
            <a:prstGeom prst="rect">
              <a:avLst/>
            </a:prstGeom>
          </p:spPr>
        </p:pic>
        <p:pic>
          <p:nvPicPr>
            <p:cNvPr id="31" name="Picture 30" descr="A blue and white logo&#10;&#10;Description automatically generated">
              <a:extLst>
                <a:ext uri="{FF2B5EF4-FFF2-40B4-BE49-F238E27FC236}">
                  <a16:creationId xmlns:a16="http://schemas.microsoft.com/office/drawing/2014/main" id="{EC196F80-6812-4859-5475-D41AC0644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5954" y="3670977"/>
              <a:ext cx="812800" cy="812800"/>
            </a:xfrm>
            <a:prstGeom prst="rect">
              <a:avLst/>
            </a:prstGeom>
          </p:spPr>
        </p:pic>
        <p:pic>
          <p:nvPicPr>
            <p:cNvPr id="33" name="Picture 32" descr="A purple and white logo&#10;&#10;Description automatically generated">
              <a:extLst>
                <a:ext uri="{FF2B5EF4-FFF2-40B4-BE49-F238E27FC236}">
                  <a16:creationId xmlns:a16="http://schemas.microsoft.com/office/drawing/2014/main" id="{FC3D910D-857A-CD70-3C1B-2772645A4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674" y="3670977"/>
              <a:ext cx="812800" cy="812800"/>
            </a:xfrm>
            <a:prstGeom prst="rect">
              <a:avLst/>
            </a:prstGeom>
          </p:spPr>
        </p:pic>
        <p:pic>
          <p:nvPicPr>
            <p:cNvPr id="35" name="Picture 34" descr="A blue cloud logo on a black background&#10;&#10;Description automatically generated">
              <a:extLst>
                <a:ext uri="{FF2B5EF4-FFF2-40B4-BE49-F238E27FC236}">
                  <a16:creationId xmlns:a16="http://schemas.microsoft.com/office/drawing/2014/main" id="{0A27256E-862B-3354-CA6D-0E0194F4E3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9360" y="4173947"/>
              <a:ext cx="812800" cy="812800"/>
            </a:xfrm>
            <a:prstGeom prst="rect">
              <a:avLst/>
            </a:prstGeom>
          </p:spPr>
        </p:pic>
        <p:pic>
          <p:nvPicPr>
            <p:cNvPr id="37" name="Picture 36" descr="A green square with white x on it&#10;&#10;Description automatically generated">
              <a:extLst>
                <a:ext uri="{FF2B5EF4-FFF2-40B4-BE49-F238E27FC236}">
                  <a16:creationId xmlns:a16="http://schemas.microsoft.com/office/drawing/2014/main" id="{E2415396-5155-A7DB-571D-287A13C56F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5075" y="4214586"/>
              <a:ext cx="812800" cy="812800"/>
            </a:xfrm>
            <a:prstGeom prst="rect">
              <a:avLst/>
            </a:prstGeom>
          </p:spPr>
        </p:pic>
      </p:grpSp>
      <p:sp>
        <p:nvSpPr>
          <p:cNvPr id="39" name="Content Placeholder 3">
            <a:extLst>
              <a:ext uri="{FF2B5EF4-FFF2-40B4-BE49-F238E27FC236}">
                <a16:creationId xmlns:a16="http://schemas.microsoft.com/office/drawing/2014/main" id="{F1D956B6-047D-416F-7086-70D0270B4727}"/>
              </a:ext>
            </a:extLst>
          </p:cNvPr>
          <p:cNvSpPr>
            <a:spLocks noGrp="1"/>
          </p:cNvSpPr>
          <p:nvPr>
            <p:ph sz="quarter" idx="26"/>
          </p:nvPr>
        </p:nvSpPr>
        <p:spPr>
          <a:xfrm>
            <a:off x="4476206" y="1356237"/>
            <a:ext cx="4229100" cy="3595674"/>
          </a:xfrm>
        </p:spPr>
        <p:txBody>
          <a:bodyPr/>
          <a:lstStyle/>
          <a:p>
            <a:pPr marL="228594" indent="-228594">
              <a:spcBef>
                <a:spcPts val="1536"/>
              </a:spcBef>
              <a:buClr>
                <a:schemeClr val="bg2"/>
              </a:buClr>
              <a:buFont typeface="Wingdings" panose="05000000000000000000" pitchFamily="2" charset="2"/>
              <a:buChar char="q"/>
            </a:pPr>
            <a:r>
              <a:rPr lang="en-US" sz="1800" dirty="0"/>
              <a:t> Tenant isolation</a:t>
            </a:r>
          </a:p>
          <a:p>
            <a:pPr marL="228594" indent="-228594">
              <a:spcBef>
                <a:spcPts val="1536"/>
              </a:spcBef>
              <a:buClr>
                <a:schemeClr val="bg2"/>
              </a:buClr>
              <a:buFont typeface="Wingdings" panose="05000000000000000000" pitchFamily="2" charset="2"/>
              <a:buChar char="q"/>
            </a:pPr>
            <a:r>
              <a:rPr lang="en-US" sz="1800" dirty="0"/>
              <a:t> Training boundaries</a:t>
            </a:r>
          </a:p>
          <a:p>
            <a:pPr marL="228594" indent="-228594">
              <a:spcBef>
                <a:spcPts val="1536"/>
              </a:spcBef>
              <a:buClr>
                <a:schemeClr val="bg2"/>
              </a:buClr>
              <a:buFont typeface="Wingdings" panose="05000000000000000000" pitchFamily="2" charset="2"/>
              <a:buChar char="q"/>
            </a:pPr>
            <a:r>
              <a:rPr lang="en-US" sz="1800" dirty="0"/>
              <a:t> Responsibility checks</a:t>
            </a:r>
          </a:p>
        </p:txBody>
      </p:sp>
    </p:spTree>
    <p:extLst>
      <p:ext uri="{BB962C8B-B14F-4D97-AF65-F5344CB8AC3E}">
        <p14:creationId xmlns:p14="http://schemas.microsoft.com/office/powerpoint/2010/main" val="3272621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3849-1350-F7ED-F198-1D404F2D8D49}"/>
              </a:ext>
            </a:extLst>
          </p:cNvPr>
          <p:cNvSpPr>
            <a:spLocks noGrp="1"/>
          </p:cNvSpPr>
          <p:nvPr>
            <p:ph type="title"/>
          </p:nvPr>
        </p:nvSpPr>
        <p:spPr/>
        <p:txBody>
          <a:bodyPr/>
          <a:lstStyle/>
          <a:p>
            <a:r>
              <a:rPr lang="en-US" dirty="0"/>
              <a:t>Tenant isolation</a:t>
            </a:r>
          </a:p>
        </p:txBody>
      </p:sp>
      <p:sp>
        <p:nvSpPr>
          <p:cNvPr id="4" name="Content Placeholder 3">
            <a:extLst>
              <a:ext uri="{FF2B5EF4-FFF2-40B4-BE49-F238E27FC236}">
                <a16:creationId xmlns:a16="http://schemas.microsoft.com/office/drawing/2014/main" id="{4E026F05-60B9-5037-DD8B-20CDBEC4CF5D}"/>
              </a:ext>
            </a:extLst>
          </p:cNvPr>
          <p:cNvSpPr>
            <a:spLocks noGrp="1"/>
          </p:cNvSpPr>
          <p:nvPr>
            <p:ph sz="quarter" idx="26"/>
          </p:nvPr>
        </p:nvSpPr>
        <p:spPr>
          <a:xfrm>
            <a:off x="347474" y="1200150"/>
            <a:ext cx="3149259" cy="3181350"/>
          </a:xfrm>
        </p:spPr>
        <p:txBody>
          <a:bodyPr/>
          <a:lstStyle/>
          <a:p>
            <a:pPr marL="0" indent="0">
              <a:buNone/>
            </a:pPr>
            <a:r>
              <a:rPr lang="en-US" dirty="0"/>
              <a:t>Copilot only uses data from the current user's M365 tenant. </a:t>
            </a:r>
          </a:p>
          <a:p>
            <a:pPr marL="0" indent="0">
              <a:buNone/>
            </a:pPr>
            <a:r>
              <a:rPr lang="en-US" dirty="0"/>
              <a:t>The AI tool will not surface data from other tenants that the user may be a guest, in nor any tenants that might be set up with cross-tenant sync.</a:t>
            </a:r>
          </a:p>
        </p:txBody>
      </p:sp>
      <p:pic>
        <p:nvPicPr>
          <p:cNvPr id="1026" name="Picture 2" descr="Diagram that shows using cross-tenant synchronization across tenants.">
            <a:extLst>
              <a:ext uri="{FF2B5EF4-FFF2-40B4-BE49-F238E27FC236}">
                <a16:creationId xmlns:a16="http://schemas.microsoft.com/office/drawing/2014/main" id="{0AD152AF-039E-06BD-5929-90C28D4BF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5465" y="963082"/>
            <a:ext cx="4784281" cy="249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654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3849-1350-F7ED-F198-1D404F2D8D49}"/>
              </a:ext>
            </a:extLst>
          </p:cNvPr>
          <p:cNvSpPr>
            <a:spLocks noGrp="1"/>
          </p:cNvSpPr>
          <p:nvPr>
            <p:ph type="title"/>
          </p:nvPr>
        </p:nvSpPr>
        <p:spPr>
          <a:xfrm>
            <a:off x="342900" y="269653"/>
            <a:ext cx="2933700" cy="553998"/>
          </a:xfrm>
        </p:spPr>
        <p:txBody>
          <a:bodyPr anchor="t">
            <a:normAutofit/>
          </a:bodyPr>
          <a:lstStyle/>
          <a:p>
            <a:r>
              <a:rPr lang="en-US" dirty="0"/>
              <a:t>Training boundaries</a:t>
            </a:r>
          </a:p>
        </p:txBody>
      </p:sp>
      <p:pic>
        <p:nvPicPr>
          <p:cNvPr id="5" name="Picture 4" descr="A close up of a sign&#10;&#10;Description automatically generated">
            <a:extLst>
              <a:ext uri="{FF2B5EF4-FFF2-40B4-BE49-F238E27FC236}">
                <a16:creationId xmlns:a16="http://schemas.microsoft.com/office/drawing/2014/main" id="{695C476A-A452-C7EA-D8A7-A1EF994FD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846773"/>
            <a:ext cx="4191000" cy="3373754"/>
          </a:xfrm>
          <a:prstGeom prst="rect">
            <a:avLst/>
          </a:prstGeom>
          <a:noFill/>
        </p:spPr>
      </p:pic>
      <p:sp>
        <p:nvSpPr>
          <p:cNvPr id="4" name="Content Placeholder 3">
            <a:extLst>
              <a:ext uri="{FF2B5EF4-FFF2-40B4-BE49-F238E27FC236}">
                <a16:creationId xmlns:a16="http://schemas.microsoft.com/office/drawing/2014/main" id="{4E026F05-60B9-5037-DD8B-20CDBEC4CF5D}"/>
              </a:ext>
            </a:extLst>
          </p:cNvPr>
          <p:cNvSpPr>
            <a:spLocks noGrp="1"/>
          </p:cNvSpPr>
          <p:nvPr>
            <p:ph sz="quarter" idx="16"/>
          </p:nvPr>
        </p:nvSpPr>
        <p:spPr>
          <a:xfrm>
            <a:off x="342901" y="971550"/>
            <a:ext cx="2933699" cy="3428999"/>
          </a:xfrm>
        </p:spPr>
        <p:txBody>
          <a:bodyPr>
            <a:normAutofit/>
          </a:bodyPr>
          <a:lstStyle/>
          <a:p>
            <a:pPr marL="0" indent="0">
              <a:buNone/>
            </a:pPr>
            <a:r>
              <a:rPr lang="en-US" dirty="0"/>
              <a:t>Copilot does not use any of your business data to train the foundational LLMs that Copilot uses for all tenants. </a:t>
            </a:r>
          </a:p>
          <a:p>
            <a:pPr marL="0" indent="0">
              <a:buNone/>
            </a:pPr>
            <a:r>
              <a:rPr lang="en-US" dirty="0"/>
              <a:t>You shouldn't have to worry about your proprietary data showing up in responses to other users in other tenants. </a:t>
            </a:r>
          </a:p>
        </p:txBody>
      </p:sp>
    </p:spTree>
    <p:extLst>
      <p:ext uri="{BB962C8B-B14F-4D97-AF65-F5344CB8AC3E}">
        <p14:creationId xmlns:p14="http://schemas.microsoft.com/office/powerpoint/2010/main" val="295855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0">
            <a:extLst>
              <a:ext uri="{FF2B5EF4-FFF2-40B4-BE49-F238E27FC236}">
                <a16:creationId xmlns:a16="http://schemas.microsoft.com/office/drawing/2014/main" id="{289EC95A-E7A6-A4E7-1FFF-17AEFE4A3D6B}"/>
              </a:ext>
            </a:extLst>
          </p:cNvPr>
          <p:cNvSpPr txBox="1">
            <a:spLocks/>
          </p:cNvSpPr>
          <p:nvPr/>
        </p:nvSpPr>
        <p:spPr>
          <a:xfrm>
            <a:off x="2160270" y="2053590"/>
            <a:ext cx="1722119" cy="457200"/>
          </a:xfrm>
          <a:prstGeom prst="rect">
            <a:avLst/>
          </a:prstGeom>
        </p:spPr>
        <p:txBody>
          <a:bodyPr vert="horz" lIns="0" tIns="45720" rIns="91440" bIns="45720" rtlCol="0">
            <a:normAutofit/>
          </a:bodyPr>
          <a:lstStyle>
            <a:lvl1pPr marL="256032" indent="-256032" algn="l" defTabSz="457200" rtl="0" eaLnBrk="1" latinLnBrk="0" hangingPunct="1">
              <a:lnSpc>
                <a:spcPct val="130000"/>
              </a:lnSpc>
              <a:spcBef>
                <a:spcPct val="20000"/>
              </a:spcBef>
              <a:buClr>
                <a:schemeClr val="accent2"/>
              </a:buClr>
              <a:buSzPct val="100000"/>
              <a:buFont typeface="System Font Regular"/>
              <a:buChar char="○"/>
              <a:defRPr lang="en-US" sz="1600" b="0" i="0" kern="1200" baseline="0" dirty="0">
                <a:solidFill>
                  <a:schemeClr val="bg1"/>
                </a:solidFill>
                <a:latin typeface="Bierstadt" panose="020B0004020202020204" pitchFamily="34" charset="0"/>
                <a:ea typeface="+mn-ea"/>
                <a:cs typeface="+mn-cs"/>
              </a:defRPr>
            </a:lvl1pPr>
            <a:lvl2pPr marL="502920" indent="-256032" algn="l" defTabSz="457200" rtl="0" eaLnBrk="1" latinLnBrk="0" hangingPunct="1">
              <a:lnSpc>
                <a:spcPct val="130000"/>
              </a:lnSpc>
              <a:spcBef>
                <a:spcPct val="20000"/>
              </a:spcBef>
              <a:buClr>
                <a:schemeClr val="accent1"/>
              </a:buClr>
              <a:buFont typeface="System Font Regular"/>
              <a:buChar char="○"/>
              <a:defRPr lang="en-US" sz="1400" b="0" i="0" kern="1200" baseline="0" dirty="0">
                <a:solidFill>
                  <a:schemeClr val="bg1"/>
                </a:solidFill>
                <a:latin typeface="Bierstadt" panose="020B0004020202020204" pitchFamily="34" charset="0"/>
                <a:ea typeface="+mn-ea"/>
                <a:cs typeface="+mn-cs"/>
              </a:defRPr>
            </a:lvl2pPr>
            <a:lvl3pPr marL="731520" indent="-256032" algn="l" defTabSz="548640" rtl="0" eaLnBrk="1" latinLnBrk="0" hangingPunct="1">
              <a:lnSpc>
                <a:spcPct val="130000"/>
              </a:lnSpc>
              <a:spcBef>
                <a:spcPct val="20000"/>
              </a:spcBef>
              <a:buClr>
                <a:schemeClr val="accent2"/>
              </a:buClr>
              <a:buFont typeface="System Font Regular"/>
              <a:buChar char="○"/>
              <a:defRPr lang="en-US" sz="1200" b="0" i="0" kern="1200" dirty="0">
                <a:solidFill>
                  <a:schemeClr val="bg1"/>
                </a:solidFill>
                <a:latin typeface="Bierstadt" panose="020B0004020202020204" pitchFamily="34" charset="0"/>
                <a:ea typeface="+mn-ea"/>
                <a:cs typeface="+mn-cs"/>
              </a:defRPr>
            </a:lvl3pPr>
            <a:lvl4pPr marL="1005840" indent="-256032" algn="l" defTabSz="457200" rtl="0" eaLnBrk="1" latinLnBrk="0" hangingPunct="1">
              <a:lnSpc>
                <a:spcPct val="130000"/>
              </a:lnSpc>
              <a:spcBef>
                <a:spcPct val="20000"/>
              </a:spcBef>
              <a:buClr>
                <a:schemeClr val="accent1"/>
              </a:buClr>
              <a:buFont typeface="System Font Regular"/>
              <a:buChar char="○"/>
              <a:defRPr lang="en-US" sz="1100" b="0" i="0" kern="1200" dirty="0">
                <a:solidFill>
                  <a:schemeClr val="bg1"/>
                </a:solidFill>
                <a:latin typeface="Bierstadt" panose="020B0004020202020204" pitchFamily="34" charset="0"/>
                <a:ea typeface="+mn-ea"/>
                <a:cs typeface="+mn-cs"/>
              </a:defRPr>
            </a:lvl4pPr>
            <a:lvl5pPr marL="1234440" indent="-256032" algn="l" defTabSz="457200" rtl="0" eaLnBrk="1" latinLnBrk="0" hangingPunct="1">
              <a:lnSpc>
                <a:spcPct val="130000"/>
              </a:lnSpc>
              <a:spcBef>
                <a:spcPts val="0"/>
              </a:spcBef>
              <a:spcAft>
                <a:spcPts val="200"/>
              </a:spcAft>
              <a:buClr>
                <a:schemeClr val="accent2"/>
              </a:buClr>
              <a:buSzPct val="100000"/>
              <a:buFont typeface="System Font Regular"/>
              <a:buChar char="○"/>
              <a:defRPr lang="en-US" sz="1000" b="0" i="0" kern="1200" baseline="0" dirty="0">
                <a:solidFill>
                  <a:schemeClr val="bg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System Font Regular"/>
              <a:buNone/>
            </a:pPr>
            <a:endParaRPr lang="en-US" sz="1000"/>
          </a:p>
        </p:txBody>
      </p:sp>
      <p:sp>
        <p:nvSpPr>
          <p:cNvPr id="8" name="Text Placeholder 7">
            <a:extLst>
              <a:ext uri="{FF2B5EF4-FFF2-40B4-BE49-F238E27FC236}">
                <a16:creationId xmlns:a16="http://schemas.microsoft.com/office/drawing/2014/main" id="{C91BF1B9-30FE-617C-DE33-66941D922DE4}"/>
              </a:ext>
            </a:extLst>
          </p:cNvPr>
          <p:cNvSpPr>
            <a:spLocks noGrp="1"/>
          </p:cNvSpPr>
          <p:nvPr>
            <p:ph type="body" sz="quarter" idx="18"/>
          </p:nvPr>
        </p:nvSpPr>
        <p:spPr/>
        <p:txBody>
          <a:bodyPr/>
          <a:lstStyle/>
          <a:p>
            <a:r>
              <a:rPr lang="en-US" dirty="0"/>
              <a:t>The promise and risk of generative AI</a:t>
            </a:r>
          </a:p>
          <a:p>
            <a:r>
              <a:rPr lang="en-US" dirty="0"/>
              <a:t>How Copilot works</a:t>
            </a:r>
          </a:p>
          <a:p>
            <a:r>
              <a:rPr lang="en-US" dirty="0"/>
              <a:t>Microsoft’s security model</a:t>
            </a:r>
          </a:p>
          <a:p>
            <a:r>
              <a:rPr lang="en-US" dirty="0"/>
              <a:t>How to prepare for a safe rollout</a:t>
            </a:r>
          </a:p>
          <a:p>
            <a:endParaRPr lang="en-US" dirty="0"/>
          </a:p>
          <a:p>
            <a:endParaRPr lang="en-US" dirty="0"/>
          </a:p>
          <a:p>
            <a:pPr marL="0" indent="0">
              <a:buNone/>
            </a:pPr>
            <a:endParaRPr lang="en-US" dirty="0"/>
          </a:p>
          <a:p>
            <a:endParaRPr lang="en-US" dirty="0"/>
          </a:p>
          <a:p>
            <a:endParaRPr lang="en-US" dirty="0"/>
          </a:p>
        </p:txBody>
      </p:sp>
      <p:sp>
        <p:nvSpPr>
          <p:cNvPr id="4" name="Title 1">
            <a:extLst>
              <a:ext uri="{FF2B5EF4-FFF2-40B4-BE49-F238E27FC236}">
                <a16:creationId xmlns:a16="http://schemas.microsoft.com/office/drawing/2014/main" id="{A9B70A78-E329-1091-DBE1-6F52E7E466AE}"/>
              </a:ext>
            </a:extLst>
          </p:cNvPr>
          <p:cNvSpPr txBox="1">
            <a:spLocks/>
          </p:cNvSpPr>
          <p:nvPr/>
        </p:nvSpPr>
        <p:spPr>
          <a:xfrm>
            <a:off x="914400" y="681991"/>
            <a:ext cx="2967989" cy="365760"/>
          </a:xfrm>
          <a:prstGeom prst="rect">
            <a:avLst/>
          </a:prstGeom>
        </p:spPr>
        <p:txBody>
          <a:bodyPr vert="horz" lIns="0" tIns="91440" rIns="0" bIns="91440" rtlCol="0" anchor="ctr" anchorCtr="0">
            <a:noAutofit/>
          </a:bodyPr>
          <a:lstStyle>
            <a:lvl1pPr algn="l" defTabSz="457200" rtl="0" eaLnBrk="1" latinLnBrk="0" hangingPunct="1">
              <a:spcBef>
                <a:spcPct val="0"/>
              </a:spcBef>
              <a:buNone/>
              <a:defRPr sz="2400" b="1" kern="1200" cap="none" baseline="0">
                <a:solidFill>
                  <a:schemeClr val="tx2"/>
                </a:solidFill>
                <a:latin typeface="+mj-lt"/>
                <a:ea typeface="+mj-ea"/>
                <a:cs typeface="+mj-cs"/>
              </a:defRPr>
            </a:lvl1pPr>
          </a:lstStyle>
          <a:p>
            <a:r>
              <a:rPr lang="en-US">
                <a:solidFill>
                  <a:schemeClr val="bg1"/>
                </a:solidFill>
              </a:rPr>
              <a:t>Agenda</a:t>
            </a:r>
          </a:p>
        </p:txBody>
      </p:sp>
      <p:pic>
        <p:nvPicPr>
          <p:cNvPr id="19" name="Picture Placeholder 18" descr="A picture containing circle, space, universe, sphere&#10;&#10;Description automatically generated">
            <a:extLst>
              <a:ext uri="{FF2B5EF4-FFF2-40B4-BE49-F238E27FC236}">
                <a16:creationId xmlns:a16="http://schemas.microsoft.com/office/drawing/2014/main" id="{35176910-9C91-264C-EEEA-E1D400CAC348}"/>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1181" t="3357" r="-1545" b="-1455"/>
          <a:stretch/>
        </p:blipFill>
        <p:spPr>
          <a:xfrm>
            <a:off x="3581400" y="421513"/>
            <a:ext cx="4724400" cy="4038600"/>
          </a:xfrm>
        </p:spPr>
      </p:pic>
    </p:spTree>
    <p:extLst>
      <p:ext uri="{BB962C8B-B14F-4D97-AF65-F5344CB8AC3E}">
        <p14:creationId xmlns:p14="http://schemas.microsoft.com/office/powerpoint/2010/main" val="3771288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3849-1350-F7ED-F198-1D404F2D8D49}"/>
              </a:ext>
            </a:extLst>
          </p:cNvPr>
          <p:cNvSpPr>
            <a:spLocks noGrp="1"/>
          </p:cNvSpPr>
          <p:nvPr>
            <p:ph type="title"/>
          </p:nvPr>
        </p:nvSpPr>
        <p:spPr/>
        <p:txBody>
          <a:bodyPr/>
          <a:lstStyle/>
          <a:p>
            <a:r>
              <a:rPr lang="en-US" dirty="0"/>
              <a:t>Responsible AI checks</a:t>
            </a:r>
          </a:p>
        </p:txBody>
      </p:sp>
      <p:sp>
        <p:nvSpPr>
          <p:cNvPr id="4" name="Content Placeholder 3">
            <a:extLst>
              <a:ext uri="{FF2B5EF4-FFF2-40B4-BE49-F238E27FC236}">
                <a16:creationId xmlns:a16="http://schemas.microsoft.com/office/drawing/2014/main" id="{4E026F05-60B9-5037-DD8B-20CDBEC4CF5D}"/>
              </a:ext>
            </a:extLst>
          </p:cNvPr>
          <p:cNvSpPr>
            <a:spLocks noGrp="1"/>
          </p:cNvSpPr>
          <p:nvPr>
            <p:ph sz="quarter" idx="26"/>
          </p:nvPr>
        </p:nvSpPr>
        <p:spPr>
          <a:xfrm>
            <a:off x="347474" y="1200150"/>
            <a:ext cx="3149259" cy="3181350"/>
          </a:xfrm>
        </p:spPr>
        <p:txBody>
          <a:bodyPr/>
          <a:lstStyle/>
          <a:p>
            <a:pPr algn="l"/>
            <a:r>
              <a:rPr lang="en-US" b="0" i="0" dirty="0">
                <a:solidFill>
                  <a:srgbClr val="202124"/>
                </a:solidFill>
                <a:effectLst/>
                <a:latin typeface="+mn-lt"/>
              </a:rPr>
              <a:t>Microsoft outlines six key principles for responsible AI: </a:t>
            </a:r>
          </a:p>
          <a:p>
            <a:pPr marL="589788" lvl="1" indent="-342900">
              <a:buFont typeface="+mj-lt"/>
              <a:buAutoNum type="arabicPeriod"/>
            </a:pPr>
            <a:r>
              <a:rPr lang="en-US" dirty="0">
                <a:solidFill>
                  <a:srgbClr val="202124"/>
                </a:solidFill>
                <a:latin typeface="+mn-lt"/>
              </a:rPr>
              <a:t>A</a:t>
            </a:r>
            <a:r>
              <a:rPr lang="en-US" b="0" i="0" dirty="0">
                <a:solidFill>
                  <a:srgbClr val="040C28"/>
                </a:solidFill>
                <a:effectLst/>
                <a:latin typeface="+mn-lt"/>
              </a:rPr>
              <a:t>ccountability</a:t>
            </a:r>
          </a:p>
          <a:p>
            <a:pPr marL="589788" lvl="1" indent="-342900">
              <a:buFont typeface="+mj-lt"/>
              <a:buAutoNum type="arabicPeriod"/>
            </a:pPr>
            <a:r>
              <a:rPr lang="en-US" b="0" i="0" dirty="0">
                <a:solidFill>
                  <a:srgbClr val="040C28"/>
                </a:solidFill>
                <a:effectLst/>
                <a:latin typeface="+mn-lt"/>
              </a:rPr>
              <a:t>Inclusiveness</a:t>
            </a:r>
            <a:endParaRPr lang="en-US" dirty="0">
              <a:solidFill>
                <a:srgbClr val="040C28"/>
              </a:solidFill>
              <a:latin typeface="+mn-lt"/>
            </a:endParaRPr>
          </a:p>
          <a:p>
            <a:pPr marL="589788" lvl="1" indent="-342900">
              <a:buFont typeface="+mj-lt"/>
              <a:buAutoNum type="arabicPeriod"/>
            </a:pPr>
            <a:r>
              <a:rPr lang="en-US" b="0" i="0" dirty="0">
                <a:solidFill>
                  <a:srgbClr val="040C28"/>
                </a:solidFill>
                <a:effectLst/>
                <a:latin typeface="+mn-lt"/>
              </a:rPr>
              <a:t>Reliability and safety</a:t>
            </a:r>
          </a:p>
          <a:p>
            <a:pPr marL="589788" lvl="1" indent="-342900">
              <a:buFont typeface="+mj-lt"/>
              <a:buAutoNum type="arabicPeriod"/>
            </a:pPr>
            <a:r>
              <a:rPr lang="en-US" b="0" i="0" dirty="0">
                <a:solidFill>
                  <a:srgbClr val="040C28"/>
                </a:solidFill>
                <a:effectLst/>
                <a:latin typeface="+mn-lt"/>
              </a:rPr>
              <a:t>Fairness</a:t>
            </a:r>
          </a:p>
          <a:p>
            <a:pPr marL="589788" lvl="1" indent="-342900">
              <a:buFont typeface="+mj-lt"/>
              <a:buAutoNum type="arabicPeriod"/>
            </a:pPr>
            <a:r>
              <a:rPr lang="en-US" dirty="0">
                <a:solidFill>
                  <a:srgbClr val="040C28"/>
                </a:solidFill>
                <a:latin typeface="+mn-lt"/>
              </a:rPr>
              <a:t>T</a:t>
            </a:r>
            <a:r>
              <a:rPr lang="en-US" b="0" i="0" dirty="0">
                <a:solidFill>
                  <a:srgbClr val="040C28"/>
                </a:solidFill>
                <a:effectLst/>
                <a:latin typeface="+mn-lt"/>
              </a:rPr>
              <a:t>ransparency</a:t>
            </a:r>
            <a:endParaRPr lang="en-US" dirty="0">
              <a:solidFill>
                <a:srgbClr val="040C28"/>
              </a:solidFill>
              <a:latin typeface="+mn-lt"/>
            </a:endParaRPr>
          </a:p>
          <a:p>
            <a:pPr marL="589788" lvl="1" indent="-342900">
              <a:buFont typeface="+mj-lt"/>
              <a:buAutoNum type="arabicPeriod"/>
            </a:pPr>
            <a:r>
              <a:rPr lang="en-US" b="0" i="0" dirty="0">
                <a:solidFill>
                  <a:srgbClr val="040C28"/>
                </a:solidFill>
                <a:effectLst/>
                <a:latin typeface="+mn-lt"/>
              </a:rPr>
              <a:t>Privacy and security</a:t>
            </a:r>
            <a:endParaRPr lang="en-US" b="0" i="0" dirty="0">
              <a:solidFill>
                <a:srgbClr val="202124"/>
              </a:solidFill>
              <a:effectLst/>
              <a:latin typeface="+mn-lt"/>
            </a:endParaRPr>
          </a:p>
        </p:txBody>
      </p:sp>
      <p:pic>
        <p:nvPicPr>
          <p:cNvPr id="5" name="Picture 4" descr="A group of people talking to each other&#10;&#10;Description automatically generated">
            <a:extLst>
              <a:ext uri="{FF2B5EF4-FFF2-40B4-BE49-F238E27FC236}">
                <a16:creationId xmlns:a16="http://schemas.microsoft.com/office/drawing/2014/main" id="{D498BCCE-0ED4-31F2-548D-755FE62E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405" y="361950"/>
            <a:ext cx="3044819" cy="3975816"/>
          </a:xfrm>
          <a:prstGeom prst="rect">
            <a:avLst/>
          </a:prstGeom>
        </p:spPr>
      </p:pic>
    </p:spTree>
    <p:extLst>
      <p:ext uri="{BB962C8B-B14F-4D97-AF65-F5344CB8AC3E}">
        <p14:creationId xmlns:p14="http://schemas.microsoft.com/office/powerpoint/2010/main" val="122167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AD344-E5F9-1797-0250-938F7F5D3D56}"/>
              </a:ext>
            </a:extLst>
          </p:cNvPr>
          <p:cNvSpPr>
            <a:spLocks noGrp="1"/>
          </p:cNvSpPr>
          <p:nvPr>
            <p:ph type="title"/>
          </p:nvPr>
        </p:nvSpPr>
        <p:spPr>
          <a:xfrm>
            <a:off x="4476206" y="191589"/>
            <a:ext cx="4229100" cy="966651"/>
          </a:xfrm>
        </p:spPr>
        <p:txBody>
          <a:bodyPr/>
          <a:lstStyle/>
          <a:p>
            <a:r>
              <a:rPr lang="en-US"/>
              <a:t>The bad news</a:t>
            </a:r>
          </a:p>
        </p:txBody>
      </p:sp>
      <p:grpSp>
        <p:nvGrpSpPr>
          <p:cNvPr id="19" name="Group 18">
            <a:extLst>
              <a:ext uri="{FF2B5EF4-FFF2-40B4-BE49-F238E27FC236}">
                <a16:creationId xmlns:a16="http://schemas.microsoft.com/office/drawing/2014/main" id="{BDD5D9D2-2990-A92A-BB5D-845D2C786BB0}"/>
              </a:ext>
            </a:extLst>
          </p:cNvPr>
          <p:cNvGrpSpPr/>
          <p:nvPr/>
        </p:nvGrpSpPr>
        <p:grpSpPr>
          <a:xfrm>
            <a:off x="836024" y="797609"/>
            <a:ext cx="2255520" cy="2381334"/>
            <a:chOff x="896984" y="1659443"/>
            <a:chExt cx="2255520" cy="2381334"/>
          </a:xfrm>
        </p:grpSpPr>
        <p:pic>
          <p:nvPicPr>
            <p:cNvPr id="16" name="Picture 2" descr="Microsoft 365 Logo PNG Vector (SVG) Free Download">
              <a:extLst>
                <a:ext uri="{FF2B5EF4-FFF2-40B4-BE49-F238E27FC236}">
                  <a16:creationId xmlns:a16="http://schemas.microsoft.com/office/drawing/2014/main" id="{C981D226-9E67-FD30-4EBE-68DC59CDA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3" y="1659443"/>
              <a:ext cx="1660398" cy="18246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654A49A-4A3C-4EBB-9162-D9AD51309E88}"/>
                </a:ext>
              </a:extLst>
            </p:cNvPr>
            <p:cNvSpPr txBox="1"/>
            <p:nvPr/>
          </p:nvSpPr>
          <p:spPr>
            <a:xfrm>
              <a:off x="896984" y="3675017"/>
              <a:ext cx="2255520" cy="365760"/>
            </a:xfrm>
            <a:prstGeom prst="rect">
              <a:avLst/>
            </a:prstGeom>
          </p:spPr>
          <p:txBody>
            <a:bodyPr vert="horz" wrap="none" lIns="0" tIns="0" rIns="0" bIns="0" rtlCol="0">
              <a:normAutofit/>
            </a:bodyPr>
            <a:lstStyle/>
            <a:p>
              <a:pPr algn="l"/>
              <a:r>
                <a:rPr lang="en-US">
                  <a:solidFill>
                    <a:schemeClr val="bg1"/>
                  </a:solidFill>
                  <a:latin typeface="Segoe UI" panose="020B0502040204020203" pitchFamily="34" charset="0"/>
                  <a:cs typeface="Segoe UI" panose="020B0502040204020203" pitchFamily="34" charset="0"/>
                </a:rPr>
                <a:t>Microsoft 365 Copilot</a:t>
              </a:r>
            </a:p>
          </p:txBody>
        </p:sp>
      </p:grpSp>
      <p:grpSp>
        <p:nvGrpSpPr>
          <p:cNvPr id="38" name="Group 37">
            <a:extLst>
              <a:ext uri="{FF2B5EF4-FFF2-40B4-BE49-F238E27FC236}">
                <a16:creationId xmlns:a16="http://schemas.microsoft.com/office/drawing/2014/main" id="{84EDE930-A680-A7E2-43A2-13C09DF30519}"/>
              </a:ext>
            </a:extLst>
          </p:cNvPr>
          <p:cNvGrpSpPr/>
          <p:nvPr/>
        </p:nvGrpSpPr>
        <p:grpSpPr>
          <a:xfrm>
            <a:off x="902236" y="3178943"/>
            <a:ext cx="2036010" cy="1088824"/>
            <a:chOff x="786674" y="3670977"/>
            <a:chExt cx="2536372" cy="1356409"/>
          </a:xfrm>
        </p:grpSpPr>
        <p:sp>
          <p:nvSpPr>
            <p:cNvPr id="18" name="TextBox 17">
              <a:extLst>
                <a:ext uri="{FF2B5EF4-FFF2-40B4-BE49-F238E27FC236}">
                  <a16:creationId xmlns:a16="http://schemas.microsoft.com/office/drawing/2014/main" id="{6C742946-1EF1-AFE8-5796-21E42C63DC2C}"/>
                </a:ext>
              </a:extLst>
            </p:cNvPr>
            <p:cNvSpPr txBox="1"/>
            <p:nvPr/>
          </p:nvSpPr>
          <p:spPr>
            <a:xfrm>
              <a:off x="1193074" y="430203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23" name="Picture 22" descr="A blue square with white letters&#10;&#10;Description automatically generated">
              <a:extLst>
                <a:ext uri="{FF2B5EF4-FFF2-40B4-BE49-F238E27FC236}">
                  <a16:creationId xmlns:a16="http://schemas.microsoft.com/office/drawing/2014/main" id="{CD18DDF9-268B-B0CD-309B-C673E018B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474" y="4214586"/>
              <a:ext cx="812800" cy="812800"/>
            </a:xfrm>
            <a:prstGeom prst="rect">
              <a:avLst/>
            </a:prstGeom>
          </p:spPr>
        </p:pic>
        <p:pic>
          <p:nvPicPr>
            <p:cNvPr id="25" name="Picture 24" descr="A logo of a company&#10;&#10;Description automatically generated">
              <a:extLst>
                <a:ext uri="{FF2B5EF4-FFF2-40B4-BE49-F238E27FC236}">
                  <a16:creationId xmlns:a16="http://schemas.microsoft.com/office/drawing/2014/main" id="{B3E0B16C-8F0D-C944-532E-8D53FFC32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674" y="4214586"/>
              <a:ext cx="812800" cy="812800"/>
            </a:xfrm>
            <a:prstGeom prst="rect">
              <a:avLst/>
            </a:prstGeom>
          </p:spPr>
        </p:pic>
        <p:pic>
          <p:nvPicPr>
            <p:cNvPr id="27" name="Picture 26" descr="A logo of a company&#10;&#10;Description automatically generated">
              <a:extLst>
                <a:ext uri="{FF2B5EF4-FFF2-40B4-BE49-F238E27FC236}">
                  <a16:creationId xmlns:a16="http://schemas.microsoft.com/office/drawing/2014/main" id="{B17DC5FD-DDEF-F47E-3FFE-BFC9019BA222}"/>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2510246" y="3670977"/>
              <a:ext cx="812800" cy="812800"/>
            </a:xfrm>
            <a:prstGeom prst="rect">
              <a:avLst/>
            </a:prstGeom>
          </p:spPr>
        </p:pic>
        <p:pic>
          <p:nvPicPr>
            <p:cNvPr id="29" name="Picture 28" descr="A logo of a company&#10;&#10;Description automatically generated">
              <a:extLst>
                <a:ext uri="{FF2B5EF4-FFF2-40B4-BE49-F238E27FC236}">
                  <a16:creationId xmlns:a16="http://schemas.microsoft.com/office/drawing/2014/main" id="{5E4BEAD4-8D5B-2533-7C37-76E3A98D9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075" y="3670977"/>
              <a:ext cx="812800" cy="812800"/>
            </a:xfrm>
            <a:prstGeom prst="rect">
              <a:avLst/>
            </a:prstGeom>
          </p:spPr>
        </p:pic>
        <p:pic>
          <p:nvPicPr>
            <p:cNvPr id="31" name="Picture 30" descr="A blue and white logo&#10;&#10;Description automatically generated">
              <a:extLst>
                <a:ext uri="{FF2B5EF4-FFF2-40B4-BE49-F238E27FC236}">
                  <a16:creationId xmlns:a16="http://schemas.microsoft.com/office/drawing/2014/main" id="{EC196F80-6812-4859-5475-D41AC0644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5954" y="3670977"/>
              <a:ext cx="812800" cy="812800"/>
            </a:xfrm>
            <a:prstGeom prst="rect">
              <a:avLst/>
            </a:prstGeom>
          </p:spPr>
        </p:pic>
        <p:pic>
          <p:nvPicPr>
            <p:cNvPr id="33" name="Picture 32" descr="A purple and white logo&#10;&#10;Description automatically generated">
              <a:extLst>
                <a:ext uri="{FF2B5EF4-FFF2-40B4-BE49-F238E27FC236}">
                  <a16:creationId xmlns:a16="http://schemas.microsoft.com/office/drawing/2014/main" id="{FC3D910D-857A-CD70-3C1B-2772645A4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674" y="3670977"/>
              <a:ext cx="812800" cy="812800"/>
            </a:xfrm>
            <a:prstGeom prst="rect">
              <a:avLst/>
            </a:prstGeom>
          </p:spPr>
        </p:pic>
        <p:pic>
          <p:nvPicPr>
            <p:cNvPr id="35" name="Picture 34" descr="A blue cloud logo on a black background&#10;&#10;Description automatically generated">
              <a:extLst>
                <a:ext uri="{FF2B5EF4-FFF2-40B4-BE49-F238E27FC236}">
                  <a16:creationId xmlns:a16="http://schemas.microsoft.com/office/drawing/2014/main" id="{0A27256E-862B-3354-CA6D-0E0194F4E3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9360" y="4173947"/>
              <a:ext cx="812800" cy="812800"/>
            </a:xfrm>
            <a:prstGeom prst="rect">
              <a:avLst/>
            </a:prstGeom>
          </p:spPr>
        </p:pic>
        <p:pic>
          <p:nvPicPr>
            <p:cNvPr id="37" name="Picture 36" descr="A green square with white x on it&#10;&#10;Description automatically generated">
              <a:extLst>
                <a:ext uri="{FF2B5EF4-FFF2-40B4-BE49-F238E27FC236}">
                  <a16:creationId xmlns:a16="http://schemas.microsoft.com/office/drawing/2014/main" id="{E2415396-5155-A7DB-571D-287A13C56F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5075" y="4214586"/>
              <a:ext cx="812800" cy="812800"/>
            </a:xfrm>
            <a:prstGeom prst="rect">
              <a:avLst/>
            </a:prstGeom>
          </p:spPr>
        </p:pic>
      </p:grpSp>
      <p:sp>
        <p:nvSpPr>
          <p:cNvPr id="39" name="Content Placeholder 3">
            <a:extLst>
              <a:ext uri="{FF2B5EF4-FFF2-40B4-BE49-F238E27FC236}">
                <a16:creationId xmlns:a16="http://schemas.microsoft.com/office/drawing/2014/main" id="{F1D956B6-047D-416F-7086-70D0270B4727}"/>
              </a:ext>
            </a:extLst>
          </p:cNvPr>
          <p:cNvSpPr>
            <a:spLocks noGrp="1"/>
          </p:cNvSpPr>
          <p:nvPr>
            <p:ph sz="quarter" idx="26"/>
          </p:nvPr>
        </p:nvSpPr>
        <p:spPr>
          <a:xfrm>
            <a:off x="4476206" y="1356237"/>
            <a:ext cx="4229100" cy="3595674"/>
          </a:xfrm>
        </p:spPr>
        <p:txBody>
          <a:bodyPr/>
          <a:lstStyle/>
          <a:p>
            <a:pPr marL="228594" indent="-228594">
              <a:spcBef>
                <a:spcPts val="1536"/>
              </a:spcBef>
              <a:buClr>
                <a:schemeClr val="bg2"/>
              </a:buClr>
              <a:buFont typeface="Wingdings" panose="05000000000000000000" pitchFamily="2" charset="2"/>
              <a:buChar char="q"/>
            </a:pPr>
            <a:r>
              <a:rPr lang="en-US" sz="1800" dirty="0"/>
              <a:t> Permissions</a:t>
            </a:r>
          </a:p>
          <a:p>
            <a:pPr marL="228594" indent="-228594">
              <a:spcBef>
                <a:spcPts val="1536"/>
              </a:spcBef>
              <a:buClr>
                <a:schemeClr val="bg2"/>
              </a:buClr>
              <a:buFont typeface="Wingdings" panose="05000000000000000000" pitchFamily="2" charset="2"/>
              <a:buChar char="q"/>
            </a:pPr>
            <a:r>
              <a:rPr lang="en-US" sz="1800" dirty="0"/>
              <a:t> Labels</a:t>
            </a:r>
          </a:p>
          <a:p>
            <a:pPr marL="228594" indent="-228594">
              <a:spcBef>
                <a:spcPts val="1536"/>
              </a:spcBef>
              <a:buClr>
                <a:schemeClr val="bg2"/>
              </a:buClr>
              <a:buFont typeface="Wingdings" panose="05000000000000000000" pitchFamily="2" charset="2"/>
              <a:buChar char="q"/>
            </a:pPr>
            <a:r>
              <a:rPr lang="en-US" sz="1800" dirty="0"/>
              <a:t> Humans</a:t>
            </a:r>
          </a:p>
        </p:txBody>
      </p:sp>
    </p:spTree>
    <p:extLst>
      <p:ext uri="{BB962C8B-B14F-4D97-AF65-F5344CB8AC3E}">
        <p14:creationId xmlns:p14="http://schemas.microsoft.com/office/powerpoint/2010/main" val="3649584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C36A-1677-4400-7B94-50739A25CBA2}"/>
              </a:ext>
            </a:extLst>
          </p:cNvPr>
          <p:cNvSpPr>
            <a:spLocks noGrp="1"/>
          </p:cNvSpPr>
          <p:nvPr>
            <p:ph type="title"/>
          </p:nvPr>
        </p:nvSpPr>
        <p:spPr/>
        <p:txBody>
          <a:bodyPr/>
          <a:lstStyle/>
          <a:p>
            <a:r>
              <a:rPr lang="en-US"/>
              <a:t>Typical M365 Exposure Levels: Unsafe for Copilot</a:t>
            </a:r>
          </a:p>
        </p:txBody>
      </p:sp>
      <p:sp>
        <p:nvSpPr>
          <p:cNvPr id="16" name="TextBox 15">
            <a:extLst>
              <a:ext uri="{FF2B5EF4-FFF2-40B4-BE49-F238E27FC236}">
                <a16:creationId xmlns:a16="http://schemas.microsoft.com/office/drawing/2014/main" id="{0CF9DE55-EBBD-75F0-EC05-FF82E6BCC8CC}"/>
              </a:ext>
            </a:extLst>
          </p:cNvPr>
          <p:cNvSpPr txBox="1"/>
          <p:nvPr/>
        </p:nvSpPr>
        <p:spPr>
          <a:xfrm>
            <a:off x="6678202" y="1369796"/>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graphicFrame>
        <p:nvGraphicFramePr>
          <p:cNvPr id="29" name="Content Placeholder 3">
            <a:extLst>
              <a:ext uri="{FF2B5EF4-FFF2-40B4-BE49-F238E27FC236}">
                <a16:creationId xmlns:a16="http://schemas.microsoft.com/office/drawing/2014/main" id="{F71F03F3-3065-4846-A1BC-6C690BC3D1BE}"/>
              </a:ext>
            </a:extLst>
          </p:cNvPr>
          <p:cNvGraphicFramePr>
            <a:graphicFrameLocks/>
          </p:cNvGraphicFramePr>
          <p:nvPr/>
        </p:nvGraphicFramePr>
        <p:xfrm>
          <a:off x="342900" y="1141358"/>
          <a:ext cx="4076700" cy="3581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ontent Placeholder 3">
            <a:extLst>
              <a:ext uri="{FF2B5EF4-FFF2-40B4-BE49-F238E27FC236}">
                <a16:creationId xmlns:a16="http://schemas.microsoft.com/office/drawing/2014/main" id="{6F00DB3D-74FF-C333-39CB-945228C5550A}"/>
              </a:ext>
            </a:extLst>
          </p:cNvPr>
          <p:cNvGraphicFramePr>
            <a:graphicFrameLocks/>
          </p:cNvGraphicFramePr>
          <p:nvPr/>
        </p:nvGraphicFramePr>
        <p:xfrm>
          <a:off x="4876800" y="1150846"/>
          <a:ext cx="4076700" cy="3581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10520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F5AC31-68D7-81AB-FD43-BF95CA9116E1}"/>
              </a:ext>
            </a:extLst>
          </p:cNvPr>
          <p:cNvSpPr>
            <a:spLocks noGrp="1"/>
          </p:cNvSpPr>
          <p:nvPr>
            <p:ph type="title"/>
          </p:nvPr>
        </p:nvSpPr>
        <p:spPr>
          <a:xfrm>
            <a:off x="342900" y="269653"/>
            <a:ext cx="2933700" cy="838193"/>
          </a:xfrm>
        </p:spPr>
        <p:txBody>
          <a:bodyPr/>
          <a:lstStyle/>
          <a:p>
            <a:r>
              <a:rPr lang="en-US" dirty="0"/>
              <a:t>Microsoft’s Cloud Permissions Report</a:t>
            </a:r>
          </a:p>
        </p:txBody>
      </p:sp>
      <p:sp>
        <p:nvSpPr>
          <p:cNvPr id="4" name="Content Placeholder 3">
            <a:extLst>
              <a:ext uri="{FF2B5EF4-FFF2-40B4-BE49-F238E27FC236}">
                <a16:creationId xmlns:a16="http://schemas.microsoft.com/office/drawing/2014/main" id="{DE117479-04F5-8C65-DE76-70443FB39AC1}"/>
              </a:ext>
            </a:extLst>
          </p:cNvPr>
          <p:cNvSpPr>
            <a:spLocks noGrp="1"/>
          </p:cNvSpPr>
          <p:nvPr>
            <p:ph sz="quarter" idx="22"/>
          </p:nvPr>
        </p:nvSpPr>
        <p:spPr>
          <a:xfrm>
            <a:off x="342900" y="1343024"/>
            <a:ext cx="2933700" cy="3057525"/>
          </a:xfrm>
        </p:spPr>
        <p:txBody>
          <a:bodyPr>
            <a:normAutofit/>
          </a:bodyPr>
          <a:lstStyle/>
          <a:p>
            <a:r>
              <a:rPr lang="en-US" dirty="0"/>
              <a:t>Most identities are greatly over permissioned</a:t>
            </a:r>
          </a:p>
          <a:p>
            <a:r>
              <a:rPr lang="en-US" dirty="0"/>
              <a:t>More than half of permissions are high risk</a:t>
            </a:r>
          </a:p>
          <a:p>
            <a:r>
              <a:rPr lang="en-US" dirty="0"/>
              <a:t>99% of user permissions are unused</a:t>
            </a:r>
          </a:p>
          <a:p>
            <a:endParaRPr lang="en-US" dirty="0"/>
          </a:p>
          <a:p>
            <a:endParaRPr lang="en-US" dirty="0"/>
          </a:p>
        </p:txBody>
      </p:sp>
      <p:pic>
        <p:nvPicPr>
          <p:cNvPr id="5" name="Picture 4" descr="A group of colorful rectangular signs&#10;&#10;Description automatically generated with medium confidence">
            <a:extLst>
              <a:ext uri="{FF2B5EF4-FFF2-40B4-BE49-F238E27FC236}">
                <a16:creationId xmlns:a16="http://schemas.microsoft.com/office/drawing/2014/main" id="{6739A006-C72D-7423-B405-7680CCFC7432}"/>
              </a:ext>
            </a:extLst>
          </p:cNvPr>
          <p:cNvPicPr>
            <a:picLocks noChangeAspect="1"/>
          </p:cNvPicPr>
          <p:nvPr/>
        </p:nvPicPr>
        <p:blipFill>
          <a:blip r:embed="rId3"/>
          <a:stretch>
            <a:fillRect/>
          </a:stretch>
        </p:blipFill>
        <p:spPr>
          <a:xfrm>
            <a:off x="4000408" y="747712"/>
            <a:ext cx="4722428" cy="3648075"/>
          </a:xfrm>
          <a:prstGeom prst="rect">
            <a:avLst/>
          </a:prstGeom>
          <a:noFill/>
        </p:spPr>
      </p:pic>
    </p:spTree>
    <p:extLst>
      <p:ext uri="{BB962C8B-B14F-4D97-AF65-F5344CB8AC3E}">
        <p14:creationId xmlns:p14="http://schemas.microsoft.com/office/powerpoint/2010/main" val="1555797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FE8362-BA0B-F900-E9AD-2493C3D40447}"/>
              </a:ext>
            </a:extLst>
          </p:cNvPr>
          <p:cNvSpPr>
            <a:spLocks noGrp="1"/>
          </p:cNvSpPr>
          <p:nvPr>
            <p:ph type="title"/>
          </p:nvPr>
        </p:nvSpPr>
        <p:spPr/>
        <p:txBody>
          <a:bodyPr/>
          <a:lstStyle/>
          <a:p>
            <a:r>
              <a:rPr lang="en-US" dirty="0"/>
              <a:t>What does Gartner think?</a:t>
            </a:r>
          </a:p>
        </p:txBody>
      </p:sp>
      <p:pic>
        <p:nvPicPr>
          <p:cNvPr id="6" name="Picture 5">
            <a:extLst>
              <a:ext uri="{FF2B5EF4-FFF2-40B4-BE49-F238E27FC236}">
                <a16:creationId xmlns:a16="http://schemas.microsoft.com/office/drawing/2014/main" id="{ED271E40-02E3-1081-DDC4-D9014D5BE5B9}"/>
              </a:ext>
            </a:extLst>
          </p:cNvPr>
          <p:cNvPicPr>
            <a:picLocks noChangeAspect="1"/>
          </p:cNvPicPr>
          <p:nvPr/>
        </p:nvPicPr>
        <p:blipFill>
          <a:blip r:embed="rId3"/>
          <a:stretch>
            <a:fillRect/>
          </a:stretch>
        </p:blipFill>
        <p:spPr>
          <a:xfrm>
            <a:off x="243892" y="1265398"/>
            <a:ext cx="5459104" cy="1905000"/>
          </a:xfrm>
          <a:prstGeom prst="rect">
            <a:avLst/>
          </a:prstGeom>
        </p:spPr>
      </p:pic>
      <p:sp>
        <p:nvSpPr>
          <p:cNvPr id="7" name="Text Placeholder 5">
            <a:extLst>
              <a:ext uri="{FF2B5EF4-FFF2-40B4-BE49-F238E27FC236}">
                <a16:creationId xmlns:a16="http://schemas.microsoft.com/office/drawing/2014/main" id="{060C9C03-5DC7-FE2D-070D-4C3CD20F259C}"/>
              </a:ext>
            </a:extLst>
          </p:cNvPr>
          <p:cNvSpPr txBox="1">
            <a:spLocks/>
          </p:cNvSpPr>
          <p:nvPr/>
        </p:nvSpPr>
        <p:spPr>
          <a:xfrm>
            <a:off x="342900" y="3263743"/>
            <a:ext cx="3546142" cy="431008"/>
          </a:xfrm>
          <a:prstGeom prst="rect">
            <a:avLst/>
          </a:prstGeom>
        </p:spPr>
        <p:txBody>
          <a:bodyPr>
            <a:normAutofit/>
          </a:bodyPr>
          <a:lstStyle>
            <a:lvl1pPr marL="256032" indent="-256032" algn="l" defTabSz="457200" rtl="0" eaLnBrk="1" latinLnBrk="0" hangingPunct="1">
              <a:lnSpc>
                <a:spcPct val="110000"/>
              </a:lnSpc>
              <a:spcBef>
                <a:spcPts val="1000"/>
              </a:spcBef>
              <a:buClr>
                <a:schemeClr val="bg2"/>
              </a:buClr>
              <a:buSzPct val="100000"/>
              <a:buFont typeface="System Font Regular"/>
              <a:buChar char="○"/>
              <a:defRPr lang="en-US" sz="1600" b="0" i="0" kern="1200" baseline="0" dirty="0" smtClean="0">
                <a:solidFill>
                  <a:schemeClr val="bg1"/>
                </a:solidFill>
                <a:latin typeface="Bierstadt" panose="020B0004020202020204" pitchFamily="34" charset="0"/>
                <a:ea typeface="+mn-ea"/>
                <a:cs typeface="+mn-cs"/>
              </a:defRPr>
            </a:lvl1pPr>
            <a:lvl2pPr marL="502920" indent="-256032" algn="l" defTabSz="457200" rtl="0" eaLnBrk="1" latinLnBrk="0" hangingPunct="1">
              <a:lnSpc>
                <a:spcPct val="110000"/>
              </a:lnSpc>
              <a:spcBef>
                <a:spcPts val="1000"/>
              </a:spcBef>
              <a:buClr>
                <a:schemeClr val="accent2"/>
              </a:buClr>
              <a:buFont typeface="System Font Regular"/>
              <a:buChar char="○"/>
              <a:defRPr lang="en-US" sz="1400" b="0" i="0" kern="1200" baseline="0" dirty="0" smtClean="0">
                <a:solidFill>
                  <a:schemeClr val="bg1"/>
                </a:solidFill>
                <a:latin typeface="Bierstadt" panose="020B0004020202020204" pitchFamily="34" charset="0"/>
                <a:ea typeface="+mn-ea"/>
                <a:cs typeface="+mn-cs"/>
              </a:defRPr>
            </a:lvl2pPr>
            <a:lvl3pPr marL="731520" indent="-256032" algn="l" defTabSz="548640" rtl="0" eaLnBrk="1" latinLnBrk="0" hangingPunct="1">
              <a:lnSpc>
                <a:spcPct val="110000"/>
              </a:lnSpc>
              <a:spcBef>
                <a:spcPts val="1000"/>
              </a:spcBef>
              <a:buClr>
                <a:schemeClr val="bg2"/>
              </a:buClr>
              <a:buFont typeface="System Font Regular"/>
              <a:buChar char="○"/>
              <a:defRPr lang="en-US" sz="1200" b="0" i="0" kern="1200" dirty="0" smtClean="0">
                <a:solidFill>
                  <a:schemeClr val="bg1"/>
                </a:solidFill>
                <a:latin typeface="Bierstadt" panose="020B0004020202020204" pitchFamily="34" charset="0"/>
                <a:ea typeface="+mn-ea"/>
                <a:cs typeface="+mn-cs"/>
              </a:defRPr>
            </a:lvl3pPr>
            <a:lvl4pPr marL="1005840" indent="-256032" algn="l" defTabSz="457200" rtl="0" eaLnBrk="1" latinLnBrk="0" hangingPunct="1">
              <a:lnSpc>
                <a:spcPct val="110000"/>
              </a:lnSpc>
              <a:spcBef>
                <a:spcPts val="1000"/>
              </a:spcBef>
              <a:buClr>
                <a:schemeClr val="accent2"/>
              </a:buClr>
              <a:buFont typeface="System Font Regular"/>
              <a:buChar char="○"/>
              <a:defRPr lang="en-US" sz="1100" b="0" i="0" kern="1200" dirty="0" smtClean="0">
                <a:solidFill>
                  <a:schemeClr val="bg1"/>
                </a:solidFill>
                <a:latin typeface="Bierstadt" panose="020B0004020202020204" pitchFamily="34" charset="0"/>
                <a:ea typeface="+mn-ea"/>
                <a:cs typeface="+mn-cs"/>
              </a:defRPr>
            </a:lvl4pPr>
            <a:lvl5pPr marL="1234440" indent="-256032" algn="l" defTabSz="457200" rtl="0" eaLnBrk="1" latinLnBrk="0" hangingPunct="1">
              <a:lnSpc>
                <a:spcPct val="110000"/>
              </a:lnSpc>
              <a:spcBef>
                <a:spcPts val="1000"/>
              </a:spcBef>
              <a:spcAft>
                <a:spcPts val="200"/>
              </a:spcAft>
              <a:buClr>
                <a:schemeClr val="bg2"/>
              </a:buClr>
              <a:buSzPct val="100000"/>
              <a:buFont typeface="System Font Regular"/>
              <a:buChar char="○"/>
              <a:defRPr lang="en-US" sz="1000" b="0" i="0" kern="1200" baseline="0" dirty="0">
                <a:solidFill>
                  <a:schemeClr val="bg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1"/>
                </a:solidFill>
              </a:rPr>
              <a:t>Gartner Blog – 31 May 2023</a:t>
            </a:r>
          </a:p>
        </p:txBody>
      </p:sp>
      <p:sp>
        <p:nvSpPr>
          <p:cNvPr id="8" name="Content Placeholder 3">
            <a:extLst>
              <a:ext uri="{FF2B5EF4-FFF2-40B4-BE49-F238E27FC236}">
                <a16:creationId xmlns:a16="http://schemas.microsoft.com/office/drawing/2014/main" id="{42C6D934-2DBA-5644-BBFA-CFA89C34A062}"/>
              </a:ext>
            </a:extLst>
          </p:cNvPr>
          <p:cNvSpPr txBox="1">
            <a:spLocks/>
          </p:cNvSpPr>
          <p:nvPr/>
        </p:nvSpPr>
        <p:spPr>
          <a:xfrm>
            <a:off x="342900" y="3920490"/>
            <a:ext cx="5181600" cy="609600"/>
          </a:xfrm>
          <a:prstGeom prst="rect">
            <a:avLst/>
          </a:prstGeom>
        </p:spPr>
        <p:txBody>
          <a:bodyPr>
            <a:normAutofit/>
          </a:bodyPr>
          <a:lstStyle>
            <a:lvl1pPr marL="256032" indent="-256032" algn="l" defTabSz="457200" rtl="0" eaLnBrk="1" latinLnBrk="0" hangingPunct="1">
              <a:lnSpc>
                <a:spcPct val="110000"/>
              </a:lnSpc>
              <a:spcBef>
                <a:spcPts val="1000"/>
              </a:spcBef>
              <a:buClr>
                <a:schemeClr val="bg2"/>
              </a:buClr>
              <a:buSzPct val="100000"/>
              <a:buFont typeface="System Font Regular"/>
              <a:buChar char="○"/>
              <a:defRPr lang="en-US" sz="1600" b="0" i="0" kern="1200" baseline="0" dirty="0" smtClean="0">
                <a:solidFill>
                  <a:schemeClr val="bg1"/>
                </a:solidFill>
                <a:latin typeface="Bierstadt" panose="020B0004020202020204" pitchFamily="34" charset="0"/>
                <a:ea typeface="+mn-ea"/>
                <a:cs typeface="+mn-cs"/>
              </a:defRPr>
            </a:lvl1pPr>
            <a:lvl2pPr marL="502920" indent="-256032" algn="l" defTabSz="457200" rtl="0" eaLnBrk="1" latinLnBrk="0" hangingPunct="1">
              <a:lnSpc>
                <a:spcPct val="110000"/>
              </a:lnSpc>
              <a:spcBef>
                <a:spcPts val="1000"/>
              </a:spcBef>
              <a:buClr>
                <a:schemeClr val="accent2"/>
              </a:buClr>
              <a:buFont typeface="System Font Regular"/>
              <a:buChar char="○"/>
              <a:defRPr lang="en-US" sz="1400" b="0" i="0" kern="1200" baseline="0" dirty="0" smtClean="0">
                <a:solidFill>
                  <a:schemeClr val="bg1"/>
                </a:solidFill>
                <a:latin typeface="Bierstadt" panose="020B0004020202020204" pitchFamily="34" charset="0"/>
                <a:ea typeface="+mn-ea"/>
                <a:cs typeface="+mn-cs"/>
              </a:defRPr>
            </a:lvl2pPr>
            <a:lvl3pPr marL="731520" indent="-256032" algn="l" defTabSz="548640" rtl="0" eaLnBrk="1" latinLnBrk="0" hangingPunct="1">
              <a:lnSpc>
                <a:spcPct val="110000"/>
              </a:lnSpc>
              <a:spcBef>
                <a:spcPts val="1000"/>
              </a:spcBef>
              <a:buClr>
                <a:schemeClr val="bg2"/>
              </a:buClr>
              <a:buFont typeface="System Font Regular"/>
              <a:buChar char="○"/>
              <a:defRPr lang="en-US" sz="1200" b="0" i="0" kern="1200" dirty="0" smtClean="0">
                <a:solidFill>
                  <a:schemeClr val="bg1"/>
                </a:solidFill>
                <a:latin typeface="Bierstadt" panose="020B0004020202020204" pitchFamily="34" charset="0"/>
                <a:ea typeface="+mn-ea"/>
                <a:cs typeface="+mn-cs"/>
              </a:defRPr>
            </a:lvl3pPr>
            <a:lvl4pPr marL="1005840" indent="-256032" algn="l" defTabSz="457200" rtl="0" eaLnBrk="1" latinLnBrk="0" hangingPunct="1">
              <a:lnSpc>
                <a:spcPct val="110000"/>
              </a:lnSpc>
              <a:spcBef>
                <a:spcPts val="1000"/>
              </a:spcBef>
              <a:buClr>
                <a:schemeClr val="accent2"/>
              </a:buClr>
              <a:buFont typeface="System Font Regular"/>
              <a:buChar char="○"/>
              <a:defRPr lang="en-US" sz="1100" b="0" i="0" kern="1200" dirty="0" smtClean="0">
                <a:solidFill>
                  <a:schemeClr val="bg1"/>
                </a:solidFill>
                <a:latin typeface="Bierstadt" panose="020B0004020202020204" pitchFamily="34" charset="0"/>
                <a:ea typeface="+mn-ea"/>
                <a:cs typeface="+mn-cs"/>
              </a:defRPr>
            </a:lvl4pPr>
            <a:lvl5pPr marL="1234440" indent="-256032" algn="l" defTabSz="457200" rtl="0" eaLnBrk="1" latinLnBrk="0" hangingPunct="1">
              <a:lnSpc>
                <a:spcPct val="110000"/>
              </a:lnSpc>
              <a:spcBef>
                <a:spcPts val="1000"/>
              </a:spcBef>
              <a:spcAft>
                <a:spcPts val="200"/>
              </a:spcAft>
              <a:buClr>
                <a:schemeClr val="bg2"/>
              </a:buClr>
              <a:buSzPct val="100000"/>
              <a:buFont typeface="System Font Regular"/>
              <a:buChar char="○"/>
              <a:defRPr lang="en-US" sz="1000" b="0" i="0" kern="1200" baseline="0" dirty="0">
                <a:solidFill>
                  <a:schemeClr val="bg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tx1"/>
                </a:solidFill>
              </a:rPr>
              <a:t>Source: https://</a:t>
            </a:r>
            <a:r>
              <a:rPr lang="en-US" sz="1000" dirty="0" err="1">
                <a:solidFill>
                  <a:schemeClr val="tx1"/>
                </a:solidFill>
              </a:rPr>
              <a:t>blogs.gartner.com</a:t>
            </a:r>
            <a:r>
              <a:rPr lang="en-US" sz="1000" dirty="0">
                <a:solidFill>
                  <a:schemeClr val="tx1"/>
                </a:solidFill>
              </a:rPr>
              <a:t>/</a:t>
            </a:r>
            <a:r>
              <a:rPr lang="en-US" sz="1000" dirty="0" err="1">
                <a:solidFill>
                  <a:schemeClr val="tx1"/>
                </a:solidFill>
              </a:rPr>
              <a:t>avivah-litan</a:t>
            </a:r>
            <a:r>
              <a:rPr lang="en-US" sz="1000" dirty="0">
                <a:solidFill>
                  <a:schemeClr val="tx1"/>
                </a:solidFill>
              </a:rPr>
              <a:t>/2023/05/31/how-to-make-microsoft-365-copilot-enterprise-ready-from-a-security-and-risk-perspective/</a:t>
            </a:r>
          </a:p>
          <a:p>
            <a:pPr marL="0" indent="0">
              <a:buNone/>
            </a:pPr>
            <a:endParaRPr lang="en-US" sz="1000" dirty="0">
              <a:solidFill>
                <a:schemeClr val="tx1"/>
              </a:solidFill>
            </a:endParaRPr>
          </a:p>
          <a:p>
            <a:pPr marL="0" indent="0">
              <a:buNone/>
            </a:pPr>
            <a:endParaRPr lang="en-US" sz="1000" dirty="0">
              <a:solidFill>
                <a:schemeClr val="tx1"/>
              </a:solidFill>
            </a:endParaRPr>
          </a:p>
        </p:txBody>
      </p:sp>
    </p:spTree>
    <p:extLst>
      <p:ext uri="{BB962C8B-B14F-4D97-AF65-F5344CB8AC3E}">
        <p14:creationId xmlns:p14="http://schemas.microsoft.com/office/powerpoint/2010/main" val="3834684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3849-1350-F7ED-F198-1D404F2D8D49}"/>
              </a:ext>
            </a:extLst>
          </p:cNvPr>
          <p:cNvSpPr>
            <a:spLocks noGrp="1"/>
          </p:cNvSpPr>
          <p:nvPr>
            <p:ph type="title"/>
          </p:nvPr>
        </p:nvSpPr>
        <p:spPr>
          <a:xfrm>
            <a:off x="342900" y="269653"/>
            <a:ext cx="2933700" cy="553998"/>
          </a:xfrm>
        </p:spPr>
        <p:txBody>
          <a:bodyPr anchor="t">
            <a:normAutofit/>
          </a:bodyPr>
          <a:lstStyle/>
          <a:p>
            <a:r>
              <a:rPr lang="en-US"/>
              <a:t>Labels</a:t>
            </a:r>
          </a:p>
        </p:txBody>
      </p:sp>
      <p:sp>
        <p:nvSpPr>
          <p:cNvPr id="4" name="Content Placeholder 3">
            <a:extLst>
              <a:ext uri="{FF2B5EF4-FFF2-40B4-BE49-F238E27FC236}">
                <a16:creationId xmlns:a16="http://schemas.microsoft.com/office/drawing/2014/main" id="{4E026F05-60B9-5037-DD8B-20CDBEC4CF5D}"/>
              </a:ext>
            </a:extLst>
          </p:cNvPr>
          <p:cNvSpPr>
            <a:spLocks noGrp="1"/>
          </p:cNvSpPr>
          <p:nvPr>
            <p:ph sz="quarter" idx="16"/>
          </p:nvPr>
        </p:nvSpPr>
        <p:spPr>
          <a:xfrm>
            <a:off x="342901" y="1173531"/>
            <a:ext cx="2933699" cy="2776018"/>
          </a:xfrm>
        </p:spPr>
        <p:txBody>
          <a:bodyPr>
            <a:normAutofit/>
          </a:bodyPr>
          <a:lstStyle/>
          <a:p>
            <a:pPr marL="0" indent="0">
              <a:buNone/>
            </a:pPr>
            <a:r>
              <a:rPr lang="en-US"/>
              <a:t>New content generated from labelled content does not have a label applied to it.</a:t>
            </a:r>
          </a:p>
          <a:p>
            <a:pPr marL="0" indent="0">
              <a:buNone/>
            </a:pPr>
            <a:endParaRPr lang="en-US"/>
          </a:p>
          <a:p>
            <a:pPr marL="0" indent="0">
              <a:buNone/>
            </a:pPr>
            <a:r>
              <a:rPr lang="en-US"/>
              <a:t>Microsoft’s answer?</a:t>
            </a:r>
          </a:p>
          <a:p>
            <a:pPr marL="0" indent="0">
              <a:buNone/>
            </a:pPr>
            <a:r>
              <a:rPr lang="en-US"/>
              <a:t>Set a block or encrypt policy on any labelled content you don’t want Copilot to see.</a:t>
            </a:r>
          </a:p>
          <a:p>
            <a:pPr marL="0" indent="0">
              <a:buNone/>
            </a:pPr>
            <a:endParaRPr lang="en-US"/>
          </a:p>
          <a:p>
            <a:pPr marL="0" indent="0">
              <a:buNone/>
            </a:pPr>
            <a:endParaRPr lang="en-US"/>
          </a:p>
        </p:txBody>
      </p:sp>
      <p:pic>
        <p:nvPicPr>
          <p:cNvPr id="6" name="Picture 5">
            <a:extLst>
              <a:ext uri="{FF2B5EF4-FFF2-40B4-BE49-F238E27FC236}">
                <a16:creationId xmlns:a16="http://schemas.microsoft.com/office/drawing/2014/main" id="{EA1E44C9-CB72-9D7C-5B80-E70C715375F8}"/>
              </a:ext>
            </a:extLst>
          </p:cNvPr>
          <p:cNvPicPr>
            <a:picLocks noChangeAspect="1"/>
          </p:cNvPicPr>
          <p:nvPr/>
        </p:nvPicPr>
        <p:blipFill rotWithShape="1">
          <a:blip r:embed="rId3"/>
          <a:srcRect l="-1" r="911"/>
          <a:stretch/>
        </p:blipFill>
        <p:spPr>
          <a:xfrm>
            <a:off x="3796115" y="1249438"/>
            <a:ext cx="5224059" cy="2644623"/>
          </a:xfrm>
          <a:prstGeom prst="rect">
            <a:avLst/>
          </a:prstGeom>
        </p:spPr>
      </p:pic>
    </p:spTree>
    <p:extLst>
      <p:ext uri="{BB962C8B-B14F-4D97-AF65-F5344CB8AC3E}">
        <p14:creationId xmlns:p14="http://schemas.microsoft.com/office/powerpoint/2010/main" val="2341156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131DB15-A311-4D83-8C4E-5C8A0FEA5F50}"/>
              </a:ext>
            </a:extLst>
          </p:cNvPr>
          <p:cNvSpPr txBox="1"/>
          <p:nvPr/>
        </p:nvSpPr>
        <p:spPr>
          <a:xfrm>
            <a:off x="314325" y="443248"/>
            <a:ext cx="8477130" cy="461665"/>
          </a:xfrm>
          <a:prstGeom prst="rect">
            <a:avLst/>
          </a:prstGeom>
          <a:noFill/>
        </p:spPr>
        <p:txBody>
          <a:bodyPr wrap="square" rtlCol="0">
            <a:spAutoFit/>
          </a:bodyPr>
          <a:lstStyle/>
          <a:p>
            <a:r>
              <a:rPr lang="en-US" sz="2400" b="1" dirty="0">
                <a:solidFill>
                  <a:schemeClr val="bg1"/>
                </a:solidFill>
              </a:rPr>
              <a:t>DLP works like magic? ✨</a:t>
            </a:r>
          </a:p>
        </p:txBody>
      </p:sp>
      <p:sp>
        <p:nvSpPr>
          <p:cNvPr id="2" name="TextBox 1">
            <a:extLst>
              <a:ext uri="{FF2B5EF4-FFF2-40B4-BE49-F238E27FC236}">
                <a16:creationId xmlns:a16="http://schemas.microsoft.com/office/drawing/2014/main" id="{E3C711CC-BAFA-B6BC-4974-FFED4247334F}"/>
              </a:ext>
            </a:extLst>
          </p:cNvPr>
          <p:cNvSpPr txBox="1"/>
          <p:nvPr/>
        </p:nvSpPr>
        <p:spPr>
          <a:xfrm>
            <a:off x="2818356" y="4672208"/>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
        <p:nvSpPr>
          <p:cNvPr id="34" name="TextBox 33">
            <a:extLst>
              <a:ext uri="{FF2B5EF4-FFF2-40B4-BE49-F238E27FC236}">
                <a16:creationId xmlns:a16="http://schemas.microsoft.com/office/drawing/2014/main" id="{3211D13E-F700-2DE0-A9DF-F821DBCFAEB9}"/>
              </a:ext>
            </a:extLst>
          </p:cNvPr>
          <p:cNvSpPr txBox="1"/>
          <p:nvPr/>
        </p:nvSpPr>
        <p:spPr>
          <a:xfrm>
            <a:off x="6852745" y="5591503"/>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grpSp>
        <p:nvGrpSpPr>
          <p:cNvPr id="63" name="Group 62">
            <a:extLst>
              <a:ext uri="{FF2B5EF4-FFF2-40B4-BE49-F238E27FC236}">
                <a16:creationId xmlns:a16="http://schemas.microsoft.com/office/drawing/2014/main" id="{AA494E32-6849-F835-E236-AC0CE5871478}"/>
              </a:ext>
            </a:extLst>
          </p:cNvPr>
          <p:cNvGrpSpPr/>
          <p:nvPr/>
        </p:nvGrpSpPr>
        <p:grpSpPr>
          <a:xfrm>
            <a:off x="6960293" y="2904735"/>
            <a:ext cx="987117" cy="810761"/>
            <a:chOff x="6960293" y="2904733"/>
            <a:chExt cx="987117" cy="810761"/>
          </a:xfrm>
        </p:grpSpPr>
        <p:pic>
          <p:nvPicPr>
            <p:cNvPr id="40" name="Picture 39" descr="Graphical user interface, application, icon&#10;&#10;Description automatically generated">
              <a:extLst>
                <a:ext uri="{FF2B5EF4-FFF2-40B4-BE49-F238E27FC236}">
                  <a16:creationId xmlns:a16="http://schemas.microsoft.com/office/drawing/2014/main" id="{2346A143-8731-CFB9-003A-D2426941F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293" y="2904733"/>
              <a:ext cx="829141" cy="810761"/>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9B50B966-0D0D-6B2E-8EE1-CED713FB3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645" y="2998262"/>
              <a:ext cx="563765" cy="182880"/>
            </a:xfrm>
            <a:prstGeom prst="rect">
              <a:avLst/>
            </a:prstGeom>
          </p:spPr>
        </p:pic>
      </p:grpSp>
      <p:grpSp>
        <p:nvGrpSpPr>
          <p:cNvPr id="5" name="Group 4">
            <a:extLst>
              <a:ext uri="{FF2B5EF4-FFF2-40B4-BE49-F238E27FC236}">
                <a16:creationId xmlns:a16="http://schemas.microsoft.com/office/drawing/2014/main" id="{E63FFC4B-B743-5583-D15C-C3C68F355A08}"/>
              </a:ext>
            </a:extLst>
          </p:cNvPr>
          <p:cNvGrpSpPr/>
          <p:nvPr/>
        </p:nvGrpSpPr>
        <p:grpSpPr>
          <a:xfrm>
            <a:off x="5184251" y="1311073"/>
            <a:ext cx="1031401" cy="914400"/>
            <a:chOff x="5184249" y="1311073"/>
            <a:chExt cx="1031401" cy="914400"/>
          </a:xfrm>
        </p:grpSpPr>
        <p:pic>
          <p:nvPicPr>
            <p:cNvPr id="19" name="Picture 18">
              <a:extLst>
                <a:ext uri="{FF2B5EF4-FFF2-40B4-BE49-F238E27FC236}">
                  <a16:creationId xmlns:a16="http://schemas.microsoft.com/office/drawing/2014/main" id="{DB5EFA51-A9FA-3E6C-2B5C-21E9422181A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84249" y="1311073"/>
              <a:ext cx="914400" cy="914400"/>
            </a:xfrm>
            <a:prstGeom prst="rect">
              <a:avLst/>
            </a:prstGeom>
          </p:spPr>
        </p:pic>
        <p:pic>
          <p:nvPicPr>
            <p:cNvPr id="35" name="Picture 34" descr="Graphical user interface&#10;&#10;Description automatically generated">
              <a:extLst>
                <a:ext uri="{FF2B5EF4-FFF2-40B4-BE49-F238E27FC236}">
                  <a16:creationId xmlns:a16="http://schemas.microsoft.com/office/drawing/2014/main" id="{842FE0F0-EFD6-7840-C5DF-3532CE97E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885" y="1457962"/>
              <a:ext cx="563765" cy="182880"/>
            </a:xfrm>
            <a:prstGeom prst="rect">
              <a:avLst/>
            </a:prstGeom>
          </p:spPr>
        </p:pic>
      </p:grpSp>
      <p:grpSp>
        <p:nvGrpSpPr>
          <p:cNvPr id="18" name="Group 17">
            <a:extLst>
              <a:ext uri="{FF2B5EF4-FFF2-40B4-BE49-F238E27FC236}">
                <a16:creationId xmlns:a16="http://schemas.microsoft.com/office/drawing/2014/main" id="{276B8D01-843F-EE00-3CD5-6123F880D174}"/>
              </a:ext>
            </a:extLst>
          </p:cNvPr>
          <p:cNvGrpSpPr/>
          <p:nvPr/>
        </p:nvGrpSpPr>
        <p:grpSpPr>
          <a:xfrm>
            <a:off x="7268656" y="2091568"/>
            <a:ext cx="1050114" cy="914400"/>
            <a:chOff x="7268656" y="2091568"/>
            <a:chExt cx="1050114" cy="914400"/>
          </a:xfrm>
        </p:grpSpPr>
        <p:pic>
          <p:nvPicPr>
            <p:cNvPr id="7" name="Picture 6" descr="Graphical user interface, icon&#10;&#10;Description automatically generated">
              <a:extLst>
                <a:ext uri="{FF2B5EF4-FFF2-40B4-BE49-F238E27FC236}">
                  <a16:creationId xmlns:a16="http://schemas.microsoft.com/office/drawing/2014/main" id="{44032DE0-7AAA-98CF-657D-E4A2462A0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656" y="2091568"/>
              <a:ext cx="914400" cy="914400"/>
            </a:xfrm>
            <a:prstGeom prst="rect">
              <a:avLst/>
            </a:prstGeom>
          </p:spPr>
        </p:pic>
        <p:pic>
          <p:nvPicPr>
            <p:cNvPr id="36" name="Picture 35" descr="Graphical user interface&#10;&#10;Description automatically generated">
              <a:extLst>
                <a:ext uri="{FF2B5EF4-FFF2-40B4-BE49-F238E27FC236}">
                  <a16:creationId xmlns:a16="http://schemas.microsoft.com/office/drawing/2014/main" id="{B953C7B8-0854-6DCD-0A86-121706AF9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005" y="2244346"/>
              <a:ext cx="563765" cy="182880"/>
            </a:xfrm>
            <a:prstGeom prst="rect">
              <a:avLst/>
            </a:prstGeom>
          </p:spPr>
        </p:pic>
      </p:grpSp>
      <p:grpSp>
        <p:nvGrpSpPr>
          <p:cNvPr id="20" name="Group 19">
            <a:extLst>
              <a:ext uri="{FF2B5EF4-FFF2-40B4-BE49-F238E27FC236}">
                <a16:creationId xmlns:a16="http://schemas.microsoft.com/office/drawing/2014/main" id="{07DEEF98-E12B-CC6D-6328-65ECCA37472A}"/>
              </a:ext>
            </a:extLst>
          </p:cNvPr>
          <p:cNvGrpSpPr/>
          <p:nvPr/>
        </p:nvGrpSpPr>
        <p:grpSpPr>
          <a:xfrm>
            <a:off x="4301382" y="2856093"/>
            <a:ext cx="1023166" cy="914400"/>
            <a:chOff x="4301380" y="2856093"/>
            <a:chExt cx="1023166" cy="914400"/>
          </a:xfrm>
        </p:grpSpPr>
        <p:pic>
          <p:nvPicPr>
            <p:cNvPr id="24" name="Picture 23">
              <a:extLst>
                <a:ext uri="{FF2B5EF4-FFF2-40B4-BE49-F238E27FC236}">
                  <a16:creationId xmlns:a16="http://schemas.microsoft.com/office/drawing/2014/main" id="{B2F20496-350C-7DDD-2502-E32CB797B7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1380" y="2856093"/>
              <a:ext cx="914400" cy="914400"/>
            </a:xfrm>
            <a:prstGeom prst="rect">
              <a:avLst/>
            </a:prstGeom>
          </p:spPr>
        </p:pic>
        <p:pic>
          <p:nvPicPr>
            <p:cNvPr id="37" name="Picture 36" descr="Graphical user interface&#10;&#10;Description automatically generated">
              <a:extLst>
                <a:ext uri="{FF2B5EF4-FFF2-40B4-BE49-F238E27FC236}">
                  <a16:creationId xmlns:a16="http://schemas.microsoft.com/office/drawing/2014/main" id="{418A284A-4C4F-0D65-7905-561EBE888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781" y="3003298"/>
              <a:ext cx="563765" cy="182880"/>
            </a:xfrm>
            <a:prstGeom prst="rect">
              <a:avLst/>
            </a:prstGeom>
          </p:spPr>
        </p:pic>
      </p:grpSp>
      <p:grpSp>
        <p:nvGrpSpPr>
          <p:cNvPr id="54" name="Group 53">
            <a:extLst>
              <a:ext uri="{FF2B5EF4-FFF2-40B4-BE49-F238E27FC236}">
                <a16:creationId xmlns:a16="http://schemas.microsoft.com/office/drawing/2014/main" id="{0E2EAA5F-710A-6A03-8E3F-6A943B7B6B59}"/>
              </a:ext>
            </a:extLst>
          </p:cNvPr>
          <p:cNvGrpSpPr/>
          <p:nvPr/>
        </p:nvGrpSpPr>
        <p:grpSpPr>
          <a:xfrm>
            <a:off x="4742816" y="3614203"/>
            <a:ext cx="1031475" cy="914400"/>
            <a:chOff x="4742815" y="3614203"/>
            <a:chExt cx="1031475" cy="914400"/>
          </a:xfrm>
        </p:grpSpPr>
        <p:pic>
          <p:nvPicPr>
            <p:cNvPr id="33" name="Picture 32">
              <a:extLst>
                <a:ext uri="{FF2B5EF4-FFF2-40B4-BE49-F238E27FC236}">
                  <a16:creationId xmlns:a16="http://schemas.microsoft.com/office/drawing/2014/main" id="{5215007A-8CD3-9405-0746-82220B910D5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42815" y="3614203"/>
              <a:ext cx="914400" cy="914400"/>
            </a:xfrm>
            <a:prstGeom prst="rect">
              <a:avLst/>
            </a:prstGeom>
          </p:spPr>
        </p:pic>
        <p:pic>
          <p:nvPicPr>
            <p:cNvPr id="38" name="Picture 37" descr="Graphical user interface&#10;&#10;Description automatically generated">
              <a:extLst>
                <a:ext uri="{FF2B5EF4-FFF2-40B4-BE49-F238E27FC236}">
                  <a16:creationId xmlns:a16="http://schemas.microsoft.com/office/drawing/2014/main" id="{FB843C5E-2262-E76C-94E0-7CFBA8FED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525" y="3771394"/>
              <a:ext cx="563765" cy="182880"/>
            </a:xfrm>
            <a:prstGeom prst="rect">
              <a:avLst/>
            </a:prstGeom>
          </p:spPr>
        </p:pic>
      </p:grpSp>
      <p:grpSp>
        <p:nvGrpSpPr>
          <p:cNvPr id="3" name="Group 2">
            <a:extLst>
              <a:ext uri="{FF2B5EF4-FFF2-40B4-BE49-F238E27FC236}">
                <a16:creationId xmlns:a16="http://schemas.microsoft.com/office/drawing/2014/main" id="{5AB4C1AE-E518-85CE-C821-0798DD410DD9}"/>
              </a:ext>
            </a:extLst>
          </p:cNvPr>
          <p:cNvGrpSpPr/>
          <p:nvPr/>
        </p:nvGrpSpPr>
        <p:grpSpPr>
          <a:xfrm>
            <a:off x="4286649" y="1311073"/>
            <a:ext cx="1023847" cy="914400"/>
            <a:chOff x="4286647" y="1311073"/>
            <a:chExt cx="1023847" cy="914400"/>
          </a:xfrm>
        </p:grpSpPr>
        <p:pic>
          <p:nvPicPr>
            <p:cNvPr id="21" name="Picture 20" descr="Graphical user interface, application, Teams&#10;&#10;Description automatically generated">
              <a:extLst>
                <a:ext uri="{FF2B5EF4-FFF2-40B4-BE49-F238E27FC236}">
                  <a16:creationId xmlns:a16="http://schemas.microsoft.com/office/drawing/2014/main" id="{DC8F4AAA-447E-8EAF-1F5D-D05906CB60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6647" y="1311073"/>
              <a:ext cx="914400" cy="914400"/>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4C458AB8-44DF-B1A4-3509-EC898A8E32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6729" y="1457366"/>
              <a:ext cx="563765" cy="182880"/>
            </a:xfrm>
            <a:prstGeom prst="rect">
              <a:avLst/>
            </a:prstGeom>
          </p:spPr>
        </p:pic>
      </p:grpSp>
      <p:grpSp>
        <p:nvGrpSpPr>
          <p:cNvPr id="6" name="Group 5">
            <a:extLst>
              <a:ext uri="{FF2B5EF4-FFF2-40B4-BE49-F238E27FC236}">
                <a16:creationId xmlns:a16="http://schemas.microsoft.com/office/drawing/2014/main" id="{15BB3185-7D94-BCE8-3528-C465CCB6CD64}"/>
              </a:ext>
            </a:extLst>
          </p:cNvPr>
          <p:cNvGrpSpPr/>
          <p:nvPr/>
        </p:nvGrpSpPr>
        <p:grpSpPr>
          <a:xfrm>
            <a:off x="6081851" y="1311073"/>
            <a:ext cx="1010850" cy="914400"/>
            <a:chOff x="6081851" y="1311073"/>
            <a:chExt cx="1010850" cy="914400"/>
          </a:xfrm>
        </p:grpSpPr>
        <p:pic>
          <p:nvPicPr>
            <p:cNvPr id="15" name="Picture 14" descr="Icon&#10;&#10;Description automatically generated">
              <a:extLst>
                <a:ext uri="{FF2B5EF4-FFF2-40B4-BE49-F238E27FC236}">
                  <a16:creationId xmlns:a16="http://schemas.microsoft.com/office/drawing/2014/main" id="{0ABFD664-C8C7-9C1F-765E-E5965DECA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1851" y="1311073"/>
              <a:ext cx="914400" cy="914400"/>
            </a:xfrm>
            <a:prstGeom prst="rect">
              <a:avLst/>
            </a:prstGeom>
          </p:spPr>
        </p:pic>
        <p:pic>
          <p:nvPicPr>
            <p:cNvPr id="43" name="Picture 42" descr="A picture containing shape&#10;&#10;Description automatically generated">
              <a:extLst>
                <a:ext uri="{FF2B5EF4-FFF2-40B4-BE49-F238E27FC236}">
                  <a16:creationId xmlns:a16="http://schemas.microsoft.com/office/drawing/2014/main" id="{C8106050-D9E4-33EF-6F0D-9ED45766DE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8936" y="1457366"/>
              <a:ext cx="563765" cy="182880"/>
            </a:xfrm>
            <a:prstGeom prst="rect">
              <a:avLst/>
            </a:prstGeom>
          </p:spPr>
        </p:pic>
      </p:grpSp>
      <p:grpSp>
        <p:nvGrpSpPr>
          <p:cNvPr id="10" name="Group 9">
            <a:extLst>
              <a:ext uri="{FF2B5EF4-FFF2-40B4-BE49-F238E27FC236}">
                <a16:creationId xmlns:a16="http://schemas.microsoft.com/office/drawing/2014/main" id="{1A63585C-94EE-6EAB-3B97-03E38FBE5AFA}"/>
              </a:ext>
            </a:extLst>
          </p:cNvPr>
          <p:cNvGrpSpPr/>
          <p:nvPr/>
        </p:nvGrpSpPr>
        <p:grpSpPr>
          <a:xfrm>
            <a:off x="6979453" y="1311073"/>
            <a:ext cx="1033472" cy="914400"/>
            <a:chOff x="6979453" y="1311073"/>
            <a:chExt cx="1033472" cy="914400"/>
          </a:xfrm>
        </p:grpSpPr>
        <p:pic>
          <p:nvPicPr>
            <p:cNvPr id="13" name="Picture 12">
              <a:extLst>
                <a:ext uri="{FF2B5EF4-FFF2-40B4-BE49-F238E27FC236}">
                  <a16:creationId xmlns:a16="http://schemas.microsoft.com/office/drawing/2014/main" id="{8DF8EC04-F037-0B40-0A21-242BFDDDAFD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979453" y="1311073"/>
              <a:ext cx="914400" cy="914400"/>
            </a:xfrm>
            <a:prstGeom prst="rect">
              <a:avLst/>
            </a:prstGeom>
          </p:spPr>
        </p:pic>
        <p:pic>
          <p:nvPicPr>
            <p:cNvPr id="44" name="Picture 43" descr="A picture containing shape&#10;&#10;Description automatically generated">
              <a:extLst>
                <a:ext uri="{FF2B5EF4-FFF2-40B4-BE49-F238E27FC236}">
                  <a16:creationId xmlns:a16="http://schemas.microsoft.com/office/drawing/2014/main" id="{F7F599B7-10CD-E6F5-5B54-CE544356B6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9160" y="1457366"/>
              <a:ext cx="563765" cy="182880"/>
            </a:xfrm>
            <a:prstGeom prst="rect">
              <a:avLst/>
            </a:prstGeom>
          </p:spPr>
        </p:pic>
      </p:grpSp>
      <p:grpSp>
        <p:nvGrpSpPr>
          <p:cNvPr id="12" name="Group 11">
            <a:extLst>
              <a:ext uri="{FF2B5EF4-FFF2-40B4-BE49-F238E27FC236}">
                <a16:creationId xmlns:a16="http://schemas.microsoft.com/office/drawing/2014/main" id="{4AB42B15-24A6-75B6-2B5F-0EC5C0E787C8}"/>
              </a:ext>
            </a:extLst>
          </p:cNvPr>
          <p:cNvGrpSpPr/>
          <p:nvPr/>
        </p:nvGrpSpPr>
        <p:grpSpPr>
          <a:xfrm>
            <a:off x="4715508" y="2091568"/>
            <a:ext cx="996859" cy="914400"/>
            <a:chOff x="4715506" y="2091568"/>
            <a:chExt cx="996859" cy="914400"/>
          </a:xfrm>
        </p:grpSpPr>
        <p:pic>
          <p:nvPicPr>
            <p:cNvPr id="23" name="Picture 22" descr="Icon&#10;&#10;Description automatically generated">
              <a:extLst>
                <a:ext uri="{FF2B5EF4-FFF2-40B4-BE49-F238E27FC236}">
                  <a16:creationId xmlns:a16="http://schemas.microsoft.com/office/drawing/2014/main" id="{9FA97BF5-0AFF-10F4-335C-93AE433481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5506" y="2091568"/>
              <a:ext cx="914400" cy="914400"/>
            </a:xfrm>
            <a:prstGeom prst="rect">
              <a:avLst/>
            </a:prstGeom>
          </p:spPr>
        </p:pic>
        <p:pic>
          <p:nvPicPr>
            <p:cNvPr id="45" name="Picture 44" descr="A picture containing shape&#10;&#10;Description automatically generated">
              <a:extLst>
                <a:ext uri="{FF2B5EF4-FFF2-40B4-BE49-F238E27FC236}">
                  <a16:creationId xmlns:a16="http://schemas.microsoft.com/office/drawing/2014/main" id="{FC40A814-50E2-6A69-C586-86DF1006CA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8600" y="2231986"/>
              <a:ext cx="563765" cy="182880"/>
            </a:xfrm>
            <a:prstGeom prst="rect">
              <a:avLst/>
            </a:prstGeom>
          </p:spPr>
        </p:pic>
      </p:grpSp>
      <p:grpSp>
        <p:nvGrpSpPr>
          <p:cNvPr id="14" name="Group 13">
            <a:extLst>
              <a:ext uri="{FF2B5EF4-FFF2-40B4-BE49-F238E27FC236}">
                <a16:creationId xmlns:a16="http://schemas.microsoft.com/office/drawing/2014/main" id="{C29C67F9-4C7D-4882-B7B3-647388F4E11D}"/>
              </a:ext>
            </a:extLst>
          </p:cNvPr>
          <p:cNvGrpSpPr/>
          <p:nvPr/>
        </p:nvGrpSpPr>
        <p:grpSpPr>
          <a:xfrm>
            <a:off x="5566556" y="2091568"/>
            <a:ext cx="1001967" cy="914400"/>
            <a:chOff x="5566556" y="2091568"/>
            <a:chExt cx="1001967" cy="914400"/>
          </a:xfrm>
        </p:grpSpPr>
        <p:pic>
          <p:nvPicPr>
            <p:cNvPr id="22" name="Picture 21">
              <a:extLst>
                <a:ext uri="{FF2B5EF4-FFF2-40B4-BE49-F238E27FC236}">
                  <a16:creationId xmlns:a16="http://schemas.microsoft.com/office/drawing/2014/main" id="{6CDCD9A5-D4B6-F621-76C6-BFC2AC184E0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566556" y="2091568"/>
              <a:ext cx="914400" cy="914400"/>
            </a:xfrm>
            <a:prstGeom prst="rect">
              <a:avLst/>
            </a:prstGeom>
          </p:spPr>
        </p:pic>
        <p:pic>
          <p:nvPicPr>
            <p:cNvPr id="46" name="Picture 45" descr="A picture containing shape&#10;&#10;Description automatically generated">
              <a:extLst>
                <a:ext uri="{FF2B5EF4-FFF2-40B4-BE49-F238E27FC236}">
                  <a16:creationId xmlns:a16="http://schemas.microsoft.com/office/drawing/2014/main" id="{A19F411F-2AE9-A2E2-C3F6-DA60BFD173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4758" y="2231986"/>
              <a:ext cx="563765" cy="182880"/>
            </a:xfrm>
            <a:prstGeom prst="rect">
              <a:avLst/>
            </a:prstGeom>
          </p:spPr>
        </p:pic>
      </p:grpSp>
      <p:grpSp>
        <p:nvGrpSpPr>
          <p:cNvPr id="17" name="Group 16">
            <a:extLst>
              <a:ext uri="{FF2B5EF4-FFF2-40B4-BE49-F238E27FC236}">
                <a16:creationId xmlns:a16="http://schemas.microsoft.com/office/drawing/2014/main" id="{96941F5A-3177-B2BE-1854-D12C675FEF9F}"/>
              </a:ext>
            </a:extLst>
          </p:cNvPr>
          <p:cNvGrpSpPr/>
          <p:nvPr/>
        </p:nvGrpSpPr>
        <p:grpSpPr>
          <a:xfrm>
            <a:off x="6417606" y="2091568"/>
            <a:ext cx="1024548" cy="914400"/>
            <a:chOff x="6417606" y="2091568"/>
            <a:chExt cx="1024548" cy="914400"/>
          </a:xfrm>
        </p:grpSpPr>
        <p:pic>
          <p:nvPicPr>
            <p:cNvPr id="4" name="Picture 3">
              <a:extLst>
                <a:ext uri="{FF2B5EF4-FFF2-40B4-BE49-F238E27FC236}">
                  <a16:creationId xmlns:a16="http://schemas.microsoft.com/office/drawing/2014/main" id="{A4C95E68-3638-EDB4-6CF1-293AB2A0EBA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417606" y="2091568"/>
              <a:ext cx="914400" cy="914400"/>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A2A83874-9169-BAF2-0AB8-0695570F3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8389" y="2231986"/>
              <a:ext cx="563765" cy="182880"/>
            </a:xfrm>
            <a:prstGeom prst="rect">
              <a:avLst/>
            </a:prstGeom>
          </p:spPr>
        </p:pic>
      </p:grpSp>
      <p:grpSp>
        <p:nvGrpSpPr>
          <p:cNvPr id="27" name="Group 26">
            <a:extLst>
              <a:ext uri="{FF2B5EF4-FFF2-40B4-BE49-F238E27FC236}">
                <a16:creationId xmlns:a16="http://schemas.microsoft.com/office/drawing/2014/main" id="{00A44BC4-5604-ECC1-B9A3-BA043DAD51E0}"/>
              </a:ext>
            </a:extLst>
          </p:cNvPr>
          <p:cNvGrpSpPr/>
          <p:nvPr/>
        </p:nvGrpSpPr>
        <p:grpSpPr>
          <a:xfrm>
            <a:off x="5171651" y="2856093"/>
            <a:ext cx="1000827" cy="914400"/>
            <a:chOff x="5171650" y="2856093"/>
            <a:chExt cx="1000827" cy="914400"/>
          </a:xfrm>
        </p:grpSpPr>
        <p:pic>
          <p:nvPicPr>
            <p:cNvPr id="25" name="Picture 24">
              <a:extLst>
                <a:ext uri="{FF2B5EF4-FFF2-40B4-BE49-F238E27FC236}">
                  <a16:creationId xmlns:a16="http://schemas.microsoft.com/office/drawing/2014/main" id="{F2E8D478-6503-3840-CF95-9ED1273C888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171650" y="2856093"/>
              <a:ext cx="914400" cy="914400"/>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5160A0B6-481A-D830-FA15-D650A68902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8712" y="3000781"/>
              <a:ext cx="563765" cy="182880"/>
            </a:xfrm>
            <a:prstGeom prst="rect">
              <a:avLst/>
            </a:prstGeom>
          </p:spPr>
        </p:pic>
      </p:grpSp>
      <p:grpSp>
        <p:nvGrpSpPr>
          <p:cNvPr id="53" name="Group 52">
            <a:extLst>
              <a:ext uri="{FF2B5EF4-FFF2-40B4-BE49-F238E27FC236}">
                <a16:creationId xmlns:a16="http://schemas.microsoft.com/office/drawing/2014/main" id="{C46AF767-093F-91EB-E6EE-3A95C4D95770}"/>
              </a:ext>
            </a:extLst>
          </p:cNvPr>
          <p:cNvGrpSpPr/>
          <p:nvPr/>
        </p:nvGrpSpPr>
        <p:grpSpPr>
          <a:xfrm>
            <a:off x="6041923" y="2856093"/>
            <a:ext cx="1010011" cy="914400"/>
            <a:chOff x="6041921" y="2856093"/>
            <a:chExt cx="1010011" cy="914400"/>
          </a:xfrm>
        </p:grpSpPr>
        <p:pic>
          <p:nvPicPr>
            <p:cNvPr id="26" name="Picture 25" descr="Icon&#10;&#10;Description automatically generated">
              <a:extLst>
                <a:ext uri="{FF2B5EF4-FFF2-40B4-BE49-F238E27FC236}">
                  <a16:creationId xmlns:a16="http://schemas.microsoft.com/office/drawing/2014/main" id="{A9C97B34-B347-ACBF-717B-4820B811D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1921" y="2856093"/>
              <a:ext cx="914400" cy="914400"/>
            </a:xfrm>
            <a:prstGeom prst="rect">
              <a:avLst/>
            </a:prstGeom>
          </p:spPr>
        </p:pic>
        <p:pic>
          <p:nvPicPr>
            <p:cNvPr id="49" name="Picture 48" descr="A picture containing shape&#10;&#10;Description automatically generated">
              <a:extLst>
                <a:ext uri="{FF2B5EF4-FFF2-40B4-BE49-F238E27FC236}">
                  <a16:creationId xmlns:a16="http://schemas.microsoft.com/office/drawing/2014/main" id="{C2C4E5E9-30BA-6A21-CE14-9AEE2B555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8167" y="3000781"/>
              <a:ext cx="563765" cy="182880"/>
            </a:xfrm>
            <a:prstGeom prst="rect">
              <a:avLst/>
            </a:prstGeom>
          </p:spPr>
        </p:pic>
      </p:grpSp>
      <p:grpSp>
        <p:nvGrpSpPr>
          <p:cNvPr id="55" name="Group 54">
            <a:extLst>
              <a:ext uri="{FF2B5EF4-FFF2-40B4-BE49-F238E27FC236}">
                <a16:creationId xmlns:a16="http://schemas.microsoft.com/office/drawing/2014/main" id="{E1E7FDAF-7151-8016-046A-D4A807604754}"/>
              </a:ext>
            </a:extLst>
          </p:cNvPr>
          <p:cNvGrpSpPr/>
          <p:nvPr/>
        </p:nvGrpSpPr>
        <p:grpSpPr>
          <a:xfrm>
            <a:off x="5592066" y="3614203"/>
            <a:ext cx="999754" cy="914400"/>
            <a:chOff x="5592065" y="3614203"/>
            <a:chExt cx="999754" cy="914400"/>
          </a:xfrm>
        </p:grpSpPr>
        <p:pic>
          <p:nvPicPr>
            <p:cNvPr id="32" name="Picture 31" descr="Icon&#10;&#10;Description automatically generated">
              <a:extLst>
                <a:ext uri="{FF2B5EF4-FFF2-40B4-BE49-F238E27FC236}">
                  <a16:creationId xmlns:a16="http://schemas.microsoft.com/office/drawing/2014/main" id="{FA209039-0EF0-2E2C-0E68-76E584735C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2065" y="3614203"/>
              <a:ext cx="914400" cy="914400"/>
            </a:xfrm>
            <a:prstGeom prst="rect">
              <a:avLst/>
            </a:prstGeom>
          </p:spPr>
        </p:pic>
        <p:pic>
          <p:nvPicPr>
            <p:cNvPr id="50" name="Picture 49" descr="A picture containing shape&#10;&#10;Description automatically generated">
              <a:extLst>
                <a:ext uri="{FF2B5EF4-FFF2-40B4-BE49-F238E27FC236}">
                  <a16:creationId xmlns:a16="http://schemas.microsoft.com/office/drawing/2014/main" id="{A1F142F4-8C43-7E10-B7C9-198533716C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8054" y="3757928"/>
              <a:ext cx="563765" cy="182880"/>
            </a:xfrm>
            <a:prstGeom prst="rect">
              <a:avLst/>
            </a:prstGeom>
          </p:spPr>
        </p:pic>
      </p:grpSp>
      <p:grpSp>
        <p:nvGrpSpPr>
          <p:cNvPr id="56" name="Group 55">
            <a:extLst>
              <a:ext uri="{FF2B5EF4-FFF2-40B4-BE49-F238E27FC236}">
                <a16:creationId xmlns:a16="http://schemas.microsoft.com/office/drawing/2014/main" id="{F36027DD-6457-917B-9806-74C916F6010E}"/>
              </a:ext>
            </a:extLst>
          </p:cNvPr>
          <p:cNvGrpSpPr/>
          <p:nvPr/>
        </p:nvGrpSpPr>
        <p:grpSpPr>
          <a:xfrm>
            <a:off x="6441317" y="3614203"/>
            <a:ext cx="1012487" cy="914400"/>
            <a:chOff x="6441315" y="3614203"/>
            <a:chExt cx="1012487" cy="914400"/>
          </a:xfrm>
        </p:grpSpPr>
        <p:pic>
          <p:nvPicPr>
            <p:cNvPr id="31" name="Picture 30">
              <a:extLst>
                <a:ext uri="{FF2B5EF4-FFF2-40B4-BE49-F238E27FC236}">
                  <a16:creationId xmlns:a16="http://schemas.microsoft.com/office/drawing/2014/main" id="{1E1536E0-30F6-3715-CB65-90E63AB29C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441315" y="3614203"/>
              <a:ext cx="914400" cy="914400"/>
            </a:xfrm>
            <a:prstGeom prst="rect">
              <a:avLst/>
            </a:prstGeom>
          </p:spPr>
        </p:pic>
        <p:pic>
          <p:nvPicPr>
            <p:cNvPr id="51" name="Picture 50" descr="A picture containing shape&#10;&#10;Description automatically generated">
              <a:extLst>
                <a:ext uri="{FF2B5EF4-FFF2-40B4-BE49-F238E27FC236}">
                  <a16:creationId xmlns:a16="http://schemas.microsoft.com/office/drawing/2014/main" id="{0640B2AE-AFFA-3DC2-00B3-34248793FC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0037" y="3757928"/>
              <a:ext cx="563765" cy="182880"/>
            </a:xfrm>
            <a:prstGeom prst="rect">
              <a:avLst/>
            </a:prstGeom>
          </p:spPr>
        </p:pic>
      </p:grpSp>
      <p:grpSp>
        <p:nvGrpSpPr>
          <p:cNvPr id="57" name="Group 56">
            <a:extLst>
              <a:ext uri="{FF2B5EF4-FFF2-40B4-BE49-F238E27FC236}">
                <a16:creationId xmlns:a16="http://schemas.microsoft.com/office/drawing/2014/main" id="{2606A171-AE15-8B9B-675B-62E17F2A6376}"/>
              </a:ext>
            </a:extLst>
          </p:cNvPr>
          <p:cNvGrpSpPr/>
          <p:nvPr/>
        </p:nvGrpSpPr>
        <p:grpSpPr>
          <a:xfrm>
            <a:off x="7290567" y="3614203"/>
            <a:ext cx="1025219" cy="914400"/>
            <a:chOff x="7290565" y="3614203"/>
            <a:chExt cx="1025219" cy="914400"/>
          </a:xfrm>
        </p:grpSpPr>
        <p:pic>
          <p:nvPicPr>
            <p:cNvPr id="30" name="Picture 29" descr="Graphical user interface&#10;&#10;Description automatically generated">
              <a:extLst>
                <a:ext uri="{FF2B5EF4-FFF2-40B4-BE49-F238E27FC236}">
                  <a16:creationId xmlns:a16="http://schemas.microsoft.com/office/drawing/2014/main" id="{DC97B4D4-8A3A-9018-D593-CE58177324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0565" y="3614203"/>
              <a:ext cx="914400" cy="914400"/>
            </a:xfrm>
            <a:prstGeom prst="rect">
              <a:avLst/>
            </a:prstGeom>
          </p:spPr>
        </p:pic>
        <p:pic>
          <p:nvPicPr>
            <p:cNvPr id="52" name="Picture 51" descr="A picture containing shape&#10;&#10;Description automatically generated">
              <a:extLst>
                <a:ext uri="{FF2B5EF4-FFF2-40B4-BE49-F238E27FC236}">
                  <a16:creationId xmlns:a16="http://schemas.microsoft.com/office/drawing/2014/main" id="{AB4235F3-F2EF-6DA9-E2E3-DA84AF1B3B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2019" y="3757928"/>
              <a:ext cx="563765" cy="182880"/>
            </a:xfrm>
            <a:prstGeom prst="rect">
              <a:avLst/>
            </a:prstGeom>
          </p:spPr>
        </p:pic>
      </p:grpSp>
      <p:pic>
        <p:nvPicPr>
          <p:cNvPr id="60" name="Picture 59">
            <a:extLst>
              <a:ext uri="{FF2B5EF4-FFF2-40B4-BE49-F238E27FC236}">
                <a16:creationId xmlns:a16="http://schemas.microsoft.com/office/drawing/2014/main" id="{E97C35B6-2104-5FA0-9022-40058F284D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3579" y="1267893"/>
            <a:ext cx="248598" cy="3626602"/>
          </a:xfrm>
          <a:prstGeom prst="rect">
            <a:avLst/>
          </a:prstGeom>
        </p:spPr>
      </p:pic>
      <p:sp>
        <p:nvSpPr>
          <p:cNvPr id="61" name="TextBox 60">
            <a:extLst>
              <a:ext uri="{FF2B5EF4-FFF2-40B4-BE49-F238E27FC236}">
                <a16:creationId xmlns:a16="http://schemas.microsoft.com/office/drawing/2014/main" id="{000CD248-FB08-28AE-4661-C57218A073B0}"/>
              </a:ext>
            </a:extLst>
          </p:cNvPr>
          <p:cNvSpPr txBox="1"/>
          <p:nvPr/>
        </p:nvSpPr>
        <p:spPr>
          <a:xfrm>
            <a:off x="3741719" y="1164364"/>
            <a:ext cx="451945" cy="207056"/>
          </a:xfrm>
          <a:prstGeom prst="rect">
            <a:avLst/>
          </a:prstGeom>
        </p:spPr>
        <p:txBody>
          <a:bodyPr vert="horz" wrap="square" lIns="0" tIns="0" rIns="0" bIns="0" rtlCol="0">
            <a:normAutofit lnSpcReduction="10000"/>
          </a:bodyPr>
          <a:lstStyle/>
          <a:p>
            <a:pPr algn="l"/>
            <a:r>
              <a:rPr lang="en-US" sz="1400">
                <a:solidFill>
                  <a:schemeClr val="bg2"/>
                </a:solidFill>
                <a:latin typeface="Roboto Mono Medium" pitchFamily="49" charset="0"/>
                <a:ea typeface="Roboto Mono Medium" pitchFamily="49" charset="0"/>
              </a:rPr>
              <a:t>DLP</a:t>
            </a:r>
          </a:p>
        </p:txBody>
      </p:sp>
    </p:spTree>
    <p:extLst>
      <p:ext uri="{BB962C8B-B14F-4D97-AF65-F5344CB8AC3E}">
        <p14:creationId xmlns:p14="http://schemas.microsoft.com/office/powerpoint/2010/main" val="33505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par>
                                    <p:cTn id="54" presetID="18" presetClass="entr" presetSubtype="12"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strips(downLeft)">
                                          <p:cBhvr>
                                            <p:cTn id="56" dur="750"/>
                                            <p:tgtEl>
                                              <p:spTgt spid="60"/>
                                            </p:tgtEl>
                                          </p:cBhvr>
                                        </p:animEffect>
                                      </p:childTnLst>
                                    </p:cTn>
                                  </p:par>
                                </p:childTnLst>
                              </p:cTn>
                            </p:par>
                            <p:par>
                              <p:cTn id="57" fill="hold">
                                <p:stCondLst>
                                  <p:cond delay="1250"/>
                                </p:stCondLst>
                                <p:childTnLst>
                                  <p:par>
                                    <p:cTn id="58" presetID="0" presetClass="path" presetSubtype="0" accel="50000" fill="hold" nodeType="afterEffect" p14:presetBounceEnd="50000">
                                      <p:stCondLst>
                                        <p:cond delay="0"/>
                                      </p:stCondLst>
                                      <p:childTnLst>
                                        <p:animMotion origin="layout" path="M -2.77778E-6 2.83951E-6 L -0.05416 0.00339 " pathEditMode="relative" rAng="0" ptsTypes="AA" p14:bounceEnd="50000">
                                          <p:cBhvr>
                                            <p:cTn id="59" dur="1500" fill="hold"/>
                                            <p:tgtEl>
                                              <p:spTgt spid="3"/>
                                            </p:tgtEl>
                                            <p:attrNameLst>
                                              <p:attrName>ppt_x</p:attrName>
                                              <p:attrName>ppt_y</p:attrName>
                                            </p:attrNameLst>
                                          </p:cBhvr>
                                          <p:rCtr x="-2708" y="154"/>
                                        </p:animMotion>
                                      </p:childTnLst>
                                    </p:cTn>
                                  </p:par>
                                  <p:par>
                                    <p:cTn id="60" presetID="0" presetClass="path" presetSubtype="0" accel="50000" fill="hold" nodeType="withEffect" p14:presetBounceEnd="50000">
                                      <p:stCondLst>
                                        <p:cond delay="0"/>
                                      </p:stCondLst>
                                      <p:childTnLst>
                                        <p:animMotion origin="layout" path="M -2.5E-6 2.83951E-6 L -0.24982 0.00308 " pathEditMode="relative" rAng="0" ptsTypes="AA" p14:bounceEnd="50000">
                                          <p:cBhvr>
                                            <p:cTn id="61" dur="1500" fill="hold"/>
                                            <p:tgtEl>
                                              <p:spTgt spid="6"/>
                                            </p:tgtEl>
                                            <p:attrNameLst>
                                              <p:attrName>ppt_x</p:attrName>
                                              <p:attrName>ppt_y</p:attrName>
                                            </p:attrNameLst>
                                          </p:cBhvr>
                                          <p:rCtr x="-12500" y="154"/>
                                        </p:animMotion>
                                      </p:childTnLst>
                                    </p:cTn>
                                  </p:par>
                                  <p:par>
                                    <p:cTn id="62" presetID="0" presetClass="path" presetSubtype="0" accel="50000" fill="hold" nodeType="withEffect" p14:presetBounceEnd="50000">
                                      <p:stCondLst>
                                        <p:cond delay="0"/>
                                      </p:stCondLst>
                                      <p:childTnLst>
                                        <p:animMotion origin="layout" path="M -1.66667E-6 -0.00185 L -0.34253 0.00308 " pathEditMode="relative" rAng="0" ptsTypes="AA" p14:bounceEnd="50000">
                                          <p:cBhvr>
                                            <p:cTn id="63" dur="1500" fill="hold"/>
                                            <p:tgtEl>
                                              <p:spTgt spid="10"/>
                                            </p:tgtEl>
                                            <p:attrNameLst>
                                              <p:attrName>ppt_x</p:attrName>
                                              <p:attrName>ppt_y</p:attrName>
                                            </p:attrNameLst>
                                          </p:cBhvr>
                                          <p:rCtr x="-17135" y="247"/>
                                        </p:animMotion>
                                      </p:childTnLst>
                                    </p:cTn>
                                  </p:par>
                                  <p:par>
                                    <p:cTn id="64" presetID="0" presetClass="path" presetSubtype="0" accel="50000" fill="hold" nodeType="withEffect" p14:presetBounceEnd="50000">
                                      <p:stCondLst>
                                        <p:cond delay="0"/>
                                      </p:stCondLst>
                                      <p:childTnLst>
                                        <p:animMotion origin="layout" path="M 1.11111E-6 9.87654E-7 L -0.1 0.00247 " pathEditMode="relative" rAng="0" ptsTypes="AA" p14:bounceEnd="50000">
                                          <p:cBhvr>
                                            <p:cTn id="65" dur="1500" fill="hold"/>
                                            <p:tgtEl>
                                              <p:spTgt spid="12"/>
                                            </p:tgtEl>
                                            <p:attrNameLst>
                                              <p:attrName>ppt_x</p:attrName>
                                              <p:attrName>ppt_y</p:attrName>
                                            </p:attrNameLst>
                                          </p:cBhvr>
                                          <p:rCtr x="-5000" y="123"/>
                                        </p:animMotion>
                                      </p:childTnLst>
                                    </p:cTn>
                                  </p:par>
                                  <p:par>
                                    <p:cTn id="66" presetID="0" presetClass="path" presetSubtype="0" accel="50000" fill="hold" nodeType="withEffect" p14:presetBounceEnd="50000">
                                      <p:stCondLst>
                                        <p:cond delay="0"/>
                                      </p:stCondLst>
                                      <p:childTnLst>
                                        <p:animMotion origin="layout" path="M -1.66667E-6 9.87654E-7 L -0.19097 0.00401 " pathEditMode="relative" rAng="0" ptsTypes="AA" p14:bounceEnd="50000">
                                          <p:cBhvr>
                                            <p:cTn id="67" dur="1500" fill="hold"/>
                                            <p:tgtEl>
                                              <p:spTgt spid="14"/>
                                            </p:tgtEl>
                                            <p:attrNameLst>
                                              <p:attrName>ppt_x</p:attrName>
                                              <p:attrName>ppt_y</p:attrName>
                                            </p:attrNameLst>
                                          </p:cBhvr>
                                          <p:rCtr x="-9549" y="185"/>
                                        </p:animMotion>
                                      </p:childTnLst>
                                    </p:cTn>
                                  </p:par>
                                  <p:par>
                                    <p:cTn id="68" presetID="0" presetClass="path" presetSubtype="0" accel="50000" fill="hold" nodeType="withEffect" p14:presetBounceEnd="50000">
                                      <p:stCondLst>
                                        <p:cond delay="0"/>
                                      </p:stCondLst>
                                      <p:childTnLst>
                                        <p:animMotion origin="layout" path="M -2.5E-6 9.87654E-7 L -0.28524 0.00833 " pathEditMode="relative" rAng="0" ptsTypes="AA" p14:bounceEnd="50000">
                                          <p:cBhvr>
                                            <p:cTn id="69" dur="1500" fill="hold"/>
                                            <p:tgtEl>
                                              <p:spTgt spid="17"/>
                                            </p:tgtEl>
                                            <p:attrNameLst>
                                              <p:attrName>ppt_x</p:attrName>
                                              <p:attrName>ppt_y</p:attrName>
                                            </p:attrNameLst>
                                          </p:cBhvr>
                                          <p:rCtr x="-14271" y="401"/>
                                        </p:animMotion>
                                      </p:childTnLst>
                                    </p:cTn>
                                  </p:par>
                                  <p:par>
                                    <p:cTn id="70" presetID="0" presetClass="path" presetSubtype="0" accel="50000" fill="hold" nodeType="withEffect" p14:presetBounceEnd="50000">
                                      <p:stCondLst>
                                        <p:cond delay="0"/>
                                      </p:stCondLst>
                                      <p:childTnLst>
                                        <p:animMotion origin="layout" path="M -2.5E-6 4.19753E-6 L -0.15156 0.00308 " pathEditMode="relative" rAng="0" ptsTypes="AA" p14:bounceEnd="50000">
                                          <p:cBhvr>
                                            <p:cTn id="71" dur="1500" fill="hold"/>
                                            <p:tgtEl>
                                              <p:spTgt spid="27"/>
                                            </p:tgtEl>
                                            <p:attrNameLst>
                                              <p:attrName>ppt_x</p:attrName>
                                              <p:attrName>ppt_y</p:attrName>
                                            </p:attrNameLst>
                                          </p:cBhvr>
                                          <p:rCtr x="-7587" y="154"/>
                                        </p:animMotion>
                                      </p:childTnLst>
                                    </p:cTn>
                                  </p:par>
                                  <p:par>
                                    <p:cTn id="72" presetID="0" presetClass="path" presetSubtype="0" accel="50000" fill="hold" nodeType="withEffect" p14:presetBounceEnd="50000">
                                      <p:stCondLst>
                                        <p:cond delay="0"/>
                                      </p:stCondLst>
                                      <p:childTnLst>
                                        <p:animMotion origin="layout" path="M -2.22222E-6 4.19753E-6 L -0.24722 0.00277 " pathEditMode="relative" rAng="0" ptsTypes="AA" p14:bounceEnd="50000">
                                          <p:cBhvr>
                                            <p:cTn id="73" dur="1500" fill="hold"/>
                                            <p:tgtEl>
                                              <p:spTgt spid="53"/>
                                            </p:tgtEl>
                                            <p:attrNameLst>
                                              <p:attrName>ppt_x</p:attrName>
                                              <p:attrName>ppt_y</p:attrName>
                                            </p:attrNameLst>
                                          </p:cBhvr>
                                          <p:rCtr x="-12361" y="123"/>
                                        </p:animMotion>
                                      </p:childTnLst>
                                    </p:cTn>
                                  </p:par>
                                  <p:par>
                                    <p:cTn id="74" presetID="0" presetClass="path" presetSubtype="0" accel="50000" fill="hold" nodeType="withEffect" p14:presetBounceEnd="50000">
                                      <p:stCondLst>
                                        <p:cond delay="0"/>
                                      </p:stCondLst>
                                      <p:childTnLst>
                                        <p:animMotion origin="layout" path="M 4.16667E-6 3.33333E-6 L -0.19566 0.00247 " pathEditMode="relative" rAng="0" ptsTypes="AA" p14:bounceEnd="50000">
                                          <p:cBhvr>
                                            <p:cTn id="75" dur="1500" fill="hold"/>
                                            <p:tgtEl>
                                              <p:spTgt spid="55"/>
                                            </p:tgtEl>
                                            <p:attrNameLst>
                                              <p:attrName>ppt_x</p:attrName>
                                              <p:attrName>ppt_y</p:attrName>
                                            </p:attrNameLst>
                                          </p:cBhvr>
                                          <p:rCtr x="-9792" y="123"/>
                                        </p:animMotion>
                                      </p:childTnLst>
                                    </p:cTn>
                                  </p:par>
                                  <p:par>
                                    <p:cTn id="76" presetID="0" presetClass="path" presetSubtype="0" accel="50000" fill="hold" nodeType="withEffect" p14:presetBounceEnd="50000">
                                      <p:stCondLst>
                                        <p:cond delay="0"/>
                                      </p:stCondLst>
                                      <p:childTnLst>
                                        <p:animMotion origin="layout" path="M -2.22222E-6 3.33333E-6 L -0.29097 0.00247 " pathEditMode="relative" rAng="0" ptsTypes="AA" p14:bounceEnd="50000">
                                          <p:cBhvr>
                                            <p:cTn id="77" dur="1500" fill="hold"/>
                                            <p:tgtEl>
                                              <p:spTgt spid="56"/>
                                            </p:tgtEl>
                                            <p:attrNameLst>
                                              <p:attrName>ppt_x</p:attrName>
                                              <p:attrName>ppt_y</p:attrName>
                                            </p:attrNameLst>
                                          </p:cBhvr>
                                          <p:rCtr x="-14549" y="123"/>
                                        </p:animMotion>
                                      </p:childTnLst>
                                    </p:cTn>
                                  </p:par>
                                  <p:par>
                                    <p:cTn id="78" presetID="0" presetClass="path" presetSubtype="0" accel="50000" fill="hold" nodeType="withEffect" p14:presetBounceEnd="50000">
                                      <p:stCondLst>
                                        <p:cond delay="0"/>
                                      </p:stCondLst>
                                      <p:childTnLst>
                                        <p:animMotion origin="layout" path="M 1.38889E-6 3.33333E-6 L -0.38455 0.00247 " pathEditMode="relative" rAng="0" ptsTypes="AA" p14:bounceEnd="50000">
                                          <p:cBhvr>
                                            <p:cTn id="79" dur="1500" fill="hold"/>
                                            <p:tgtEl>
                                              <p:spTgt spid="57"/>
                                            </p:tgtEl>
                                            <p:attrNameLst>
                                              <p:attrName>ppt_x</p:attrName>
                                              <p:attrName>ppt_y</p:attrName>
                                            </p:attrNameLst>
                                          </p:cBhvr>
                                          <p:rCtr x="-19236" y="123"/>
                                        </p:animMotion>
                                      </p:childTnLst>
                                    </p:cTn>
                                  </p:par>
                                  <p:par>
                                    <p:cTn id="80" presetID="0" presetClass="path" presetSubtype="0" accel="50000" decel="50000" fill="hold" nodeType="withEffect">
                                      <p:stCondLst>
                                        <p:cond delay="0"/>
                                      </p:stCondLst>
                                      <p:childTnLst>
                                        <p:animMotion origin="layout" path="M 0 0 L -0.93038 0.0037 " pathEditMode="relative" ptsTypes="AA">
                                          <p:cBhvr>
                                            <p:cTn id="81" dur="2000" fill="hold"/>
                                            <p:tgtEl>
                                              <p:spTgt spid="54"/>
                                            </p:tgtEl>
                                            <p:attrNameLst>
                                              <p:attrName>ppt_x</p:attrName>
                                              <p:attrName>ppt_y</p:attrName>
                                            </p:attrNameLst>
                                          </p:cBhvr>
                                        </p:animMotion>
                                      </p:childTnLst>
                                    </p:cTn>
                                  </p:par>
                                  <p:par>
                                    <p:cTn id="82" presetID="0" presetClass="path" presetSubtype="0" accel="50000" decel="50000" fill="hold" nodeType="withEffect">
                                      <p:stCondLst>
                                        <p:cond delay="0"/>
                                      </p:stCondLst>
                                      <p:childTnLst>
                                        <p:animMotion origin="layout" path="M 0 0 L -0.93038 0.0037 " pathEditMode="relative" ptsTypes="AA">
                                          <p:cBhvr>
                                            <p:cTn id="83" dur="1750" fill="hold"/>
                                            <p:tgtEl>
                                              <p:spTgt spid="63"/>
                                            </p:tgtEl>
                                            <p:attrNameLst>
                                              <p:attrName>ppt_x</p:attrName>
                                              <p:attrName>ppt_y</p:attrName>
                                            </p:attrNameLst>
                                          </p:cBhvr>
                                        </p:animMotion>
                                      </p:childTnLst>
                                    </p:cTn>
                                  </p:par>
                                  <p:par>
                                    <p:cTn id="84" presetID="0" presetClass="path" presetSubtype="0" accel="50000" decel="50000" fill="hold" nodeType="withEffect">
                                      <p:stCondLst>
                                        <p:cond delay="0"/>
                                      </p:stCondLst>
                                      <p:childTnLst>
                                        <p:animMotion origin="layout" path="M 0 0 L -0.93038 0.0037 " pathEditMode="relative" ptsTypes="AA">
                                          <p:cBhvr>
                                            <p:cTn id="85" dur="1750" fill="hold"/>
                                            <p:tgtEl>
                                              <p:spTgt spid="18"/>
                                            </p:tgtEl>
                                            <p:attrNameLst>
                                              <p:attrName>ppt_x</p:attrName>
                                              <p:attrName>ppt_y</p:attrName>
                                            </p:attrNameLst>
                                          </p:cBhvr>
                                        </p:animMotion>
                                      </p:childTnLst>
                                    </p:cTn>
                                  </p:par>
                                  <p:par>
                                    <p:cTn id="86" presetID="0" presetClass="path" presetSubtype="0" accel="50000" decel="50000" fill="hold" nodeType="withEffect">
                                      <p:stCondLst>
                                        <p:cond delay="0"/>
                                      </p:stCondLst>
                                      <p:childTnLst>
                                        <p:animMotion origin="layout" path="M 0 0 L -0.93038 0.0037 " pathEditMode="relative" ptsTypes="AA">
                                          <p:cBhvr>
                                            <p:cTn id="87" dur="2000" fill="hold"/>
                                            <p:tgtEl>
                                              <p:spTgt spid="20"/>
                                            </p:tgtEl>
                                            <p:attrNameLst>
                                              <p:attrName>ppt_x</p:attrName>
                                              <p:attrName>ppt_y</p:attrName>
                                            </p:attrNameLst>
                                          </p:cBhvr>
                                        </p:animMotion>
                                      </p:childTnLst>
                                    </p:cTn>
                                  </p:par>
                                  <p:par>
                                    <p:cTn id="88" presetID="0" presetClass="path" presetSubtype="0" accel="50000" decel="50000" fill="hold" nodeType="withEffect">
                                      <p:stCondLst>
                                        <p:cond delay="0"/>
                                      </p:stCondLst>
                                      <p:childTnLst>
                                        <p:animMotion origin="layout" path="M 0 0 L -0.93038 0.0037 " pathEditMode="relative" ptsTypes="AA">
                                          <p:cBhvr>
                                            <p:cTn id="89"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par>
                                    <p:cTn id="47" presetID="10"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par>
                                    <p:cTn id="54" presetID="18" presetClass="entr" presetSubtype="12"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strips(downLeft)">
                                          <p:cBhvr>
                                            <p:cTn id="56" dur="750"/>
                                            <p:tgtEl>
                                              <p:spTgt spid="60"/>
                                            </p:tgtEl>
                                          </p:cBhvr>
                                        </p:animEffect>
                                      </p:childTnLst>
                                    </p:cTn>
                                  </p:par>
                                </p:childTnLst>
                              </p:cTn>
                            </p:par>
                            <p:par>
                              <p:cTn id="57" fill="hold">
                                <p:stCondLst>
                                  <p:cond delay="1250"/>
                                </p:stCondLst>
                                <p:childTnLst>
                                  <p:par>
                                    <p:cTn id="58" presetID="0" presetClass="path" presetSubtype="0" accel="50000" fill="hold" nodeType="afterEffect">
                                      <p:stCondLst>
                                        <p:cond delay="0"/>
                                      </p:stCondLst>
                                      <p:childTnLst>
                                        <p:animMotion origin="layout" path="M -2.77778E-6 2.83951E-6 L -0.05416 0.00339 " pathEditMode="relative" rAng="0" ptsTypes="AA">
                                          <p:cBhvr>
                                            <p:cTn id="59" dur="1500" fill="hold"/>
                                            <p:tgtEl>
                                              <p:spTgt spid="3"/>
                                            </p:tgtEl>
                                            <p:attrNameLst>
                                              <p:attrName>ppt_x</p:attrName>
                                              <p:attrName>ppt_y</p:attrName>
                                            </p:attrNameLst>
                                          </p:cBhvr>
                                          <p:rCtr x="-2708" y="154"/>
                                        </p:animMotion>
                                      </p:childTnLst>
                                    </p:cTn>
                                  </p:par>
                                  <p:par>
                                    <p:cTn id="60" presetID="0" presetClass="path" presetSubtype="0" accel="50000" fill="hold" nodeType="withEffect">
                                      <p:stCondLst>
                                        <p:cond delay="0"/>
                                      </p:stCondLst>
                                      <p:childTnLst>
                                        <p:animMotion origin="layout" path="M -2.5E-6 2.83951E-6 L -0.24982 0.00308 " pathEditMode="relative" rAng="0" ptsTypes="AA">
                                          <p:cBhvr>
                                            <p:cTn id="61" dur="1500" fill="hold"/>
                                            <p:tgtEl>
                                              <p:spTgt spid="6"/>
                                            </p:tgtEl>
                                            <p:attrNameLst>
                                              <p:attrName>ppt_x</p:attrName>
                                              <p:attrName>ppt_y</p:attrName>
                                            </p:attrNameLst>
                                          </p:cBhvr>
                                          <p:rCtr x="-12500" y="154"/>
                                        </p:animMotion>
                                      </p:childTnLst>
                                    </p:cTn>
                                  </p:par>
                                  <p:par>
                                    <p:cTn id="62" presetID="0" presetClass="path" presetSubtype="0" accel="50000" fill="hold" nodeType="withEffect">
                                      <p:stCondLst>
                                        <p:cond delay="0"/>
                                      </p:stCondLst>
                                      <p:childTnLst>
                                        <p:animMotion origin="layout" path="M -1.66667E-6 -0.00185 L -0.34253 0.00308 " pathEditMode="relative" rAng="0" ptsTypes="AA">
                                          <p:cBhvr>
                                            <p:cTn id="63" dur="1500" fill="hold"/>
                                            <p:tgtEl>
                                              <p:spTgt spid="10"/>
                                            </p:tgtEl>
                                            <p:attrNameLst>
                                              <p:attrName>ppt_x</p:attrName>
                                              <p:attrName>ppt_y</p:attrName>
                                            </p:attrNameLst>
                                          </p:cBhvr>
                                          <p:rCtr x="-17135" y="247"/>
                                        </p:animMotion>
                                      </p:childTnLst>
                                    </p:cTn>
                                  </p:par>
                                  <p:par>
                                    <p:cTn id="64" presetID="0" presetClass="path" presetSubtype="0" accel="50000" fill="hold" nodeType="withEffect">
                                      <p:stCondLst>
                                        <p:cond delay="0"/>
                                      </p:stCondLst>
                                      <p:childTnLst>
                                        <p:animMotion origin="layout" path="M 1.11111E-6 9.87654E-7 L -0.1 0.00247 " pathEditMode="relative" rAng="0" ptsTypes="AA">
                                          <p:cBhvr>
                                            <p:cTn id="65" dur="1500" fill="hold"/>
                                            <p:tgtEl>
                                              <p:spTgt spid="12"/>
                                            </p:tgtEl>
                                            <p:attrNameLst>
                                              <p:attrName>ppt_x</p:attrName>
                                              <p:attrName>ppt_y</p:attrName>
                                            </p:attrNameLst>
                                          </p:cBhvr>
                                          <p:rCtr x="-5000" y="123"/>
                                        </p:animMotion>
                                      </p:childTnLst>
                                    </p:cTn>
                                  </p:par>
                                  <p:par>
                                    <p:cTn id="66" presetID="0" presetClass="path" presetSubtype="0" accel="50000" fill="hold" nodeType="withEffect">
                                      <p:stCondLst>
                                        <p:cond delay="0"/>
                                      </p:stCondLst>
                                      <p:childTnLst>
                                        <p:animMotion origin="layout" path="M -1.66667E-6 9.87654E-7 L -0.19097 0.00401 " pathEditMode="relative" rAng="0" ptsTypes="AA">
                                          <p:cBhvr>
                                            <p:cTn id="67" dur="1500" fill="hold"/>
                                            <p:tgtEl>
                                              <p:spTgt spid="14"/>
                                            </p:tgtEl>
                                            <p:attrNameLst>
                                              <p:attrName>ppt_x</p:attrName>
                                              <p:attrName>ppt_y</p:attrName>
                                            </p:attrNameLst>
                                          </p:cBhvr>
                                          <p:rCtr x="-9549" y="185"/>
                                        </p:animMotion>
                                      </p:childTnLst>
                                    </p:cTn>
                                  </p:par>
                                  <p:par>
                                    <p:cTn id="68" presetID="0" presetClass="path" presetSubtype="0" accel="50000" fill="hold" nodeType="withEffect">
                                      <p:stCondLst>
                                        <p:cond delay="0"/>
                                      </p:stCondLst>
                                      <p:childTnLst>
                                        <p:animMotion origin="layout" path="M -2.5E-6 9.87654E-7 L -0.28524 0.00833 " pathEditMode="relative" rAng="0" ptsTypes="AA">
                                          <p:cBhvr>
                                            <p:cTn id="69" dur="1500" fill="hold"/>
                                            <p:tgtEl>
                                              <p:spTgt spid="17"/>
                                            </p:tgtEl>
                                            <p:attrNameLst>
                                              <p:attrName>ppt_x</p:attrName>
                                              <p:attrName>ppt_y</p:attrName>
                                            </p:attrNameLst>
                                          </p:cBhvr>
                                          <p:rCtr x="-14271" y="401"/>
                                        </p:animMotion>
                                      </p:childTnLst>
                                    </p:cTn>
                                  </p:par>
                                  <p:par>
                                    <p:cTn id="70" presetID="0" presetClass="path" presetSubtype="0" accel="50000" fill="hold" nodeType="withEffect">
                                      <p:stCondLst>
                                        <p:cond delay="0"/>
                                      </p:stCondLst>
                                      <p:childTnLst>
                                        <p:animMotion origin="layout" path="M -2.5E-6 4.19753E-6 L -0.15156 0.00308 " pathEditMode="relative" rAng="0" ptsTypes="AA">
                                          <p:cBhvr>
                                            <p:cTn id="71" dur="1500" fill="hold"/>
                                            <p:tgtEl>
                                              <p:spTgt spid="27"/>
                                            </p:tgtEl>
                                            <p:attrNameLst>
                                              <p:attrName>ppt_x</p:attrName>
                                              <p:attrName>ppt_y</p:attrName>
                                            </p:attrNameLst>
                                          </p:cBhvr>
                                          <p:rCtr x="-7587" y="154"/>
                                        </p:animMotion>
                                      </p:childTnLst>
                                    </p:cTn>
                                  </p:par>
                                  <p:par>
                                    <p:cTn id="72" presetID="0" presetClass="path" presetSubtype="0" accel="50000" fill="hold" nodeType="withEffect">
                                      <p:stCondLst>
                                        <p:cond delay="0"/>
                                      </p:stCondLst>
                                      <p:childTnLst>
                                        <p:animMotion origin="layout" path="M -2.22222E-6 4.19753E-6 L -0.24722 0.00277 " pathEditMode="relative" rAng="0" ptsTypes="AA">
                                          <p:cBhvr>
                                            <p:cTn id="73" dur="1500" fill="hold"/>
                                            <p:tgtEl>
                                              <p:spTgt spid="53"/>
                                            </p:tgtEl>
                                            <p:attrNameLst>
                                              <p:attrName>ppt_x</p:attrName>
                                              <p:attrName>ppt_y</p:attrName>
                                            </p:attrNameLst>
                                          </p:cBhvr>
                                          <p:rCtr x="-12361" y="123"/>
                                        </p:animMotion>
                                      </p:childTnLst>
                                    </p:cTn>
                                  </p:par>
                                  <p:par>
                                    <p:cTn id="74" presetID="0" presetClass="path" presetSubtype="0" accel="50000" fill="hold" nodeType="withEffect">
                                      <p:stCondLst>
                                        <p:cond delay="0"/>
                                      </p:stCondLst>
                                      <p:childTnLst>
                                        <p:animMotion origin="layout" path="M 4.16667E-6 3.33333E-6 L -0.19566 0.00247 " pathEditMode="relative" rAng="0" ptsTypes="AA">
                                          <p:cBhvr>
                                            <p:cTn id="75" dur="1500" fill="hold"/>
                                            <p:tgtEl>
                                              <p:spTgt spid="55"/>
                                            </p:tgtEl>
                                            <p:attrNameLst>
                                              <p:attrName>ppt_x</p:attrName>
                                              <p:attrName>ppt_y</p:attrName>
                                            </p:attrNameLst>
                                          </p:cBhvr>
                                          <p:rCtr x="-9792" y="123"/>
                                        </p:animMotion>
                                      </p:childTnLst>
                                    </p:cTn>
                                  </p:par>
                                  <p:par>
                                    <p:cTn id="76" presetID="0" presetClass="path" presetSubtype="0" accel="50000" fill="hold" nodeType="withEffect">
                                      <p:stCondLst>
                                        <p:cond delay="0"/>
                                      </p:stCondLst>
                                      <p:childTnLst>
                                        <p:animMotion origin="layout" path="M -2.22222E-6 3.33333E-6 L -0.29097 0.00247 " pathEditMode="relative" rAng="0" ptsTypes="AA">
                                          <p:cBhvr>
                                            <p:cTn id="77" dur="1500" fill="hold"/>
                                            <p:tgtEl>
                                              <p:spTgt spid="56"/>
                                            </p:tgtEl>
                                            <p:attrNameLst>
                                              <p:attrName>ppt_x</p:attrName>
                                              <p:attrName>ppt_y</p:attrName>
                                            </p:attrNameLst>
                                          </p:cBhvr>
                                          <p:rCtr x="-14549" y="123"/>
                                        </p:animMotion>
                                      </p:childTnLst>
                                    </p:cTn>
                                  </p:par>
                                  <p:par>
                                    <p:cTn id="78" presetID="0" presetClass="path" presetSubtype="0" accel="50000" fill="hold" nodeType="withEffect">
                                      <p:stCondLst>
                                        <p:cond delay="0"/>
                                      </p:stCondLst>
                                      <p:childTnLst>
                                        <p:animMotion origin="layout" path="M 1.38889E-6 3.33333E-6 L -0.38455 0.00247 " pathEditMode="relative" rAng="0" ptsTypes="AA">
                                          <p:cBhvr>
                                            <p:cTn id="79" dur="1500" fill="hold"/>
                                            <p:tgtEl>
                                              <p:spTgt spid="57"/>
                                            </p:tgtEl>
                                            <p:attrNameLst>
                                              <p:attrName>ppt_x</p:attrName>
                                              <p:attrName>ppt_y</p:attrName>
                                            </p:attrNameLst>
                                          </p:cBhvr>
                                          <p:rCtr x="-19236" y="123"/>
                                        </p:animMotion>
                                      </p:childTnLst>
                                    </p:cTn>
                                  </p:par>
                                  <p:par>
                                    <p:cTn id="80" presetID="0" presetClass="path" presetSubtype="0" accel="50000" decel="50000" fill="hold" nodeType="withEffect">
                                      <p:stCondLst>
                                        <p:cond delay="0"/>
                                      </p:stCondLst>
                                      <p:childTnLst>
                                        <p:animMotion origin="layout" path="M 0 0 L -0.93038 0.0037 " pathEditMode="relative" ptsTypes="AA">
                                          <p:cBhvr>
                                            <p:cTn id="81" dur="2000" fill="hold"/>
                                            <p:tgtEl>
                                              <p:spTgt spid="54"/>
                                            </p:tgtEl>
                                            <p:attrNameLst>
                                              <p:attrName>ppt_x</p:attrName>
                                              <p:attrName>ppt_y</p:attrName>
                                            </p:attrNameLst>
                                          </p:cBhvr>
                                        </p:animMotion>
                                      </p:childTnLst>
                                    </p:cTn>
                                  </p:par>
                                  <p:par>
                                    <p:cTn id="82" presetID="0" presetClass="path" presetSubtype="0" accel="50000" decel="50000" fill="hold" nodeType="withEffect">
                                      <p:stCondLst>
                                        <p:cond delay="0"/>
                                      </p:stCondLst>
                                      <p:childTnLst>
                                        <p:animMotion origin="layout" path="M 0 0 L -0.93038 0.0037 " pathEditMode="relative" ptsTypes="AA">
                                          <p:cBhvr>
                                            <p:cTn id="83" dur="1750" fill="hold"/>
                                            <p:tgtEl>
                                              <p:spTgt spid="63"/>
                                            </p:tgtEl>
                                            <p:attrNameLst>
                                              <p:attrName>ppt_x</p:attrName>
                                              <p:attrName>ppt_y</p:attrName>
                                            </p:attrNameLst>
                                          </p:cBhvr>
                                        </p:animMotion>
                                      </p:childTnLst>
                                    </p:cTn>
                                  </p:par>
                                  <p:par>
                                    <p:cTn id="84" presetID="0" presetClass="path" presetSubtype="0" accel="50000" decel="50000" fill="hold" nodeType="withEffect">
                                      <p:stCondLst>
                                        <p:cond delay="0"/>
                                      </p:stCondLst>
                                      <p:childTnLst>
                                        <p:animMotion origin="layout" path="M 0 0 L -0.93038 0.0037 " pathEditMode="relative" ptsTypes="AA">
                                          <p:cBhvr>
                                            <p:cTn id="85" dur="1750" fill="hold"/>
                                            <p:tgtEl>
                                              <p:spTgt spid="18"/>
                                            </p:tgtEl>
                                            <p:attrNameLst>
                                              <p:attrName>ppt_x</p:attrName>
                                              <p:attrName>ppt_y</p:attrName>
                                            </p:attrNameLst>
                                          </p:cBhvr>
                                        </p:animMotion>
                                      </p:childTnLst>
                                    </p:cTn>
                                  </p:par>
                                  <p:par>
                                    <p:cTn id="86" presetID="0" presetClass="path" presetSubtype="0" accel="50000" decel="50000" fill="hold" nodeType="withEffect">
                                      <p:stCondLst>
                                        <p:cond delay="0"/>
                                      </p:stCondLst>
                                      <p:childTnLst>
                                        <p:animMotion origin="layout" path="M 0 0 L -0.93038 0.0037 " pathEditMode="relative" ptsTypes="AA">
                                          <p:cBhvr>
                                            <p:cTn id="87" dur="2000" fill="hold"/>
                                            <p:tgtEl>
                                              <p:spTgt spid="20"/>
                                            </p:tgtEl>
                                            <p:attrNameLst>
                                              <p:attrName>ppt_x</p:attrName>
                                              <p:attrName>ppt_y</p:attrName>
                                            </p:attrNameLst>
                                          </p:cBhvr>
                                        </p:animMotion>
                                      </p:childTnLst>
                                    </p:cTn>
                                  </p:par>
                                  <p:par>
                                    <p:cTn id="88" presetID="0" presetClass="path" presetSubtype="0" accel="50000" decel="50000" fill="hold" nodeType="withEffect">
                                      <p:stCondLst>
                                        <p:cond delay="0"/>
                                      </p:stCondLst>
                                      <p:childTnLst>
                                        <p:animMotion origin="layout" path="M 0 0 L -0.93038 0.0037 " pathEditMode="relative" ptsTypes="AA">
                                          <p:cBhvr>
                                            <p:cTn id="89"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93E3-1004-49E7-99E8-FAAF84B4FA75}"/>
              </a:ext>
            </a:extLst>
          </p:cNvPr>
          <p:cNvSpPr>
            <a:spLocks noGrp="1"/>
          </p:cNvSpPr>
          <p:nvPr>
            <p:ph type="title"/>
          </p:nvPr>
        </p:nvSpPr>
        <p:spPr/>
        <p:txBody>
          <a:bodyPr/>
          <a:lstStyle/>
          <a:p>
            <a:r>
              <a:rPr lang="en-US" dirty="0"/>
              <a:t>I wouldn’t bet my business on it.</a:t>
            </a:r>
          </a:p>
        </p:txBody>
      </p:sp>
      <p:pic>
        <p:nvPicPr>
          <p:cNvPr id="7" name="Picture 6" descr="Timeline&#10;&#10;Description automatically generated with medium confidence">
            <a:extLst>
              <a:ext uri="{FF2B5EF4-FFF2-40B4-BE49-F238E27FC236}">
                <a16:creationId xmlns:a16="http://schemas.microsoft.com/office/drawing/2014/main" id="{0EA94934-D055-41D9-6F11-0C3E34923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433" y="1283165"/>
            <a:ext cx="4835672" cy="762190"/>
          </a:xfrm>
          <a:prstGeom prst="rect">
            <a:avLst/>
          </a:prstGeom>
        </p:spPr>
      </p:pic>
      <p:pic>
        <p:nvPicPr>
          <p:cNvPr id="9" name="Picture 8">
            <a:extLst>
              <a:ext uri="{FF2B5EF4-FFF2-40B4-BE49-F238E27FC236}">
                <a16:creationId xmlns:a16="http://schemas.microsoft.com/office/drawing/2014/main" id="{0E99C645-1B22-3642-DC9C-79D60657E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433" y="2577554"/>
            <a:ext cx="4835672" cy="516595"/>
          </a:xfrm>
          <a:prstGeom prst="rect">
            <a:avLst/>
          </a:prstGeom>
        </p:spPr>
      </p:pic>
      <p:pic>
        <p:nvPicPr>
          <p:cNvPr id="11" name="Picture 10">
            <a:extLst>
              <a:ext uri="{FF2B5EF4-FFF2-40B4-BE49-F238E27FC236}">
                <a16:creationId xmlns:a16="http://schemas.microsoft.com/office/drawing/2014/main" id="{8BF66108-4C27-1ACF-25AE-31DE801D0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7433" y="1984109"/>
            <a:ext cx="4835672" cy="516595"/>
          </a:xfrm>
          <a:prstGeom prst="rect">
            <a:avLst/>
          </a:prstGeom>
        </p:spPr>
      </p:pic>
      <p:pic>
        <p:nvPicPr>
          <p:cNvPr id="13" name="Picture 12">
            <a:extLst>
              <a:ext uri="{FF2B5EF4-FFF2-40B4-BE49-F238E27FC236}">
                <a16:creationId xmlns:a16="http://schemas.microsoft.com/office/drawing/2014/main" id="{7A25955C-66C7-4D05-B6F7-5928ACD43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7433" y="3131812"/>
            <a:ext cx="4835672" cy="516595"/>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6E6CF85E-64A7-902B-5ED9-060D2B24C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1" y="2604288"/>
            <a:ext cx="1146927" cy="396682"/>
          </a:xfrm>
          <a:prstGeom prst="rect">
            <a:avLst/>
          </a:prstGeom>
        </p:spPr>
      </p:pic>
      <p:pic>
        <p:nvPicPr>
          <p:cNvPr id="21" name="Picture 20" descr="Icon&#10;&#10;Description automatically generated">
            <a:extLst>
              <a:ext uri="{FF2B5EF4-FFF2-40B4-BE49-F238E27FC236}">
                <a16:creationId xmlns:a16="http://schemas.microsoft.com/office/drawing/2014/main" id="{F2F14512-2617-9764-5B2E-59B22589C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4260" y="2409774"/>
            <a:ext cx="320567" cy="312347"/>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3EFCF421-C5A7-AD83-A57B-014DE2346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3999" y="3192377"/>
            <a:ext cx="1146927" cy="396682"/>
          </a:xfrm>
          <a:prstGeom prst="rect">
            <a:avLst/>
          </a:prstGeom>
        </p:spPr>
      </p:pic>
      <p:pic>
        <p:nvPicPr>
          <p:cNvPr id="23" name="Picture 22" descr="Icon&#10;&#10;Description automatically generated">
            <a:extLst>
              <a:ext uri="{FF2B5EF4-FFF2-40B4-BE49-F238E27FC236}">
                <a16:creationId xmlns:a16="http://schemas.microsoft.com/office/drawing/2014/main" id="{5E9304AC-793E-5EDB-4523-92B8787CE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4260" y="3033228"/>
            <a:ext cx="320567" cy="312347"/>
          </a:xfrm>
          <a:prstGeom prst="rect">
            <a:avLst/>
          </a:prstGeom>
        </p:spPr>
      </p:pic>
      <p:sp>
        <p:nvSpPr>
          <p:cNvPr id="5" name="Content Placeholder 4">
            <a:extLst>
              <a:ext uri="{FF2B5EF4-FFF2-40B4-BE49-F238E27FC236}">
                <a16:creationId xmlns:a16="http://schemas.microsoft.com/office/drawing/2014/main" id="{42C75A4E-0E9B-28DC-C616-9F9E822CF932}"/>
              </a:ext>
            </a:extLst>
          </p:cNvPr>
          <p:cNvSpPr>
            <a:spLocks noGrp="1"/>
          </p:cNvSpPr>
          <p:nvPr>
            <p:ph sz="quarter" idx="15"/>
          </p:nvPr>
        </p:nvSpPr>
        <p:spPr>
          <a:xfrm>
            <a:off x="342900" y="1200150"/>
            <a:ext cx="3058326" cy="3181350"/>
          </a:xfrm>
        </p:spPr>
        <p:txBody>
          <a:bodyPr/>
          <a:lstStyle/>
          <a:p>
            <a:r>
              <a:rPr lang="en-US" dirty="0"/>
              <a:t>Files are frequently labeled incorrectly or not at all</a:t>
            </a:r>
          </a:p>
          <a:p>
            <a:r>
              <a:rPr lang="en-US" dirty="0"/>
              <a:t>Without accurate labels, there are no controls </a:t>
            </a:r>
          </a:p>
          <a:p>
            <a:r>
              <a:rPr lang="en-US" dirty="0"/>
              <a:t>Even if it was perfect, DLP can’t be the only preventive control</a:t>
            </a:r>
          </a:p>
          <a:p>
            <a:endParaRPr lang="en-US" dirty="0"/>
          </a:p>
        </p:txBody>
      </p:sp>
    </p:spTree>
    <p:extLst>
      <p:ext uri="{BB962C8B-B14F-4D97-AF65-F5344CB8AC3E}">
        <p14:creationId xmlns:p14="http://schemas.microsoft.com/office/powerpoint/2010/main" val="11054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50"/>
                                        <p:tgtEl>
                                          <p:spTgt spid="21"/>
                                        </p:tgtEl>
                                      </p:cBhvr>
                                    </p:animEffect>
                                  </p:childTnLst>
                                </p:cTn>
                              </p:par>
                            </p:childTnLst>
                          </p:cTn>
                        </p:par>
                        <p:par>
                          <p:cTn id="20" fill="hold">
                            <p:stCondLst>
                              <p:cond delay="2250"/>
                            </p:stCondLst>
                            <p:childTnLst>
                              <p:par>
                                <p:cTn id="21" presetID="0" presetClass="path" presetSubtype="0" accel="50000" decel="50000" fill="hold" nodeType="afterEffect">
                                  <p:stCondLst>
                                    <p:cond delay="0"/>
                                  </p:stCondLst>
                                  <p:childTnLst>
                                    <p:animMotion origin="layout" path="M 0.03542 -0.0071 L -0.24305 -0.00802 " pathEditMode="relative" rAng="0" ptsTypes="AA">
                                      <p:cBhvr>
                                        <p:cTn id="22" dur="1000" fill="hold"/>
                                        <p:tgtEl>
                                          <p:spTgt spid="19"/>
                                        </p:tgtEl>
                                        <p:attrNameLst>
                                          <p:attrName>ppt_x</p:attrName>
                                          <p:attrName>ppt_y</p:attrName>
                                        </p:attrNameLst>
                                      </p:cBhvr>
                                      <p:rCtr x="-13924" y="-62"/>
                                    </p:animMotion>
                                  </p:childTnLst>
                                </p:cTn>
                              </p:par>
                            </p:childTnLst>
                          </p:cTn>
                        </p:par>
                        <p:par>
                          <p:cTn id="23" fill="hold">
                            <p:stCondLst>
                              <p:cond delay="325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3500"/>
                            </p:stCondLst>
                            <p:childTnLst>
                              <p:par>
                                <p:cTn id="28" presetID="0" presetClass="path" presetSubtype="0" accel="50000" decel="50000" fill="hold" nodeType="afterEffect">
                                  <p:stCondLst>
                                    <p:cond delay="0"/>
                                  </p:stCondLst>
                                  <p:childTnLst>
                                    <p:animMotion origin="layout" path="M 0.03542 -0.0071 L -0.24305 -0.00803 " pathEditMode="relative" rAng="0" ptsTypes="AA">
                                      <p:cBhvr>
                                        <p:cTn id="29" dur="1000" fill="hold"/>
                                        <p:tgtEl>
                                          <p:spTgt spid="22"/>
                                        </p:tgtEl>
                                        <p:attrNameLst>
                                          <p:attrName>ppt_x</p:attrName>
                                          <p:attrName>ppt_y</p:attrName>
                                        </p:attrNameLst>
                                      </p:cBhvr>
                                      <p:rCtr x="-13924" y="-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42DB960-83CA-B7DE-6832-7647E574D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a:extLst>
              <a:ext uri="{FF2B5EF4-FFF2-40B4-BE49-F238E27FC236}">
                <a16:creationId xmlns:a16="http://schemas.microsoft.com/office/drawing/2014/main" id="{524379DA-CF70-CA0F-AD8C-1D4E3163AF0E}"/>
              </a:ext>
            </a:extLst>
          </p:cNvPr>
          <p:cNvSpPr>
            <a:spLocks noGrp="1"/>
          </p:cNvSpPr>
          <p:nvPr>
            <p:ph type="pic" idx="1"/>
          </p:nvPr>
        </p:nvSpPr>
        <p:spPr/>
      </p:sp>
      <p:sp>
        <p:nvSpPr>
          <p:cNvPr id="4" name="Text Placeholder 3">
            <a:extLst>
              <a:ext uri="{FF2B5EF4-FFF2-40B4-BE49-F238E27FC236}">
                <a16:creationId xmlns:a16="http://schemas.microsoft.com/office/drawing/2014/main" id="{0FF41801-BBAF-DCC6-6E45-C7BC5178F900}"/>
              </a:ext>
            </a:extLst>
          </p:cNvPr>
          <p:cNvSpPr>
            <a:spLocks noGrp="1"/>
          </p:cNvSpPr>
          <p:nvPr>
            <p:ph type="body" sz="quarter" idx="10"/>
          </p:nvPr>
        </p:nvSpPr>
        <p:spPr>
          <a:xfrm>
            <a:off x="0" y="4057650"/>
            <a:ext cx="9144000" cy="1085849"/>
          </a:xfrm>
        </p:spPr>
        <p:txBody>
          <a:bodyPr>
            <a:normAutofit/>
          </a:bodyPr>
          <a:lstStyle/>
          <a:p>
            <a:r>
              <a:rPr lang="en-US" sz="2800" dirty="0"/>
              <a:t>A copilot for insider threats?</a:t>
            </a:r>
            <a:endParaRPr lang="en-GB" sz="2800" b="1" dirty="0"/>
          </a:p>
        </p:txBody>
      </p:sp>
    </p:spTree>
    <p:extLst>
      <p:ext uri="{BB962C8B-B14F-4D97-AF65-F5344CB8AC3E}">
        <p14:creationId xmlns:p14="http://schemas.microsoft.com/office/powerpoint/2010/main" val="2765687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0955-8062-EF6B-5FBF-148FC14A8715}"/>
              </a:ext>
            </a:extLst>
          </p:cNvPr>
          <p:cNvSpPr>
            <a:spLocks noGrp="1"/>
          </p:cNvSpPr>
          <p:nvPr>
            <p:ph type="title"/>
          </p:nvPr>
        </p:nvSpPr>
        <p:spPr/>
        <p:txBody>
          <a:bodyPr/>
          <a:lstStyle/>
          <a:p>
            <a:r>
              <a:rPr lang="en-US" dirty="0"/>
              <a:t>Preparing for a safe Copilot rollout</a:t>
            </a:r>
          </a:p>
        </p:txBody>
      </p:sp>
    </p:spTree>
    <p:extLst>
      <p:ext uri="{BB962C8B-B14F-4D97-AF65-F5344CB8AC3E}">
        <p14:creationId xmlns:p14="http://schemas.microsoft.com/office/powerpoint/2010/main" val="1320745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rosoft 365 Copilot in Teams, Excel, and PowerPoint.">
            <a:extLst>
              <a:ext uri="{FF2B5EF4-FFF2-40B4-BE49-F238E27FC236}">
                <a16:creationId xmlns:a16="http://schemas.microsoft.com/office/drawing/2014/main" id="{FEFB04FE-FAA3-A810-816A-4BA46A5986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63"/>
          <a:stretch/>
        </p:blipFill>
        <p:spPr bwMode="auto">
          <a:xfrm>
            <a:off x="20" y="10"/>
            <a:ext cx="9143980" cy="5143490"/>
          </a:xfrm>
          <a:prstGeom prst="rect">
            <a:avLst/>
          </a:prstGeom>
          <a:solidFill>
            <a:srgbClr val="FFFFFF"/>
          </a:solidFill>
        </p:spPr>
      </p:pic>
      <p:sp>
        <p:nvSpPr>
          <p:cNvPr id="2055" name="Text Placeholder 2">
            <a:extLst>
              <a:ext uri="{FF2B5EF4-FFF2-40B4-BE49-F238E27FC236}">
                <a16:creationId xmlns:a16="http://schemas.microsoft.com/office/drawing/2014/main" id="{3B2DE095-8A05-196B-B536-BD459502E442}"/>
              </a:ext>
            </a:extLst>
          </p:cNvPr>
          <p:cNvSpPr>
            <a:spLocks noGrp="1"/>
          </p:cNvSpPr>
          <p:nvPr>
            <p:ph type="body" sz="quarter" idx="10"/>
          </p:nvPr>
        </p:nvSpPr>
        <p:spPr>
          <a:xfrm>
            <a:off x="0" y="3291840"/>
            <a:ext cx="9144000" cy="1851660"/>
          </a:xfrm>
          <a:gradFill>
            <a:gsLst>
              <a:gs pos="85000">
                <a:schemeClr val="tx1"/>
              </a:gs>
              <a:gs pos="0">
                <a:schemeClr val="tx1">
                  <a:alpha val="0"/>
                </a:schemeClr>
              </a:gs>
            </a:gsLst>
          </a:gradFill>
        </p:spPr>
        <p:txBody>
          <a:bodyPr anchor="ctr">
            <a:normAutofit/>
          </a:bodyPr>
          <a:lstStyle/>
          <a:p>
            <a:r>
              <a:rPr lang="en-US" sz="2400" b="1"/>
              <a:t>“The most powerful productivity tool on the planet.”</a:t>
            </a:r>
          </a:p>
        </p:txBody>
      </p:sp>
    </p:spTree>
    <p:extLst>
      <p:ext uri="{BB962C8B-B14F-4D97-AF65-F5344CB8AC3E}">
        <p14:creationId xmlns:p14="http://schemas.microsoft.com/office/powerpoint/2010/main" val="1537327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FAC6-9E40-470C-AE58-EEAA01439FD1}"/>
              </a:ext>
            </a:extLst>
          </p:cNvPr>
          <p:cNvSpPr>
            <a:spLocks noGrp="1"/>
          </p:cNvSpPr>
          <p:nvPr>
            <p:ph type="title"/>
          </p:nvPr>
        </p:nvSpPr>
        <p:spPr/>
        <p:txBody>
          <a:bodyPr/>
          <a:lstStyle/>
          <a:p>
            <a:r>
              <a:rPr lang="en-US" dirty="0"/>
              <a:t>Varonis sets you up for Copilot success</a:t>
            </a:r>
          </a:p>
        </p:txBody>
      </p:sp>
      <p:sp>
        <p:nvSpPr>
          <p:cNvPr id="10" name="Content Placeholder 9">
            <a:extLst>
              <a:ext uri="{FF2B5EF4-FFF2-40B4-BE49-F238E27FC236}">
                <a16:creationId xmlns:a16="http://schemas.microsoft.com/office/drawing/2014/main" id="{F86E5F82-B802-B54B-890F-E7BD2BA5DF3D}"/>
              </a:ext>
            </a:extLst>
          </p:cNvPr>
          <p:cNvSpPr>
            <a:spLocks noGrp="1"/>
          </p:cNvSpPr>
          <p:nvPr>
            <p:ph sz="quarter" idx="16"/>
          </p:nvPr>
        </p:nvSpPr>
        <p:spPr>
          <a:xfrm>
            <a:off x="342900" y="1200150"/>
            <a:ext cx="4338430" cy="3181350"/>
          </a:xfrm>
        </p:spPr>
        <p:txBody>
          <a:bodyPr/>
          <a:lstStyle/>
          <a:p>
            <a:r>
              <a:rPr lang="en-US" dirty="0"/>
              <a:t>Automatically </a:t>
            </a:r>
            <a:r>
              <a:rPr lang="en-US" b="1" dirty="0"/>
              <a:t>enforces least privilege</a:t>
            </a:r>
            <a:r>
              <a:rPr lang="en-US" dirty="0"/>
              <a:t> by removing excessive permissions and sharing links</a:t>
            </a:r>
          </a:p>
          <a:p>
            <a:r>
              <a:rPr lang="en-US" dirty="0"/>
              <a:t>Automatically </a:t>
            </a:r>
            <a:r>
              <a:rPr lang="en-US" b="1" dirty="0"/>
              <a:t>fix incorrect or missing labels</a:t>
            </a:r>
            <a:r>
              <a:rPr lang="en-US" dirty="0"/>
              <a:t> – on data generated by humans or AI</a:t>
            </a:r>
          </a:p>
          <a:p>
            <a:r>
              <a:rPr lang="en-US" dirty="0"/>
              <a:t>Ensures downstream controls like </a:t>
            </a:r>
            <a:r>
              <a:rPr lang="en-US" b="1" dirty="0"/>
              <a:t>encryption and DLP</a:t>
            </a:r>
            <a:r>
              <a:rPr lang="en-US" dirty="0"/>
              <a:t> work</a:t>
            </a:r>
          </a:p>
          <a:p>
            <a:r>
              <a:rPr lang="en-US" dirty="0"/>
              <a:t>Monitor data and alert on </a:t>
            </a:r>
            <a:r>
              <a:rPr lang="en-US" b="1" dirty="0"/>
              <a:t>abnormal behavior</a:t>
            </a:r>
          </a:p>
          <a:p>
            <a:endParaRPr lang="en-US" dirty="0"/>
          </a:p>
        </p:txBody>
      </p:sp>
      <p:grpSp>
        <p:nvGrpSpPr>
          <p:cNvPr id="9" name="Group 8">
            <a:extLst>
              <a:ext uri="{FF2B5EF4-FFF2-40B4-BE49-F238E27FC236}">
                <a16:creationId xmlns:a16="http://schemas.microsoft.com/office/drawing/2014/main" id="{076F702C-13CB-2C38-19E0-17E2C7F70672}"/>
              </a:ext>
            </a:extLst>
          </p:cNvPr>
          <p:cNvGrpSpPr/>
          <p:nvPr/>
        </p:nvGrpSpPr>
        <p:grpSpPr>
          <a:xfrm>
            <a:off x="4806571" y="1200150"/>
            <a:ext cx="4123737" cy="2017018"/>
            <a:chOff x="4983244" y="1710887"/>
            <a:chExt cx="6447563" cy="3153656"/>
          </a:xfrm>
        </p:grpSpPr>
        <p:pic>
          <p:nvPicPr>
            <p:cNvPr id="3" name="Picture 2" descr="Timeline&#10;&#10;Description automatically generated with medium confidence">
              <a:extLst>
                <a:ext uri="{FF2B5EF4-FFF2-40B4-BE49-F238E27FC236}">
                  <a16:creationId xmlns:a16="http://schemas.microsoft.com/office/drawing/2014/main" id="{3AD65D64-C295-BD88-8725-41C4AF3EB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244" y="1710887"/>
              <a:ext cx="6447563" cy="1016253"/>
            </a:xfrm>
            <a:prstGeom prst="rect">
              <a:avLst/>
            </a:prstGeom>
          </p:spPr>
        </p:pic>
        <p:pic>
          <p:nvPicPr>
            <p:cNvPr id="4" name="Picture 3">
              <a:extLst>
                <a:ext uri="{FF2B5EF4-FFF2-40B4-BE49-F238E27FC236}">
                  <a16:creationId xmlns:a16="http://schemas.microsoft.com/office/drawing/2014/main" id="{65FD9F9B-83E8-3CAB-6A6C-40BBD3B2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244" y="3436740"/>
              <a:ext cx="6447563" cy="688793"/>
            </a:xfrm>
            <a:prstGeom prst="rect">
              <a:avLst/>
            </a:prstGeom>
          </p:spPr>
        </p:pic>
        <p:pic>
          <p:nvPicPr>
            <p:cNvPr id="5" name="Picture 4">
              <a:extLst>
                <a:ext uri="{FF2B5EF4-FFF2-40B4-BE49-F238E27FC236}">
                  <a16:creationId xmlns:a16="http://schemas.microsoft.com/office/drawing/2014/main" id="{D5A1F54D-F877-7B75-C9C8-BE37EA0F7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244" y="2645480"/>
              <a:ext cx="6447563" cy="688793"/>
            </a:xfrm>
            <a:prstGeom prst="rect">
              <a:avLst/>
            </a:prstGeom>
          </p:spPr>
        </p:pic>
        <p:pic>
          <p:nvPicPr>
            <p:cNvPr id="6" name="Picture 5">
              <a:extLst>
                <a:ext uri="{FF2B5EF4-FFF2-40B4-BE49-F238E27FC236}">
                  <a16:creationId xmlns:a16="http://schemas.microsoft.com/office/drawing/2014/main" id="{035706AD-747C-EC9D-992F-275EE4B46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244" y="4175750"/>
              <a:ext cx="6447563" cy="688793"/>
            </a:xfrm>
            <a:prstGeom prst="rect">
              <a:avLst/>
            </a:prstGeom>
          </p:spPr>
        </p:pic>
        <p:pic>
          <p:nvPicPr>
            <p:cNvPr id="7" name="Picture 6" descr="Icon&#10;&#10;Description automatically generated">
              <a:extLst>
                <a:ext uri="{FF2B5EF4-FFF2-40B4-BE49-F238E27FC236}">
                  <a16:creationId xmlns:a16="http://schemas.microsoft.com/office/drawing/2014/main" id="{3FCB65EA-4743-E441-2911-6CE9830586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9014" y="3213033"/>
              <a:ext cx="427423" cy="416463"/>
            </a:xfrm>
            <a:prstGeom prst="rect">
              <a:avLst/>
            </a:prstGeom>
          </p:spPr>
        </p:pic>
        <p:pic>
          <p:nvPicPr>
            <p:cNvPr id="8" name="Picture 7" descr="Icon&#10;&#10;Description automatically generated">
              <a:extLst>
                <a:ext uri="{FF2B5EF4-FFF2-40B4-BE49-F238E27FC236}">
                  <a16:creationId xmlns:a16="http://schemas.microsoft.com/office/drawing/2014/main" id="{5301E0CD-7F24-AECD-5DA1-0D9424E90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9014" y="4044305"/>
              <a:ext cx="427423" cy="416463"/>
            </a:xfrm>
            <a:prstGeom prst="rect">
              <a:avLst/>
            </a:prstGeom>
          </p:spPr>
        </p:pic>
      </p:grpSp>
    </p:spTree>
    <p:extLst>
      <p:ext uri="{BB962C8B-B14F-4D97-AF65-F5344CB8AC3E}">
        <p14:creationId xmlns:p14="http://schemas.microsoft.com/office/powerpoint/2010/main" val="3954872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23">
            <a:extLst>
              <a:ext uri="{FF2B5EF4-FFF2-40B4-BE49-F238E27FC236}">
                <a16:creationId xmlns:a16="http://schemas.microsoft.com/office/drawing/2014/main" id="{67495AF3-4C80-4AB8-A532-F54B68B46FDA}"/>
              </a:ext>
            </a:extLst>
          </p:cNvPr>
          <p:cNvPicPr>
            <a:picLocks noChangeAspect="1"/>
          </p:cNvPicPr>
          <p:nvPr/>
        </p:nvPicPr>
        <p:blipFill>
          <a:blip r:embed="rId3"/>
          <a:srcRect/>
          <a:stretch/>
        </p:blipFill>
        <p:spPr>
          <a:xfrm>
            <a:off x="4678799" y="889856"/>
            <a:ext cx="0" cy="0"/>
          </a:xfrm>
          <a:prstGeom prst="rect">
            <a:avLst/>
          </a:prstGeom>
        </p:spPr>
      </p:pic>
      <p:pic>
        <p:nvPicPr>
          <p:cNvPr id="23" name="Graphic 23">
            <a:extLst>
              <a:ext uri="{FF2B5EF4-FFF2-40B4-BE49-F238E27FC236}">
                <a16:creationId xmlns:a16="http://schemas.microsoft.com/office/drawing/2014/main" id="{98D2B032-F47F-BCAE-B5B3-F43B7C19F7AE}"/>
              </a:ext>
            </a:extLst>
          </p:cNvPr>
          <p:cNvPicPr>
            <a:picLocks noChangeAspect="1"/>
          </p:cNvPicPr>
          <p:nvPr/>
        </p:nvPicPr>
        <p:blipFill>
          <a:blip r:embed="rId3"/>
          <a:srcRect/>
          <a:stretch/>
        </p:blipFill>
        <p:spPr>
          <a:xfrm>
            <a:off x="5021045" y="710102"/>
            <a:ext cx="0" cy="0"/>
          </a:xfrm>
          <a:prstGeom prst="rect">
            <a:avLst/>
          </a:prstGeom>
        </p:spPr>
      </p:pic>
      <p:sp>
        <p:nvSpPr>
          <p:cNvPr id="27" name="Title 1">
            <a:extLst>
              <a:ext uri="{FF2B5EF4-FFF2-40B4-BE49-F238E27FC236}">
                <a16:creationId xmlns:a16="http://schemas.microsoft.com/office/drawing/2014/main" id="{62AA3445-BB24-9009-EC75-5537EE8F7DB4}"/>
              </a:ext>
            </a:extLst>
          </p:cNvPr>
          <p:cNvSpPr txBox="1">
            <a:spLocks/>
          </p:cNvSpPr>
          <p:nvPr/>
        </p:nvSpPr>
        <p:spPr>
          <a:xfrm>
            <a:off x="4466967" y="552076"/>
            <a:ext cx="4229100" cy="1524000"/>
          </a:xfrm>
          <a:prstGeom prst="rect">
            <a:avLst/>
          </a:prstGeom>
        </p:spPr>
        <p:txBody>
          <a:bodyPr/>
          <a:lstStyle>
            <a:lvl1pPr algn="ctr" defTabSz="457200" rtl="0" eaLnBrk="1" latinLnBrk="0" hangingPunct="1">
              <a:spcBef>
                <a:spcPct val="0"/>
              </a:spcBef>
              <a:buNone/>
              <a:defRPr sz="4400" b="1" kern="1200">
                <a:solidFill>
                  <a:schemeClr val="bg1"/>
                </a:solidFill>
                <a:latin typeface="+mj-lt"/>
                <a:ea typeface="+mj-ea"/>
                <a:cs typeface="+mj-cs"/>
              </a:defRPr>
            </a:lvl1pPr>
          </a:lstStyle>
          <a:p>
            <a:pPr algn="l" defTabSz="457189">
              <a:defRPr/>
            </a:pPr>
            <a:r>
              <a:rPr lang="en-US" sz="2400" dirty="0">
                <a:solidFill>
                  <a:srgbClr val="FFFFFF"/>
                </a:solidFill>
                <a:latin typeface="Bierstadt"/>
              </a:rPr>
              <a:t>Varonis automates data security </a:t>
            </a:r>
            <a:r>
              <a:rPr lang="en-US" sz="2400" dirty="0">
                <a:solidFill>
                  <a:schemeClr val="bg2"/>
                </a:solidFill>
                <a:latin typeface="Bierstadt"/>
              </a:rPr>
              <a:t>outcomes</a:t>
            </a:r>
            <a:endParaRPr lang="en-US" sz="2400" dirty="0">
              <a:latin typeface="Bierstadt"/>
            </a:endParaRPr>
          </a:p>
        </p:txBody>
      </p:sp>
      <p:grpSp>
        <p:nvGrpSpPr>
          <p:cNvPr id="10" name="Group 9">
            <a:extLst>
              <a:ext uri="{FF2B5EF4-FFF2-40B4-BE49-F238E27FC236}">
                <a16:creationId xmlns:a16="http://schemas.microsoft.com/office/drawing/2014/main" id="{B7F7D4FE-5FF1-EDF0-1A6F-18696D93E72E}"/>
              </a:ext>
            </a:extLst>
          </p:cNvPr>
          <p:cNvGrpSpPr/>
          <p:nvPr/>
        </p:nvGrpSpPr>
        <p:grpSpPr>
          <a:xfrm>
            <a:off x="4572001" y="1808576"/>
            <a:ext cx="4225996" cy="374073"/>
            <a:chOff x="4572000" y="1808574"/>
            <a:chExt cx="4225996" cy="374073"/>
          </a:xfrm>
        </p:grpSpPr>
        <p:sp>
          <p:nvSpPr>
            <p:cNvPr id="31" name="TextBox 30">
              <a:extLst>
                <a:ext uri="{FF2B5EF4-FFF2-40B4-BE49-F238E27FC236}">
                  <a16:creationId xmlns:a16="http://schemas.microsoft.com/office/drawing/2014/main" id="{886164A1-A41E-7903-D6E1-75CDB3C22D7A}"/>
                </a:ext>
              </a:extLst>
            </p:cNvPr>
            <p:cNvSpPr txBox="1"/>
            <p:nvPr/>
          </p:nvSpPr>
          <p:spPr>
            <a:xfrm>
              <a:off x="5158248" y="1808866"/>
              <a:ext cx="3639748" cy="357021"/>
            </a:xfrm>
            <a:prstGeom prst="rect">
              <a:avLst/>
            </a:prstGeom>
            <a:noFill/>
          </p:spPr>
          <p:txBody>
            <a:bodyPr wrap="square" rtlCol="0">
              <a:spAutoFit/>
            </a:bodyPr>
            <a:lstStyle/>
            <a:p>
              <a:pPr defTabSz="914355">
                <a:lnSpc>
                  <a:spcPct val="110000"/>
                </a:lnSpc>
                <a:defRPr/>
              </a:pPr>
              <a:r>
                <a:rPr lang="en-US" sz="1600">
                  <a:solidFill>
                    <a:srgbClr val="FFFFFF"/>
                  </a:solidFill>
                  <a:latin typeface="Bierstadt" panose="020B0004020202020204" pitchFamily="34" charset="0"/>
                </a:rPr>
                <a:t>Real-time visibility of AI-generated data</a:t>
              </a:r>
            </a:p>
          </p:txBody>
        </p:sp>
        <p:pic>
          <p:nvPicPr>
            <p:cNvPr id="35" name="Graphic 34">
              <a:extLst>
                <a:ext uri="{FF2B5EF4-FFF2-40B4-BE49-F238E27FC236}">
                  <a16:creationId xmlns:a16="http://schemas.microsoft.com/office/drawing/2014/main" id="{0A8FDC9F-5746-6AF3-CD2A-FAC35C1B24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72000" y="1808574"/>
              <a:ext cx="374073" cy="374073"/>
            </a:xfrm>
            <a:prstGeom prst="rect">
              <a:avLst/>
            </a:prstGeom>
          </p:spPr>
        </p:pic>
      </p:grpSp>
      <p:cxnSp>
        <p:nvCxnSpPr>
          <p:cNvPr id="38" name="Straight Connector 37">
            <a:extLst>
              <a:ext uri="{FF2B5EF4-FFF2-40B4-BE49-F238E27FC236}">
                <a16:creationId xmlns:a16="http://schemas.microsoft.com/office/drawing/2014/main" id="{8EC0962E-F82B-9FA7-5E81-646617CDC696}"/>
              </a:ext>
            </a:extLst>
          </p:cNvPr>
          <p:cNvCxnSpPr>
            <a:cxnSpLocks/>
          </p:cNvCxnSpPr>
          <p:nvPr/>
        </p:nvCxnSpPr>
        <p:spPr>
          <a:xfrm>
            <a:off x="3583397" y="1990857"/>
            <a:ext cx="790895" cy="0"/>
          </a:xfrm>
          <a:prstGeom prst="line">
            <a:avLst/>
          </a:prstGeom>
          <a:ln w="12700">
            <a:gradFill>
              <a:gsLst>
                <a:gs pos="100000">
                  <a:schemeClr val="tx1">
                    <a:alpha val="0"/>
                  </a:schemeClr>
                </a:gs>
                <a:gs pos="0">
                  <a:schemeClr val="bg2"/>
                </a:gs>
                <a:gs pos="51000">
                  <a:schemeClr val="bg2">
                    <a:lumMod val="75000"/>
                  </a:schemeClr>
                </a:gs>
              </a:gsLst>
              <a:lin ang="10800000" scaled="0"/>
            </a:gradFill>
          </a:ln>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9A4A2C74-41F2-6790-069E-272CC59C3F06}"/>
              </a:ext>
            </a:extLst>
          </p:cNvPr>
          <p:cNvGrpSpPr/>
          <p:nvPr/>
        </p:nvGrpSpPr>
        <p:grpSpPr>
          <a:xfrm>
            <a:off x="365806" y="706334"/>
            <a:ext cx="3542039" cy="4020692"/>
            <a:chOff x="3377968" y="1692746"/>
            <a:chExt cx="2572936" cy="2920627"/>
          </a:xfrm>
        </p:grpSpPr>
        <p:pic>
          <p:nvPicPr>
            <p:cNvPr id="15" name="Graphic 14">
              <a:extLst>
                <a:ext uri="{FF2B5EF4-FFF2-40B4-BE49-F238E27FC236}">
                  <a16:creationId xmlns:a16="http://schemas.microsoft.com/office/drawing/2014/main" id="{C7D4F629-6E36-3C1A-A332-4D7E37ACC8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77968" y="1692746"/>
              <a:ext cx="2572936" cy="2920627"/>
            </a:xfrm>
            <a:prstGeom prst="rect">
              <a:avLst/>
            </a:prstGeom>
            <a:effectLst>
              <a:outerShdw blurRad="259740" sx="102000" sy="102000" algn="ctr" rotWithShape="0">
                <a:prstClr val="black"/>
              </a:outerShdw>
            </a:effectLst>
          </p:spPr>
        </p:pic>
        <p:sp>
          <p:nvSpPr>
            <p:cNvPr id="16" name="Rectangle 15">
              <a:extLst>
                <a:ext uri="{FF2B5EF4-FFF2-40B4-BE49-F238E27FC236}">
                  <a16:creationId xmlns:a16="http://schemas.microsoft.com/office/drawing/2014/main" id="{CD20ED90-D511-D4A0-6E89-0B9E91E0AFD2}"/>
                </a:ext>
              </a:extLst>
            </p:cNvPr>
            <p:cNvSpPr/>
            <p:nvPr/>
          </p:nvSpPr>
          <p:spPr>
            <a:xfrm>
              <a:off x="4822788" y="2273415"/>
              <a:ext cx="886139" cy="223569"/>
            </a:xfrm>
            <a:prstGeom prst="rect">
              <a:avLst/>
            </a:prstGeom>
          </p:spPr>
          <p:txBody>
            <a:bodyPr wrap="square">
              <a:spAutoFit/>
            </a:bodyPr>
            <a:lstStyle/>
            <a:p>
              <a:pPr algn="ctr" defTabSz="914333">
                <a:defRPr/>
              </a:pPr>
              <a:r>
                <a:rPr lang="en-US" sz="1400" b="1">
                  <a:solidFill>
                    <a:srgbClr val="FFFFFF"/>
                  </a:solidFill>
                  <a:latin typeface="Bierstadt" panose="020B0004020202020204" pitchFamily="34" charset="0"/>
                  <a:ea typeface="Calibri"/>
                  <a:cs typeface="Century Gothic"/>
                </a:rPr>
                <a:t>Sensitivity</a:t>
              </a:r>
            </a:p>
          </p:txBody>
        </p:sp>
        <p:sp>
          <p:nvSpPr>
            <p:cNvPr id="17" name="Rectangle 16">
              <a:extLst>
                <a:ext uri="{FF2B5EF4-FFF2-40B4-BE49-F238E27FC236}">
                  <a16:creationId xmlns:a16="http://schemas.microsoft.com/office/drawing/2014/main" id="{9BE993A1-F86A-5353-215E-DEF56A97F747}"/>
                </a:ext>
              </a:extLst>
            </p:cNvPr>
            <p:cNvSpPr/>
            <p:nvPr/>
          </p:nvSpPr>
          <p:spPr>
            <a:xfrm>
              <a:off x="3499708" y="3033244"/>
              <a:ext cx="946385" cy="223569"/>
            </a:xfrm>
            <a:prstGeom prst="rect">
              <a:avLst/>
            </a:prstGeom>
          </p:spPr>
          <p:txBody>
            <a:bodyPr wrap="square">
              <a:spAutoFit/>
            </a:bodyPr>
            <a:lstStyle/>
            <a:p>
              <a:pPr algn="ctr" defTabSz="914333">
                <a:defRPr/>
              </a:pPr>
              <a:r>
                <a:rPr lang="en-US" sz="1400" b="1">
                  <a:solidFill>
                    <a:srgbClr val="FFFFFF"/>
                  </a:solidFill>
                  <a:latin typeface="Bierstadt" panose="020B0004020202020204" pitchFamily="34" charset="0"/>
                  <a:ea typeface="Calibri"/>
                  <a:cs typeface="Century Gothic"/>
                </a:rPr>
                <a:t>Permissions</a:t>
              </a:r>
            </a:p>
          </p:txBody>
        </p:sp>
        <p:sp>
          <p:nvSpPr>
            <p:cNvPr id="18" name="Rectangle 17">
              <a:extLst>
                <a:ext uri="{FF2B5EF4-FFF2-40B4-BE49-F238E27FC236}">
                  <a16:creationId xmlns:a16="http://schemas.microsoft.com/office/drawing/2014/main" id="{EF7D609C-E68E-833E-33C7-06EFDFA27A5C}"/>
                </a:ext>
              </a:extLst>
            </p:cNvPr>
            <p:cNvSpPr/>
            <p:nvPr/>
          </p:nvSpPr>
          <p:spPr>
            <a:xfrm>
              <a:off x="4842236" y="3868875"/>
              <a:ext cx="668799" cy="223569"/>
            </a:xfrm>
            <a:prstGeom prst="rect">
              <a:avLst/>
            </a:prstGeom>
          </p:spPr>
          <p:txBody>
            <a:bodyPr wrap="square">
              <a:spAutoFit/>
            </a:bodyPr>
            <a:lstStyle/>
            <a:p>
              <a:pPr algn="ctr" defTabSz="914333">
                <a:defRPr/>
              </a:pPr>
              <a:r>
                <a:rPr lang="en-US" sz="1400" b="1">
                  <a:solidFill>
                    <a:srgbClr val="FFFFFF"/>
                  </a:solidFill>
                  <a:latin typeface="Bierstadt" panose="020B0004020202020204" pitchFamily="34" charset="0"/>
                  <a:ea typeface="Calibri"/>
                  <a:cs typeface="Century Gothic"/>
                </a:rPr>
                <a:t>Activity</a:t>
              </a:r>
            </a:p>
          </p:txBody>
        </p:sp>
      </p:grpSp>
      <p:grpSp>
        <p:nvGrpSpPr>
          <p:cNvPr id="7" name="Group 6">
            <a:extLst>
              <a:ext uri="{FF2B5EF4-FFF2-40B4-BE49-F238E27FC236}">
                <a16:creationId xmlns:a16="http://schemas.microsoft.com/office/drawing/2014/main" id="{56953019-3058-7EA4-A51A-671CADE157A8}"/>
              </a:ext>
            </a:extLst>
          </p:cNvPr>
          <p:cNvGrpSpPr/>
          <p:nvPr/>
        </p:nvGrpSpPr>
        <p:grpSpPr>
          <a:xfrm>
            <a:off x="3583397" y="2533800"/>
            <a:ext cx="5214600" cy="1833108"/>
            <a:chOff x="3583397" y="2533800"/>
            <a:chExt cx="5214600" cy="1833108"/>
          </a:xfrm>
        </p:grpSpPr>
        <p:grpSp>
          <p:nvGrpSpPr>
            <p:cNvPr id="3" name="Group 2">
              <a:extLst>
                <a:ext uri="{FF2B5EF4-FFF2-40B4-BE49-F238E27FC236}">
                  <a16:creationId xmlns:a16="http://schemas.microsoft.com/office/drawing/2014/main" id="{2ACB1749-EB7A-F760-1326-F047980CFD52}"/>
                </a:ext>
              </a:extLst>
            </p:cNvPr>
            <p:cNvGrpSpPr/>
            <p:nvPr/>
          </p:nvGrpSpPr>
          <p:grpSpPr>
            <a:xfrm>
              <a:off x="4573710" y="2533800"/>
              <a:ext cx="4224287" cy="1833108"/>
              <a:chOff x="4573710" y="2533800"/>
              <a:chExt cx="4224287" cy="1833108"/>
            </a:xfrm>
          </p:grpSpPr>
          <p:grpSp>
            <p:nvGrpSpPr>
              <p:cNvPr id="13" name="Group 12">
                <a:extLst>
                  <a:ext uri="{FF2B5EF4-FFF2-40B4-BE49-F238E27FC236}">
                    <a16:creationId xmlns:a16="http://schemas.microsoft.com/office/drawing/2014/main" id="{D6A70260-65FD-659E-11FB-799F77F58AB8}"/>
                  </a:ext>
                </a:extLst>
              </p:cNvPr>
              <p:cNvGrpSpPr/>
              <p:nvPr/>
            </p:nvGrpSpPr>
            <p:grpSpPr>
              <a:xfrm>
                <a:off x="4588395" y="4003335"/>
                <a:ext cx="3482179" cy="363573"/>
                <a:chOff x="4588394" y="4003333"/>
                <a:chExt cx="3482179" cy="363573"/>
              </a:xfrm>
            </p:grpSpPr>
            <p:sp>
              <p:nvSpPr>
                <p:cNvPr id="29" name="TextBox 28">
                  <a:extLst>
                    <a:ext uri="{FF2B5EF4-FFF2-40B4-BE49-F238E27FC236}">
                      <a16:creationId xmlns:a16="http://schemas.microsoft.com/office/drawing/2014/main" id="{DA8C12F6-4798-10FB-CD52-69AE602ED2BA}"/>
                    </a:ext>
                  </a:extLst>
                </p:cNvPr>
                <p:cNvSpPr txBox="1"/>
                <p:nvPr/>
              </p:nvSpPr>
              <p:spPr>
                <a:xfrm>
                  <a:off x="5158249" y="4009885"/>
                  <a:ext cx="2912324" cy="357021"/>
                </a:xfrm>
                <a:prstGeom prst="rect">
                  <a:avLst/>
                </a:prstGeom>
                <a:noFill/>
              </p:spPr>
              <p:txBody>
                <a:bodyPr wrap="square" rtlCol="0">
                  <a:spAutoFit/>
                </a:bodyPr>
                <a:lstStyle/>
                <a:p>
                  <a:pPr defTabSz="1219139">
                    <a:lnSpc>
                      <a:spcPct val="110000"/>
                    </a:lnSpc>
                    <a:defRPr/>
                  </a:pPr>
                  <a:r>
                    <a:rPr lang="en-US" sz="1600">
                      <a:solidFill>
                        <a:srgbClr val="FFFFFF"/>
                      </a:solidFill>
                      <a:latin typeface="Bierstadt" panose="020B0004020202020204" pitchFamily="34" charset="0"/>
                    </a:rPr>
                    <a:t>Enable downstream DLP</a:t>
                  </a:r>
                </a:p>
              </p:txBody>
            </p:sp>
            <p:pic>
              <p:nvPicPr>
                <p:cNvPr id="34" name="Graphic 33">
                  <a:extLst>
                    <a:ext uri="{FF2B5EF4-FFF2-40B4-BE49-F238E27FC236}">
                      <a16:creationId xmlns:a16="http://schemas.microsoft.com/office/drawing/2014/main" id="{B58C98BD-02C5-23F5-4AF3-C994C2A9DE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588394" y="4003333"/>
                  <a:ext cx="356616" cy="356616"/>
                </a:xfrm>
                <a:prstGeom prst="rect">
                  <a:avLst/>
                </a:prstGeom>
              </p:spPr>
            </p:pic>
          </p:grpSp>
          <p:grpSp>
            <p:nvGrpSpPr>
              <p:cNvPr id="11" name="Group 10">
                <a:extLst>
                  <a:ext uri="{FF2B5EF4-FFF2-40B4-BE49-F238E27FC236}">
                    <a16:creationId xmlns:a16="http://schemas.microsoft.com/office/drawing/2014/main" id="{6EEF759C-9F97-F1C4-BFB5-8BE95BF15BA7}"/>
                  </a:ext>
                </a:extLst>
              </p:cNvPr>
              <p:cNvGrpSpPr/>
              <p:nvPr/>
            </p:nvGrpSpPr>
            <p:grpSpPr>
              <a:xfrm>
                <a:off x="4583390" y="2533800"/>
                <a:ext cx="3775419" cy="365760"/>
                <a:chOff x="4583390" y="2533800"/>
                <a:chExt cx="3775419" cy="365760"/>
              </a:xfrm>
            </p:grpSpPr>
            <p:sp>
              <p:nvSpPr>
                <p:cNvPr id="30" name="TextBox 29">
                  <a:extLst>
                    <a:ext uri="{FF2B5EF4-FFF2-40B4-BE49-F238E27FC236}">
                      <a16:creationId xmlns:a16="http://schemas.microsoft.com/office/drawing/2014/main" id="{2FBFD481-525C-DD25-9877-C92076A77B80}"/>
                    </a:ext>
                  </a:extLst>
                </p:cNvPr>
                <p:cNvSpPr txBox="1"/>
                <p:nvPr/>
              </p:nvSpPr>
              <p:spPr>
                <a:xfrm>
                  <a:off x="5158249" y="2542539"/>
                  <a:ext cx="3200560" cy="357021"/>
                </a:xfrm>
                <a:prstGeom prst="rect">
                  <a:avLst/>
                </a:prstGeom>
                <a:noFill/>
              </p:spPr>
              <p:txBody>
                <a:bodyPr wrap="square" rtlCol="0">
                  <a:spAutoFit/>
                </a:bodyPr>
                <a:lstStyle/>
                <a:p>
                  <a:pPr defTabSz="1219139">
                    <a:lnSpc>
                      <a:spcPct val="110000"/>
                    </a:lnSpc>
                    <a:defRPr/>
                  </a:pPr>
                  <a:r>
                    <a:rPr lang="en-US" sz="1600">
                      <a:solidFill>
                        <a:srgbClr val="FFFFFF"/>
                      </a:solidFill>
                      <a:latin typeface="Bierstadt" panose="020B0004020202020204" pitchFamily="34" charset="0"/>
                    </a:rPr>
                    <a:t>Reduce AI’s blast radius</a:t>
                  </a:r>
                </a:p>
              </p:txBody>
            </p:sp>
            <p:pic>
              <p:nvPicPr>
                <p:cNvPr id="2" name="Graphic 1">
                  <a:extLst>
                    <a:ext uri="{FF2B5EF4-FFF2-40B4-BE49-F238E27FC236}">
                      <a16:creationId xmlns:a16="http://schemas.microsoft.com/office/drawing/2014/main" id="{54520821-5410-D26C-B860-3B07EE39FF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583390" y="2533800"/>
                  <a:ext cx="365760" cy="365760"/>
                </a:xfrm>
                <a:prstGeom prst="rect">
                  <a:avLst/>
                </a:prstGeom>
              </p:spPr>
            </p:pic>
          </p:grpSp>
          <p:grpSp>
            <p:nvGrpSpPr>
              <p:cNvPr id="12" name="Group 11">
                <a:extLst>
                  <a:ext uri="{FF2B5EF4-FFF2-40B4-BE49-F238E27FC236}">
                    <a16:creationId xmlns:a16="http://schemas.microsoft.com/office/drawing/2014/main" id="{EE888972-B61B-818C-20B9-39F8409F7E7D}"/>
                  </a:ext>
                </a:extLst>
              </p:cNvPr>
              <p:cNvGrpSpPr/>
              <p:nvPr/>
            </p:nvGrpSpPr>
            <p:grpSpPr>
              <a:xfrm>
                <a:off x="4573710" y="3276212"/>
                <a:ext cx="4224287" cy="377573"/>
                <a:chOff x="4573710" y="3276212"/>
                <a:chExt cx="4224287" cy="377573"/>
              </a:xfrm>
            </p:grpSpPr>
            <p:sp>
              <p:nvSpPr>
                <p:cNvPr id="28" name="TextBox 27">
                  <a:extLst>
                    <a:ext uri="{FF2B5EF4-FFF2-40B4-BE49-F238E27FC236}">
                      <a16:creationId xmlns:a16="http://schemas.microsoft.com/office/drawing/2014/main" id="{47341387-0069-E863-AA6F-3A16BA083D72}"/>
                    </a:ext>
                  </a:extLst>
                </p:cNvPr>
                <p:cNvSpPr txBox="1"/>
                <p:nvPr/>
              </p:nvSpPr>
              <p:spPr>
                <a:xfrm>
                  <a:off x="5158248" y="3276212"/>
                  <a:ext cx="3639749" cy="357021"/>
                </a:xfrm>
                <a:prstGeom prst="rect">
                  <a:avLst/>
                </a:prstGeom>
                <a:noFill/>
              </p:spPr>
              <p:txBody>
                <a:bodyPr wrap="square" rtlCol="0">
                  <a:spAutoFit/>
                </a:bodyPr>
                <a:lstStyle/>
                <a:p>
                  <a:pPr defTabSz="1219139">
                    <a:lnSpc>
                      <a:spcPct val="110000"/>
                    </a:lnSpc>
                    <a:defRPr/>
                  </a:pPr>
                  <a:r>
                    <a:rPr lang="en-US" sz="1600" dirty="0">
                      <a:solidFill>
                        <a:srgbClr val="FFFFFF"/>
                      </a:solidFill>
                      <a:latin typeface="Bierstadt" panose="020B0004020202020204" pitchFamily="34" charset="0"/>
                    </a:rPr>
                    <a:t>Alert on suspicious behavior</a:t>
                  </a:r>
                </a:p>
              </p:txBody>
            </p:sp>
            <p:pic>
              <p:nvPicPr>
                <p:cNvPr id="9" name="Graphic 8">
                  <a:extLst>
                    <a:ext uri="{FF2B5EF4-FFF2-40B4-BE49-F238E27FC236}">
                      <a16:creationId xmlns:a16="http://schemas.microsoft.com/office/drawing/2014/main" id="{E5AAF0E9-F12B-6509-7CE1-1DA4B9AB5C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573710" y="3297169"/>
                  <a:ext cx="356616" cy="356616"/>
                </a:xfrm>
                <a:prstGeom prst="rect">
                  <a:avLst/>
                </a:prstGeom>
              </p:spPr>
            </p:pic>
          </p:grpSp>
        </p:grpSp>
        <p:cxnSp>
          <p:nvCxnSpPr>
            <p:cNvPr id="4" name="Straight Connector 3">
              <a:extLst>
                <a:ext uri="{FF2B5EF4-FFF2-40B4-BE49-F238E27FC236}">
                  <a16:creationId xmlns:a16="http://schemas.microsoft.com/office/drawing/2014/main" id="{09177185-0AB4-6F9B-9E4B-CEFB14C9BD22}"/>
                </a:ext>
              </a:extLst>
            </p:cNvPr>
            <p:cNvCxnSpPr>
              <a:cxnSpLocks/>
            </p:cNvCxnSpPr>
            <p:nvPr/>
          </p:nvCxnSpPr>
          <p:spPr>
            <a:xfrm>
              <a:off x="3583397" y="2686596"/>
              <a:ext cx="790895" cy="0"/>
            </a:xfrm>
            <a:prstGeom prst="line">
              <a:avLst/>
            </a:prstGeom>
            <a:ln w="12700">
              <a:gradFill>
                <a:gsLst>
                  <a:gs pos="100000">
                    <a:schemeClr val="tx1">
                      <a:alpha val="0"/>
                    </a:schemeClr>
                  </a:gs>
                  <a:gs pos="0">
                    <a:schemeClr val="bg2"/>
                  </a:gs>
                  <a:gs pos="51000">
                    <a:schemeClr val="bg2">
                      <a:lumMod val="75000"/>
                    </a:schemeClr>
                  </a:gs>
                </a:gsLst>
                <a:lin ang="10800000" scaled="0"/>
              </a:gra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41D5C8F0-8E71-C034-2F87-2DF68AC3BAE6}"/>
                </a:ext>
              </a:extLst>
            </p:cNvPr>
            <p:cNvCxnSpPr>
              <a:cxnSpLocks/>
            </p:cNvCxnSpPr>
            <p:nvPr/>
          </p:nvCxnSpPr>
          <p:spPr>
            <a:xfrm>
              <a:off x="3583397" y="3451909"/>
              <a:ext cx="790895" cy="0"/>
            </a:xfrm>
            <a:prstGeom prst="line">
              <a:avLst/>
            </a:prstGeom>
            <a:ln w="12700">
              <a:gradFill>
                <a:gsLst>
                  <a:gs pos="100000">
                    <a:schemeClr val="tx1">
                      <a:alpha val="0"/>
                    </a:schemeClr>
                  </a:gs>
                  <a:gs pos="0">
                    <a:schemeClr val="bg2"/>
                  </a:gs>
                  <a:gs pos="51000">
                    <a:schemeClr val="bg2">
                      <a:lumMod val="75000"/>
                    </a:schemeClr>
                  </a:gs>
                </a:gsLst>
                <a:lin ang="10800000" scaled="0"/>
              </a:gra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FB92D5D-0218-746C-DD67-DE565F79EDDC}"/>
                </a:ext>
              </a:extLst>
            </p:cNvPr>
            <p:cNvCxnSpPr>
              <a:cxnSpLocks/>
            </p:cNvCxnSpPr>
            <p:nvPr/>
          </p:nvCxnSpPr>
          <p:spPr>
            <a:xfrm>
              <a:off x="3583397" y="4187404"/>
              <a:ext cx="790895" cy="0"/>
            </a:xfrm>
            <a:prstGeom prst="line">
              <a:avLst/>
            </a:prstGeom>
            <a:ln w="12700">
              <a:gradFill>
                <a:gsLst>
                  <a:gs pos="100000">
                    <a:schemeClr val="tx1">
                      <a:alpha val="0"/>
                    </a:schemeClr>
                  </a:gs>
                  <a:gs pos="0">
                    <a:schemeClr val="bg2"/>
                  </a:gs>
                  <a:gs pos="51000">
                    <a:schemeClr val="bg2">
                      <a:lumMod val="75000"/>
                    </a:schemeClr>
                  </a:gs>
                </a:gsLst>
                <a:lin ang="10800000" scaled="0"/>
              </a:gra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7218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8F33F1D-5C35-EA31-0B57-14561133CEFA}"/>
              </a:ext>
            </a:extLst>
          </p:cNvPr>
          <p:cNvSpPr>
            <a:spLocks noGrp="1"/>
          </p:cNvSpPr>
          <p:nvPr>
            <p:ph type="title"/>
          </p:nvPr>
        </p:nvSpPr>
        <p:spPr/>
        <p:txBody>
          <a:bodyPr/>
          <a:lstStyle/>
          <a:p>
            <a:r>
              <a:rPr lang="en-US"/>
              <a:t>Results from a recent Varonis customer</a:t>
            </a:r>
          </a:p>
        </p:txBody>
      </p:sp>
      <p:sp>
        <p:nvSpPr>
          <p:cNvPr id="6" name="Text Placeholder 5">
            <a:extLst>
              <a:ext uri="{FF2B5EF4-FFF2-40B4-BE49-F238E27FC236}">
                <a16:creationId xmlns:a16="http://schemas.microsoft.com/office/drawing/2014/main" id="{F10585FB-1484-DDCC-E5B0-E7694253E4CB}"/>
              </a:ext>
            </a:extLst>
          </p:cNvPr>
          <p:cNvSpPr>
            <a:spLocks noGrp="1"/>
          </p:cNvSpPr>
          <p:nvPr>
            <p:ph type="body" sz="quarter" idx="21"/>
          </p:nvPr>
        </p:nvSpPr>
        <p:spPr>
          <a:xfrm>
            <a:off x="342900" y="783858"/>
            <a:ext cx="8039100" cy="340093"/>
          </a:xfrm>
        </p:spPr>
        <p:txBody>
          <a:bodyPr>
            <a:normAutofit/>
          </a:bodyPr>
          <a:lstStyle/>
          <a:p>
            <a:r>
              <a:rPr lang="en-US"/>
              <a:t>Automatically eliminated nearly 100% of external and org-wide data exposure in their first 90 days.</a:t>
            </a:r>
          </a:p>
        </p:txBody>
      </p:sp>
      <p:sp>
        <p:nvSpPr>
          <p:cNvPr id="4" name="TextBox 3">
            <a:extLst>
              <a:ext uri="{FF2B5EF4-FFF2-40B4-BE49-F238E27FC236}">
                <a16:creationId xmlns:a16="http://schemas.microsoft.com/office/drawing/2014/main" id="{7AFE80A1-86FF-00F8-6440-6FA9CA7AE4C7}"/>
              </a:ext>
            </a:extLst>
          </p:cNvPr>
          <p:cNvSpPr txBox="1"/>
          <p:nvPr/>
        </p:nvSpPr>
        <p:spPr>
          <a:xfrm>
            <a:off x="4004109" y="1212783"/>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cxnSp>
        <p:nvCxnSpPr>
          <p:cNvPr id="21" name="Straight Arrow Connector 20">
            <a:extLst>
              <a:ext uri="{FF2B5EF4-FFF2-40B4-BE49-F238E27FC236}">
                <a16:creationId xmlns:a16="http://schemas.microsoft.com/office/drawing/2014/main" id="{7CD33216-F932-E908-2F7B-E35A79B77CE4}"/>
              </a:ext>
            </a:extLst>
          </p:cNvPr>
          <p:cNvCxnSpPr>
            <a:cxnSpLocks/>
          </p:cNvCxnSpPr>
          <p:nvPr/>
        </p:nvCxnSpPr>
        <p:spPr>
          <a:xfrm>
            <a:off x="6858000" y="-695859"/>
            <a:ext cx="457200" cy="0"/>
          </a:xfrm>
          <a:prstGeom prst="straightConnector1">
            <a:avLst/>
          </a:prstGeom>
          <a:ln w="12700">
            <a:gradFill flip="none" rotWithShape="1">
              <a:gsLst>
                <a:gs pos="0">
                  <a:schemeClr val="accent4"/>
                </a:gs>
                <a:gs pos="100000">
                  <a:schemeClr val="bg2"/>
                </a:gs>
              </a:gsLst>
              <a:lin ang="0" scaled="1"/>
              <a:tileRect/>
            </a:gra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D9C35178-BD35-498C-1616-495585B12D8F}"/>
              </a:ext>
            </a:extLst>
          </p:cNvPr>
          <p:cNvSpPr txBox="1"/>
          <p:nvPr/>
        </p:nvSpPr>
        <p:spPr>
          <a:xfrm>
            <a:off x="6550514" y="1684157"/>
            <a:ext cx="2102381" cy="222310"/>
          </a:xfrm>
          <a:prstGeom prst="rect">
            <a:avLst/>
          </a:prstGeom>
        </p:spPr>
        <p:txBody>
          <a:bodyPr vert="horz" wrap="square" lIns="0" tIns="0" rIns="0" bIns="0" rtlCol="0">
            <a:noAutofit/>
          </a:bodyPr>
          <a:lstStyle/>
          <a:p>
            <a:r>
              <a:rPr lang="en-US" sz="1000" b="1">
                <a:solidFill>
                  <a:schemeClr val="bg1"/>
                </a:solidFill>
              </a:rPr>
              <a:t>CONTINUOUS DATA MONITORING</a:t>
            </a:r>
          </a:p>
        </p:txBody>
      </p:sp>
      <p:sp>
        <p:nvSpPr>
          <p:cNvPr id="9" name="TextBox 8">
            <a:extLst>
              <a:ext uri="{FF2B5EF4-FFF2-40B4-BE49-F238E27FC236}">
                <a16:creationId xmlns:a16="http://schemas.microsoft.com/office/drawing/2014/main" id="{01DB9F2A-3706-1C02-A8C7-E54F67C72551}"/>
              </a:ext>
            </a:extLst>
          </p:cNvPr>
          <p:cNvSpPr txBox="1"/>
          <p:nvPr/>
        </p:nvSpPr>
        <p:spPr>
          <a:xfrm>
            <a:off x="6550513" y="1819031"/>
            <a:ext cx="2315070" cy="457200"/>
          </a:xfrm>
          <a:prstGeom prst="rect">
            <a:avLst/>
          </a:prstGeom>
        </p:spPr>
        <p:txBody>
          <a:bodyPr vert="horz" wrap="square" lIns="0" tIns="0" rIns="0" bIns="0" rtlCol="0" anchor="ctr" anchorCtr="0">
            <a:normAutofit/>
          </a:bodyPr>
          <a:lstStyle/>
          <a:p>
            <a:r>
              <a:rPr lang="en-US" sz="1400" b="1">
                <a:solidFill>
                  <a:schemeClr val="bg1"/>
                </a:solidFill>
              </a:rPr>
              <a:t>2 </a:t>
            </a:r>
            <a:r>
              <a:rPr lang="en-US" sz="1400" b="1">
                <a:solidFill>
                  <a:schemeClr val="bg2"/>
                </a:solidFill>
              </a:rPr>
              <a:t>insider threats</a:t>
            </a:r>
            <a:r>
              <a:rPr lang="en-US" sz="1400" b="1">
                <a:solidFill>
                  <a:schemeClr val="bg1"/>
                </a:solidFill>
              </a:rPr>
              <a:t> stopped</a:t>
            </a:r>
            <a:endParaRPr lang="en-US" sz="1400" b="1">
              <a:solidFill>
                <a:schemeClr val="bg2"/>
              </a:solidFill>
            </a:endParaRPr>
          </a:p>
        </p:txBody>
      </p:sp>
      <p:sp>
        <p:nvSpPr>
          <p:cNvPr id="18" name="TextBox 17">
            <a:extLst>
              <a:ext uri="{FF2B5EF4-FFF2-40B4-BE49-F238E27FC236}">
                <a16:creationId xmlns:a16="http://schemas.microsoft.com/office/drawing/2014/main" id="{F6124AF0-33F5-A2FA-16DD-3241E4B2F927}"/>
              </a:ext>
            </a:extLst>
          </p:cNvPr>
          <p:cNvSpPr txBox="1"/>
          <p:nvPr/>
        </p:nvSpPr>
        <p:spPr>
          <a:xfrm>
            <a:off x="6635306" y="3838797"/>
            <a:ext cx="2022071" cy="212323"/>
          </a:xfrm>
          <a:prstGeom prst="rect">
            <a:avLst/>
          </a:prstGeom>
        </p:spPr>
        <p:txBody>
          <a:bodyPr vert="horz" wrap="square" lIns="0" tIns="0" rIns="0" bIns="0" rtlCol="0">
            <a:normAutofit/>
          </a:bodyPr>
          <a:lstStyle/>
          <a:p>
            <a:r>
              <a:rPr lang="en-US" sz="1000" b="1">
                <a:solidFill>
                  <a:schemeClr val="bg1"/>
                </a:solidFill>
              </a:rPr>
              <a:t>MISCONFIGURATIONS FIXED</a:t>
            </a:r>
          </a:p>
        </p:txBody>
      </p:sp>
      <p:grpSp>
        <p:nvGrpSpPr>
          <p:cNvPr id="11" name="Group 10">
            <a:extLst>
              <a:ext uri="{FF2B5EF4-FFF2-40B4-BE49-F238E27FC236}">
                <a16:creationId xmlns:a16="http://schemas.microsoft.com/office/drawing/2014/main" id="{9F3672BD-8D70-0BAC-FD4B-C2B00BAE53CB}"/>
              </a:ext>
            </a:extLst>
          </p:cNvPr>
          <p:cNvGrpSpPr/>
          <p:nvPr/>
        </p:nvGrpSpPr>
        <p:grpSpPr>
          <a:xfrm>
            <a:off x="6584306" y="4152145"/>
            <a:ext cx="1221126" cy="307777"/>
            <a:chOff x="6543540" y="1763751"/>
            <a:chExt cx="1221126" cy="307777"/>
          </a:xfrm>
        </p:grpSpPr>
        <p:sp>
          <p:nvSpPr>
            <p:cNvPr id="29" name="TextBox 28">
              <a:extLst>
                <a:ext uri="{FF2B5EF4-FFF2-40B4-BE49-F238E27FC236}">
                  <a16:creationId xmlns:a16="http://schemas.microsoft.com/office/drawing/2014/main" id="{C6080300-6669-19A6-388C-A1F9498BFB43}"/>
                </a:ext>
              </a:extLst>
            </p:cNvPr>
            <p:cNvSpPr txBox="1"/>
            <p:nvPr/>
          </p:nvSpPr>
          <p:spPr>
            <a:xfrm>
              <a:off x="6543540" y="1763751"/>
              <a:ext cx="353568" cy="307777"/>
            </a:xfrm>
            <a:prstGeom prst="rect">
              <a:avLst/>
            </a:prstGeom>
          </p:spPr>
          <p:txBody>
            <a:bodyPr vert="horz" wrap="square" lIns="0" tIns="0" rIns="0" bIns="0" rtlCol="0" anchor="ctr" anchorCtr="0">
              <a:spAutoFit/>
            </a:bodyPr>
            <a:lstStyle/>
            <a:p>
              <a:pPr algn="r"/>
              <a:r>
                <a:rPr lang="en-US" sz="2000" b="1">
                  <a:solidFill>
                    <a:schemeClr val="bg1"/>
                  </a:solidFill>
                </a:rPr>
                <a:t>34</a:t>
              </a:r>
            </a:p>
          </p:txBody>
        </p:sp>
        <p:sp>
          <p:nvSpPr>
            <p:cNvPr id="30" name="TextBox 29">
              <a:extLst>
                <a:ext uri="{FF2B5EF4-FFF2-40B4-BE49-F238E27FC236}">
                  <a16:creationId xmlns:a16="http://schemas.microsoft.com/office/drawing/2014/main" id="{4FCD8FFB-B46E-002A-03D5-8CE66ECB7647}"/>
                </a:ext>
              </a:extLst>
            </p:cNvPr>
            <p:cNvSpPr txBox="1"/>
            <p:nvPr/>
          </p:nvSpPr>
          <p:spPr>
            <a:xfrm>
              <a:off x="7543800" y="1763751"/>
              <a:ext cx="220866" cy="307777"/>
            </a:xfrm>
            <a:prstGeom prst="rect">
              <a:avLst/>
            </a:prstGeom>
          </p:spPr>
          <p:txBody>
            <a:bodyPr vert="horz" wrap="square" lIns="0" tIns="0" rIns="0" bIns="0" rtlCol="0" anchor="ctr" anchorCtr="0">
              <a:spAutoFit/>
            </a:bodyPr>
            <a:lstStyle/>
            <a:p>
              <a:pPr algn="l"/>
              <a:r>
                <a:rPr lang="en-US" sz="2000" b="1">
                  <a:solidFill>
                    <a:schemeClr val="bg1"/>
                  </a:solidFill>
                </a:rPr>
                <a:t>0</a:t>
              </a:r>
            </a:p>
          </p:txBody>
        </p:sp>
        <p:pic>
          <p:nvPicPr>
            <p:cNvPr id="10" name="Picture 9">
              <a:extLst>
                <a:ext uri="{FF2B5EF4-FFF2-40B4-BE49-F238E27FC236}">
                  <a16:creationId xmlns:a16="http://schemas.microsoft.com/office/drawing/2014/main" id="{7E1D9A07-EA37-00C4-97C6-8EC7D434A24F}"/>
                </a:ext>
              </a:extLst>
            </p:cNvPr>
            <p:cNvPicPr>
              <a:picLocks noChangeAspect="1"/>
            </p:cNvPicPr>
            <p:nvPr/>
          </p:nvPicPr>
          <p:blipFill>
            <a:blip r:embed="rId3"/>
            <a:stretch>
              <a:fillRect/>
            </a:stretch>
          </p:blipFill>
          <p:spPr>
            <a:xfrm>
              <a:off x="6963873" y="1783101"/>
              <a:ext cx="502202" cy="215900"/>
            </a:xfrm>
            <a:prstGeom prst="rect">
              <a:avLst/>
            </a:prstGeom>
          </p:spPr>
        </p:pic>
      </p:grpSp>
      <p:sp>
        <p:nvSpPr>
          <p:cNvPr id="41" name="TextBox 40">
            <a:extLst>
              <a:ext uri="{FF2B5EF4-FFF2-40B4-BE49-F238E27FC236}">
                <a16:creationId xmlns:a16="http://schemas.microsoft.com/office/drawing/2014/main" id="{E5EB56A0-A026-F7E1-79CC-961E7FFB41F7}"/>
              </a:ext>
            </a:extLst>
          </p:cNvPr>
          <p:cNvSpPr txBox="1"/>
          <p:nvPr/>
        </p:nvSpPr>
        <p:spPr>
          <a:xfrm>
            <a:off x="6601513" y="2692222"/>
            <a:ext cx="2022071" cy="215898"/>
          </a:xfrm>
          <a:prstGeom prst="rect">
            <a:avLst/>
          </a:prstGeom>
        </p:spPr>
        <p:txBody>
          <a:bodyPr vert="horz" wrap="square" lIns="0" tIns="0" rIns="0" bIns="0" rtlCol="0">
            <a:normAutofit/>
          </a:bodyPr>
          <a:lstStyle/>
          <a:p>
            <a:r>
              <a:rPr lang="en-US" sz="1000" b="1">
                <a:solidFill>
                  <a:schemeClr val="bg1"/>
                </a:solidFill>
              </a:rPr>
              <a:t>RESOURCES CLASSIFIED</a:t>
            </a:r>
          </a:p>
        </p:txBody>
      </p:sp>
      <p:grpSp>
        <p:nvGrpSpPr>
          <p:cNvPr id="12" name="Group 11">
            <a:extLst>
              <a:ext uri="{FF2B5EF4-FFF2-40B4-BE49-F238E27FC236}">
                <a16:creationId xmlns:a16="http://schemas.microsoft.com/office/drawing/2014/main" id="{28CB22A4-52A1-4906-6FEF-DAA44783F99D}"/>
              </a:ext>
            </a:extLst>
          </p:cNvPr>
          <p:cNvGrpSpPr/>
          <p:nvPr/>
        </p:nvGrpSpPr>
        <p:grpSpPr>
          <a:xfrm>
            <a:off x="6550514" y="2995447"/>
            <a:ext cx="1506909" cy="307777"/>
            <a:chOff x="6477205" y="2859996"/>
            <a:chExt cx="1506909" cy="307777"/>
          </a:xfrm>
        </p:grpSpPr>
        <p:grpSp>
          <p:nvGrpSpPr>
            <p:cNvPr id="8" name="Group 7">
              <a:extLst>
                <a:ext uri="{FF2B5EF4-FFF2-40B4-BE49-F238E27FC236}">
                  <a16:creationId xmlns:a16="http://schemas.microsoft.com/office/drawing/2014/main" id="{F1438D5F-2FC8-1960-3B4B-CE337ACEBC45}"/>
                </a:ext>
              </a:extLst>
            </p:cNvPr>
            <p:cNvGrpSpPr/>
            <p:nvPr/>
          </p:nvGrpSpPr>
          <p:grpSpPr>
            <a:xfrm>
              <a:off x="6477205" y="2859996"/>
              <a:ext cx="1506909" cy="307777"/>
              <a:chOff x="6582680" y="2890368"/>
              <a:chExt cx="1506909" cy="307777"/>
            </a:xfrm>
          </p:grpSpPr>
          <p:sp>
            <p:nvSpPr>
              <p:cNvPr id="42" name="TextBox 41">
                <a:extLst>
                  <a:ext uri="{FF2B5EF4-FFF2-40B4-BE49-F238E27FC236}">
                    <a16:creationId xmlns:a16="http://schemas.microsoft.com/office/drawing/2014/main" id="{35703184-EF86-06B1-2C14-24A7DF288C4D}"/>
                  </a:ext>
                </a:extLst>
              </p:cNvPr>
              <p:cNvSpPr txBox="1"/>
              <p:nvPr/>
            </p:nvSpPr>
            <p:spPr>
              <a:xfrm>
                <a:off x="7458653" y="2890368"/>
                <a:ext cx="630936" cy="307777"/>
              </a:xfrm>
              <a:prstGeom prst="rect">
                <a:avLst/>
              </a:prstGeom>
            </p:spPr>
            <p:txBody>
              <a:bodyPr vert="horz" wrap="square" lIns="0" tIns="0" rIns="0" bIns="0" rtlCol="0" anchor="ctr" anchorCtr="0">
                <a:spAutoFit/>
              </a:bodyPr>
              <a:lstStyle/>
              <a:p>
                <a:pPr algn="l"/>
                <a:r>
                  <a:rPr lang="en-US" sz="2000" b="1">
                    <a:solidFill>
                      <a:schemeClr val="bg1"/>
                    </a:solidFill>
                  </a:rPr>
                  <a:t>2.2M</a:t>
                </a:r>
              </a:p>
            </p:txBody>
          </p:sp>
          <p:sp>
            <p:nvSpPr>
              <p:cNvPr id="44" name="TextBox 43">
                <a:extLst>
                  <a:ext uri="{FF2B5EF4-FFF2-40B4-BE49-F238E27FC236}">
                    <a16:creationId xmlns:a16="http://schemas.microsoft.com/office/drawing/2014/main" id="{492016A2-0B57-CF9C-AEBA-EE713DBFAEBA}"/>
                  </a:ext>
                </a:extLst>
              </p:cNvPr>
              <p:cNvSpPr txBox="1"/>
              <p:nvPr/>
            </p:nvSpPr>
            <p:spPr>
              <a:xfrm>
                <a:off x="6582680" y="2890368"/>
                <a:ext cx="201168" cy="307777"/>
              </a:xfrm>
              <a:prstGeom prst="rect">
                <a:avLst/>
              </a:prstGeom>
            </p:spPr>
            <p:txBody>
              <a:bodyPr vert="horz" wrap="square" lIns="0" tIns="0" rIns="0" bIns="0" rtlCol="0" anchor="ctr" anchorCtr="0">
                <a:spAutoFit/>
              </a:bodyPr>
              <a:lstStyle/>
              <a:p>
                <a:pPr algn="r"/>
                <a:r>
                  <a:rPr lang="en-US" sz="2000" b="1">
                    <a:solidFill>
                      <a:schemeClr val="bg1"/>
                    </a:solidFill>
                  </a:rPr>
                  <a:t>0</a:t>
                </a:r>
              </a:p>
            </p:txBody>
          </p:sp>
        </p:grpSp>
        <p:pic>
          <p:nvPicPr>
            <p:cNvPr id="2" name="Picture 1">
              <a:extLst>
                <a:ext uri="{FF2B5EF4-FFF2-40B4-BE49-F238E27FC236}">
                  <a16:creationId xmlns:a16="http://schemas.microsoft.com/office/drawing/2014/main" id="{D92AB6EF-47A1-3221-9FCB-5ECB279562C4}"/>
                </a:ext>
              </a:extLst>
            </p:cNvPr>
            <p:cNvPicPr>
              <a:picLocks noChangeAspect="1"/>
            </p:cNvPicPr>
            <p:nvPr/>
          </p:nvPicPr>
          <p:blipFill>
            <a:blip r:embed="rId3"/>
            <a:stretch>
              <a:fillRect/>
            </a:stretch>
          </p:blipFill>
          <p:spPr>
            <a:xfrm flipH="1">
              <a:off x="6774244" y="2870725"/>
              <a:ext cx="502202" cy="215900"/>
            </a:xfrm>
            <a:prstGeom prst="rect">
              <a:avLst/>
            </a:prstGeom>
          </p:spPr>
        </p:pic>
      </p:grpSp>
      <p:pic>
        <p:nvPicPr>
          <p:cNvPr id="14" name="Picture 13">
            <a:extLst>
              <a:ext uri="{FF2B5EF4-FFF2-40B4-BE49-F238E27FC236}">
                <a16:creationId xmlns:a16="http://schemas.microsoft.com/office/drawing/2014/main" id="{4871ECBB-A298-F1F1-E204-E2362404E7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9381" y="1396639"/>
            <a:ext cx="5319856" cy="2986322"/>
          </a:xfrm>
          <a:prstGeom prst="rect">
            <a:avLst/>
          </a:prstGeom>
          <a:effectLst>
            <a:glow rad="430766">
              <a:schemeClr val="accent5">
                <a:alpha val="10000"/>
              </a:schemeClr>
            </a:glow>
          </a:effectLst>
        </p:spPr>
      </p:pic>
      <p:grpSp>
        <p:nvGrpSpPr>
          <p:cNvPr id="28" name="Group 27">
            <a:extLst>
              <a:ext uri="{FF2B5EF4-FFF2-40B4-BE49-F238E27FC236}">
                <a16:creationId xmlns:a16="http://schemas.microsoft.com/office/drawing/2014/main" id="{53A5BE3C-3366-1855-7A2F-ACDAE0E88B8A}"/>
              </a:ext>
            </a:extLst>
          </p:cNvPr>
          <p:cNvGrpSpPr>
            <a:grpSpLocks noChangeAspect="1"/>
          </p:cNvGrpSpPr>
          <p:nvPr/>
        </p:nvGrpSpPr>
        <p:grpSpPr>
          <a:xfrm>
            <a:off x="6114603" y="3754974"/>
            <a:ext cx="365760" cy="365760"/>
            <a:chOff x="7225107" y="610449"/>
            <a:chExt cx="457200" cy="457200"/>
          </a:xfrm>
        </p:grpSpPr>
        <p:sp>
          <p:nvSpPr>
            <p:cNvPr id="15" name="Oval 14">
              <a:extLst>
                <a:ext uri="{FF2B5EF4-FFF2-40B4-BE49-F238E27FC236}">
                  <a16:creationId xmlns:a16="http://schemas.microsoft.com/office/drawing/2014/main" id="{310CC4D7-B9F0-7B89-618A-B946F985293B}"/>
                </a:ext>
              </a:extLst>
            </p:cNvPr>
            <p:cNvSpPr/>
            <p:nvPr/>
          </p:nvSpPr>
          <p:spPr>
            <a:xfrm>
              <a:off x="7225107" y="610449"/>
              <a:ext cx="457200" cy="457200"/>
            </a:xfrm>
            <a:prstGeom prst="ellipse">
              <a:avLst/>
            </a:prstGeom>
            <a:solidFill>
              <a:srgbClr val="273163"/>
            </a:solidFill>
            <a:ln>
              <a:noFill/>
            </a:ln>
            <a:effectLst>
              <a:glow>
                <a:schemeClr val="accent1">
                  <a:lumMod val="60000"/>
                  <a:lumOff val="40000"/>
                  <a:alpha val="8733"/>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2">
              <a:extLst>
                <a:ext uri="{FF2B5EF4-FFF2-40B4-BE49-F238E27FC236}">
                  <a16:creationId xmlns:a16="http://schemas.microsoft.com/office/drawing/2014/main" id="{D581B430-1B10-98BA-6971-32179A59D3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1396" y="731162"/>
              <a:ext cx="304623" cy="215775"/>
            </a:xfrm>
            <a:prstGeom prst="rect">
              <a:avLst/>
            </a:prstGeom>
          </p:spPr>
        </p:pic>
      </p:grpSp>
      <p:grpSp>
        <p:nvGrpSpPr>
          <p:cNvPr id="20" name="Group 19">
            <a:extLst>
              <a:ext uri="{FF2B5EF4-FFF2-40B4-BE49-F238E27FC236}">
                <a16:creationId xmlns:a16="http://schemas.microsoft.com/office/drawing/2014/main" id="{7C423B11-5D23-7AC0-D1AF-1DA96B4D6A6D}"/>
              </a:ext>
            </a:extLst>
          </p:cNvPr>
          <p:cNvGrpSpPr>
            <a:grpSpLocks noChangeAspect="1"/>
          </p:cNvGrpSpPr>
          <p:nvPr/>
        </p:nvGrpSpPr>
        <p:grpSpPr>
          <a:xfrm>
            <a:off x="6080810" y="2653222"/>
            <a:ext cx="365760" cy="365760"/>
            <a:chOff x="7809497" y="610449"/>
            <a:chExt cx="457200" cy="457200"/>
          </a:xfrm>
        </p:grpSpPr>
        <p:sp>
          <p:nvSpPr>
            <p:cNvPr id="19" name="Oval 18">
              <a:extLst>
                <a:ext uri="{FF2B5EF4-FFF2-40B4-BE49-F238E27FC236}">
                  <a16:creationId xmlns:a16="http://schemas.microsoft.com/office/drawing/2014/main" id="{36AFD26F-63DB-4499-9E15-08AED81ED1AE}"/>
                </a:ext>
              </a:extLst>
            </p:cNvPr>
            <p:cNvSpPr/>
            <p:nvPr/>
          </p:nvSpPr>
          <p:spPr>
            <a:xfrm>
              <a:off x="7809497" y="610449"/>
              <a:ext cx="457200" cy="457200"/>
            </a:xfrm>
            <a:prstGeom prst="ellipse">
              <a:avLst/>
            </a:prstGeom>
            <a:solidFill>
              <a:srgbClr val="273163"/>
            </a:solidFill>
            <a:ln>
              <a:noFill/>
            </a:ln>
            <a:effectLst>
              <a:glow>
                <a:schemeClr val="accent1">
                  <a:lumMod val="60000"/>
                  <a:lumOff val="40000"/>
                  <a:alpha val="8733"/>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Graphic 4">
              <a:extLst>
                <a:ext uri="{FF2B5EF4-FFF2-40B4-BE49-F238E27FC236}">
                  <a16:creationId xmlns:a16="http://schemas.microsoft.com/office/drawing/2014/main" id="{EED4D0F2-E983-5B50-40FE-1F217D19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91272" y="761358"/>
              <a:ext cx="270601" cy="184501"/>
            </a:xfrm>
            <a:prstGeom prst="rect">
              <a:avLst/>
            </a:prstGeom>
          </p:spPr>
        </p:pic>
      </p:grpSp>
      <p:grpSp>
        <p:nvGrpSpPr>
          <p:cNvPr id="27" name="Group 26">
            <a:extLst>
              <a:ext uri="{FF2B5EF4-FFF2-40B4-BE49-F238E27FC236}">
                <a16:creationId xmlns:a16="http://schemas.microsoft.com/office/drawing/2014/main" id="{CF1515D7-3518-08DC-C457-9BC54E728A85}"/>
              </a:ext>
            </a:extLst>
          </p:cNvPr>
          <p:cNvGrpSpPr>
            <a:grpSpLocks noChangeAspect="1"/>
          </p:cNvGrpSpPr>
          <p:nvPr/>
        </p:nvGrpSpPr>
        <p:grpSpPr>
          <a:xfrm>
            <a:off x="6046904" y="1668750"/>
            <a:ext cx="365760" cy="365760"/>
            <a:chOff x="8105130" y="1538599"/>
            <a:chExt cx="457200" cy="457200"/>
          </a:xfrm>
        </p:grpSpPr>
        <p:sp>
          <p:nvSpPr>
            <p:cNvPr id="23" name="Oval 22">
              <a:extLst>
                <a:ext uri="{FF2B5EF4-FFF2-40B4-BE49-F238E27FC236}">
                  <a16:creationId xmlns:a16="http://schemas.microsoft.com/office/drawing/2014/main" id="{6D51C48C-4A79-864D-9E3A-F9FEAF5C3504}"/>
                </a:ext>
              </a:extLst>
            </p:cNvPr>
            <p:cNvSpPr/>
            <p:nvPr/>
          </p:nvSpPr>
          <p:spPr>
            <a:xfrm>
              <a:off x="8105130" y="1538599"/>
              <a:ext cx="457200" cy="457200"/>
            </a:xfrm>
            <a:prstGeom prst="ellipse">
              <a:avLst/>
            </a:prstGeom>
            <a:solidFill>
              <a:srgbClr val="273163"/>
            </a:solidFill>
            <a:ln>
              <a:noFill/>
            </a:ln>
            <a:effectLst>
              <a:glow>
                <a:schemeClr val="accent1">
                  <a:lumMod val="60000"/>
                  <a:lumOff val="40000"/>
                  <a:alpha val="8733"/>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Graphic 6">
              <a:extLst>
                <a:ext uri="{FF2B5EF4-FFF2-40B4-BE49-F238E27FC236}">
                  <a16:creationId xmlns:a16="http://schemas.microsoft.com/office/drawing/2014/main" id="{8C79489B-8EAF-0076-263D-EA019D1414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5476" y="1631509"/>
              <a:ext cx="276507" cy="264484"/>
            </a:xfrm>
            <a:prstGeom prst="rect">
              <a:avLst/>
            </a:prstGeom>
          </p:spPr>
        </p:pic>
      </p:grpSp>
      <p:cxnSp>
        <p:nvCxnSpPr>
          <p:cNvPr id="31" name="Straight Connector 30">
            <a:extLst>
              <a:ext uri="{FF2B5EF4-FFF2-40B4-BE49-F238E27FC236}">
                <a16:creationId xmlns:a16="http://schemas.microsoft.com/office/drawing/2014/main" id="{2C3C2366-69A6-3B4F-A01A-9B2E38E2B9D9}"/>
              </a:ext>
            </a:extLst>
          </p:cNvPr>
          <p:cNvCxnSpPr/>
          <p:nvPr/>
        </p:nvCxnSpPr>
        <p:spPr>
          <a:xfrm>
            <a:off x="6080810" y="2419350"/>
            <a:ext cx="2514600" cy="0"/>
          </a:xfrm>
          <a:prstGeom prst="line">
            <a:avLst/>
          </a:prstGeom>
          <a:ln w="12700">
            <a:solidFill>
              <a:srgbClr val="CBD1E9">
                <a:alpha val="49020"/>
              </a:srgb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0A9B544-CDC7-B261-F20E-0B1AEDCBF2F2}"/>
              </a:ext>
            </a:extLst>
          </p:cNvPr>
          <p:cNvCxnSpPr/>
          <p:nvPr/>
        </p:nvCxnSpPr>
        <p:spPr>
          <a:xfrm>
            <a:off x="6080810" y="3562350"/>
            <a:ext cx="2514600" cy="0"/>
          </a:xfrm>
          <a:prstGeom prst="line">
            <a:avLst/>
          </a:prstGeom>
          <a:ln w="12700">
            <a:solidFill>
              <a:srgbClr val="CBD1E9">
                <a:alpha val="4902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691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D74E43-2324-8F5C-A032-0CB6F4DE9EA4}"/>
              </a:ext>
            </a:extLst>
          </p:cNvPr>
          <p:cNvPicPr>
            <a:picLocks noChangeAspect="1"/>
          </p:cNvPicPr>
          <p:nvPr/>
        </p:nvPicPr>
        <p:blipFill rotWithShape="1">
          <a:blip r:embed="rId3"/>
          <a:srcRect l="1117" t="8084"/>
          <a:stretch/>
        </p:blipFill>
        <p:spPr>
          <a:xfrm>
            <a:off x="0" y="0"/>
            <a:ext cx="9144000" cy="3891117"/>
          </a:xfrm>
          <a:prstGeom prst="rect">
            <a:avLst/>
          </a:prstGeom>
        </p:spPr>
      </p:pic>
      <p:sp>
        <p:nvSpPr>
          <p:cNvPr id="3" name="Text Placeholder 2">
            <a:extLst>
              <a:ext uri="{FF2B5EF4-FFF2-40B4-BE49-F238E27FC236}">
                <a16:creationId xmlns:a16="http://schemas.microsoft.com/office/drawing/2014/main" id="{3C570EC4-E64F-BFC6-8996-94DF978ED345}"/>
              </a:ext>
            </a:extLst>
          </p:cNvPr>
          <p:cNvSpPr>
            <a:spLocks noGrp="1"/>
          </p:cNvSpPr>
          <p:nvPr>
            <p:ph type="body" sz="quarter" idx="10"/>
          </p:nvPr>
        </p:nvSpPr>
        <p:spPr/>
        <p:txBody>
          <a:bodyPr/>
          <a:lstStyle/>
          <a:p>
            <a:r>
              <a:rPr lang="en-US"/>
              <a:t>Policy-Based Automation Delivers Copilot Readiness</a:t>
            </a:r>
          </a:p>
        </p:txBody>
      </p:sp>
    </p:spTree>
    <p:extLst>
      <p:ext uri="{BB962C8B-B14F-4D97-AF65-F5344CB8AC3E}">
        <p14:creationId xmlns:p14="http://schemas.microsoft.com/office/powerpoint/2010/main" val="86708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A9318D3-37CD-7DA8-BF40-83B92F4917B3}"/>
              </a:ext>
            </a:extLst>
          </p:cNvPr>
          <p:cNvSpPr/>
          <p:nvPr/>
        </p:nvSpPr>
        <p:spPr>
          <a:xfrm>
            <a:off x="0" y="0"/>
            <a:ext cx="38862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itle 2">
            <a:extLst>
              <a:ext uri="{FF2B5EF4-FFF2-40B4-BE49-F238E27FC236}">
                <a16:creationId xmlns:a16="http://schemas.microsoft.com/office/drawing/2014/main" id="{3F91A92A-87A4-0472-C8D3-7E75D8FC0D72}"/>
              </a:ext>
            </a:extLst>
          </p:cNvPr>
          <p:cNvSpPr>
            <a:spLocks noGrp="1"/>
          </p:cNvSpPr>
          <p:nvPr>
            <p:ph type="title"/>
          </p:nvPr>
        </p:nvSpPr>
        <p:spPr>
          <a:xfrm>
            <a:off x="4572000" y="414134"/>
            <a:ext cx="4229100" cy="902074"/>
          </a:xfrm>
        </p:spPr>
        <p:txBody>
          <a:bodyPr/>
          <a:lstStyle/>
          <a:p>
            <a:r>
              <a:rPr lang="en-US" sz="2400" b="0">
                <a:solidFill>
                  <a:schemeClr val="tx1"/>
                </a:solidFill>
              </a:rPr>
              <a:t>How we start: </a:t>
            </a:r>
            <a:br>
              <a:rPr lang="en-US" sz="2400">
                <a:solidFill>
                  <a:schemeClr val="tx1"/>
                </a:solidFill>
              </a:rPr>
            </a:br>
            <a:r>
              <a:rPr lang="en-US" sz="2400">
                <a:solidFill>
                  <a:schemeClr val="tx1"/>
                </a:solidFill>
              </a:rPr>
              <a:t>Free risk assessment</a:t>
            </a:r>
            <a:endParaRPr lang="en-US"/>
          </a:p>
        </p:txBody>
      </p:sp>
      <p:sp>
        <p:nvSpPr>
          <p:cNvPr id="4" name="Content Placeholder 3">
            <a:extLst>
              <a:ext uri="{FF2B5EF4-FFF2-40B4-BE49-F238E27FC236}">
                <a16:creationId xmlns:a16="http://schemas.microsoft.com/office/drawing/2014/main" id="{7804EB8A-11EB-E1F5-AD03-E6E6E3E83F6E}"/>
              </a:ext>
            </a:extLst>
          </p:cNvPr>
          <p:cNvSpPr>
            <a:spLocks noGrp="1"/>
          </p:cNvSpPr>
          <p:nvPr>
            <p:ph sz="quarter" idx="26"/>
          </p:nvPr>
        </p:nvSpPr>
        <p:spPr>
          <a:xfrm>
            <a:off x="4572000" y="1951048"/>
            <a:ext cx="1828799" cy="1109473"/>
          </a:xfrm>
        </p:spPr>
        <p:txBody>
          <a:bodyPr/>
          <a:lstStyle/>
          <a:p>
            <a:pPr marL="164592" indent="-164592">
              <a:buFont typeface="System Font Regular"/>
              <a:buChar char="○"/>
            </a:pPr>
            <a:r>
              <a:rPr lang="en-US"/>
              <a:t>Enable full platform access</a:t>
            </a:r>
          </a:p>
          <a:p>
            <a:pPr marL="164592" indent="-164592">
              <a:buFont typeface="System Font Regular"/>
              <a:buChar char="○"/>
            </a:pPr>
            <a:r>
              <a:rPr lang="en-US"/>
              <a:t>Analyze permissions, identities, configurations</a:t>
            </a:r>
          </a:p>
          <a:p>
            <a:pPr marL="164592" indent="-164592">
              <a:buFont typeface="System Font Regular"/>
              <a:buChar char="○"/>
            </a:pPr>
            <a:r>
              <a:rPr lang="en-US"/>
              <a:t>Discover &amp; classify data</a:t>
            </a:r>
          </a:p>
        </p:txBody>
      </p:sp>
      <p:sp>
        <p:nvSpPr>
          <p:cNvPr id="5" name="Text Placeholder 4">
            <a:extLst>
              <a:ext uri="{FF2B5EF4-FFF2-40B4-BE49-F238E27FC236}">
                <a16:creationId xmlns:a16="http://schemas.microsoft.com/office/drawing/2014/main" id="{651D6B2A-E771-BEBA-E5FB-F81B8BD20DC2}"/>
              </a:ext>
            </a:extLst>
          </p:cNvPr>
          <p:cNvSpPr>
            <a:spLocks noGrp="1"/>
          </p:cNvSpPr>
          <p:nvPr>
            <p:ph type="body" sz="quarter" idx="21"/>
          </p:nvPr>
        </p:nvSpPr>
        <p:spPr>
          <a:xfrm>
            <a:off x="4572001" y="1599645"/>
            <a:ext cx="1752600" cy="340093"/>
          </a:xfrm>
        </p:spPr>
        <p:txBody>
          <a:bodyPr/>
          <a:lstStyle/>
          <a:p>
            <a:pPr>
              <a:lnSpc>
                <a:spcPct val="100000"/>
              </a:lnSpc>
              <a:spcBef>
                <a:spcPts val="0"/>
              </a:spcBef>
            </a:pPr>
            <a:r>
              <a:rPr lang="en-US"/>
              <a:t>Map key data stores</a:t>
            </a:r>
          </a:p>
        </p:txBody>
      </p:sp>
      <p:sp>
        <p:nvSpPr>
          <p:cNvPr id="6" name="Content Placeholder 5">
            <a:extLst>
              <a:ext uri="{FF2B5EF4-FFF2-40B4-BE49-F238E27FC236}">
                <a16:creationId xmlns:a16="http://schemas.microsoft.com/office/drawing/2014/main" id="{B20FCB39-6FB9-B1DF-8767-E2A03FEBBC6D}"/>
              </a:ext>
            </a:extLst>
          </p:cNvPr>
          <p:cNvSpPr>
            <a:spLocks noGrp="1"/>
          </p:cNvSpPr>
          <p:nvPr>
            <p:ph sz="quarter" idx="27"/>
          </p:nvPr>
        </p:nvSpPr>
        <p:spPr>
          <a:xfrm>
            <a:off x="6629400" y="1951048"/>
            <a:ext cx="1752600" cy="1109473"/>
          </a:xfrm>
        </p:spPr>
        <p:txBody>
          <a:bodyPr/>
          <a:lstStyle/>
          <a:p>
            <a:pPr marL="164592" lvl="1" indent="-164592" defTabSz="457200">
              <a:lnSpc>
                <a:spcPct val="130000"/>
              </a:lnSpc>
              <a:spcBef>
                <a:spcPct val="20000"/>
              </a:spcBef>
              <a:buClr>
                <a:schemeClr val="bg2"/>
              </a:buClr>
              <a:buSzPct val="100000"/>
              <a:buFont typeface="System Font Regular"/>
              <a:buChar char="○"/>
            </a:pPr>
            <a:r>
              <a:rPr lang="en-US" sz="1000">
                <a:latin typeface="Bierstadt" panose="020B0004020202020204" pitchFamily="34" charset="0"/>
              </a:rPr>
              <a:t>Exposed sensitive data, shared links, rogue admins</a:t>
            </a:r>
          </a:p>
          <a:p>
            <a:pPr marL="164592" lvl="1" indent="-164592" defTabSz="457200">
              <a:lnSpc>
                <a:spcPct val="130000"/>
              </a:lnSpc>
              <a:spcBef>
                <a:spcPct val="20000"/>
              </a:spcBef>
              <a:buClr>
                <a:schemeClr val="bg2"/>
              </a:buClr>
              <a:buSzPct val="100000"/>
              <a:buFont typeface="System Font Regular"/>
              <a:buChar char="○"/>
            </a:pPr>
            <a:r>
              <a:rPr lang="en-US" sz="1000">
                <a:latin typeface="Bierstadt" panose="020B0004020202020204" pitchFamily="34" charset="0"/>
              </a:rPr>
              <a:t>Active Directory &amp; SaaS configuration risks</a:t>
            </a:r>
          </a:p>
          <a:p>
            <a:pPr marL="164592" lvl="1" indent="-164592" defTabSz="457200">
              <a:lnSpc>
                <a:spcPct val="130000"/>
              </a:lnSpc>
              <a:spcBef>
                <a:spcPct val="20000"/>
              </a:spcBef>
              <a:buClr>
                <a:schemeClr val="bg2"/>
              </a:buClr>
              <a:buSzPct val="100000"/>
              <a:buFont typeface="System Font Regular"/>
              <a:buChar char="○"/>
            </a:pPr>
            <a:r>
              <a:rPr lang="en-US" sz="1000"/>
              <a:t>Compliance gaps</a:t>
            </a:r>
            <a:endParaRPr lang="en-US" sz="1000">
              <a:latin typeface="Bierstadt" panose="020B0004020202020204" pitchFamily="34" charset="0"/>
            </a:endParaRPr>
          </a:p>
        </p:txBody>
      </p:sp>
      <p:sp>
        <p:nvSpPr>
          <p:cNvPr id="7" name="Text Placeholder 6">
            <a:extLst>
              <a:ext uri="{FF2B5EF4-FFF2-40B4-BE49-F238E27FC236}">
                <a16:creationId xmlns:a16="http://schemas.microsoft.com/office/drawing/2014/main" id="{912B29BF-595B-1AA2-78C5-6966BE248B91}"/>
              </a:ext>
            </a:extLst>
          </p:cNvPr>
          <p:cNvSpPr>
            <a:spLocks noGrp="1"/>
          </p:cNvSpPr>
          <p:nvPr>
            <p:ph type="body" sz="quarter" idx="28"/>
          </p:nvPr>
        </p:nvSpPr>
        <p:spPr>
          <a:xfrm>
            <a:off x="6629400" y="1599645"/>
            <a:ext cx="1752600" cy="340093"/>
          </a:xfrm>
        </p:spPr>
        <p:txBody>
          <a:bodyPr/>
          <a:lstStyle/>
          <a:p>
            <a:pPr>
              <a:lnSpc>
                <a:spcPct val="100000"/>
              </a:lnSpc>
              <a:spcBef>
                <a:spcPts val="0"/>
              </a:spcBef>
            </a:pPr>
            <a:r>
              <a:rPr lang="en-US"/>
              <a:t>Prioritize risks</a:t>
            </a:r>
          </a:p>
        </p:txBody>
      </p:sp>
      <p:sp>
        <p:nvSpPr>
          <p:cNvPr id="8" name="Content Placeholder 3">
            <a:extLst>
              <a:ext uri="{FF2B5EF4-FFF2-40B4-BE49-F238E27FC236}">
                <a16:creationId xmlns:a16="http://schemas.microsoft.com/office/drawing/2014/main" id="{18829E54-112A-E316-5DE2-DFF4A6B42DB4}"/>
              </a:ext>
            </a:extLst>
          </p:cNvPr>
          <p:cNvSpPr txBox="1">
            <a:spLocks/>
          </p:cNvSpPr>
          <p:nvPr/>
        </p:nvSpPr>
        <p:spPr>
          <a:xfrm>
            <a:off x="4572001" y="3658824"/>
            <a:ext cx="1752600" cy="1109473"/>
          </a:xfrm>
          <a:prstGeom prst="rect">
            <a:avLst/>
          </a:prstGeom>
        </p:spPr>
        <p:txBody>
          <a:bodyPr vert="horz" lIns="0" tIns="45720" rIns="91440" bIns="45720" rtlCol="0">
            <a:noAutofit/>
          </a:bodyPr>
          <a:lstStyle>
            <a:lvl1pPr marL="0" indent="0" algn="l" defTabSz="457200" rtl="0" eaLnBrk="1" latinLnBrk="0" hangingPunct="1">
              <a:lnSpc>
                <a:spcPct val="130000"/>
              </a:lnSpc>
              <a:spcBef>
                <a:spcPct val="20000"/>
              </a:spcBef>
              <a:buClr>
                <a:schemeClr val="bg2"/>
              </a:buClr>
              <a:buSzPct val="100000"/>
              <a:buFont typeface="System Font Regular"/>
              <a:buNone/>
              <a:defRPr lang="en-US" sz="1000" b="0" i="0" kern="1200" baseline="0">
                <a:solidFill>
                  <a:schemeClr val="tx1"/>
                </a:solidFill>
                <a:latin typeface="Bierstadt" panose="020B0004020202020204" pitchFamily="34" charset="0"/>
                <a:ea typeface="+mn-ea"/>
                <a:cs typeface="+mn-cs"/>
              </a:defRPr>
            </a:lvl1pPr>
            <a:lvl2pPr marL="246888" indent="0" algn="l" defTabSz="457200" rtl="0" eaLnBrk="1" latinLnBrk="0" hangingPunct="1">
              <a:lnSpc>
                <a:spcPct val="130000"/>
              </a:lnSpc>
              <a:spcBef>
                <a:spcPct val="20000"/>
              </a:spcBef>
              <a:buClr>
                <a:schemeClr val="accent2"/>
              </a:buClr>
              <a:buFont typeface="System Font Regular"/>
              <a:buNone/>
              <a:defRPr lang="en-US" sz="1200" b="0" i="0" kern="1200" baseline="0">
                <a:solidFill>
                  <a:schemeClr val="tx1"/>
                </a:solidFill>
                <a:latin typeface="Bierstadt" panose="020B0004020202020204" pitchFamily="34" charset="0"/>
                <a:ea typeface="+mn-ea"/>
                <a:cs typeface="+mn-cs"/>
              </a:defRPr>
            </a:lvl2pPr>
            <a:lvl3pPr marL="475488" indent="0" algn="l" defTabSz="548640" rtl="0" eaLnBrk="1" latinLnBrk="0" hangingPunct="1">
              <a:lnSpc>
                <a:spcPct val="130000"/>
              </a:lnSpc>
              <a:spcBef>
                <a:spcPct val="20000"/>
              </a:spcBef>
              <a:buClr>
                <a:schemeClr val="bg2"/>
              </a:buClr>
              <a:buFont typeface="System Font Regular"/>
              <a:buNone/>
              <a:defRPr lang="en-US" sz="1100" b="0" i="0" kern="1200">
                <a:solidFill>
                  <a:schemeClr val="tx1"/>
                </a:solidFill>
                <a:latin typeface="Bierstadt" panose="020B0004020202020204" pitchFamily="34" charset="0"/>
                <a:ea typeface="+mn-ea"/>
                <a:cs typeface="+mn-cs"/>
              </a:defRPr>
            </a:lvl3pPr>
            <a:lvl4pPr marL="749808" indent="0" algn="l" defTabSz="457200" rtl="0" eaLnBrk="1" latinLnBrk="0" hangingPunct="1">
              <a:lnSpc>
                <a:spcPct val="130000"/>
              </a:lnSpc>
              <a:spcBef>
                <a:spcPct val="20000"/>
              </a:spcBef>
              <a:buClr>
                <a:schemeClr val="accent2"/>
              </a:buClr>
              <a:buFont typeface="System Font Regular"/>
              <a:buNone/>
              <a:defRPr lang="en-US" sz="1050" b="0" i="0" kern="1200">
                <a:solidFill>
                  <a:schemeClr val="tx1"/>
                </a:solidFill>
                <a:latin typeface="Bierstadt" panose="020B0004020202020204" pitchFamily="34" charset="0"/>
                <a:ea typeface="+mn-ea"/>
                <a:cs typeface="+mn-cs"/>
              </a:defRPr>
            </a:lvl4pPr>
            <a:lvl5pPr marL="978408" indent="0" algn="l" defTabSz="457200" rtl="0" eaLnBrk="1" latinLnBrk="0" hangingPunct="1">
              <a:lnSpc>
                <a:spcPct val="130000"/>
              </a:lnSpc>
              <a:spcBef>
                <a:spcPts val="0"/>
              </a:spcBef>
              <a:spcAft>
                <a:spcPts val="200"/>
              </a:spcAft>
              <a:buClr>
                <a:schemeClr val="bg2"/>
              </a:buClr>
              <a:buSzPct val="100000"/>
              <a:buFont typeface="System Font Regular"/>
              <a:buNone/>
              <a:defRPr lang="en-US" sz="500" b="0" i="0" kern="1200" baseline="0">
                <a:solidFill>
                  <a:schemeClr val="tx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0" name="Content Placeholder 5">
            <a:extLst>
              <a:ext uri="{FF2B5EF4-FFF2-40B4-BE49-F238E27FC236}">
                <a16:creationId xmlns:a16="http://schemas.microsoft.com/office/drawing/2014/main" id="{C296E326-1B2A-D851-50BD-8C4B1C796F02}"/>
              </a:ext>
            </a:extLst>
          </p:cNvPr>
          <p:cNvSpPr txBox="1">
            <a:spLocks/>
          </p:cNvSpPr>
          <p:nvPr/>
        </p:nvSpPr>
        <p:spPr>
          <a:xfrm>
            <a:off x="6629400" y="3658824"/>
            <a:ext cx="1752600" cy="1109473"/>
          </a:xfrm>
          <a:prstGeom prst="rect">
            <a:avLst/>
          </a:prstGeom>
        </p:spPr>
        <p:txBody>
          <a:bodyPr vert="horz" lIns="0" tIns="45720" rIns="91440" bIns="45720" rtlCol="0">
            <a:noAutofit/>
          </a:bodyPr>
          <a:lstStyle>
            <a:lvl1pPr marL="0" indent="0" algn="l" defTabSz="457200" rtl="0" eaLnBrk="1" latinLnBrk="0" hangingPunct="1">
              <a:lnSpc>
                <a:spcPct val="130000"/>
              </a:lnSpc>
              <a:spcBef>
                <a:spcPct val="20000"/>
              </a:spcBef>
              <a:buClr>
                <a:schemeClr val="bg2"/>
              </a:buClr>
              <a:buSzPct val="100000"/>
              <a:buFont typeface="System Font Regular"/>
              <a:buNone/>
              <a:defRPr lang="en-US" sz="1000" b="0" i="0" kern="1200" baseline="0">
                <a:solidFill>
                  <a:schemeClr val="tx1"/>
                </a:solidFill>
                <a:latin typeface="Bierstadt" panose="020B0004020202020204" pitchFamily="34" charset="0"/>
                <a:ea typeface="+mn-ea"/>
                <a:cs typeface="+mn-cs"/>
              </a:defRPr>
            </a:lvl1pPr>
            <a:lvl2pPr marL="246888" indent="0" algn="l" defTabSz="457200" rtl="0" eaLnBrk="1" latinLnBrk="0" hangingPunct="1">
              <a:lnSpc>
                <a:spcPct val="130000"/>
              </a:lnSpc>
              <a:spcBef>
                <a:spcPct val="20000"/>
              </a:spcBef>
              <a:buClr>
                <a:schemeClr val="accent2"/>
              </a:buClr>
              <a:buFont typeface="System Font Regular"/>
              <a:buNone/>
              <a:defRPr lang="en-US" sz="1200" b="0" i="0" kern="1200" baseline="0">
                <a:solidFill>
                  <a:schemeClr val="tx1"/>
                </a:solidFill>
                <a:latin typeface="Bierstadt" panose="020B0004020202020204" pitchFamily="34" charset="0"/>
                <a:ea typeface="+mn-ea"/>
                <a:cs typeface="+mn-cs"/>
              </a:defRPr>
            </a:lvl2pPr>
            <a:lvl3pPr marL="475488" indent="0" algn="l" defTabSz="548640" rtl="0" eaLnBrk="1" latinLnBrk="0" hangingPunct="1">
              <a:lnSpc>
                <a:spcPct val="130000"/>
              </a:lnSpc>
              <a:spcBef>
                <a:spcPct val="20000"/>
              </a:spcBef>
              <a:buClr>
                <a:schemeClr val="bg2"/>
              </a:buClr>
              <a:buFont typeface="System Font Regular"/>
              <a:buNone/>
              <a:defRPr lang="en-US" sz="1100" b="0" i="0" kern="1200">
                <a:solidFill>
                  <a:schemeClr val="tx1"/>
                </a:solidFill>
                <a:latin typeface="Bierstadt" panose="020B0004020202020204" pitchFamily="34" charset="0"/>
                <a:ea typeface="+mn-ea"/>
                <a:cs typeface="+mn-cs"/>
              </a:defRPr>
            </a:lvl3pPr>
            <a:lvl4pPr marL="749808" indent="0" algn="l" defTabSz="457200" rtl="0" eaLnBrk="1" latinLnBrk="0" hangingPunct="1">
              <a:lnSpc>
                <a:spcPct val="130000"/>
              </a:lnSpc>
              <a:spcBef>
                <a:spcPct val="20000"/>
              </a:spcBef>
              <a:buClr>
                <a:schemeClr val="accent2"/>
              </a:buClr>
              <a:buFont typeface="System Font Regular"/>
              <a:buNone/>
              <a:defRPr lang="en-US" sz="1050" b="0" i="0" kern="1200">
                <a:solidFill>
                  <a:schemeClr val="tx1"/>
                </a:solidFill>
                <a:latin typeface="Bierstadt" panose="020B0004020202020204" pitchFamily="34" charset="0"/>
                <a:ea typeface="+mn-ea"/>
                <a:cs typeface="+mn-cs"/>
              </a:defRPr>
            </a:lvl4pPr>
            <a:lvl5pPr marL="978408" indent="0" algn="l" defTabSz="457200" rtl="0" eaLnBrk="1" latinLnBrk="0" hangingPunct="1">
              <a:lnSpc>
                <a:spcPct val="130000"/>
              </a:lnSpc>
              <a:spcBef>
                <a:spcPts val="0"/>
              </a:spcBef>
              <a:spcAft>
                <a:spcPts val="200"/>
              </a:spcAft>
              <a:buClr>
                <a:schemeClr val="bg2"/>
              </a:buClr>
              <a:buSzPct val="100000"/>
              <a:buFont typeface="System Font Regular"/>
              <a:buNone/>
              <a:defRPr lang="en-US" sz="500" b="0" i="0" kern="1200" baseline="0">
                <a:solidFill>
                  <a:schemeClr val="tx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2" name="Content Placeholder 3">
            <a:extLst>
              <a:ext uri="{FF2B5EF4-FFF2-40B4-BE49-F238E27FC236}">
                <a16:creationId xmlns:a16="http://schemas.microsoft.com/office/drawing/2014/main" id="{7379B0B0-39C9-0F7C-638E-6968E179FA5C}"/>
              </a:ext>
            </a:extLst>
          </p:cNvPr>
          <p:cNvSpPr txBox="1">
            <a:spLocks/>
          </p:cNvSpPr>
          <p:nvPr/>
        </p:nvSpPr>
        <p:spPr>
          <a:xfrm>
            <a:off x="4572001" y="3645378"/>
            <a:ext cx="1752600" cy="1109473"/>
          </a:xfrm>
          <a:prstGeom prst="rect">
            <a:avLst/>
          </a:prstGeom>
        </p:spPr>
        <p:txBody>
          <a:bodyPr vert="horz" lIns="0" tIns="45720" rIns="91440" bIns="45720" rtlCol="0">
            <a:noAutofit/>
          </a:bodyPr>
          <a:lstStyle>
            <a:lvl1pPr marL="0" indent="0" algn="l" defTabSz="457200" rtl="0" eaLnBrk="1" latinLnBrk="0" hangingPunct="1">
              <a:lnSpc>
                <a:spcPct val="130000"/>
              </a:lnSpc>
              <a:spcBef>
                <a:spcPct val="20000"/>
              </a:spcBef>
              <a:buClr>
                <a:schemeClr val="bg2"/>
              </a:buClr>
              <a:buSzPct val="100000"/>
              <a:buFont typeface="System Font Regular"/>
              <a:buNone/>
              <a:defRPr lang="en-US" sz="1000" b="0" i="0" kern="1200" baseline="0">
                <a:solidFill>
                  <a:schemeClr val="tx1"/>
                </a:solidFill>
                <a:latin typeface="Bierstadt" panose="020B0004020202020204" pitchFamily="34" charset="0"/>
                <a:ea typeface="+mn-ea"/>
                <a:cs typeface="+mn-cs"/>
              </a:defRPr>
            </a:lvl1pPr>
            <a:lvl2pPr marL="246888" indent="0" algn="l" defTabSz="457200" rtl="0" eaLnBrk="1" latinLnBrk="0" hangingPunct="1">
              <a:lnSpc>
                <a:spcPct val="130000"/>
              </a:lnSpc>
              <a:spcBef>
                <a:spcPct val="20000"/>
              </a:spcBef>
              <a:buClr>
                <a:schemeClr val="accent2"/>
              </a:buClr>
              <a:buFont typeface="System Font Regular"/>
              <a:buNone/>
              <a:defRPr lang="en-US" sz="1200" b="0" i="0" kern="1200" baseline="0">
                <a:solidFill>
                  <a:schemeClr val="tx1"/>
                </a:solidFill>
                <a:latin typeface="Bierstadt" panose="020B0004020202020204" pitchFamily="34" charset="0"/>
                <a:ea typeface="+mn-ea"/>
                <a:cs typeface="+mn-cs"/>
              </a:defRPr>
            </a:lvl2pPr>
            <a:lvl3pPr marL="475488" indent="0" algn="l" defTabSz="548640" rtl="0" eaLnBrk="1" latinLnBrk="0" hangingPunct="1">
              <a:lnSpc>
                <a:spcPct val="130000"/>
              </a:lnSpc>
              <a:spcBef>
                <a:spcPct val="20000"/>
              </a:spcBef>
              <a:buClr>
                <a:schemeClr val="bg2"/>
              </a:buClr>
              <a:buFont typeface="System Font Regular"/>
              <a:buNone/>
              <a:defRPr lang="en-US" sz="1100" b="0" i="0" kern="1200">
                <a:solidFill>
                  <a:schemeClr val="tx1"/>
                </a:solidFill>
                <a:latin typeface="Bierstadt" panose="020B0004020202020204" pitchFamily="34" charset="0"/>
                <a:ea typeface="+mn-ea"/>
                <a:cs typeface="+mn-cs"/>
              </a:defRPr>
            </a:lvl3pPr>
            <a:lvl4pPr marL="749808" indent="0" algn="l" defTabSz="457200" rtl="0" eaLnBrk="1" latinLnBrk="0" hangingPunct="1">
              <a:lnSpc>
                <a:spcPct val="130000"/>
              </a:lnSpc>
              <a:spcBef>
                <a:spcPct val="20000"/>
              </a:spcBef>
              <a:buClr>
                <a:schemeClr val="accent2"/>
              </a:buClr>
              <a:buFont typeface="System Font Regular"/>
              <a:buNone/>
              <a:defRPr lang="en-US" sz="1050" b="0" i="0" kern="1200">
                <a:solidFill>
                  <a:schemeClr val="tx1"/>
                </a:solidFill>
                <a:latin typeface="Bierstadt" panose="020B0004020202020204" pitchFamily="34" charset="0"/>
                <a:ea typeface="+mn-ea"/>
                <a:cs typeface="+mn-cs"/>
              </a:defRPr>
            </a:lvl4pPr>
            <a:lvl5pPr marL="978408" indent="0" algn="l" defTabSz="457200" rtl="0" eaLnBrk="1" latinLnBrk="0" hangingPunct="1">
              <a:lnSpc>
                <a:spcPct val="130000"/>
              </a:lnSpc>
              <a:spcBef>
                <a:spcPts val="0"/>
              </a:spcBef>
              <a:spcAft>
                <a:spcPts val="200"/>
              </a:spcAft>
              <a:buClr>
                <a:schemeClr val="bg2"/>
              </a:buClr>
              <a:buSzPct val="100000"/>
              <a:buFont typeface="System Font Regular"/>
              <a:buNone/>
              <a:defRPr lang="en-US" sz="500" b="0" i="0" kern="1200" baseline="0">
                <a:solidFill>
                  <a:schemeClr val="tx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92" lvl="1" indent="-164592" defTabSz="457200">
              <a:lnSpc>
                <a:spcPct val="130000"/>
              </a:lnSpc>
              <a:spcBef>
                <a:spcPct val="20000"/>
              </a:spcBef>
              <a:buClr>
                <a:schemeClr val="bg2"/>
              </a:buClr>
              <a:buSzPct val="100000"/>
              <a:buFont typeface="System Font Regular"/>
              <a:buChar char="○"/>
            </a:pPr>
            <a:r>
              <a:rPr lang="en-US" sz="1000">
                <a:latin typeface="Bierstadt" panose="020B0004020202020204" pitchFamily="34" charset="0"/>
              </a:rPr>
              <a:t>Enable activity </a:t>
            </a:r>
          </a:p>
          <a:p>
            <a:pPr marL="164592" lvl="1" indent="-164592" defTabSz="457200">
              <a:lnSpc>
                <a:spcPct val="130000"/>
              </a:lnSpc>
              <a:spcBef>
                <a:spcPct val="20000"/>
              </a:spcBef>
              <a:buClr>
                <a:schemeClr val="bg2"/>
              </a:buClr>
              <a:buSzPct val="100000"/>
              <a:buFont typeface="System Font Regular"/>
              <a:buChar char="○"/>
            </a:pPr>
            <a:r>
              <a:rPr lang="en-US" sz="1000">
                <a:latin typeface="Bierstadt" panose="020B0004020202020204" pitchFamily="34" charset="0"/>
              </a:rPr>
              <a:t>Enable meaningful, high-fidelity alerts</a:t>
            </a:r>
          </a:p>
          <a:p>
            <a:pPr marL="164592" lvl="1" indent="-164592" defTabSz="457200">
              <a:lnSpc>
                <a:spcPct val="130000"/>
              </a:lnSpc>
              <a:spcBef>
                <a:spcPct val="20000"/>
              </a:spcBef>
              <a:buClr>
                <a:schemeClr val="bg2"/>
              </a:buClr>
              <a:buSzPct val="100000"/>
              <a:buFont typeface="System Font Regular"/>
              <a:buChar char="○"/>
            </a:pPr>
            <a:r>
              <a:rPr lang="en-US" sz="1000">
                <a:latin typeface="Bierstadt" panose="020B0004020202020204" pitchFamily="34" charset="0"/>
              </a:rPr>
              <a:t>Accelerate Investigations</a:t>
            </a:r>
          </a:p>
        </p:txBody>
      </p:sp>
      <p:sp>
        <p:nvSpPr>
          <p:cNvPr id="13" name="Text Placeholder 4">
            <a:extLst>
              <a:ext uri="{FF2B5EF4-FFF2-40B4-BE49-F238E27FC236}">
                <a16:creationId xmlns:a16="http://schemas.microsoft.com/office/drawing/2014/main" id="{5E405893-2DA2-B5DE-98BF-C76755616C1C}"/>
              </a:ext>
            </a:extLst>
          </p:cNvPr>
          <p:cNvSpPr txBox="1">
            <a:spLocks/>
          </p:cNvSpPr>
          <p:nvPr/>
        </p:nvSpPr>
        <p:spPr>
          <a:xfrm>
            <a:off x="4572001" y="3293975"/>
            <a:ext cx="1752600" cy="340093"/>
          </a:xfrm>
          <a:prstGeom prst="rect">
            <a:avLst/>
          </a:prstGeom>
        </p:spPr>
        <p:txBody>
          <a:bodyPr vert="horz" lIns="0" tIns="45720" rIns="91440" bIns="45720" rtlCol="0">
            <a:noAutofit/>
          </a:bodyPr>
          <a:lstStyle>
            <a:lvl1pPr marL="0" indent="0" algn="l" defTabSz="457200" rtl="0" eaLnBrk="1" latinLnBrk="0" hangingPunct="1">
              <a:lnSpc>
                <a:spcPct val="120000"/>
              </a:lnSpc>
              <a:spcBef>
                <a:spcPct val="20000"/>
              </a:spcBef>
              <a:buClr>
                <a:schemeClr val="bg2"/>
              </a:buClr>
              <a:buSzPct val="100000"/>
              <a:buFont typeface="System Font Regular"/>
              <a:buNone/>
              <a:defRPr lang="en-US" sz="1400" b="1" i="0" kern="1200" baseline="0">
                <a:ln>
                  <a:noFill/>
                </a:ln>
                <a:solidFill>
                  <a:schemeClr val="bg2"/>
                </a:solidFill>
                <a:latin typeface="Bierstadt" panose="020B0004020202020204" pitchFamily="34" charset="0"/>
                <a:ea typeface="+mn-ea"/>
                <a:cs typeface="+mn-cs"/>
              </a:defRPr>
            </a:lvl1pPr>
            <a:lvl2pPr marL="457200" indent="0" algn="l" defTabSz="457200" rtl="0" eaLnBrk="1" latinLnBrk="0" hangingPunct="1">
              <a:lnSpc>
                <a:spcPct val="130000"/>
              </a:lnSpc>
              <a:spcBef>
                <a:spcPct val="20000"/>
              </a:spcBef>
              <a:buClr>
                <a:schemeClr val="accent2"/>
              </a:buClr>
              <a:buFont typeface="System Font Regular"/>
              <a:buNone/>
              <a:defRPr lang="en-US" sz="1100" b="0" i="0" kern="1200" baseline="0">
                <a:ln>
                  <a:noFill/>
                </a:ln>
                <a:solidFill>
                  <a:schemeClr val="accent1"/>
                </a:solidFill>
                <a:latin typeface="Bierstadt" panose="020B0503030202060203" pitchFamily="34" charset="77"/>
                <a:ea typeface="+mn-ea"/>
                <a:cs typeface="+mn-cs"/>
              </a:defRPr>
            </a:lvl2pPr>
            <a:lvl3pPr marL="914400" indent="0" algn="l" defTabSz="548640" rtl="0" eaLnBrk="1" latinLnBrk="0" hangingPunct="1">
              <a:lnSpc>
                <a:spcPct val="130000"/>
              </a:lnSpc>
              <a:spcBef>
                <a:spcPct val="20000"/>
              </a:spcBef>
              <a:buClr>
                <a:schemeClr val="bg2"/>
              </a:buClr>
              <a:buFont typeface="System Font Regular"/>
              <a:buNone/>
              <a:defRPr lang="en-US" sz="1050" b="0" i="0" kern="1200">
                <a:ln>
                  <a:noFill/>
                </a:ln>
                <a:solidFill>
                  <a:schemeClr val="accent1"/>
                </a:solidFill>
                <a:latin typeface="Bierstadt" panose="020B0503030202060203" pitchFamily="34" charset="77"/>
                <a:ea typeface="+mn-ea"/>
                <a:cs typeface="+mn-cs"/>
              </a:defRPr>
            </a:lvl3pPr>
            <a:lvl4pPr marL="1371600" indent="0" algn="l" defTabSz="457200" rtl="0" eaLnBrk="1" latinLnBrk="0" hangingPunct="1">
              <a:lnSpc>
                <a:spcPct val="130000"/>
              </a:lnSpc>
              <a:spcBef>
                <a:spcPct val="20000"/>
              </a:spcBef>
              <a:buClr>
                <a:schemeClr val="accent2"/>
              </a:buClr>
              <a:buFont typeface="System Font Regular"/>
              <a:buNone/>
              <a:defRPr lang="en-US" sz="1000" b="0" i="0" kern="1200">
                <a:ln>
                  <a:noFill/>
                </a:ln>
                <a:solidFill>
                  <a:schemeClr val="accent1"/>
                </a:solidFill>
                <a:latin typeface="Bierstadt" panose="020B0503030202060203" pitchFamily="34" charset="77"/>
                <a:ea typeface="+mn-ea"/>
                <a:cs typeface="+mn-cs"/>
              </a:defRPr>
            </a:lvl4pPr>
            <a:lvl5pPr marL="1828800" indent="0" algn="l" defTabSz="457200" rtl="0" eaLnBrk="1" latinLnBrk="0" hangingPunct="1">
              <a:lnSpc>
                <a:spcPct val="130000"/>
              </a:lnSpc>
              <a:spcBef>
                <a:spcPts val="0"/>
              </a:spcBef>
              <a:spcAft>
                <a:spcPts val="200"/>
              </a:spcAft>
              <a:buClr>
                <a:schemeClr val="bg2"/>
              </a:buClr>
              <a:buSzPct val="100000"/>
              <a:buFont typeface="System Font Regular"/>
              <a:buNone/>
              <a:defRPr lang="en-US" sz="1000" b="0" i="0" kern="1200" baseline="0">
                <a:ln>
                  <a:noFill/>
                </a:ln>
                <a:solidFill>
                  <a:schemeClr val="accent1"/>
                </a:solidFill>
                <a:latin typeface="Bierstadt" panose="020B0503030202060203" pitchFamily="34" charset="77"/>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en-US"/>
              <a:t>Monitor data usage</a:t>
            </a:r>
          </a:p>
        </p:txBody>
      </p:sp>
      <p:sp>
        <p:nvSpPr>
          <p:cNvPr id="14" name="Content Placeholder 5">
            <a:extLst>
              <a:ext uri="{FF2B5EF4-FFF2-40B4-BE49-F238E27FC236}">
                <a16:creationId xmlns:a16="http://schemas.microsoft.com/office/drawing/2014/main" id="{8F1D5B00-4D17-DDE9-E8E8-BFDBA33D6535}"/>
              </a:ext>
            </a:extLst>
          </p:cNvPr>
          <p:cNvSpPr txBox="1">
            <a:spLocks/>
          </p:cNvSpPr>
          <p:nvPr/>
        </p:nvSpPr>
        <p:spPr>
          <a:xfrm>
            <a:off x="6629400" y="3650479"/>
            <a:ext cx="2057399" cy="1109473"/>
          </a:xfrm>
          <a:prstGeom prst="rect">
            <a:avLst/>
          </a:prstGeom>
        </p:spPr>
        <p:txBody>
          <a:bodyPr vert="horz" lIns="0" tIns="45720" rIns="91440" bIns="45720" rtlCol="0">
            <a:noAutofit/>
          </a:bodyPr>
          <a:lstStyle>
            <a:lvl1pPr marL="0" indent="0" algn="l" defTabSz="457200" rtl="0" eaLnBrk="1" latinLnBrk="0" hangingPunct="1">
              <a:lnSpc>
                <a:spcPct val="130000"/>
              </a:lnSpc>
              <a:spcBef>
                <a:spcPct val="20000"/>
              </a:spcBef>
              <a:buClr>
                <a:schemeClr val="bg2"/>
              </a:buClr>
              <a:buSzPct val="100000"/>
              <a:buFont typeface="System Font Regular"/>
              <a:buNone/>
              <a:defRPr lang="en-US" sz="1000" b="0" i="0" kern="1200" baseline="0">
                <a:solidFill>
                  <a:schemeClr val="tx1"/>
                </a:solidFill>
                <a:latin typeface="Bierstadt" panose="020B0004020202020204" pitchFamily="34" charset="0"/>
                <a:ea typeface="+mn-ea"/>
                <a:cs typeface="+mn-cs"/>
              </a:defRPr>
            </a:lvl1pPr>
            <a:lvl2pPr marL="246888" indent="0" algn="l" defTabSz="457200" rtl="0" eaLnBrk="1" latinLnBrk="0" hangingPunct="1">
              <a:lnSpc>
                <a:spcPct val="130000"/>
              </a:lnSpc>
              <a:spcBef>
                <a:spcPct val="20000"/>
              </a:spcBef>
              <a:buClr>
                <a:schemeClr val="accent2"/>
              </a:buClr>
              <a:buFont typeface="System Font Regular"/>
              <a:buNone/>
              <a:defRPr lang="en-US" sz="1200" b="0" i="0" kern="1200" baseline="0">
                <a:solidFill>
                  <a:schemeClr val="tx1"/>
                </a:solidFill>
                <a:latin typeface="Bierstadt" panose="020B0004020202020204" pitchFamily="34" charset="0"/>
                <a:ea typeface="+mn-ea"/>
                <a:cs typeface="+mn-cs"/>
              </a:defRPr>
            </a:lvl2pPr>
            <a:lvl3pPr marL="475488" indent="0" algn="l" defTabSz="548640" rtl="0" eaLnBrk="1" latinLnBrk="0" hangingPunct="1">
              <a:lnSpc>
                <a:spcPct val="130000"/>
              </a:lnSpc>
              <a:spcBef>
                <a:spcPct val="20000"/>
              </a:spcBef>
              <a:buClr>
                <a:schemeClr val="bg2"/>
              </a:buClr>
              <a:buFont typeface="System Font Regular"/>
              <a:buNone/>
              <a:defRPr lang="en-US" sz="1100" b="0" i="0" kern="1200">
                <a:solidFill>
                  <a:schemeClr val="tx1"/>
                </a:solidFill>
                <a:latin typeface="Bierstadt" panose="020B0004020202020204" pitchFamily="34" charset="0"/>
                <a:ea typeface="+mn-ea"/>
                <a:cs typeface="+mn-cs"/>
              </a:defRPr>
            </a:lvl3pPr>
            <a:lvl4pPr marL="749808" indent="0" algn="l" defTabSz="457200" rtl="0" eaLnBrk="1" latinLnBrk="0" hangingPunct="1">
              <a:lnSpc>
                <a:spcPct val="130000"/>
              </a:lnSpc>
              <a:spcBef>
                <a:spcPct val="20000"/>
              </a:spcBef>
              <a:buClr>
                <a:schemeClr val="accent2"/>
              </a:buClr>
              <a:buFont typeface="System Font Regular"/>
              <a:buNone/>
              <a:defRPr lang="en-US" sz="1050" b="0" i="0" kern="1200">
                <a:solidFill>
                  <a:schemeClr val="tx1"/>
                </a:solidFill>
                <a:latin typeface="Bierstadt" panose="020B0004020202020204" pitchFamily="34" charset="0"/>
                <a:ea typeface="+mn-ea"/>
                <a:cs typeface="+mn-cs"/>
              </a:defRPr>
            </a:lvl4pPr>
            <a:lvl5pPr marL="978408" indent="0" algn="l" defTabSz="457200" rtl="0" eaLnBrk="1" latinLnBrk="0" hangingPunct="1">
              <a:lnSpc>
                <a:spcPct val="130000"/>
              </a:lnSpc>
              <a:spcBef>
                <a:spcPts val="0"/>
              </a:spcBef>
              <a:spcAft>
                <a:spcPts val="200"/>
              </a:spcAft>
              <a:buClr>
                <a:schemeClr val="bg2"/>
              </a:buClr>
              <a:buSzPct val="100000"/>
              <a:buFont typeface="System Font Regular"/>
              <a:buNone/>
              <a:defRPr lang="en-US" sz="500" b="0" i="0" kern="1200" baseline="0">
                <a:solidFill>
                  <a:schemeClr val="tx1"/>
                </a:solidFill>
                <a:latin typeface="Bierstadt" panose="020B0004020202020204" pitchFamily="34" charset="0"/>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92" lvl="1" indent="-164592" defTabSz="457200">
              <a:lnSpc>
                <a:spcPct val="130000"/>
              </a:lnSpc>
              <a:spcBef>
                <a:spcPct val="20000"/>
              </a:spcBef>
              <a:buClr>
                <a:schemeClr val="bg2"/>
              </a:buClr>
              <a:buSzPct val="100000"/>
              <a:buFont typeface="System Font Regular"/>
              <a:buChar char="○"/>
            </a:pPr>
            <a:r>
              <a:rPr lang="en-US" sz="1000"/>
              <a:t>Introduce dedicated IR analyst</a:t>
            </a:r>
          </a:p>
          <a:p>
            <a:pPr marL="164592" lvl="1" indent="-164592" defTabSz="457200">
              <a:lnSpc>
                <a:spcPct val="130000"/>
              </a:lnSpc>
              <a:spcBef>
                <a:spcPct val="20000"/>
              </a:spcBef>
              <a:buClr>
                <a:schemeClr val="bg2"/>
              </a:buClr>
              <a:buSzPct val="100000"/>
              <a:buFont typeface="System Font Regular"/>
              <a:buChar char="○"/>
            </a:pPr>
            <a:r>
              <a:rPr lang="en-US" sz="1000"/>
              <a:t>Optimize alerts as-needed</a:t>
            </a:r>
          </a:p>
          <a:p>
            <a:pPr marL="164592" lvl="1" indent="-164592" defTabSz="457200">
              <a:lnSpc>
                <a:spcPct val="130000"/>
              </a:lnSpc>
              <a:spcBef>
                <a:spcPct val="20000"/>
              </a:spcBef>
              <a:buClr>
                <a:schemeClr val="bg2"/>
              </a:buClr>
              <a:buSzPct val="100000"/>
              <a:buFont typeface="System Font Regular"/>
              <a:buChar char="○"/>
            </a:pPr>
            <a:r>
              <a:rPr lang="en-US" sz="1000">
                <a:latin typeface="Bierstadt" panose="020B0004020202020204" pitchFamily="34" charset="0"/>
              </a:rPr>
              <a:t>Notify you of any suspicious activity</a:t>
            </a:r>
          </a:p>
        </p:txBody>
      </p:sp>
      <p:sp>
        <p:nvSpPr>
          <p:cNvPr id="15" name="Text Placeholder 6">
            <a:extLst>
              <a:ext uri="{FF2B5EF4-FFF2-40B4-BE49-F238E27FC236}">
                <a16:creationId xmlns:a16="http://schemas.microsoft.com/office/drawing/2014/main" id="{8AB94CA9-B85A-BDC5-392B-BA137B20452D}"/>
              </a:ext>
            </a:extLst>
          </p:cNvPr>
          <p:cNvSpPr txBox="1">
            <a:spLocks/>
          </p:cNvSpPr>
          <p:nvPr/>
        </p:nvSpPr>
        <p:spPr>
          <a:xfrm>
            <a:off x="6629400" y="3293975"/>
            <a:ext cx="1752600" cy="340093"/>
          </a:xfrm>
          <a:prstGeom prst="rect">
            <a:avLst/>
          </a:prstGeom>
        </p:spPr>
        <p:txBody>
          <a:bodyPr vert="horz" lIns="0" tIns="45720" rIns="91440" bIns="45720" rtlCol="0">
            <a:noAutofit/>
          </a:bodyPr>
          <a:lstStyle>
            <a:lvl1pPr marL="0" indent="0" algn="l" defTabSz="457200" rtl="0" eaLnBrk="1" latinLnBrk="0" hangingPunct="1">
              <a:lnSpc>
                <a:spcPct val="120000"/>
              </a:lnSpc>
              <a:spcBef>
                <a:spcPct val="20000"/>
              </a:spcBef>
              <a:buClr>
                <a:schemeClr val="bg2"/>
              </a:buClr>
              <a:buSzPct val="100000"/>
              <a:buFont typeface="System Font Regular"/>
              <a:buNone/>
              <a:defRPr lang="en-US" sz="1400" b="1" i="0" kern="1200" baseline="0">
                <a:ln>
                  <a:noFill/>
                </a:ln>
                <a:solidFill>
                  <a:schemeClr val="bg2"/>
                </a:solidFill>
                <a:latin typeface="Bierstadt" panose="020B0004020202020204" pitchFamily="34" charset="0"/>
                <a:ea typeface="+mn-ea"/>
                <a:cs typeface="+mn-cs"/>
              </a:defRPr>
            </a:lvl1pPr>
            <a:lvl2pPr marL="457200" indent="0" algn="l" defTabSz="457200" rtl="0" eaLnBrk="1" latinLnBrk="0" hangingPunct="1">
              <a:lnSpc>
                <a:spcPct val="130000"/>
              </a:lnSpc>
              <a:spcBef>
                <a:spcPct val="20000"/>
              </a:spcBef>
              <a:buClr>
                <a:schemeClr val="accent2"/>
              </a:buClr>
              <a:buFont typeface="System Font Regular"/>
              <a:buNone/>
              <a:defRPr lang="en-US" sz="1100" b="0" i="0" kern="1200" baseline="0">
                <a:ln>
                  <a:noFill/>
                </a:ln>
                <a:solidFill>
                  <a:schemeClr val="accent1"/>
                </a:solidFill>
                <a:latin typeface="Bierstadt" panose="020B0503030202060203" pitchFamily="34" charset="77"/>
                <a:ea typeface="+mn-ea"/>
                <a:cs typeface="+mn-cs"/>
              </a:defRPr>
            </a:lvl2pPr>
            <a:lvl3pPr marL="914400" indent="0" algn="l" defTabSz="548640" rtl="0" eaLnBrk="1" latinLnBrk="0" hangingPunct="1">
              <a:lnSpc>
                <a:spcPct val="130000"/>
              </a:lnSpc>
              <a:spcBef>
                <a:spcPct val="20000"/>
              </a:spcBef>
              <a:buClr>
                <a:schemeClr val="bg2"/>
              </a:buClr>
              <a:buFont typeface="System Font Regular"/>
              <a:buNone/>
              <a:defRPr lang="en-US" sz="1050" b="0" i="0" kern="1200">
                <a:ln>
                  <a:noFill/>
                </a:ln>
                <a:solidFill>
                  <a:schemeClr val="accent1"/>
                </a:solidFill>
                <a:latin typeface="Bierstadt" panose="020B0503030202060203" pitchFamily="34" charset="77"/>
                <a:ea typeface="+mn-ea"/>
                <a:cs typeface="+mn-cs"/>
              </a:defRPr>
            </a:lvl3pPr>
            <a:lvl4pPr marL="1371600" indent="0" algn="l" defTabSz="457200" rtl="0" eaLnBrk="1" latinLnBrk="0" hangingPunct="1">
              <a:lnSpc>
                <a:spcPct val="130000"/>
              </a:lnSpc>
              <a:spcBef>
                <a:spcPct val="20000"/>
              </a:spcBef>
              <a:buClr>
                <a:schemeClr val="accent2"/>
              </a:buClr>
              <a:buFont typeface="System Font Regular"/>
              <a:buNone/>
              <a:defRPr lang="en-US" sz="1000" b="0" i="0" kern="1200">
                <a:ln>
                  <a:noFill/>
                </a:ln>
                <a:solidFill>
                  <a:schemeClr val="accent1"/>
                </a:solidFill>
                <a:latin typeface="Bierstadt" panose="020B0503030202060203" pitchFamily="34" charset="77"/>
                <a:ea typeface="+mn-ea"/>
                <a:cs typeface="+mn-cs"/>
              </a:defRPr>
            </a:lvl4pPr>
            <a:lvl5pPr marL="1828800" indent="0" algn="l" defTabSz="457200" rtl="0" eaLnBrk="1" latinLnBrk="0" hangingPunct="1">
              <a:lnSpc>
                <a:spcPct val="130000"/>
              </a:lnSpc>
              <a:spcBef>
                <a:spcPts val="0"/>
              </a:spcBef>
              <a:spcAft>
                <a:spcPts val="200"/>
              </a:spcAft>
              <a:buClr>
                <a:schemeClr val="bg2"/>
              </a:buClr>
              <a:buSzPct val="100000"/>
              <a:buFont typeface="System Font Regular"/>
              <a:buNone/>
              <a:defRPr lang="en-US" sz="1000" b="0" i="0" kern="1200" baseline="0">
                <a:ln>
                  <a:noFill/>
                </a:ln>
                <a:solidFill>
                  <a:schemeClr val="accent1"/>
                </a:solidFill>
                <a:latin typeface="Bierstadt" panose="020B0503030202060203" pitchFamily="34" charset="77"/>
                <a:ea typeface="+mn-ea"/>
                <a:cs typeface="+mn-cs"/>
              </a:defRPr>
            </a:lvl5pPr>
            <a:lvl6pPr marL="902970" indent="0" algn="l" defTabSz="457200" rtl="0" eaLnBrk="1" latinLnBrk="0" hangingPunct="1">
              <a:spcBef>
                <a:spcPct val="20000"/>
              </a:spcBef>
              <a:buFont typeface="Arial" panose="020B0604020202020204" pitchFamily="34" charset="0"/>
              <a:buNone/>
              <a:defRPr lang="en-US" sz="1000" kern="1200" dirty="0" smtClean="0">
                <a:solidFill>
                  <a:schemeClr val="bg1"/>
                </a:solidFill>
                <a:latin typeface="+mn-lt"/>
                <a:ea typeface="+mn-ea"/>
                <a:cs typeface="+mn-cs"/>
              </a:defRPr>
            </a:lvl6pPr>
            <a:lvl7pPr marL="2743200" indent="0" algn="l" defTabSz="457200" rtl="0" eaLnBrk="1" latinLnBrk="0" hangingPunct="1">
              <a:spcBef>
                <a:spcPct val="20000"/>
              </a:spcBef>
              <a:buFont typeface="Arial"/>
              <a:buNone/>
              <a:defRPr lang="en-US" sz="2000" kern="1200" dirty="0">
                <a:solidFill>
                  <a:schemeClr val="bg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en-US"/>
              <a:t>Assign IR team </a:t>
            </a:r>
          </a:p>
        </p:txBody>
      </p:sp>
      <p:pic>
        <p:nvPicPr>
          <p:cNvPr id="16" name="Content Placeholder 5" descr="Graphical user interface&#10;&#10;Description automatically generated">
            <a:extLst>
              <a:ext uri="{FF2B5EF4-FFF2-40B4-BE49-F238E27FC236}">
                <a16:creationId xmlns:a16="http://schemas.microsoft.com/office/drawing/2014/main" id="{1854C592-6B75-3C35-9B65-EA1AA56FCA23}"/>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Lst>
          </a:blip>
          <a:srcRect l="-10784" t="-7416" r="-11432" b="-4994"/>
          <a:stretch/>
        </p:blipFill>
        <p:spPr>
          <a:xfrm>
            <a:off x="-110808" y="487638"/>
            <a:ext cx="4107815" cy="4168223"/>
          </a:xfrm>
        </p:spPr>
      </p:pic>
      <p:sp>
        <p:nvSpPr>
          <p:cNvPr id="18" name="TextBox 17">
            <a:extLst>
              <a:ext uri="{FF2B5EF4-FFF2-40B4-BE49-F238E27FC236}">
                <a16:creationId xmlns:a16="http://schemas.microsoft.com/office/drawing/2014/main" id="{2C1C3512-A04B-6CC8-EC32-AE8EA631A1A5}"/>
              </a:ext>
            </a:extLst>
          </p:cNvPr>
          <p:cNvSpPr txBox="1"/>
          <p:nvPr/>
        </p:nvSpPr>
        <p:spPr>
          <a:xfrm>
            <a:off x="9539416" y="3293076"/>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spTree>
    <p:extLst>
      <p:ext uri="{BB962C8B-B14F-4D97-AF65-F5344CB8AC3E}">
        <p14:creationId xmlns:p14="http://schemas.microsoft.com/office/powerpoint/2010/main" val="20380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AD344-E5F9-1797-0250-938F7F5D3D56}"/>
              </a:ext>
            </a:extLst>
          </p:cNvPr>
          <p:cNvSpPr>
            <a:spLocks noGrp="1"/>
          </p:cNvSpPr>
          <p:nvPr>
            <p:ph type="title"/>
          </p:nvPr>
        </p:nvSpPr>
        <p:spPr>
          <a:xfrm>
            <a:off x="4476206" y="191589"/>
            <a:ext cx="4229100" cy="966651"/>
          </a:xfrm>
        </p:spPr>
        <p:txBody>
          <a:bodyPr/>
          <a:lstStyle/>
          <a:p>
            <a:r>
              <a:rPr lang="en-US"/>
              <a:t>Use cases:</a:t>
            </a:r>
          </a:p>
        </p:txBody>
      </p:sp>
      <p:grpSp>
        <p:nvGrpSpPr>
          <p:cNvPr id="19" name="Group 18">
            <a:extLst>
              <a:ext uri="{FF2B5EF4-FFF2-40B4-BE49-F238E27FC236}">
                <a16:creationId xmlns:a16="http://schemas.microsoft.com/office/drawing/2014/main" id="{BDD5D9D2-2990-A92A-BB5D-845D2C786BB0}"/>
              </a:ext>
            </a:extLst>
          </p:cNvPr>
          <p:cNvGrpSpPr/>
          <p:nvPr/>
        </p:nvGrpSpPr>
        <p:grpSpPr>
          <a:xfrm>
            <a:off x="836024" y="797609"/>
            <a:ext cx="2255520" cy="2381334"/>
            <a:chOff x="896984" y="1659443"/>
            <a:chExt cx="2255520" cy="2381334"/>
          </a:xfrm>
        </p:grpSpPr>
        <p:pic>
          <p:nvPicPr>
            <p:cNvPr id="16" name="Picture 2" descr="Microsoft 365 Logo PNG Vector (SVG) Free Download">
              <a:extLst>
                <a:ext uri="{FF2B5EF4-FFF2-40B4-BE49-F238E27FC236}">
                  <a16:creationId xmlns:a16="http://schemas.microsoft.com/office/drawing/2014/main" id="{C981D226-9E67-FD30-4EBE-68DC59CDA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3" y="1659443"/>
              <a:ext cx="1660398" cy="18246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654A49A-4A3C-4EBB-9162-D9AD51309E88}"/>
                </a:ext>
              </a:extLst>
            </p:cNvPr>
            <p:cNvSpPr txBox="1"/>
            <p:nvPr/>
          </p:nvSpPr>
          <p:spPr>
            <a:xfrm>
              <a:off x="896984" y="3675017"/>
              <a:ext cx="2255520" cy="365760"/>
            </a:xfrm>
            <a:prstGeom prst="rect">
              <a:avLst/>
            </a:prstGeom>
          </p:spPr>
          <p:txBody>
            <a:bodyPr vert="horz" wrap="none" lIns="0" tIns="0" rIns="0" bIns="0" rtlCol="0">
              <a:normAutofit/>
            </a:bodyPr>
            <a:lstStyle/>
            <a:p>
              <a:pPr algn="l"/>
              <a:r>
                <a:rPr lang="en-US">
                  <a:solidFill>
                    <a:schemeClr val="bg1"/>
                  </a:solidFill>
                  <a:latin typeface="Segoe UI" panose="020B0502040204020203" pitchFamily="34" charset="0"/>
                  <a:cs typeface="Segoe UI" panose="020B0502040204020203" pitchFamily="34" charset="0"/>
                </a:rPr>
                <a:t>Microsoft 365 Copilot</a:t>
              </a:r>
            </a:p>
          </p:txBody>
        </p:sp>
      </p:grpSp>
      <p:grpSp>
        <p:nvGrpSpPr>
          <p:cNvPr id="38" name="Group 37">
            <a:extLst>
              <a:ext uri="{FF2B5EF4-FFF2-40B4-BE49-F238E27FC236}">
                <a16:creationId xmlns:a16="http://schemas.microsoft.com/office/drawing/2014/main" id="{84EDE930-A680-A7E2-43A2-13C09DF30519}"/>
              </a:ext>
            </a:extLst>
          </p:cNvPr>
          <p:cNvGrpSpPr/>
          <p:nvPr/>
        </p:nvGrpSpPr>
        <p:grpSpPr>
          <a:xfrm>
            <a:off x="902236" y="3178943"/>
            <a:ext cx="2036010" cy="1088824"/>
            <a:chOff x="786674" y="3670977"/>
            <a:chExt cx="2536372" cy="1356409"/>
          </a:xfrm>
        </p:grpSpPr>
        <p:sp>
          <p:nvSpPr>
            <p:cNvPr id="18" name="TextBox 17">
              <a:extLst>
                <a:ext uri="{FF2B5EF4-FFF2-40B4-BE49-F238E27FC236}">
                  <a16:creationId xmlns:a16="http://schemas.microsoft.com/office/drawing/2014/main" id="{6C742946-1EF1-AFE8-5796-21E42C63DC2C}"/>
                </a:ext>
              </a:extLst>
            </p:cNvPr>
            <p:cNvSpPr txBox="1"/>
            <p:nvPr/>
          </p:nvSpPr>
          <p:spPr>
            <a:xfrm>
              <a:off x="1193074" y="4302034"/>
              <a:ext cx="0" cy="0"/>
            </a:xfrm>
            <a:prstGeom prst="rect">
              <a:avLst/>
            </a:prstGeom>
          </p:spPr>
          <p:txBody>
            <a:bodyPr vert="horz" wrap="none" lIns="0" tIns="0" rIns="0" bIns="0" rtlCol="0">
              <a:normAutofit fontScale="25000" lnSpcReduction="20000"/>
            </a:bodyPr>
            <a:lstStyle/>
            <a:p>
              <a:pPr algn="l"/>
              <a:endParaRPr lang="en-US" err="1">
                <a:solidFill>
                  <a:schemeClr val="bg1"/>
                </a:solidFill>
              </a:endParaRPr>
            </a:p>
          </p:txBody>
        </p:sp>
        <p:pic>
          <p:nvPicPr>
            <p:cNvPr id="23" name="Picture 22" descr="A blue square with white letters&#10;&#10;Description automatically generated">
              <a:extLst>
                <a:ext uri="{FF2B5EF4-FFF2-40B4-BE49-F238E27FC236}">
                  <a16:creationId xmlns:a16="http://schemas.microsoft.com/office/drawing/2014/main" id="{CD18DDF9-268B-B0CD-309B-C673E018B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5474" y="4214586"/>
              <a:ext cx="812800" cy="812800"/>
            </a:xfrm>
            <a:prstGeom prst="rect">
              <a:avLst/>
            </a:prstGeom>
          </p:spPr>
        </p:pic>
        <p:pic>
          <p:nvPicPr>
            <p:cNvPr id="25" name="Picture 24" descr="A logo of a company&#10;&#10;Description automatically generated">
              <a:extLst>
                <a:ext uri="{FF2B5EF4-FFF2-40B4-BE49-F238E27FC236}">
                  <a16:creationId xmlns:a16="http://schemas.microsoft.com/office/drawing/2014/main" id="{B3E0B16C-8F0D-C944-532E-8D53FFC32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674" y="4214586"/>
              <a:ext cx="812800" cy="812800"/>
            </a:xfrm>
            <a:prstGeom prst="rect">
              <a:avLst/>
            </a:prstGeom>
          </p:spPr>
        </p:pic>
        <p:pic>
          <p:nvPicPr>
            <p:cNvPr id="27" name="Picture 26" descr="A logo of a company&#10;&#10;Description automatically generated">
              <a:extLst>
                <a:ext uri="{FF2B5EF4-FFF2-40B4-BE49-F238E27FC236}">
                  <a16:creationId xmlns:a16="http://schemas.microsoft.com/office/drawing/2014/main" id="{B17DC5FD-DDEF-F47E-3FFE-BFC9019BA222}"/>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2510246" y="3670977"/>
              <a:ext cx="812800" cy="812800"/>
            </a:xfrm>
            <a:prstGeom prst="rect">
              <a:avLst/>
            </a:prstGeom>
          </p:spPr>
        </p:pic>
        <p:pic>
          <p:nvPicPr>
            <p:cNvPr id="29" name="Picture 28" descr="A logo of a company&#10;&#10;Description automatically generated">
              <a:extLst>
                <a:ext uri="{FF2B5EF4-FFF2-40B4-BE49-F238E27FC236}">
                  <a16:creationId xmlns:a16="http://schemas.microsoft.com/office/drawing/2014/main" id="{5E4BEAD4-8D5B-2533-7C37-76E3A98D9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075" y="3670977"/>
              <a:ext cx="812800" cy="812800"/>
            </a:xfrm>
            <a:prstGeom prst="rect">
              <a:avLst/>
            </a:prstGeom>
          </p:spPr>
        </p:pic>
        <p:pic>
          <p:nvPicPr>
            <p:cNvPr id="31" name="Picture 30" descr="A blue and white logo&#10;&#10;Description automatically generated">
              <a:extLst>
                <a:ext uri="{FF2B5EF4-FFF2-40B4-BE49-F238E27FC236}">
                  <a16:creationId xmlns:a16="http://schemas.microsoft.com/office/drawing/2014/main" id="{EC196F80-6812-4859-5475-D41AC0644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5954" y="3670977"/>
              <a:ext cx="812800" cy="812800"/>
            </a:xfrm>
            <a:prstGeom prst="rect">
              <a:avLst/>
            </a:prstGeom>
          </p:spPr>
        </p:pic>
        <p:pic>
          <p:nvPicPr>
            <p:cNvPr id="33" name="Picture 32" descr="A purple and white logo&#10;&#10;Description automatically generated">
              <a:extLst>
                <a:ext uri="{FF2B5EF4-FFF2-40B4-BE49-F238E27FC236}">
                  <a16:creationId xmlns:a16="http://schemas.microsoft.com/office/drawing/2014/main" id="{FC3D910D-857A-CD70-3C1B-2772645A4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674" y="3670977"/>
              <a:ext cx="812800" cy="812800"/>
            </a:xfrm>
            <a:prstGeom prst="rect">
              <a:avLst/>
            </a:prstGeom>
          </p:spPr>
        </p:pic>
        <p:pic>
          <p:nvPicPr>
            <p:cNvPr id="35" name="Picture 34" descr="A blue cloud logo on a black background&#10;&#10;Description automatically generated">
              <a:extLst>
                <a:ext uri="{FF2B5EF4-FFF2-40B4-BE49-F238E27FC236}">
                  <a16:creationId xmlns:a16="http://schemas.microsoft.com/office/drawing/2014/main" id="{0A27256E-862B-3354-CA6D-0E0194F4E3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9360" y="4173947"/>
              <a:ext cx="812800" cy="812800"/>
            </a:xfrm>
            <a:prstGeom prst="rect">
              <a:avLst/>
            </a:prstGeom>
          </p:spPr>
        </p:pic>
        <p:pic>
          <p:nvPicPr>
            <p:cNvPr id="37" name="Picture 36" descr="A green square with white x on it&#10;&#10;Description automatically generated">
              <a:extLst>
                <a:ext uri="{FF2B5EF4-FFF2-40B4-BE49-F238E27FC236}">
                  <a16:creationId xmlns:a16="http://schemas.microsoft.com/office/drawing/2014/main" id="{E2415396-5155-A7DB-571D-287A13C56F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5075" y="4214586"/>
              <a:ext cx="812800" cy="812800"/>
            </a:xfrm>
            <a:prstGeom prst="rect">
              <a:avLst/>
            </a:prstGeom>
          </p:spPr>
        </p:pic>
      </p:grpSp>
      <p:sp>
        <p:nvSpPr>
          <p:cNvPr id="39" name="Content Placeholder 3">
            <a:extLst>
              <a:ext uri="{FF2B5EF4-FFF2-40B4-BE49-F238E27FC236}">
                <a16:creationId xmlns:a16="http://schemas.microsoft.com/office/drawing/2014/main" id="{F1D956B6-047D-416F-7086-70D0270B4727}"/>
              </a:ext>
            </a:extLst>
          </p:cNvPr>
          <p:cNvSpPr>
            <a:spLocks noGrp="1"/>
          </p:cNvSpPr>
          <p:nvPr>
            <p:ph sz="quarter" idx="26"/>
          </p:nvPr>
        </p:nvSpPr>
        <p:spPr>
          <a:xfrm>
            <a:off x="4476206" y="1356237"/>
            <a:ext cx="4229100" cy="3595674"/>
          </a:xfrm>
        </p:spPr>
        <p:txBody>
          <a:bodyPr/>
          <a:lstStyle/>
          <a:p>
            <a:pPr marL="228594" indent="-228594">
              <a:spcBef>
                <a:spcPts val="1536"/>
              </a:spcBef>
              <a:buClr>
                <a:schemeClr val="bg2"/>
              </a:buClr>
              <a:buFont typeface="Wingdings" panose="05000000000000000000" pitchFamily="2" charset="2"/>
              <a:buChar char="q"/>
            </a:pPr>
            <a:r>
              <a:rPr lang="en-US" sz="1300" dirty="0"/>
              <a:t>Copilot can </a:t>
            </a:r>
            <a:r>
              <a:rPr lang="en-US" sz="1300" b="1" dirty="0"/>
              <a:t>join your Teams meetings </a:t>
            </a:r>
            <a:r>
              <a:rPr lang="en-US" sz="1300" dirty="0"/>
              <a:t>and summarize the discussion in real time and capture action items</a:t>
            </a:r>
          </a:p>
          <a:p>
            <a:pPr marL="228594" indent="-228594">
              <a:spcBef>
                <a:spcPts val="1536"/>
              </a:spcBef>
              <a:buClr>
                <a:schemeClr val="bg2"/>
              </a:buClr>
              <a:buFont typeface="Wingdings" panose="05000000000000000000" pitchFamily="2" charset="2"/>
              <a:buChar char="q"/>
            </a:pPr>
            <a:r>
              <a:rPr lang="en-US" sz="1300" dirty="0"/>
              <a:t>Copilot in Outlook can help you triage your inbox, prioritize emails, summarize threads, and </a:t>
            </a:r>
            <a:r>
              <a:rPr lang="en-US" sz="1300" b="1" dirty="0"/>
              <a:t>generate replies for you</a:t>
            </a:r>
          </a:p>
          <a:p>
            <a:pPr marL="228594" indent="-228594">
              <a:spcBef>
                <a:spcPts val="1536"/>
              </a:spcBef>
              <a:buClr>
                <a:schemeClr val="bg2"/>
              </a:buClr>
              <a:buFont typeface="Wingdings" panose="05000000000000000000" pitchFamily="2" charset="2"/>
              <a:buChar char="q"/>
            </a:pPr>
            <a:r>
              <a:rPr lang="en-US" sz="1300" dirty="0"/>
              <a:t>Copilot in Excel can </a:t>
            </a:r>
            <a:r>
              <a:rPr lang="en-US" sz="1300" b="1" dirty="0"/>
              <a:t>analyze raw data </a:t>
            </a:r>
            <a:r>
              <a:rPr lang="en-US" sz="1300" dirty="0"/>
              <a:t>and give you insights, trends, and suggestions</a:t>
            </a:r>
          </a:p>
        </p:txBody>
      </p:sp>
    </p:spTree>
    <p:extLst>
      <p:ext uri="{BB962C8B-B14F-4D97-AF65-F5344CB8AC3E}">
        <p14:creationId xmlns:p14="http://schemas.microsoft.com/office/powerpoint/2010/main" val="1923370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8ED829-E1E1-064B-E243-6621605F3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98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42DB960-83CA-B7DE-6832-7647E574D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58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ECD1-F91C-1EDD-C834-555E109AA615}"/>
              </a:ext>
            </a:extLst>
          </p:cNvPr>
          <p:cNvSpPr>
            <a:spLocks noGrp="1"/>
          </p:cNvSpPr>
          <p:nvPr>
            <p:ph type="title"/>
          </p:nvPr>
        </p:nvSpPr>
        <p:spPr/>
        <p:txBody>
          <a:bodyPr/>
          <a:lstStyle/>
          <a:p>
            <a:r>
              <a:rPr lang="en-US"/>
              <a:t>How Copilot works</a:t>
            </a:r>
          </a:p>
        </p:txBody>
      </p:sp>
    </p:spTree>
    <p:extLst>
      <p:ext uri="{BB962C8B-B14F-4D97-AF65-F5344CB8AC3E}">
        <p14:creationId xmlns:p14="http://schemas.microsoft.com/office/powerpoint/2010/main" val="183440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BC04B-3EBC-E9B5-14BC-7C6855022775}"/>
              </a:ext>
            </a:extLst>
          </p:cNvPr>
          <p:cNvPicPr>
            <a:picLocks noChangeAspect="1"/>
          </p:cNvPicPr>
          <p:nvPr/>
        </p:nvPicPr>
        <p:blipFill>
          <a:blip r:embed="rId3">
            <a:alphaModFix/>
          </a:blip>
          <a:stretch>
            <a:fillRect/>
          </a:stretch>
        </p:blipFill>
        <p:spPr>
          <a:xfrm>
            <a:off x="28798" y="24699"/>
            <a:ext cx="9147875" cy="5035714"/>
          </a:xfrm>
          <a:prstGeom prst="rect">
            <a:avLst/>
          </a:prstGeom>
        </p:spPr>
      </p:pic>
    </p:spTree>
    <p:extLst>
      <p:ext uri="{BB962C8B-B14F-4D97-AF65-F5344CB8AC3E}">
        <p14:creationId xmlns:p14="http://schemas.microsoft.com/office/powerpoint/2010/main" val="40378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B512D4-78D8-6287-1EFC-DB17F731F804}"/>
              </a:ext>
            </a:extLst>
          </p:cNvPr>
          <p:cNvPicPr>
            <a:picLocks noChangeAspect="1"/>
          </p:cNvPicPr>
          <p:nvPr/>
        </p:nvPicPr>
        <p:blipFill>
          <a:blip r:embed="rId3">
            <a:alphaModFix/>
          </a:blip>
          <a:stretch>
            <a:fillRect/>
          </a:stretch>
        </p:blipFill>
        <p:spPr>
          <a:xfrm>
            <a:off x="28799" y="16926"/>
            <a:ext cx="9147875" cy="5043487"/>
          </a:xfrm>
          <a:prstGeom prst="rect">
            <a:avLst/>
          </a:prstGeom>
        </p:spPr>
      </p:pic>
    </p:spTree>
    <p:extLst>
      <p:ext uri="{BB962C8B-B14F-4D97-AF65-F5344CB8AC3E}">
        <p14:creationId xmlns:p14="http://schemas.microsoft.com/office/powerpoint/2010/main" val="281588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ronis 2023">
  <a:themeElements>
    <a:clrScheme name="2023">
      <a:dk1>
        <a:srgbClr val="020138"/>
      </a:dk1>
      <a:lt1>
        <a:srgbClr val="FFFFFF"/>
      </a:lt1>
      <a:dk2>
        <a:srgbClr val="020138"/>
      </a:dk2>
      <a:lt2>
        <a:srgbClr val="0077FF"/>
      </a:lt2>
      <a:accent1>
        <a:srgbClr val="D21A24"/>
      </a:accent1>
      <a:accent2>
        <a:srgbClr val="14AAFF"/>
      </a:accent2>
      <a:accent3>
        <a:srgbClr val="BAE0FF"/>
      </a:accent3>
      <a:accent4>
        <a:srgbClr val="E2F3FF"/>
      </a:accent4>
      <a:accent5>
        <a:srgbClr val="2241CD"/>
      </a:accent5>
      <a:accent6>
        <a:srgbClr val="FF6F67"/>
      </a:accent6>
      <a:hlink>
        <a:srgbClr val="4990E2"/>
      </a:hlink>
      <a:folHlink>
        <a:srgbClr val="9AA2BD"/>
      </a:folHlink>
    </a:clrScheme>
    <a:fontScheme name="Varonis 2022">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rm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Varonis 2023" id="{8FF352F5-ECCC-8847-9B34-F739AC508188}" vid="{6EE51902-18F7-6A4E-BC8B-8AF18D2FEA90}"/>
    </a:ext>
  </a:extLst>
</a:theme>
</file>

<file path=ppt/theme/theme2.xml><?xml version="1.0" encoding="utf-8"?>
<a:theme xmlns:a="http://schemas.openxmlformats.org/drawingml/2006/main" name="Varonis 2023 V2">
  <a:themeElements>
    <a:clrScheme name="2023">
      <a:dk1>
        <a:srgbClr val="020138"/>
      </a:dk1>
      <a:lt1>
        <a:srgbClr val="FFFFFF"/>
      </a:lt1>
      <a:dk2>
        <a:srgbClr val="020138"/>
      </a:dk2>
      <a:lt2>
        <a:srgbClr val="0077FF"/>
      </a:lt2>
      <a:accent1>
        <a:srgbClr val="D21A24"/>
      </a:accent1>
      <a:accent2>
        <a:srgbClr val="14AAFF"/>
      </a:accent2>
      <a:accent3>
        <a:srgbClr val="BAE0FF"/>
      </a:accent3>
      <a:accent4>
        <a:srgbClr val="E2F3FF"/>
      </a:accent4>
      <a:accent5>
        <a:srgbClr val="2241CD"/>
      </a:accent5>
      <a:accent6>
        <a:srgbClr val="FF6F67"/>
      </a:accent6>
      <a:hlink>
        <a:srgbClr val="4990E2"/>
      </a:hlink>
      <a:folHlink>
        <a:srgbClr val="9AA2BD"/>
      </a:folHlink>
    </a:clrScheme>
    <a:fontScheme name="Varonis 2022">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rm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Varonis 2023 V2" id="{282F9F85-288D-6F4F-93CB-7F241ABAE3E6}" vid="{2BF4768C-92A0-3C4C-AB96-909A37FFDE5E}"/>
    </a:ext>
  </a:extLst>
</a:theme>
</file>

<file path=ppt/theme/theme3.xml><?xml version="1.0" encoding="utf-8"?>
<a:theme xmlns:a="http://schemas.openxmlformats.org/drawingml/2006/main" name="Varonis 2022">
  <a:themeElements>
    <a:clrScheme name="Varonis 2022">
      <a:dk1>
        <a:srgbClr val="0A1627"/>
      </a:dk1>
      <a:lt1>
        <a:srgbClr val="FFFFFF"/>
      </a:lt1>
      <a:dk2>
        <a:srgbClr val="030416"/>
      </a:dk2>
      <a:lt2>
        <a:srgbClr val="0075FF"/>
      </a:lt2>
      <a:accent1>
        <a:srgbClr val="D21A27"/>
      </a:accent1>
      <a:accent2>
        <a:srgbClr val="6166BF"/>
      </a:accent2>
      <a:accent3>
        <a:srgbClr val="8373FF"/>
      </a:accent3>
      <a:accent4>
        <a:srgbClr val="553EFF"/>
      </a:accent4>
      <a:accent5>
        <a:srgbClr val="3311BF"/>
      </a:accent5>
      <a:accent6>
        <a:srgbClr val="2461B0"/>
      </a:accent6>
      <a:hlink>
        <a:srgbClr val="4990E2"/>
      </a:hlink>
      <a:folHlink>
        <a:srgbClr val="5A5751"/>
      </a:folHlink>
    </a:clrScheme>
    <a:fontScheme name="Varonis 2022">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rm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Varonis 2022" id="{5B5E4B74-FEC7-244D-92D5-B0C5E061144C}" vid="{597BAFF7-D1A1-AB40-A576-3A0698DBAF8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969495-A5DF-4A37-925B-B7161B858361}"/>
</file>

<file path=customXml/itemProps2.xml><?xml version="1.0" encoding="utf-8"?>
<ds:datastoreItem xmlns:ds="http://schemas.openxmlformats.org/officeDocument/2006/customXml" ds:itemID="{2EE8F221-59DA-4659-9D88-340490D99E92}"/>
</file>

<file path=docProps/app.xml><?xml version="1.0" encoding="utf-8"?>
<Properties xmlns="http://schemas.openxmlformats.org/officeDocument/2006/extended-properties" xmlns:vt="http://schemas.openxmlformats.org/officeDocument/2006/docPropsVTypes">
  <Template>Varonis 2023</Template>
  <TotalTime>10065</TotalTime>
  <Words>5257</Words>
  <Application>Microsoft Office PowerPoint</Application>
  <PresentationFormat>On-screen Show (16:9)</PresentationFormat>
  <Paragraphs>306</Paragraphs>
  <Slides>34</Slides>
  <Notes>32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Arial</vt:lpstr>
      <vt:lpstr>Bierstadt</vt:lpstr>
      <vt:lpstr>Calibri</vt:lpstr>
      <vt:lpstr>Century Gothic</vt:lpstr>
      <vt:lpstr>Courier New</vt:lpstr>
      <vt:lpstr>Graphik LC Web</vt:lpstr>
      <vt:lpstr>Noto Sans</vt:lpstr>
      <vt:lpstr>Roboto Mono Medium</vt:lpstr>
      <vt:lpstr>Segoe UI</vt:lpstr>
      <vt:lpstr>System Font Regular</vt:lpstr>
      <vt:lpstr>Wingdings</vt:lpstr>
      <vt:lpstr>Varonis 2023</vt:lpstr>
      <vt:lpstr>Varonis 2023 V2</vt:lpstr>
      <vt:lpstr>Varonis 2022</vt:lpstr>
      <vt:lpstr>PowerPoint Presentation</vt:lpstr>
      <vt:lpstr>PowerPoint Presentation</vt:lpstr>
      <vt:lpstr>PowerPoint Presentation</vt:lpstr>
      <vt:lpstr>Use cases:</vt:lpstr>
      <vt:lpstr>PowerPoint Presentation</vt:lpstr>
      <vt:lpstr>PowerPoint Presentation</vt:lpstr>
      <vt:lpstr>How Copilot works</vt:lpstr>
      <vt:lpstr>PowerPoint Presentation</vt:lpstr>
      <vt:lpstr>PowerPoint Presentation</vt:lpstr>
      <vt:lpstr>PowerPoint Presentation</vt:lpstr>
      <vt:lpstr>PowerPoint Presentation</vt:lpstr>
      <vt:lpstr>PowerPoint Presentation</vt:lpstr>
      <vt:lpstr>PowerPoint Presentation</vt:lpstr>
      <vt:lpstr>Some quick AI concepts</vt:lpstr>
      <vt:lpstr>Microsoft’s relationship with Open AI</vt:lpstr>
      <vt:lpstr>What’s Microsoft’s security plan?</vt:lpstr>
      <vt:lpstr>The good news</vt:lpstr>
      <vt:lpstr>Tenant isolation</vt:lpstr>
      <vt:lpstr>Training boundaries</vt:lpstr>
      <vt:lpstr>Responsible AI checks</vt:lpstr>
      <vt:lpstr>The bad news</vt:lpstr>
      <vt:lpstr>Typical M365 Exposure Levels: Unsafe for Copilot</vt:lpstr>
      <vt:lpstr>Microsoft’s Cloud Permissions Report</vt:lpstr>
      <vt:lpstr>What does Gartner think?</vt:lpstr>
      <vt:lpstr>Labels</vt:lpstr>
      <vt:lpstr>PowerPoint Presentation</vt:lpstr>
      <vt:lpstr>I wouldn’t bet my business on it.</vt:lpstr>
      <vt:lpstr>PowerPoint Presentation</vt:lpstr>
      <vt:lpstr>Preparing for a safe Copilot rollout</vt:lpstr>
      <vt:lpstr>Varonis sets you up for Copilot success</vt:lpstr>
      <vt:lpstr>PowerPoint Presentation</vt:lpstr>
      <vt:lpstr>Results from a recent Varonis customer</vt:lpstr>
      <vt:lpstr>PowerPoint Presentation</vt:lpstr>
      <vt:lpstr>How we start:  Free risk assessment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Sobers</dc:creator>
  <cp:lastModifiedBy>Richard Lander Stow</cp:lastModifiedBy>
  <cp:revision>4</cp:revision>
  <dcterms:created xsi:type="dcterms:W3CDTF">2023-07-27T16:34:37Z</dcterms:created>
  <dcterms:modified xsi:type="dcterms:W3CDTF">2023-10-23T10:22:47Z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d5d1abb-3439-4f5f-8d8c-cee727504120_Enabled">
    <vt:lpwstr>true</vt:lpwstr>
  </property>
  <property fmtid="{D5CDD505-2E9C-101B-9397-08002B2CF9AE}" pid="3" name="MSIP_Label_6d5d1abb-3439-4f5f-8d8c-cee727504120_SetDate">
    <vt:lpwstr>2023-07-27T17:25:39Z</vt:lpwstr>
  </property>
  <property fmtid="{D5CDD505-2E9C-101B-9397-08002B2CF9AE}" pid="4" name="MSIP_Label_6d5d1abb-3439-4f5f-8d8c-cee727504120_Method">
    <vt:lpwstr>Standard</vt:lpwstr>
  </property>
  <property fmtid="{D5CDD505-2E9C-101B-9397-08002B2CF9AE}" pid="5" name="MSIP_Label_6d5d1abb-3439-4f5f-8d8c-cee727504120_Name">
    <vt:lpwstr>6d5d1abb-3439-4f5f-8d8c-cee727504120</vt:lpwstr>
  </property>
  <property fmtid="{D5CDD505-2E9C-101B-9397-08002B2CF9AE}" pid="6" name="MSIP_Label_6d5d1abb-3439-4f5f-8d8c-cee727504120_SiteId">
    <vt:lpwstr>080f3eaf-1e2e-4baf-8c3b-e36006ff4ee8</vt:lpwstr>
  </property>
  <property fmtid="{D5CDD505-2E9C-101B-9397-08002B2CF9AE}" pid="7" name="MSIP_Label_6d5d1abb-3439-4f5f-8d8c-cee727504120_ActionId">
    <vt:lpwstr>99feea01-aca2-44a0-8e52-dae7c6ff693b</vt:lpwstr>
  </property>
  <property fmtid="{D5CDD505-2E9C-101B-9397-08002B2CF9AE}" pid="8" name="MSIP_Label_6d5d1abb-3439-4f5f-8d8c-cee727504120_ContentBits">
    <vt:lpwstr>0</vt:lpwstr>
  </property>
</Properties>
</file>