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40" r:id="rId1"/>
    <p:sldMasterId id="2147483841" r:id="rId2"/>
    <p:sldMasterId id="2147483842" r:id="rId3"/>
    <p:sldMasterId id="2147483843" r:id="rId4"/>
    <p:sldMasterId id="2147483844" r:id="rId5"/>
  </p:sldMasterIdLst>
  <p:notesMasterIdLst>
    <p:notesMasterId r:id="rId4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9144000" cy="5143500" type="screen16x9"/>
  <p:notesSz cx="6858000" cy="9144000"/>
  <p:embeddedFontLst>
    <p:embeddedFont>
      <p:font typeface="Arial Black" panose="020B0604020202020204" pitchFamily="34" charset="0"/>
      <p:regular r:id="rId42"/>
      <p:bold r:id="rId43"/>
    </p:embeddedFont>
    <p:embeddedFont>
      <p:font typeface="Calibri" panose="020F0502020204030204" pitchFamily="34" charset="0"/>
      <p:regular r:id="rId44"/>
      <p:bold r:id="rId45"/>
      <p:italic r:id="rId46"/>
      <p:boldItalic r:id="rId47"/>
    </p:embeddedFont>
    <p:embeddedFont>
      <p:font typeface="Quattrocento Sans" panose="020B0502050000020003"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81361"/>
  </p:normalViewPr>
  <p:slideViewPr>
    <p:cSldViewPr snapToGrid="0">
      <p:cViewPr varScale="1">
        <p:scale>
          <a:sx n="137" d="100"/>
          <a:sy n="137" d="100"/>
        </p:scale>
        <p:origin x="16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customXml" Target="../customXml/item1.xml"/><Relationship Id="rId8" Type="http://schemas.openxmlformats.org/officeDocument/2006/relationships/slide" Target="slides/slide3.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8.fntdata"/><Relationship Id="rId57" Type="http://schemas.openxmlformats.org/officeDocument/2006/relationships/customXml" Target="../customXml/item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rontierzero.io/blog/orphaned-accounts-securit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297ae7e6db5_0_1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0" name="Google Shape;1270;g297ae7e6db5_0_1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p:cNvGrpSpPr/>
        <p:nvPr/>
      </p:nvGrpSpPr>
      <p:grpSpPr>
        <a:xfrm>
          <a:off x="0" y="0"/>
          <a:ext cx="0" cy="0"/>
          <a:chOff x="0" y="0"/>
          <a:chExt cx="0" cy="0"/>
        </a:xfrm>
      </p:grpSpPr>
      <p:sp>
        <p:nvSpPr>
          <p:cNvPr id="1566" name="Google Shape;1566;g297ae7e6db5_0_30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7" name="Google Shape;1567;g297ae7e6db5_0_30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297ae7e6db5_0_5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2" name="Google Shape;1572;g297ae7e6db5_0_5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g297ae7e6db5_0_22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9" name="Google Shape;1579;g297ae7e6db5_0_2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g297ae7e6db5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must protect every device in scope with a correctly configured firewall (or network device with firewall functionality).”</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There is a lot of low hanging fruit here, which should be taken care of as best practice - Passwords, excessive configs, housekeeping etc..</a:t>
            </a:r>
            <a:endParaRPr/>
          </a:p>
          <a:p>
            <a:pPr marL="457200" lvl="0" indent="-298450" algn="l" rtl="0">
              <a:spcBef>
                <a:spcPts val="0"/>
              </a:spcBef>
              <a:spcAft>
                <a:spcPts val="0"/>
              </a:spcAft>
              <a:buSzPts val="1100"/>
              <a:buChar char="●"/>
            </a:pPr>
            <a:r>
              <a:rPr lang="en"/>
              <a:t>There is a theme around removing all internet facing devices, which has become one of the most exploited attack vectors - particularly with exposed ADC’s and VPN endpoints</a:t>
            </a:r>
            <a:endParaRPr/>
          </a:p>
          <a:p>
            <a:pPr marL="457200" lvl="0" indent="-298450" algn="l" rtl="0">
              <a:spcBef>
                <a:spcPts val="0"/>
              </a:spcBef>
              <a:spcAft>
                <a:spcPts val="0"/>
              </a:spcAft>
              <a:buSzPts val="1100"/>
              <a:buChar char="●"/>
            </a:pPr>
            <a:r>
              <a:rPr lang="en"/>
              <a:t>MFA alone is not enough for these devices</a:t>
            </a:r>
            <a:endParaRPr/>
          </a:p>
          <a:p>
            <a:pPr marL="457200" lvl="0" indent="-298450" algn="l" rtl="0">
              <a:spcBef>
                <a:spcPts val="0"/>
              </a:spcBef>
              <a:spcAft>
                <a:spcPts val="0"/>
              </a:spcAft>
              <a:buSzPts val="1100"/>
              <a:buChar char="●"/>
            </a:pPr>
            <a:r>
              <a:rPr lang="en"/>
              <a:t>Leverage firewalling on all devices that are traffic originating</a:t>
            </a:r>
            <a:endParaRPr/>
          </a:p>
        </p:txBody>
      </p:sp>
      <p:sp>
        <p:nvSpPr>
          <p:cNvPr id="1600" name="Google Shape;1600;g297ae7e6db5_0_645: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297ae7e6db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 can help achieve compliance in this area in a number of ways. I’d like to call 2 our specifically….</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Using ZPA to turn apps dark - The principle here is that no private resources need to have a public attack surface.</a:t>
            </a:r>
            <a:endParaRPr/>
          </a:p>
          <a:p>
            <a:pPr marL="457200" lvl="0" indent="-298450" algn="l" rtl="0">
              <a:spcBef>
                <a:spcPts val="0"/>
              </a:spcBef>
              <a:spcAft>
                <a:spcPts val="0"/>
              </a:spcAft>
              <a:buSzPts val="1100"/>
              <a:buChar char="●"/>
            </a:pPr>
            <a:r>
              <a:rPr lang="en"/>
              <a:t>Traditional VPNs that offer a way in continue to be the bane of many organisations lives.</a:t>
            </a:r>
            <a:endParaRPr/>
          </a:p>
          <a:p>
            <a:pPr marL="457200" lvl="0" indent="-298450" algn="l" rtl="0">
              <a:spcBef>
                <a:spcPts val="0"/>
              </a:spcBef>
              <a:spcAft>
                <a:spcPts val="0"/>
              </a:spcAft>
              <a:buSzPts val="1100"/>
              <a:buChar char="●"/>
            </a:pPr>
            <a:r>
              <a:rPr lang="en"/>
              <a:t>There is rarely a week that passes without one of the household name remote access providers publicising some kind of vulnerability that provides attackers with a back door</a:t>
            </a:r>
            <a:endParaRPr/>
          </a:p>
          <a:p>
            <a:pPr marL="457200" lvl="0" indent="-298450" algn="l" rtl="0">
              <a:spcBef>
                <a:spcPts val="0"/>
              </a:spcBef>
              <a:spcAft>
                <a:spcPts val="0"/>
              </a:spcAft>
              <a:buSzPts val="1100"/>
              <a:buChar char="●"/>
            </a:pPr>
            <a:r>
              <a:rPr lang="en"/>
              <a:t>Keeping devices patched and up-to-date is one thing, and that is tracked under a separate control. </a:t>
            </a:r>
            <a:endParaRPr/>
          </a:p>
          <a:p>
            <a:pPr marL="457200" lvl="0" indent="-298450" algn="l" rtl="0">
              <a:spcBef>
                <a:spcPts val="0"/>
              </a:spcBef>
              <a:spcAft>
                <a:spcPts val="0"/>
              </a:spcAft>
              <a:buSzPts val="1100"/>
              <a:buChar char="●"/>
            </a:pPr>
            <a:r>
              <a:rPr lang="en"/>
              <a:t>However the bottleneck around this can be removed by implementing a solution like ZPA that adheres to ZTNA principles…</a:t>
            </a:r>
            <a:endParaRPr/>
          </a:p>
          <a:p>
            <a:pPr marL="914400" lvl="1" indent="-298450" algn="l" rtl="0">
              <a:spcBef>
                <a:spcPts val="0"/>
              </a:spcBef>
              <a:spcAft>
                <a:spcPts val="0"/>
              </a:spcAft>
              <a:buSzPts val="1100"/>
              <a:buChar char="○"/>
            </a:pPr>
            <a:r>
              <a:rPr lang="en"/>
              <a:t>No inbound attack surface / listener</a:t>
            </a:r>
            <a:endParaRPr/>
          </a:p>
          <a:p>
            <a:pPr marL="914400" lvl="1" indent="-298450" algn="l" rtl="0">
              <a:spcBef>
                <a:spcPts val="0"/>
              </a:spcBef>
              <a:spcAft>
                <a:spcPts val="0"/>
              </a:spcAft>
              <a:buSzPts val="1100"/>
              <a:buChar char="○"/>
            </a:pPr>
            <a:r>
              <a:rPr lang="en"/>
              <a:t>Authenticate users before access</a:t>
            </a:r>
            <a:endParaRPr/>
          </a:p>
          <a:p>
            <a:pPr marL="914400" lvl="1" indent="-298450" algn="l" rtl="0">
              <a:spcBef>
                <a:spcPts val="0"/>
              </a:spcBef>
              <a:spcAft>
                <a:spcPts val="0"/>
              </a:spcAft>
              <a:buSzPts val="1100"/>
              <a:buChar char="○"/>
            </a:pPr>
            <a:r>
              <a:rPr lang="en"/>
              <a:t>Only connect users/devices to the apps they are authorised to access, to eliminate lateral movement</a:t>
            </a:r>
            <a:endParaRPr/>
          </a:p>
          <a:p>
            <a:pPr marL="0" lvl="0" indent="0" algn="l" rtl="0">
              <a:spcBef>
                <a:spcPts val="0"/>
              </a:spcBef>
              <a:spcAft>
                <a:spcPts val="0"/>
              </a:spcAft>
              <a:buNone/>
            </a:pPr>
            <a:endParaRPr/>
          </a:p>
          <a:p>
            <a:pPr marL="0" lvl="0" indent="0" algn="l" rtl="0">
              <a:spcBef>
                <a:spcPts val="0"/>
              </a:spcBef>
              <a:spcAft>
                <a:spcPts val="0"/>
              </a:spcAft>
              <a:buNone/>
            </a:pPr>
            <a:r>
              <a:rPr lang="en"/>
              <a:t>@Roy?</a:t>
            </a:r>
            <a:endParaRPr/>
          </a:p>
        </p:txBody>
      </p:sp>
      <p:sp>
        <p:nvSpPr>
          <p:cNvPr id="1638" name="Google Shape;1638;g297ae7e6db5_0_34: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0"/>
        <p:cNvGrpSpPr/>
        <p:nvPr/>
      </p:nvGrpSpPr>
      <p:grpSpPr>
        <a:xfrm>
          <a:off x="0" y="0"/>
          <a:ext cx="0" cy="0"/>
          <a:chOff x="0" y="0"/>
          <a:chExt cx="0" cy="0"/>
        </a:xfrm>
      </p:grpSpPr>
      <p:sp>
        <p:nvSpPr>
          <p:cNvPr id="1661" name="Google Shape;1661;g297ae7e6db5_0_6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2" name="Google Shape;1662;g297ae7e6db5_0_6258: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g297ae7e6db5_0_25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0" name="Google Shape;1670;g297ae7e6db5_0_25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9"/>
        <p:cNvGrpSpPr/>
        <p:nvPr/>
      </p:nvGrpSpPr>
      <p:grpSpPr>
        <a:xfrm>
          <a:off x="0" y="0"/>
          <a:ext cx="0" cy="0"/>
          <a:chOff x="0" y="0"/>
          <a:chExt cx="0" cy="0"/>
        </a:xfrm>
      </p:grpSpPr>
      <p:sp>
        <p:nvSpPr>
          <p:cNvPr id="1690" name="Google Shape;1690;g297ae7e6db5_0_2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applying some simple technical controls when installing computers and network devices, you can minimise vulnerabilities and protect against common types of attack.”</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This control is all about ensuring your devices are configured as lean as possible, so they can only fulfill the tasks they need to, and no more.</a:t>
            </a:r>
            <a:endParaRPr/>
          </a:p>
          <a:p>
            <a:pPr marL="457200" lvl="0" indent="-298450" algn="l" rtl="0">
              <a:spcBef>
                <a:spcPts val="0"/>
              </a:spcBef>
              <a:spcAft>
                <a:spcPts val="0"/>
              </a:spcAft>
              <a:buSzPts val="1100"/>
              <a:buChar char="●"/>
            </a:pPr>
            <a:r>
              <a:rPr lang="en"/>
              <a:t>Again, lots of non technical common sense best practices at play here such as, user account management, password management, device locking controls.</a:t>
            </a:r>
            <a:endParaRPr/>
          </a:p>
          <a:p>
            <a:pPr marL="457200" lvl="0" indent="-298450" algn="l" rtl="0">
              <a:spcBef>
                <a:spcPts val="0"/>
              </a:spcBef>
              <a:spcAft>
                <a:spcPts val="0"/>
              </a:spcAft>
              <a:buSzPts val="1100"/>
              <a:buChar char="●"/>
            </a:pPr>
            <a:r>
              <a:rPr lang="en"/>
              <a:t>However, there are some interesting areas around user authentication and software execution where Zscaler can add some value.</a:t>
            </a:r>
            <a:endParaRPr/>
          </a:p>
        </p:txBody>
      </p:sp>
      <p:sp>
        <p:nvSpPr>
          <p:cNvPr id="1691" name="Google Shape;1691;g297ae7e6db5_0_2453: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g297ae7e6db5_0_2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Customers talks to us a lot about how we can help with the so-called JML process - Joiner, Mover, Leaver</a:t>
            </a:r>
            <a:endParaRPr/>
          </a:p>
          <a:p>
            <a:pPr marL="457200" lvl="0" indent="-298450" algn="l" rtl="0">
              <a:spcBef>
                <a:spcPts val="0"/>
              </a:spcBef>
              <a:spcAft>
                <a:spcPts val="0"/>
              </a:spcAft>
              <a:buSzPts val="1100"/>
              <a:buChar char="●"/>
            </a:pPr>
            <a:r>
              <a:rPr lang="en"/>
              <a:t>This is something that, if not handled effectively, can expose you significantly from a data loss and possible breach</a:t>
            </a:r>
            <a:endParaRPr/>
          </a:p>
          <a:p>
            <a:pPr marL="457200" lvl="0" indent="-298450" algn="l" rtl="0">
              <a:spcBef>
                <a:spcPts val="0"/>
              </a:spcBef>
              <a:spcAft>
                <a:spcPts val="0"/>
              </a:spcAft>
              <a:buSzPts val="1100"/>
              <a:buChar char="●"/>
            </a:pPr>
            <a:r>
              <a:rPr lang="en"/>
              <a:t>It's the classic scenario where somebody leaves the org, but their accounts do not get removed. This can open a significant attack vector, depending on the systems and users level of access.</a:t>
            </a:r>
            <a:endParaRPr/>
          </a:p>
          <a:p>
            <a:pPr marL="0" lvl="0" indent="0" algn="l" rtl="0">
              <a:spcBef>
                <a:spcPts val="0"/>
              </a:spcBef>
              <a:spcAft>
                <a:spcPts val="0"/>
              </a:spcAft>
              <a:buNone/>
            </a:pPr>
            <a:endParaRPr/>
          </a:p>
          <a:p>
            <a:pPr marL="0" lvl="0" indent="0" algn="l" rtl="0">
              <a:spcBef>
                <a:spcPts val="0"/>
              </a:spcBef>
              <a:spcAft>
                <a:spcPts val="0"/>
              </a:spcAft>
              <a:buNone/>
            </a:pPr>
            <a:r>
              <a:rPr lang="en"/>
              <a:t>COLONIAL PIPELINE</a:t>
            </a:r>
            <a:endParaRPr/>
          </a:p>
          <a:p>
            <a:pPr marL="0" lvl="0" indent="0" algn="l" rtl="0">
              <a:spcBef>
                <a:spcPts val="0"/>
              </a:spcBef>
              <a:spcAft>
                <a:spcPts val="0"/>
              </a:spcAft>
              <a:buNone/>
            </a:pPr>
            <a:r>
              <a:rPr lang="en"/>
              <a:t>Probably the best recent example of this is the Colonial Pipeline breach, by Darkside, in 2021.</a:t>
            </a:r>
            <a:endParaRPr/>
          </a:p>
          <a:p>
            <a:pPr marL="0" lvl="0" indent="0" algn="l" rtl="0">
              <a:spcBef>
                <a:spcPts val="0"/>
              </a:spcBef>
              <a:spcAft>
                <a:spcPts val="0"/>
              </a:spcAft>
              <a:buNone/>
            </a:pPr>
            <a:r>
              <a:rPr lang="en"/>
              <a:t>Access was gained through a VPN using an orphaned account.</a:t>
            </a:r>
            <a:endParaRPr/>
          </a:p>
          <a:p>
            <a:pPr marL="0" lvl="0" indent="0" algn="l" rtl="0">
              <a:spcBef>
                <a:spcPts val="0"/>
              </a:spcBef>
              <a:spcAft>
                <a:spcPts val="0"/>
              </a:spcAft>
              <a:buNone/>
            </a:pPr>
            <a:r>
              <a:rPr lang="en"/>
              <a:t>The ultimate cost - $4.4m in ransom payments</a:t>
            </a:r>
            <a:endParaRPr/>
          </a:p>
          <a:p>
            <a:pPr marL="0" lvl="0" indent="0" algn="l" rtl="0">
              <a:spcBef>
                <a:spcPts val="0"/>
              </a:spcBef>
              <a:spcAft>
                <a:spcPts val="0"/>
              </a:spcAft>
              <a:buNone/>
            </a:pPr>
            <a:r>
              <a:rPr lang="en" u="sng">
                <a:solidFill>
                  <a:schemeClr val="hlink"/>
                </a:solidFill>
                <a:hlinkClick r:id="rId3"/>
              </a:rPr>
              <a:t>https://www.frontierzero.io/blog/orphaned-accounts-security</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Due to the fact Zscaler sits inline in terms of accessing both internet based and internal providence resources, we are very well placed to enforce the JML policies - i.e. as soon as a user leaves, or a third party completes their job, access will be removed</a:t>
            </a:r>
            <a:endParaRPr/>
          </a:p>
          <a:p>
            <a:pPr marL="457200" lvl="0" indent="-298450" algn="l" rtl="0">
              <a:spcBef>
                <a:spcPts val="0"/>
              </a:spcBef>
              <a:spcAft>
                <a:spcPts val="0"/>
              </a:spcAft>
              <a:buSzPts val="1100"/>
              <a:buChar char="●"/>
            </a:pPr>
            <a:r>
              <a:rPr lang="en"/>
              <a:t>Or if a user hands in their notice, they can be auto transitioned into a holding group which limits their ability to exfiltrate data</a:t>
            </a:r>
            <a:endParaRPr/>
          </a:p>
          <a:p>
            <a:pPr marL="457200" lvl="0" indent="-298450" algn="l" rtl="0">
              <a:spcBef>
                <a:spcPts val="0"/>
              </a:spcBef>
              <a:spcAft>
                <a:spcPts val="0"/>
              </a:spcAft>
              <a:buSzPts val="1100"/>
              <a:buChar char="●"/>
            </a:pPr>
            <a:r>
              <a:rPr lang="en"/>
              <a:t>Zscaler cannot do this alone, but relies on integration with your IDP - Azure AD, Ping Fed, OneLogin etc.</a:t>
            </a:r>
            <a:endParaRPr/>
          </a:p>
          <a:p>
            <a:pPr marL="457200" lvl="0" indent="-298450" algn="l" rtl="0">
              <a:spcBef>
                <a:spcPts val="0"/>
              </a:spcBef>
              <a:spcAft>
                <a:spcPts val="0"/>
              </a:spcAft>
              <a:buSzPts val="1100"/>
              <a:buChar char="●"/>
            </a:pPr>
            <a:r>
              <a:rPr lang="en"/>
              <a:t>Leveraging SAML and SCIM protocols, we can ensure that users access is onboarded and removed in real-time, as needed.</a:t>
            </a:r>
            <a:endParaRPr/>
          </a:p>
          <a:p>
            <a:pPr marL="457200" lvl="0" indent="-298450" algn="l" rtl="0">
              <a:spcBef>
                <a:spcPts val="0"/>
              </a:spcBef>
              <a:spcAft>
                <a:spcPts val="0"/>
              </a:spcAft>
              <a:buSzPts val="1100"/>
              <a:buChar char="●"/>
            </a:pPr>
            <a:r>
              <a:rPr lang="en"/>
              <a:t>Access policies can then be built against the attributes we leverage from the IDP</a:t>
            </a:r>
            <a:endParaRPr/>
          </a:p>
          <a:p>
            <a:pPr marL="0" lvl="0" indent="0" algn="l" rtl="0">
              <a:spcBef>
                <a:spcPts val="0"/>
              </a:spcBef>
              <a:spcAft>
                <a:spcPts val="0"/>
              </a:spcAft>
              <a:buNone/>
            </a:pPr>
            <a:endParaRPr/>
          </a:p>
          <a:p>
            <a:pPr marL="0" lvl="0" indent="0" algn="l" rtl="0">
              <a:spcBef>
                <a:spcPts val="0"/>
              </a:spcBef>
              <a:spcAft>
                <a:spcPts val="0"/>
              </a:spcAft>
              <a:buNone/>
            </a:pPr>
            <a:r>
              <a:rPr lang="en"/>
              <a:t>@Roy?</a:t>
            </a:r>
            <a:endParaRPr/>
          </a:p>
        </p:txBody>
      </p:sp>
      <p:sp>
        <p:nvSpPr>
          <p:cNvPr id="1723" name="Google Shape;1723;g297ae7e6db5_0_2579: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3"/>
        <p:cNvGrpSpPr/>
        <p:nvPr/>
      </p:nvGrpSpPr>
      <p:grpSpPr>
        <a:xfrm>
          <a:off x="0" y="0"/>
          <a:ext cx="0" cy="0"/>
          <a:chOff x="0" y="0"/>
          <a:chExt cx="0" cy="0"/>
        </a:xfrm>
      </p:grpSpPr>
      <p:sp>
        <p:nvSpPr>
          <p:cNvPr id="1744" name="Google Shape;1744;g297ae7e6db5_0_66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5" name="Google Shape;1745;g297ae7e6db5_0_6666: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g297ae7e6db5_0_30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78" name="Google Shape;1278;g297ae7e6db5_0_30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g297ae7e6db5_0_26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3" name="Google Shape;1753;g297ae7e6db5_0_26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297ae7e6db5_0_2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“Vulnerabilities are regularly discovered in all sorts of software. Once discovered, malicious individuals or groups move quickly to misuse (or ‘exploit’) vulnerabilities to attack computers and networks.”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There is a bit of overlap here from the firewall control, but i think we are all agreed that software (endpoint or network device) needs to be kept up to date</a:t>
            </a:r>
            <a:endParaRPr/>
          </a:p>
          <a:p>
            <a:pPr marL="457200" lvl="0" indent="-298450" algn="l" rtl="0">
              <a:spcBef>
                <a:spcPts val="0"/>
              </a:spcBef>
              <a:spcAft>
                <a:spcPts val="0"/>
              </a:spcAft>
              <a:buSzPts val="1100"/>
              <a:buChar char="●"/>
            </a:pPr>
            <a:r>
              <a:rPr lang="en"/>
              <a:t>NCSC do provide some specific guidelines within CE around ensuring critical or high risk updates are installed within 14 days of release - particularly if the vulnerabilities patched exceen a CVSS score of 7.</a:t>
            </a:r>
            <a:endParaRPr/>
          </a:p>
          <a:p>
            <a:pPr marL="0" lvl="0" indent="0" algn="l" rtl="0">
              <a:spcBef>
                <a:spcPts val="0"/>
              </a:spcBef>
              <a:spcAft>
                <a:spcPts val="0"/>
              </a:spcAft>
              <a:buNone/>
            </a:pPr>
            <a:endParaRPr/>
          </a:p>
          <a:p>
            <a:pPr marL="0" lvl="0" indent="0" algn="l" rtl="0">
              <a:spcBef>
                <a:spcPts val="0"/>
              </a:spcBef>
              <a:spcAft>
                <a:spcPts val="0"/>
              </a:spcAft>
              <a:buNone/>
            </a:pPr>
            <a:r>
              <a:rPr lang="en"/>
              <a:t>Broadly speaking, Zscaler can help meet this control in a number of ways…</a:t>
            </a:r>
            <a:endParaRPr/>
          </a:p>
        </p:txBody>
      </p:sp>
      <p:sp>
        <p:nvSpPr>
          <p:cNvPr id="1774" name="Google Shape;1774;g297ae7e6db5_0_2629: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Google Shape;1805;g297ae7e6db5_0_2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Zscaler can help here in a number of ways.</a:t>
            </a:r>
            <a:endParaRPr/>
          </a:p>
          <a:p>
            <a:pPr marL="457200" lvl="0" indent="-298450" algn="l" rtl="0">
              <a:spcBef>
                <a:spcPts val="0"/>
              </a:spcBef>
              <a:spcAft>
                <a:spcPts val="0"/>
              </a:spcAft>
              <a:buSzPts val="1100"/>
              <a:buChar char="●"/>
            </a:pPr>
            <a:r>
              <a:rPr lang="en"/>
              <a:t>Firstly, protecting your inra from known vulnerabilities - We have already spoken about ZTNA principles, and these also apply here.</a:t>
            </a:r>
            <a:endParaRPr/>
          </a:p>
          <a:p>
            <a:pPr marL="457200" lvl="0" indent="-298450" algn="l" rtl="0">
              <a:spcBef>
                <a:spcPts val="0"/>
              </a:spcBef>
              <a:spcAft>
                <a:spcPts val="0"/>
              </a:spcAft>
              <a:buSzPts val="1100"/>
              <a:buChar char="●"/>
            </a:pPr>
            <a:r>
              <a:rPr lang="en"/>
              <a:t>Secondly,protecting your users and euc from vulnerabilities</a:t>
            </a:r>
            <a:endParaRPr/>
          </a:p>
          <a:p>
            <a:pPr marL="457200" lvl="0" indent="-298450" algn="l" rtl="0">
              <a:spcBef>
                <a:spcPts val="0"/>
              </a:spcBef>
              <a:spcAft>
                <a:spcPts val="0"/>
              </a:spcAft>
              <a:buSzPts val="1100"/>
              <a:buChar char="●"/>
            </a:pPr>
            <a:r>
              <a:rPr lang="en"/>
              <a:t>A lot of organisations we are speaking to are taking the cyber security mindset of ‘Assume Breach’ which essentially means they are resigned to the fact they are going to get hacked, so its all about then limiting the blast radius. I.e. if an endpoint of a high profile user were to be compromised, it's all about restricting what can be controlled </a:t>
            </a:r>
            <a:endParaRPr/>
          </a:p>
          <a:p>
            <a:pPr marL="457200" lvl="0" indent="-298450" algn="l" rtl="0">
              <a:spcBef>
                <a:spcPts val="0"/>
              </a:spcBef>
              <a:spcAft>
                <a:spcPts val="0"/>
              </a:spcAft>
              <a:buSzPts val="1100"/>
              <a:buChar char="●"/>
            </a:pPr>
            <a:r>
              <a:rPr lang="en"/>
              <a:t>One way of doing this is to use Browser Isolation</a:t>
            </a:r>
            <a:endParaRPr/>
          </a:p>
          <a:p>
            <a:pPr marL="914400" lvl="1" indent="-298450" algn="l" rtl="0">
              <a:spcBef>
                <a:spcPts val="0"/>
              </a:spcBef>
              <a:spcAft>
                <a:spcPts val="0"/>
              </a:spcAft>
              <a:buSzPts val="1100"/>
              <a:buChar char="○"/>
            </a:pPr>
            <a:r>
              <a:rPr lang="en"/>
              <a:t>This essentially works by rendering web content in the zscaler cloud, and then only streaming the pixels down to the device for user consumption.</a:t>
            </a:r>
            <a:endParaRPr/>
          </a:p>
          <a:p>
            <a:pPr marL="914400" lvl="1" indent="-298450" algn="l" rtl="0">
              <a:spcBef>
                <a:spcPts val="0"/>
              </a:spcBef>
              <a:spcAft>
                <a:spcPts val="0"/>
              </a:spcAft>
              <a:buSzPts val="1100"/>
              <a:buChar char="○"/>
            </a:pPr>
            <a:r>
              <a:rPr lang="en"/>
              <a:t>The benefits of this are  the fact the user can still access and interact with the web content, but they remain air gapped.</a:t>
            </a:r>
            <a:endParaRPr/>
          </a:p>
          <a:p>
            <a:pPr marL="914400" lvl="1" indent="-298450" algn="l" rtl="0">
              <a:spcBef>
                <a:spcPts val="0"/>
              </a:spcBef>
              <a:spcAft>
                <a:spcPts val="0"/>
              </a:spcAft>
              <a:buSzPts val="1100"/>
              <a:buChar char="○"/>
            </a:pPr>
            <a:r>
              <a:rPr lang="en"/>
              <a:t>This means controls can be put in place to thwart the spread of malicious payloads and also limit possible data loss which is often the net result of a breach.</a:t>
            </a:r>
            <a:endParaRPr/>
          </a:p>
          <a:p>
            <a:pPr marL="914400" lvl="1" indent="-298450" algn="l" rtl="0">
              <a:spcBef>
                <a:spcPts val="0"/>
              </a:spcBef>
              <a:spcAft>
                <a:spcPts val="0"/>
              </a:spcAft>
              <a:buSzPts val="1100"/>
              <a:buChar char="○"/>
            </a:pPr>
            <a:r>
              <a:rPr lang="en"/>
              <a:t>This protects the end device, but also can stop problematic interactions between compromised devices and your internal or external applications</a:t>
            </a:r>
            <a:endParaRPr/>
          </a:p>
          <a:p>
            <a:pPr marL="0" lvl="0" indent="0" algn="l" rtl="0">
              <a:spcBef>
                <a:spcPts val="0"/>
              </a:spcBef>
              <a:spcAft>
                <a:spcPts val="0"/>
              </a:spcAft>
              <a:buNone/>
            </a:pPr>
            <a:endParaRPr/>
          </a:p>
          <a:p>
            <a:pPr marL="457200" lvl="0" indent="-298450" algn="l" rtl="0">
              <a:spcBef>
                <a:spcPts val="0"/>
              </a:spcBef>
              <a:spcAft>
                <a:spcPts val="0"/>
              </a:spcAft>
              <a:buClr>
                <a:schemeClr val="dk1"/>
              </a:buClr>
              <a:buSzPts val="1100"/>
              <a:buChar char="●"/>
            </a:pPr>
            <a:r>
              <a:rPr lang="en">
                <a:solidFill>
                  <a:schemeClr val="dk1"/>
                </a:solidFill>
              </a:rPr>
              <a:t>Finally, visibility is absolutely key to understand your inventory of devices and your potential exposure</a:t>
            </a:r>
            <a:endParaRPr/>
          </a:p>
          <a:p>
            <a:pPr marL="0" lvl="0" indent="0" algn="l" rtl="0">
              <a:spcBef>
                <a:spcPts val="0"/>
              </a:spcBef>
              <a:spcAft>
                <a:spcPts val="0"/>
              </a:spcAft>
              <a:buNone/>
            </a:pPr>
            <a:endParaRPr/>
          </a:p>
          <a:p>
            <a:pPr marL="0" lvl="0" indent="0" algn="l" rtl="0">
              <a:spcBef>
                <a:spcPts val="0"/>
              </a:spcBef>
              <a:spcAft>
                <a:spcPts val="0"/>
              </a:spcAft>
              <a:buNone/>
            </a:pPr>
            <a:r>
              <a:rPr lang="en"/>
              <a:t>@roy?</a:t>
            </a:r>
            <a:endParaRPr/>
          </a:p>
          <a:p>
            <a:pPr marL="0" lvl="0" indent="0" algn="l" rtl="0">
              <a:spcBef>
                <a:spcPts val="0"/>
              </a:spcBef>
              <a:spcAft>
                <a:spcPts val="0"/>
              </a:spcAft>
              <a:buNone/>
            </a:pPr>
            <a:endParaRPr/>
          </a:p>
        </p:txBody>
      </p:sp>
      <p:sp>
        <p:nvSpPr>
          <p:cNvPr id="1806" name="Google Shape;1806;g297ae7e6db5_0_2660: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297ae7e6db5_0_70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2" name="Google Shape;1832;g297ae7e6db5_0_7074: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8"/>
        <p:cNvGrpSpPr/>
        <p:nvPr/>
      </p:nvGrpSpPr>
      <p:grpSpPr>
        <a:xfrm>
          <a:off x="0" y="0"/>
          <a:ext cx="0" cy="0"/>
          <a:chOff x="0" y="0"/>
          <a:chExt cx="0" cy="0"/>
        </a:xfrm>
      </p:grpSpPr>
      <p:sp>
        <p:nvSpPr>
          <p:cNvPr id="1839" name="Google Shape;1839;g297ae7e6db5_0_27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0" name="Google Shape;1840;g297ae7e6db5_0_27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9"/>
        <p:cNvGrpSpPr/>
        <p:nvPr/>
      </p:nvGrpSpPr>
      <p:grpSpPr>
        <a:xfrm>
          <a:off x="0" y="0"/>
          <a:ext cx="0" cy="0"/>
          <a:chOff x="0" y="0"/>
          <a:chExt cx="0" cy="0"/>
        </a:xfrm>
      </p:grpSpPr>
      <p:sp>
        <p:nvSpPr>
          <p:cNvPr id="1860" name="Google Shape;1860;g297ae7e6db5_0_2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“..accounts with special access privileges have enhanced access to devices, applications and information. If these accounts are compromised, an attacker could take advantage of their greater accesses to corrupt information on a large scale, disrupt business processes or gain unauthorised access to other devices in the organisation.”</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The user is commonly regarded as the weakest link in terms of cyber security, so its important user access control is managed carefully.</a:t>
            </a:r>
            <a:endParaRPr/>
          </a:p>
          <a:p>
            <a:pPr marL="457200" lvl="0" indent="-298450" algn="l" rtl="0">
              <a:spcBef>
                <a:spcPts val="0"/>
              </a:spcBef>
              <a:spcAft>
                <a:spcPts val="0"/>
              </a:spcAft>
              <a:buSzPts val="1100"/>
              <a:buChar char="●"/>
            </a:pPr>
            <a:r>
              <a:rPr lang="en"/>
              <a:t>Non technical best practices should be a matter of course for all organisations in 2023 - approval processes for account creation, account deletion, limited account scope etc.</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61" name="Google Shape;1861;g297ae7e6db5_0_2696: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1"/>
        <p:cNvGrpSpPr/>
        <p:nvPr/>
      </p:nvGrpSpPr>
      <p:grpSpPr>
        <a:xfrm>
          <a:off x="0" y="0"/>
          <a:ext cx="0" cy="0"/>
          <a:chOff x="0" y="0"/>
          <a:chExt cx="0" cy="0"/>
        </a:xfrm>
      </p:grpSpPr>
      <p:sp>
        <p:nvSpPr>
          <p:cNvPr id="1892" name="Google Shape;1892;g297ae7e6db5_0_2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a Zscaler point of view, it's almost a bit of rinse and repeat from a controls perspective here.</a:t>
            </a:r>
            <a:endParaRPr/>
          </a:p>
          <a:p>
            <a:pPr marL="457200" lvl="0" indent="-298450" algn="l" rtl="0">
              <a:spcBef>
                <a:spcPts val="0"/>
              </a:spcBef>
              <a:spcAft>
                <a:spcPts val="0"/>
              </a:spcAft>
              <a:buSzPts val="1100"/>
              <a:buChar char="●"/>
            </a:pPr>
            <a:r>
              <a:rPr lang="en"/>
              <a:t>Authentication before access - tick</a:t>
            </a:r>
            <a:endParaRPr/>
          </a:p>
          <a:p>
            <a:pPr marL="457200" lvl="0" indent="-298450" algn="l" rtl="0">
              <a:spcBef>
                <a:spcPts val="0"/>
              </a:spcBef>
              <a:spcAft>
                <a:spcPts val="0"/>
              </a:spcAft>
              <a:buSzPts val="1100"/>
              <a:buChar char="●"/>
            </a:pPr>
            <a:r>
              <a:rPr lang="en"/>
              <a:t>User to app segmentation via ZPA to avoid lateral movement - tick</a:t>
            </a:r>
            <a:endParaRPr/>
          </a:p>
          <a:p>
            <a:pPr marL="0" lvl="0" indent="0" algn="l" rtl="0">
              <a:spcBef>
                <a:spcPts val="0"/>
              </a:spcBef>
              <a:spcAft>
                <a:spcPts val="0"/>
              </a:spcAft>
              <a:buNone/>
            </a:pPr>
            <a:endParaRPr/>
          </a:p>
          <a:p>
            <a:pPr marL="0" lvl="0" indent="0" algn="l" rtl="0">
              <a:spcBef>
                <a:spcPts val="0"/>
              </a:spcBef>
              <a:spcAft>
                <a:spcPts val="0"/>
              </a:spcAft>
              <a:buNone/>
            </a:pPr>
            <a:r>
              <a:rPr lang="en"/>
              <a:t>However,one thing we have touch on much yet is 3rd party access.</a:t>
            </a:r>
            <a:endParaRPr/>
          </a:p>
          <a:p>
            <a:pPr marL="457200" lvl="0" indent="-298450" algn="l" rtl="0">
              <a:spcBef>
                <a:spcPts val="0"/>
              </a:spcBef>
              <a:spcAft>
                <a:spcPts val="0"/>
              </a:spcAft>
              <a:buSzPts val="1100"/>
              <a:buChar char="●"/>
            </a:pPr>
            <a:r>
              <a:rPr lang="en"/>
              <a:t>How many of your grant access to some resources to individuals outside of your org?</a:t>
            </a:r>
            <a:endParaRPr/>
          </a:p>
          <a:p>
            <a:pPr marL="457200" lvl="0" indent="-298450" algn="l" rtl="0">
              <a:spcBef>
                <a:spcPts val="0"/>
              </a:spcBef>
              <a:spcAft>
                <a:spcPts val="0"/>
              </a:spcAft>
              <a:buSzPts val="1100"/>
              <a:buChar char="●"/>
            </a:pPr>
            <a:r>
              <a:rPr lang="en"/>
              <a:t>How do you manage this today?</a:t>
            </a:r>
            <a:endParaRPr/>
          </a:p>
          <a:p>
            <a:pPr marL="0" lvl="0" indent="0" algn="l" rtl="0">
              <a:spcBef>
                <a:spcPts val="0"/>
              </a:spcBef>
              <a:spcAft>
                <a:spcPts val="0"/>
              </a:spcAft>
              <a:buNone/>
            </a:pPr>
            <a:endParaRPr/>
          </a:p>
          <a:p>
            <a:pPr marL="0" lvl="0" indent="0" algn="l" rtl="0">
              <a:spcBef>
                <a:spcPts val="0"/>
              </a:spcBef>
              <a:spcAft>
                <a:spcPts val="0"/>
              </a:spcAft>
              <a:buNone/>
            </a:pPr>
            <a:r>
              <a:rPr lang="en"/>
              <a:t>Where Zscaler can help is having the ability to provide what we call ‘privileged remote access’ to 3p’s, with the following benefits:</a:t>
            </a:r>
            <a:endParaRPr/>
          </a:p>
          <a:p>
            <a:pPr marL="457200" lvl="0" indent="-298450" algn="l" rtl="0">
              <a:spcBef>
                <a:spcPts val="0"/>
              </a:spcBef>
              <a:spcAft>
                <a:spcPts val="0"/>
              </a:spcAft>
              <a:buSzPts val="1100"/>
              <a:buChar char="●"/>
            </a:pPr>
            <a:r>
              <a:rPr lang="en"/>
              <a:t>No client or vpn to deploy or manage</a:t>
            </a:r>
            <a:endParaRPr/>
          </a:p>
          <a:p>
            <a:pPr marL="457200" lvl="0" indent="-298450" algn="l" rtl="0">
              <a:spcBef>
                <a:spcPts val="0"/>
              </a:spcBef>
              <a:spcAft>
                <a:spcPts val="0"/>
              </a:spcAft>
              <a:buSzPts val="1100"/>
              <a:buChar char="●"/>
            </a:pPr>
            <a:r>
              <a:rPr lang="en"/>
              <a:t>JIT provisioning with automation for policy adding/removal - driven by your IDP (great examples with AAD)</a:t>
            </a:r>
            <a:endParaRPr/>
          </a:p>
          <a:p>
            <a:pPr marL="457200" lvl="0" indent="-298450" algn="l" rtl="0">
              <a:spcBef>
                <a:spcPts val="0"/>
              </a:spcBef>
              <a:spcAft>
                <a:spcPts val="0"/>
              </a:spcAft>
              <a:buSzPts val="1100"/>
              <a:buChar char="●"/>
            </a:pPr>
            <a:r>
              <a:rPr lang="en"/>
              <a:t>Access to not only web, but ssh, rdp and vnc which cover a lot of the most common use cases we are hearing from our customers</a:t>
            </a:r>
            <a:endParaRPr/>
          </a:p>
          <a:p>
            <a:pPr marL="457200" lvl="0" indent="-298450" algn="l" rtl="0">
              <a:spcBef>
                <a:spcPts val="0"/>
              </a:spcBef>
              <a:spcAft>
                <a:spcPts val="0"/>
              </a:spcAft>
              <a:buSzPts val="1100"/>
              <a:buChar char="●"/>
            </a:pPr>
            <a:r>
              <a:rPr lang="en"/>
              <a:t>Advanced functionality such as session recording and payload scanning via our sandbox</a:t>
            </a:r>
            <a:endParaRPr/>
          </a:p>
          <a:p>
            <a:pPr marL="457200" lvl="0" indent="-298450" algn="l" rtl="0">
              <a:spcBef>
                <a:spcPts val="0"/>
              </a:spcBef>
              <a:spcAft>
                <a:spcPts val="0"/>
              </a:spcAft>
              <a:buSzPts val="1100"/>
              <a:buChar char="●"/>
            </a:pPr>
            <a:r>
              <a:rPr lang="en"/>
              <a:t>Fully logged and audited for compliance</a:t>
            </a:r>
            <a:endParaRPr/>
          </a:p>
          <a:p>
            <a:pPr marL="0" lvl="0" indent="0" algn="l" rtl="0">
              <a:spcBef>
                <a:spcPts val="0"/>
              </a:spcBef>
              <a:spcAft>
                <a:spcPts val="0"/>
              </a:spcAft>
              <a:buNone/>
            </a:pPr>
            <a:endParaRPr/>
          </a:p>
          <a:p>
            <a:pPr marL="0" lvl="0" indent="0" algn="l" rtl="0">
              <a:spcBef>
                <a:spcPts val="0"/>
              </a:spcBef>
              <a:spcAft>
                <a:spcPts val="0"/>
              </a:spcAft>
              <a:buNone/>
            </a:pPr>
            <a:r>
              <a:rPr lang="en"/>
              <a:t>This is resonating extremely well for us, and is a uige area of growth seeing as errant 3p access has been a big vector for attackers in some of the highest profile breaches in the last 10 years - the most infamous perhaps being the breach of US retailer Target in 2013.</a:t>
            </a:r>
            <a:endParaRPr/>
          </a:p>
        </p:txBody>
      </p:sp>
      <p:sp>
        <p:nvSpPr>
          <p:cNvPr id="1893" name="Google Shape;1893;g297ae7e6db5_0_2727: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g297ae7e6db5_0_74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5" name="Google Shape;1915;g297ae7e6db5_0_7482: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1"/>
        <p:cNvGrpSpPr/>
        <p:nvPr/>
      </p:nvGrpSpPr>
      <p:grpSpPr>
        <a:xfrm>
          <a:off x="0" y="0"/>
          <a:ext cx="0" cy="0"/>
          <a:chOff x="0" y="0"/>
          <a:chExt cx="0" cy="0"/>
        </a:xfrm>
      </p:grpSpPr>
      <p:sp>
        <p:nvSpPr>
          <p:cNvPr id="1922" name="Google Shape;1922;g297ae7e6db5_0_28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3" name="Google Shape;1923;g297ae7e6db5_0_28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g297ae7e6db5_0_2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a system is infected, your organisation is likely to suffer from problems like malfunctioning systems, data loss, or onward infection that goes unseen until it causes harm elsewhere.”</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From a controls perspective, this feels like the big one. The one that will make the most headlines</a:t>
            </a:r>
            <a:endParaRPr/>
          </a:p>
          <a:p>
            <a:pPr marL="457200" lvl="0" indent="-298450" algn="l" rtl="0">
              <a:spcBef>
                <a:spcPts val="0"/>
              </a:spcBef>
              <a:spcAft>
                <a:spcPts val="0"/>
              </a:spcAft>
              <a:buSzPts val="1100"/>
              <a:buChar char="●"/>
            </a:pPr>
            <a:r>
              <a:rPr lang="en"/>
              <a:t>And the hardest one to control - this is all common sense, but easier said than done in terms of control</a:t>
            </a:r>
            <a:endParaRPr/>
          </a:p>
          <a:p>
            <a:pPr marL="457200" lvl="0" indent="-298450" algn="l" rtl="0">
              <a:spcBef>
                <a:spcPts val="0"/>
              </a:spcBef>
              <a:spcAft>
                <a:spcPts val="0"/>
              </a:spcAft>
              <a:buSzPts val="1100"/>
              <a:buChar char="●"/>
            </a:pPr>
            <a:r>
              <a:rPr lang="en"/>
              <a:t>Particularly when users are at the centre of IT, and they are always the weakest link</a:t>
            </a:r>
            <a:endParaRPr/>
          </a:p>
        </p:txBody>
      </p:sp>
      <p:sp>
        <p:nvSpPr>
          <p:cNvPr id="1944" name="Google Shape;1944;g297ae7e6db5_0_2775: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297ae7e6db5_0_58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900"/>
              <a:buFont typeface="Calibri"/>
              <a:buNone/>
            </a:pPr>
            <a:endParaRPr dirty="0"/>
          </a:p>
        </p:txBody>
      </p:sp>
      <p:sp>
        <p:nvSpPr>
          <p:cNvPr id="1283" name="Google Shape;1283;g297ae7e6db5_0_58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297ae7e6db5_0_2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bottom line is, you need to have anti-malware measures in place, and this is very much Zscaler’s bread and butter</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To give yourselves the best chance of staying clean, you don't want to be chasing your tail running updates and ensuring you have the latest set of protections in place</a:t>
            </a:r>
            <a:endParaRPr/>
          </a:p>
          <a:p>
            <a:pPr marL="457200" lvl="0" indent="-298450" algn="l" rtl="0">
              <a:spcBef>
                <a:spcPts val="0"/>
              </a:spcBef>
              <a:spcAft>
                <a:spcPts val="0"/>
              </a:spcAft>
              <a:buSzPts val="1100"/>
              <a:buChar char="●"/>
            </a:pPr>
            <a:r>
              <a:rPr lang="en"/>
              <a:t>Consuming security as a service is a must, and zscaler do this with what we call the cloud effect</a:t>
            </a:r>
            <a:endParaRPr/>
          </a:p>
          <a:p>
            <a:pPr marL="457200" lvl="0" indent="-298450" algn="l" rtl="0">
              <a:spcBef>
                <a:spcPts val="0"/>
              </a:spcBef>
              <a:spcAft>
                <a:spcPts val="0"/>
              </a:spcAft>
              <a:buSzPts val="1100"/>
              <a:buChar char="●"/>
            </a:pPr>
            <a:r>
              <a:rPr lang="en"/>
              <a:t>Over 200k security updates per day, from over 40 threat partners - including msft whom we partner with in a number of areas - MAPP validate</a:t>
            </a:r>
            <a:endParaRPr/>
          </a:p>
          <a:p>
            <a:pPr marL="457200" lvl="0" indent="-298450" algn="l" rtl="0">
              <a:spcBef>
                <a:spcPts val="0"/>
              </a:spcBef>
              <a:spcAft>
                <a:spcPts val="0"/>
              </a:spcAft>
              <a:buSzPts val="1100"/>
              <a:buChar char="●"/>
            </a:pPr>
            <a:r>
              <a:rPr lang="en"/>
              <a:t>Also, all customers benefit from malicious activity identified in out cloud - the cloud effect</a:t>
            </a:r>
            <a:endParaRPr/>
          </a:p>
          <a:p>
            <a:pPr marL="0" lvl="0" indent="0" algn="l" rtl="0">
              <a:spcBef>
                <a:spcPts val="0"/>
              </a:spcBef>
              <a:spcAft>
                <a:spcPts val="0"/>
              </a:spcAft>
              <a:buNone/>
            </a:pPr>
            <a:endParaRPr/>
          </a:p>
          <a:p>
            <a:pPr marL="0" lvl="0" indent="0" algn="l" rtl="0">
              <a:spcBef>
                <a:spcPts val="0"/>
              </a:spcBef>
              <a:spcAft>
                <a:spcPts val="0"/>
              </a:spcAft>
              <a:buNone/>
            </a:pPr>
            <a:r>
              <a:rPr lang="en"/>
              <a:t>But what does our stack cover?</a:t>
            </a:r>
            <a:endParaRPr/>
          </a:p>
          <a:p>
            <a:pPr marL="457200" lvl="0" indent="-298450" algn="l" rtl="0">
              <a:spcBef>
                <a:spcPts val="0"/>
              </a:spcBef>
              <a:spcAft>
                <a:spcPts val="0"/>
              </a:spcAft>
              <a:buSzPts val="1100"/>
              <a:buChar char="●"/>
            </a:pPr>
            <a:r>
              <a:rPr lang="en"/>
              <a:t>Everything from av, malware, advanced threats including c&amp;c, zero days, IPS - as well as heuristic based controls trained on the vast data sets captured from our &gt; 300b transactions per day.</a:t>
            </a:r>
            <a:endParaRPr/>
          </a:p>
          <a:p>
            <a:pPr marL="457200" lvl="0" indent="-298450" algn="l" rtl="0">
              <a:spcBef>
                <a:spcPts val="0"/>
              </a:spcBef>
              <a:spcAft>
                <a:spcPts val="0"/>
              </a:spcAft>
              <a:buSzPts val="1100"/>
              <a:buChar char="●"/>
            </a:pPr>
            <a:r>
              <a:rPr lang="en"/>
              <a:t>This, coupled with our extensive access control portfolio which includes inline and out of band (API) CASB, as well as url filtering and integrated browser isolation, we have a number of options to cover all the main bases when it comes to risk reduction.</a:t>
            </a:r>
            <a:endParaRPr/>
          </a:p>
          <a:p>
            <a:pPr marL="0" lvl="0" indent="0" algn="l" rtl="0">
              <a:spcBef>
                <a:spcPts val="0"/>
              </a:spcBef>
              <a:spcAft>
                <a:spcPts val="0"/>
              </a:spcAft>
              <a:buNone/>
            </a:pPr>
            <a:endParaRPr/>
          </a:p>
          <a:p>
            <a:pPr marL="0" lvl="0" indent="0" algn="l" rtl="0">
              <a:spcBef>
                <a:spcPts val="0"/>
              </a:spcBef>
              <a:spcAft>
                <a:spcPts val="0"/>
              </a:spcAft>
              <a:buNone/>
            </a:pPr>
            <a:r>
              <a:rPr lang="en"/>
              <a:t>This is what we have been recognised for as an industry leader since 2010!</a:t>
            </a:r>
            <a:endParaRPr/>
          </a:p>
          <a:p>
            <a:pPr marL="0" lvl="0" indent="0" algn="l" rtl="0">
              <a:spcBef>
                <a:spcPts val="0"/>
              </a:spcBef>
              <a:spcAft>
                <a:spcPts val="0"/>
              </a:spcAft>
              <a:buNone/>
            </a:pPr>
            <a:endParaRPr/>
          </a:p>
          <a:p>
            <a:pPr marL="0" lvl="0" indent="0" algn="l" rtl="0">
              <a:spcBef>
                <a:spcPts val="0"/>
              </a:spcBef>
              <a:spcAft>
                <a:spcPts val="0"/>
              </a:spcAft>
              <a:buNone/>
            </a:pPr>
            <a:r>
              <a:rPr lang="en"/>
              <a:t>@roy?</a:t>
            </a:r>
            <a:endParaRPr/>
          </a:p>
        </p:txBody>
      </p:sp>
      <p:sp>
        <p:nvSpPr>
          <p:cNvPr id="1976" name="Google Shape;1976;g297ae7e6db5_0_2806: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0"/>
        <p:cNvGrpSpPr/>
        <p:nvPr/>
      </p:nvGrpSpPr>
      <p:grpSpPr>
        <a:xfrm>
          <a:off x="0" y="0"/>
          <a:ext cx="0" cy="0"/>
          <a:chOff x="0" y="0"/>
          <a:chExt cx="0" cy="0"/>
        </a:xfrm>
      </p:grpSpPr>
      <p:sp>
        <p:nvSpPr>
          <p:cNvPr id="2001" name="Google Shape;2001;g297ae7e6db5_0_78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2" name="Google Shape;2002;g297ae7e6db5_0_7890: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g25080fc5237_0_23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BUILD SLIDE</a:t>
            </a:r>
            <a:endParaRPr/>
          </a:p>
          <a:p>
            <a:pPr marL="457200" lvl="0" indent="-298450" algn="l" rtl="0">
              <a:lnSpc>
                <a:spcPct val="100000"/>
              </a:lnSpc>
              <a:spcBef>
                <a:spcPts val="0"/>
              </a:spcBef>
              <a:spcAft>
                <a:spcPts val="0"/>
              </a:spcAft>
              <a:buSzPts val="1100"/>
              <a:buChar char="●"/>
            </a:pPr>
            <a:r>
              <a:rPr lang="en"/>
              <a:t>So in summary, I hope I have demonstrated that Zscaler has a vast range of capabilities that can help cover the main bases in terms of Cyber Essentials bets practice</a:t>
            </a:r>
            <a:endParaRPr/>
          </a:p>
          <a:p>
            <a:pPr marL="457200" lvl="0" indent="-298450" algn="l" rtl="0">
              <a:lnSpc>
                <a:spcPct val="100000"/>
              </a:lnSpc>
              <a:spcBef>
                <a:spcPts val="0"/>
              </a:spcBef>
              <a:spcAft>
                <a:spcPts val="0"/>
              </a:spcAft>
              <a:buSzPts val="1100"/>
              <a:buChar char="●"/>
            </a:pPr>
            <a:r>
              <a:rPr lang="en"/>
              <a:t>Truthfully, I have not really covered the half of it when it comes to our full range of capabilities, but I only had 45 mins!</a:t>
            </a:r>
            <a:endParaRPr/>
          </a:p>
          <a:p>
            <a:pPr marL="457200" lvl="0" indent="-298450" algn="l" rtl="0">
              <a:lnSpc>
                <a:spcPct val="100000"/>
              </a:lnSpc>
              <a:spcBef>
                <a:spcPts val="0"/>
              </a:spcBef>
              <a:spcAft>
                <a:spcPts val="0"/>
              </a:spcAft>
              <a:buSzPts val="1100"/>
              <a:buChar char="●"/>
            </a:pPr>
            <a:r>
              <a:rPr lang="en"/>
              <a:t>We’d be delighted to talk you through some of our innovations such as Business Insights and Risk 360 tools, as well as our direction in terms of 5G and edge computing</a:t>
            </a:r>
            <a:endParaRPr/>
          </a:p>
          <a:p>
            <a:pPr marL="0" lvl="0" indent="0" algn="l" rtl="0">
              <a:lnSpc>
                <a:spcPct val="100000"/>
              </a:lnSpc>
              <a:spcBef>
                <a:spcPts val="0"/>
              </a:spcBef>
              <a:spcAft>
                <a:spcPts val="0"/>
              </a:spcAft>
              <a:buNone/>
            </a:pPr>
            <a:endParaRPr/>
          </a:p>
        </p:txBody>
      </p:sp>
      <p:sp>
        <p:nvSpPr>
          <p:cNvPr id="2010" name="Google Shape;2010;g25080fc5237_0_2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3"/>
        <p:cNvGrpSpPr/>
        <p:nvPr/>
      </p:nvGrpSpPr>
      <p:grpSpPr>
        <a:xfrm>
          <a:off x="0" y="0"/>
          <a:ext cx="0" cy="0"/>
          <a:chOff x="0" y="0"/>
          <a:chExt cx="0" cy="0"/>
        </a:xfrm>
      </p:grpSpPr>
      <p:sp>
        <p:nvSpPr>
          <p:cNvPr id="2054" name="Google Shape;2054;g297ae7e6db5_0_30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5" name="Google Shape;2055;g297ae7e6db5_0_30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Google Shape;2059;g297ae7e6db5_0_50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 thought from DWP - @Roy - Anything you would like to say to close?</a:t>
            </a:r>
            <a:endParaRPr/>
          </a:p>
          <a:p>
            <a:pPr marL="0" lvl="0" indent="0" algn="l" rtl="0">
              <a:spcBef>
                <a:spcPts val="0"/>
              </a:spcBef>
              <a:spcAft>
                <a:spcPts val="0"/>
              </a:spcAft>
              <a:buNone/>
            </a:pPr>
            <a:r>
              <a:rPr lang="en"/>
              <a:t>Quick summary of features that we are looking at internally like Risk 360 and Zscaler Cloud Connector.</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Re-emphasis that CE requires a defence in depth approach</a:t>
            </a:r>
            <a:endParaRPr/>
          </a:p>
          <a:p>
            <a:pPr marL="457200" lvl="0" indent="-298450" algn="l" rtl="0">
              <a:spcBef>
                <a:spcPts val="0"/>
              </a:spcBef>
              <a:spcAft>
                <a:spcPts val="0"/>
              </a:spcAft>
              <a:buSzPts val="1100"/>
              <a:buChar char="●"/>
            </a:pPr>
            <a:r>
              <a:rPr lang="en"/>
              <a:t>CE is not the destination - Introduce the CAF as a more comprehensive set of controls - next level - How it compares to industry standards such as NIST &amp; CISA</a:t>
            </a:r>
            <a:endParaRPr/>
          </a:p>
          <a:p>
            <a:pPr marL="457200" lvl="0" indent="-298450" algn="l" rtl="0">
              <a:spcBef>
                <a:spcPts val="0"/>
              </a:spcBef>
              <a:spcAft>
                <a:spcPts val="0"/>
              </a:spcAft>
              <a:buSzPts val="1100"/>
              <a:buChar char="●"/>
            </a:pPr>
            <a:r>
              <a:rPr lang="en"/>
              <a:t>If you think we can help, please come and speak to us on the stand to arrange a meeting or Reach out to us via email</a:t>
            </a:r>
            <a:endParaRPr/>
          </a:p>
        </p:txBody>
      </p:sp>
      <p:sp>
        <p:nvSpPr>
          <p:cNvPr id="2060" name="Google Shape;2060;g297ae7e6db5_0_50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3"/>
        <p:cNvGrpSpPr/>
        <p:nvPr/>
      </p:nvGrpSpPr>
      <p:grpSpPr>
        <a:xfrm>
          <a:off x="0" y="0"/>
          <a:ext cx="0" cy="0"/>
          <a:chOff x="0" y="0"/>
          <a:chExt cx="0" cy="0"/>
        </a:xfrm>
      </p:grpSpPr>
      <p:sp>
        <p:nvSpPr>
          <p:cNvPr id="2074" name="Google Shape;2074;g297ae7e6db5_0_30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5" name="Google Shape;2075;g297ae7e6db5_0_30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297ae7e6db5_0_4179: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8" name="Google Shape;1308;g297ae7e6db5_0_4179: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457200" lvl="0" indent="-298450" algn="l" rtl="0">
              <a:spcBef>
                <a:spcPts val="0"/>
              </a:spcBef>
              <a:spcAft>
                <a:spcPts val="0"/>
              </a:spcAft>
              <a:buSzPts val="1100"/>
              <a:buChar char="●"/>
            </a:pPr>
            <a:r>
              <a:rPr lang="en"/>
              <a:t>Founded 2007</a:t>
            </a:r>
            <a:endParaRPr/>
          </a:p>
          <a:p>
            <a:pPr marL="457200" lvl="0" indent="-298450" algn="l" rtl="0">
              <a:spcBef>
                <a:spcPts val="0"/>
              </a:spcBef>
              <a:spcAft>
                <a:spcPts val="0"/>
              </a:spcAft>
              <a:buSzPts val="1100"/>
              <a:buChar char="●"/>
            </a:pPr>
            <a:r>
              <a:rPr lang="en"/>
              <a:t>Launched ZIA 2008</a:t>
            </a:r>
            <a:endParaRPr/>
          </a:p>
          <a:p>
            <a:pPr marL="457200" lvl="0" indent="-298450" algn="l" rtl="0">
              <a:spcBef>
                <a:spcPts val="0"/>
              </a:spcBef>
              <a:spcAft>
                <a:spcPts val="0"/>
              </a:spcAft>
              <a:buSzPts val="1100"/>
              <a:buChar char="●"/>
            </a:pPr>
            <a:r>
              <a:rPr lang="en"/>
              <a:t>Evolved and grew</a:t>
            </a:r>
            <a:endParaRPr/>
          </a:p>
          <a:p>
            <a:pPr marL="457200" lvl="0" indent="-298450" algn="l" rtl="0">
              <a:spcBef>
                <a:spcPts val="0"/>
              </a:spcBef>
              <a:spcAft>
                <a:spcPts val="0"/>
              </a:spcAft>
              <a:buSzPts val="1100"/>
              <a:buChar char="●"/>
            </a:pPr>
            <a:r>
              <a:rPr lang="en"/>
              <a:t>Gartner leader from 2011</a:t>
            </a:r>
            <a:endParaRPr/>
          </a:p>
          <a:p>
            <a:pPr marL="457200" lvl="0" indent="-298450" algn="l" rtl="0">
              <a:spcBef>
                <a:spcPts val="0"/>
              </a:spcBef>
              <a:spcAft>
                <a:spcPts val="0"/>
              </a:spcAft>
              <a:buSzPts val="1100"/>
              <a:buChar char="●"/>
            </a:pPr>
            <a:r>
              <a:rPr lang="en"/>
              <a:t>Launched ZPA 2016</a:t>
            </a:r>
            <a:endParaRPr/>
          </a:p>
          <a:p>
            <a:pPr marL="457200" lvl="0" indent="-298450" algn="l" rtl="0">
              <a:spcBef>
                <a:spcPts val="0"/>
              </a:spcBef>
              <a:spcAft>
                <a:spcPts val="0"/>
              </a:spcAft>
              <a:buSzPts val="1100"/>
              <a:buChar char="●"/>
            </a:pPr>
            <a:r>
              <a:rPr lang="en"/>
              <a:t>Public 2018</a:t>
            </a:r>
            <a:endParaRPr/>
          </a:p>
          <a:p>
            <a:pPr marL="457200" lvl="0" indent="-298450" algn="l" rtl="0">
              <a:spcBef>
                <a:spcPts val="0"/>
              </a:spcBef>
              <a:spcAft>
                <a:spcPts val="0"/>
              </a:spcAft>
              <a:buSzPts val="1100"/>
              <a:buChar char="●"/>
            </a:pPr>
            <a:r>
              <a:rPr lang="en"/>
              <a:t>Launched ZDX 2020</a:t>
            </a:r>
            <a:endParaRPr/>
          </a:p>
          <a:p>
            <a:pPr marL="457200" lvl="0" indent="-298450" algn="l" rtl="0">
              <a:spcBef>
                <a:spcPts val="0"/>
              </a:spcBef>
              <a:spcAft>
                <a:spcPts val="0"/>
              </a:spcAft>
              <a:buSzPts val="1100"/>
              <a:buChar char="●"/>
            </a:pPr>
            <a:r>
              <a:rPr lang="en"/>
              <a:t>Still Gartner leader - moving into SSE to reflect the scope of the platform</a:t>
            </a:r>
            <a:endParaRPr/>
          </a:p>
          <a:p>
            <a:pPr marL="457200" lvl="0" indent="-298450" algn="l" rtl="0">
              <a:spcBef>
                <a:spcPts val="0"/>
              </a:spcBef>
              <a:spcAft>
                <a:spcPts val="0"/>
              </a:spcAft>
              <a:buSzPts val="1100"/>
              <a:buChar char="●"/>
            </a:pPr>
            <a:r>
              <a:rPr lang="en"/>
              <a:t>Continue to innovate with DR and ZT SD-WAN</a:t>
            </a:r>
            <a:endParaRPr/>
          </a:p>
          <a:p>
            <a:pPr marL="457200" lvl="0" indent="-298450" algn="l" rtl="0">
              <a:spcBef>
                <a:spcPts val="0"/>
              </a:spcBef>
              <a:spcAft>
                <a:spcPts val="0"/>
              </a:spcAft>
              <a:buSzPts val="1100"/>
              <a:buChar char="●"/>
            </a:pPr>
            <a:r>
              <a:rPr lang="en"/>
              <a:t>Customers were bold back in 2008, but demand has snowballed, now passing 300B TPD</a:t>
            </a:r>
            <a:endParaRPr/>
          </a:p>
        </p:txBody>
      </p:sp>
      <p:sp>
        <p:nvSpPr>
          <p:cNvPr id="1309" name="Google Shape;1309;g297ae7e6db5_0_4179: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solidFill>
                  <a:srgbClr val="000000"/>
                </a:solidFill>
                <a:latin typeface="Calibri"/>
                <a:ea typeface="Calibri"/>
                <a:cs typeface="Calibri"/>
                <a:sym typeface="Calibri"/>
              </a:rPr>
              <a:t>4</a:t>
            </a:fld>
            <a:endParaRPr sz="1400">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297ae7e6db5_0_1518:notes"/>
          <p:cNvSpPr>
            <a:spLocks noGrp="1" noRot="1" noChangeAspect="1"/>
          </p:cNvSpPr>
          <p:nvPr>
            <p:ph type="sldImg" idx="2"/>
          </p:nvPr>
        </p:nvSpPr>
        <p:spPr>
          <a:xfrm>
            <a:off x="2894013" y="420688"/>
            <a:ext cx="3356100" cy="188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4" name="Google Shape;1444;g297ae7e6db5_0_1518: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445" name="Google Shape;1445;g297ae7e6db5_0_1518: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g297ae7e6db5_0_3752:notes"/>
          <p:cNvSpPr txBox="1">
            <a:spLocks noGrp="1"/>
          </p:cNvSpPr>
          <p:nvPr>
            <p:ph type="body" idx="1"/>
          </p:nvPr>
        </p:nvSpPr>
        <p:spPr>
          <a:xfrm>
            <a:off x="685800" y="4400550"/>
            <a:ext cx="5486400" cy="3600600"/>
          </a:xfrm>
          <a:prstGeom prst="rect">
            <a:avLst/>
          </a:prstGeom>
          <a:noFill/>
          <a:ln>
            <a:noFill/>
          </a:ln>
        </p:spPr>
        <p:txBody>
          <a:bodyPr spcFirstLastPara="1" wrap="square" lIns="91300" tIns="45625" rIns="91300" bIns="45625" anchor="t" anchorCtr="0">
            <a:noAutofit/>
          </a:bodyPr>
          <a:lstStyle/>
          <a:p>
            <a:pPr marL="0" lvl="0" indent="0" algn="l" rtl="0">
              <a:spcBef>
                <a:spcPts val="0"/>
              </a:spcBef>
              <a:spcAft>
                <a:spcPts val="0"/>
              </a:spcAft>
              <a:buNone/>
            </a:pPr>
            <a:endParaRPr/>
          </a:p>
        </p:txBody>
      </p:sp>
      <p:sp>
        <p:nvSpPr>
          <p:cNvPr id="1490" name="Google Shape;1490;g297ae7e6db5_0_3752: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297ae7e6db5_0_30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0" name="Google Shape;1520;g297ae7e6db5_0_30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297ae7e6db5_0_310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1100"/>
              <a:buFont typeface="Arial"/>
              <a:buNone/>
            </a:pPr>
            <a:r>
              <a:rPr lang="en" sz="1000" b="1" dirty="0">
                <a:solidFill>
                  <a:srgbClr val="236BF5"/>
                </a:solidFill>
              </a:rPr>
              <a:t>What is Cyber Essentials?</a:t>
            </a:r>
            <a:endParaRPr sz="1000" b="1" dirty="0">
              <a:solidFill>
                <a:srgbClr val="236BF5"/>
              </a:solidFill>
            </a:endParaRPr>
          </a:p>
          <a:p>
            <a:pPr marL="254000" lvl="0" indent="-177800" algn="l" rtl="0">
              <a:lnSpc>
                <a:spcPct val="105000"/>
              </a:lnSpc>
              <a:spcBef>
                <a:spcPts val="0"/>
              </a:spcBef>
              <a:spcAft>
                <a:spcPts val="0"/>
              </a:spcAft>
              <a:buClr>
                <a:srgbClr val="236BF5"/>
              </a:buClr>
              <a:buSzPts val="1000"/>
              <a:buChar char="•"/>
            </a:pPr>
            <a:r>
              <a:rPr lang="en" sz="1000" dirty="0">
                <a:solidFill>
                  <a:srgbClr val="575757"/>
                </a:solidFill>
              </a:rPr>
              <a:t>A UK Government backed scheme, run by the NCSC, that helps to protect </a:t>
            </a:r>
            <a:r>
              <a:rPr lang="en" sz="1000" dirty="0" err="1">
                <a:solidFill>
                  <a:srgbClr val="575757"/>
                </a:solidFill>
              </a:rPr>
              <a:t>organisations</a:t>
            </a:r>
            <a:r>
              <a:rPr lang="en" sz="1000" dirty="0">
                <a:solidFill>
                  <a:srgbClr val="575757"/>
                </a:solidFill>
              </a:rPr>
              <a:t> of all sizes against the most common (80%) cyber attacks</a:t>
            </a:r>
            <a:endParaRPr sz="1000" dirty="0">
              <a:solidFill>
                <a:srgbClr val="575757"/>
              </a:solidFill>
            </a:endParaRPr>
          </a:p>
          <a:p>
            <a:pPr marL="0" lvl="0" indent="0" algn="l" rtl="0">
              <a:lnSpc>
                <a:spcPct val="105000"/>
              </a:lnSpc>
              <a:spcBef>
                <a:spcPts val="0"/>
              </a:spcBef>
              <a:spcAft>
                <a:spcPts val="0"/>
              </a:spcAft>
              <a:buClr>
                <a:schemeClr val="dk1"/>
              </a:buClr>
              <a:buSzPts val="1100"/>
              <a:buFont typeface="Arial"/>
              <a:buNone/>
            </a:pPr>
            <a:endParaRPr sz="1000" b="1" dirty="0">
              <a:solidFill>
                <a:srgbClr val="575757"/>
              </a:solidFill>
            </a:endParaRPr>
          </a:p>
          <a:p>
            <a:pPr marL="0" lvl="0" indent="0" algn="l" rtl="0">
              <a:lnSpc>
                <a:spcPct val="105000"/>
              </a:lnSpc>
              <a:spcBef>
                <a:spcPts val="0"/>
              </a:spcBef>
              <a:spcAft>
                <a:spcPts val="0"/>
              </a:spcAft>
              <a:buClr>
                <a:schemeClr val="dk1"/>
              </a:buClr>
              <a:buSzPts val="1100"/>
              <a:buFont typeface="Arial"/>
              <a:buNone/>
            </a:pPr>
            <a:r>
              <a:rPr lang="en" sz="1000" b="1" dirty="0">
                <a:solidFill>
                  <a:srgbClr val="236BF5"/>
                </a:solidFill>
              </a:rPr>
              <a:t>Why Cyber Essentials?</a:t>
            </a:r>
            <a:endParaRPr sz="1000" b="1" dirty="0">
              <a:solidFill>
                <a:srgbClr val="236BF5"/>
              </a:solidFill>
            </a:endParaRPr>
          </a:p>
          <a:p>
            <a:pPr marL="254000" lvl="0" indent="-177800" algn="l" rtl="0">
              <a:lnSpc>
                <a:spcPct val="105000"/>
              </a:lnSpc>
              <a:spcBef>
                <a:spcPts val="0"/>
              </a:spcBef>
              <a:spcAft>
                <a:spcPts val="0"/>
              </a:spcAft>
              <a:buClr>
                <a:srgbClr val="236BF5"/>
              </a:buClr>
              <a:buSzPts val="1000"/>
              <a:buChar char="•"/>
            </a:pPr>
            <a:r>
              <a:rPr lang="en" sz="1000" dirty="0" err="1">
                <a:solidFill>
                  <a:srgbClr val="575757"/>
                </a:solidFill>
              </a:rPr>
              <a:t>Organisations</a:t>
            </a:r>
            <a:r>
              <a:rPr lang="en" sz="1000" dirty="0">
                <a:solidFill>
                  <a:srgbClr val="575757"/>
                </a:solidFill>
              </a:rPr>
              <a:t> can reassure customers they are working to secure their IT against cyber attacks</a:t>
            </a:r>
            <a:endParaRPr sz="1000" dirty="0">
              <a:solidFill>
                <a:srgbClr val="575757"/>
              </a:solidFill>
            </a:endParaRPr>
          </a:p>
          <a:p>
            <a:pPr marL="254000" lvl="0" indent="-177800" algn="l" rtl="0">
              <a:lnSpc>
                <a:spcPct val="105000"/>
              </a:lnSpc>
              <a:spcBef>
                <a:spcPts val="0"/>
              </a:spcBef>
              <a:spcAft>
                <a:spcPts val="0"/>
              </a:spcAft>
              <a:buClr>
                <a:srgbClr val="236BF5"/>
              </a:buClr>
              <a:buSzPts val="1000"/>
              <a:buChar char="•"/>
            </a:pPr>
            <a:r>
              <a:rPr lang="en" sz="1000" dirty="0">
                <a:solidFill>
                  <a:srgbClr val="575757"/>
                </a:solidFill>
              </a:rPr>
              <a:t>Attract new business with the promise cyber security measures are in place</a:t>
            </a:r>
            <a:endParaRPr sz="1000" dirty="0">
              <a:solidFill>
                <a:srgbClr val="575757"/>
              </a:solidFill>
            </a:endParaRPr>
          </a:p>
          <a:p>
            <a:pPr marL="254000" lvl="0" indent="-177800" algn="l" rtl="0">
              <a:lnSpc>
                <a:spcPct val="105000"/>
              </a:lnSpc>
              <a:spcBef>
                <a:spcPts val="0"/>
              </a:spcBef>
              <a:spcAft>
                <a:spcPts val="0"/>
              </a:spcAft>
              <a:buClr>
                <a:srgbClr val="236BF5"/>
              </a:buClr>
              <a:buSzPts val="1000"/>
              <a:buChar char="•"/>
            </a:pPr>
            <a:r>
              <a:rPr lang="en" sz="1000" dirty="0">
                <a:solidFill>
                  <a:srgbClr val="575757"/>
                </a:solidFill>
              </a:rPr>
              <a:t>Build a clear picture of an </a:t>
            </a:r>
            <a:r>
              <a:rPr lang="en" sz="1000" dirty="0" err="1">
                <a:solidFill>
                  <a:srgbClr val="575757"/>
                </a:solidFill>
              </a:rPr>
              <a:t>organisation's</a:t>
            </a:r>
            <a:r>
              <a:rPr lang="en" sz="1000" dirty="0">
                <a:solidFill>
                  <a:srgbClr val="575757"/>
                </a:solidFill>
              </a:rPr>
              <a:t> cyber security level</a:t>
            </a:r>
            <a:endParaRPr sz="1000" dirty="0">
              <a:solidFill>
                <a:srgbClr val="575757"/>
              </a:solidFill>
            </a:endParaRPr>
          </a:p>
          <a:p>
            <a:pPr marL="254000" lvl="0" indent="-177800" algn="l" rtl="0">
              <a:lnSpc>
                <a:spcPct val="105000"/>
              </a:lnSpc>
              <a:spcBef>
                <a:spcPts val="0"/>
              </a:spcBef>
              <a:spcAft>
                <a:spcPts val="0"/>
              </a:spcAft>
              <a:buClr>
                <a:srgbClr val="236BF5"/>
              </a:buClr>
              <a:buSzPts val="1000"/>
              <a:buChar char="•"/>
            </a:pPr>
            <a:r>
              <a:rPr lang="en" sz="1000" dirty="0">
                <a:solidFill>
                  <a:srgbClr val="575757"/>
                </a:solidFill>
              </a:rPr>
              <a:t>Some Government contracts require Cyber Essentials certification</a:t>
            </a:r>
            <a:endParaRPr sz="1000" dirty="0">
              <a:solidFill>
                <a:srgbClr val="575757"/>
              </a:solidFill>
            </a:endParaRPr>
          </a:p>
          <a:p>
            <a:pPr marL="0" lvl="0" indent="0" algn="l" rtl="0">
              <a:lnSpc>
                <a:spcPct val="105000"/>
              </a:lnSpc>
              <a:spcBef>
                <a:spcPts val="0"/>
              </a:spcBef>
              <a:spcAft>
                <a:spcPts val="0"/>
              </a:spcAft>
              <a:buClr>
                <a:schemeClr val="dk1"/>
              </a:buClr>
              <a:buSzPts val="1100"/>
              <a:buFont typeface="Arial"/>
              <a:buNone/>
            </a:pPr>
            <a:endParaRPr sz="1000" b="1" dirty="0">
              <a:solidFill>
                <a:srgbClr val="575757"/>
              </a:solidFill>
            </a:endParaRPr>
          </a:p>
          <a:p>
            <a:pPr marL="0" lvl="0" indent="0" algn="l" rtl="0">
              <a:lnSpc>
                <a:spcPct val="105000"/>
              </a:lnSpc>
              <a:spcBef>
                <a:spcPts val="0"/>
              </a:spcBef>
              <a:spcAft>
                <a:spcPts val="0"/>
              </a:spcAft>
              <a:buClr>
                <a:schemeClr val="dk1"/>
              </a:buClr>
              <a:buSzPts val="1100"/>
              <a:buFont typeface="Arial"/>
              <a:buNone/>
            </a:pPr>
            <a:r>
              <a:rPr lang="en" sz="1000" b="1" dirty="0">
                <a:solidFill>
                  <a:srgbClr val="236BF5"/>
                </a:solidFill>
              </a:rPr>
              <a:t>What about Cyber Essentials Plus?</a:t>
            </a:r>
            <a:endParaRPr sz="1000" dirty="0">
              <a:solidFill>
                <a:srgbClr val="236BF5"/>
              </a:solidFill>
            </a:endParaRPr>
          </a:p>
          <a:p>
            <a:pPr marL="254000" lvl="0" indent="-177800" algn="l" rtl="0">
              <a:lnSpc>
                <a:spcPct val="105000"/>
              </a:lnSpc>
              <a:spcBef>
                <a:spcPts val="0"/>
              </a:spcBef>
              <a:spcAft>
                <a:spcPts val="0"/>
              </a:spcAft>
              <a:buClr>
                <a:srgbClr val="236BF5"/>
              </a:buClr>
              <a:buSzPts val="1000"/>
              <a:buChar char="•"/>
            </a:pPr>
            <a:r>
              <a:rPr lang="en" sz="1000" dirty="0">
                <a:solidFill>
                  <a:srgbClr val="575757"/>
                </a:solidFill>
              </a:rPr>
              <a:t>Cyber Essentials Plus encompasses the same protections as Cyber Essentials</a:t>
            </a:r>
            <a:endParaRPr sz="1000" dirty="0">
              <a:solidFill>
                <a:srgbClr val="575757"/>
              </a:solidFill>
            </a:endParaRPr>
          </a:p>
          <a:p>
            <a:pPr marL="254000" lvl="0" indent="-177800" algn="l" rtl="0">
              <a:lnSpc>
                <a:spcPct val="105000"/>
              </a:lnSpc>
              <a:spcBef>
                <a:spcPts val="0"/>
              </a:spcBef>
              <a:spcAft>
                <a:spcPts val="0"/>
              </a:spcAft>
              <a:buClr>
                <a:srgbClr val="236BF5"/>
              </a:buClr>
              <a:buSzPts val="1000"/>
              <a:buChar char="•"/>
            </a:pPr>
            <a:r>
              <a:rPr lang="en" sz="1000" dirty="0">
                <a:solidFill>
                  <a:srgbClr val="575757"/>
                </a:solidFill>
              </a:rPr>
              <a:t>However, an additional hands-on technical verification is carried out to ensure the protections have been applied to the required standard</a:t>
            </a:r>
            <a:endParaRPr sz="1000" dirty="0">
              <a:solidFill>
                <a:srgbClr val="575757"/>
              </a:solidFill>
            </a:endParaRPr>
          </a:p>
          <a:p>
            <a:pPr marL="254000" lvl="0" indent="-177800" algn="l" rtl="0">
              <a:lnSpc>
                <a:spcPct val="105000"/>
              </a:lnSpc>
              <a:spcBef>
                <a:spcPts val="0"/>
              </a:spcBef>
              <a:spcAft>
                <a:spcPts val="0"/>
              </a:spcAft>
              <a:buClr>
                <a:srgbClr val="236BF5"/>
              </a:buClr>
              <a:buSzPts val="1000"/>
              <a:buChar char="•"/>
            </a:pPr>
            <a:r>
              <a:rPr lang="en" sz="1000" dirty="0">
                <a:solidFill>
                  <a:srgbClr val="575757"/>
                </a:solidFill>
              </a:rPr>
              <a:t>This document is therefore applicable in helping Zscaler prospects and customers work towards both Cyber Essentials and Cyber Essentials Plus Certifications</a:t>
            </a:r>
            <a:endParaRPr sz="1000" dirty="0">
              <a:solidFill>
                <a:srgbClr val="575757"/>
              </a:solidFill>
            </a:endParaRPr>
          </a:p>
          <a:p>
            <a:pPr marL="0" lvl="0" indent="0" algn="l" rtl="0">
              <a:spcBef>
                <a:spcPts val="0"/>
              </a:spcBef>
              <a:spcAft>
                <a:spcPts val="0"/>
              </a:spcAft>
              <a:buNone/>
            </a:pPr>
            <a:endParaRPr dirty="0"/>
          </a:p>
        </p:txBody>
      </p:sp>
      <p:sp>
        <p:nvSpPr>
          <p:cNvPr id="1525" name="Google Shape;1525;g297ae7e6db5_0_3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297ae7e6db5_0_7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0" name="Google Shape;1540;g297ae7e6db5_0_7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9.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9.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Master" Target="../slideMasters/slideMaster2.xml"/><Relationship Id="rId4" Type="http://schemas.openxmlformats.org/officeDocument/2006/relationships/image" Target="../media/image3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3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2.xml"/><Relationship Id="rId4" Type="http://schemas.openxmlformats.org/officeDocument/2006/relationships/image" Target="../media/image3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2.xml"/><Relationship Id="rId4" Type="http://schemas.openxmlformats.org/officeDocument/2006/relationships/image" Target="../media/image3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3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Master" Target="../slideMasters/slideMaster2.xml"/><Relationship Id="rId4" Type="http://schemas.openxmlformats.org/officeDocument/2006/relationships/image" Target="../media/image3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g"/><Relationship Id="rId1" Type="http://schemas.openxmlformats.org/officeDocument/2006/relationships/slideMaster" Target="../slideMasters/slideMaster2.xml"/><Relationship Id="rId4" Type="http://schemas.openxmlformats.org/officeDocument/2006/relationships/image" Target="../media/image3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jp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office">
  <p:cSld name="Title-office">
    <p:bg>
      <p:bgPr>
        <a:solidFill>
          <a:schemeClr val="lt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flipH="1">
            <a:off x="2245995" y="2082"/>
            <a:ext cx="6898005" cy="5141464"/>
          </a:xfrm>
          <a:prstGeom prst="rect">
            <a:avLst/>
          </a:prstGeom>
          <a:noFill/>
          <a:ln>
            <a:noFill/>
          </a:ln>
        </p:spPr>
      </p:pic>
      <p:pic>
        <p:nvPicPr>
          <p:cNvPr id="11" name="Google Shape;11;p2"/>
          <p:cNvPicPr preferRelativeResize="0"/>
          <p:nvPr/>
        </p:nvPicPr>
        <p:blipFill rotWithShape="1">
          <a:blip r:embed="rId3">
            <a:alphaModFix/>
          </a:blip>
          <a:srcRect/>
          <a:stretch/>
        </p:blipFill>
        <p:spPr>
          <a:xfrm>
            <a:off x="-24623" y="-9206"/>
            <a:ext cx="9136095" cy="5168815"/>
          </a:xfrm>
          <a:prstGeom prst="rect">
            <a:avLst/>
          </a:prstGeom>
          <a:noFill/>
          <a:ln>
            <a:noFill/>
          </a:ln>
        </p:spPr>
      </p:pic>
      <p:sp>
        <p:nvSpPr>
          <p:cNvPr id="12" name="Google Shape;12;p2"/>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 name="Google Shape;13;p2"/>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4" name="Google Shape;14;p2"/>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5" name="Google Shape;15;p2"/>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bottom-call-out">
  <p:cSld name="Blank-bottom-call-out">
    <p:bg>
      <p:bgPr>
        <a:solidFill>
          <a:schemeClr val="lt1"/>
        </a:solidFill>
        <a:effectLst/>
      </p:bgPr>
    </p:bg>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1"/>
          <p:cNvSpPr txBox="1">
            <a:spLocks noGrp="1"/>
          </p:cNvSpPr>
          <p:nvPr>
            <p:ph type="sldNum" idx="12"/>
          </p:nvPr>
        </p:nvSpPr>
        <p:spPr>
          <a:xfrm>
            <a:off x="8871577" y="4915182"/>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5" name="Google Shape;65;p11"/>
          <p:cNvSpPr txBox="1"/>
          <p:nvPr/>
        </p:nvSpPr>
        <p:spPr>
          <a:xfrm>
            <a:off x="7925027" y="4952477"/>
            <a:ext cx="9951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Zscaler, Inc. All rights reserved</a:t>
            </a:r>
            <a:endParaRPr sz="1100"/>
          </a:p>
        </p:txBody>
      </p:sp>
      <p:sp>
        <p:nvSpPr>
          <p:cNvPr id="66" name="Google Shape;66;p11"/>
          <p:cNvSpPr txBox="1"/>
          <p:nvPr/>
        </p:nvSpPr>
        <p:spPr>
          <a:xfrm>
            <a:off x="7668014" y="4957142"/>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 2022</a:t>
            </a:r>
            <a:endParaRPr sz="500">
              <a:solidFill>
                <a:schemeClr val="lt1"/>
              </a:solidFill>
              <a:latin typeface="Arial"/>
              <a:ea typeface="Arial"/>
              <a:cs typeface="Arial"/>
              <a:sym typeface="Arial"/>
            </a:endParaRPr>
          </a:p>
        </p:txBody>
      </p:sp>
      <p:pic>
        <p:nvPicPr>
          <p:cNvPr id="67" name="Google Shape;67;p11"/>
          <p:cNvPicPr preferRelativeResize="0"/>
          <p:nvPr/>
        </p:nvPicPr>
        <p:blipFill rotWithShape="1">
          <a:blip r:embed="rId2">
            <a:alphaModFix/>
          </a:blip>
          <a:srcRect/>
          <a:stretch/>
        </p:blipFill>
        <p:spPr>
          <a:xfrm>
            <a:off x="339419" y="4929784"/>
            <a:ext cx="2052750" cy="172399"/>
          </a:xfrm>
          <a:prstGeom prst="rect">
            <a:avLst/>
          </a:prstGeom>
          <a:noFill/>
          <a:ln>
            <a:noFill/>
          </a:ln>
        </p:spPr>
      </p:pic>
      <p:sp>
        <p:nvSpPr>
          <p:cNvPr id="68" name="Google Shape;68;p11"/>
          <p:cNvSpPr/>
          <p:nvPr/>
        </p:nvSpPr>
        <p:spPr>
          <a:xfrm>
            <a:off x="1" y="4618442"/>
            <a:ext cx="9144000" cy="529500"/>
          </a:xfrm>
          <a:prstGeom prst="rect">
            <a:avLst/>
          </a:prstGeom>
          <a:blipFill rotWithShape="1">
            <a:blip r:embed="rId3">
              <a:alphaModFix/>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9" name="Google Shape;69;p11"/>
          <p:cNvSpPr txBox="1">
            <a:spLocks noGrp="1"/>
          </p:cNvSpPr>
          <p:nvPr>
            <p:ph type="body" idx="1"/>
          </p:nvPr>
        </p:nvSpPr>
        <p:spPr>
          <a:xfrm>
            <a:off x="298252" y="4618435"/>
            <a:ext cx="8547600" cy="525000"/>
          </a:xfrm>
          <a:prstGeom prst="rect">
            <a:avLst/>
          </a:prstGeom>
          <a:noFill/>
          <a:ln>
            <a:noFill/>
          </a:ln>
        </p:spPr>
        <p:txBody>
          <a:bodyPr spcFirstLastPara="1" wrap="square" lIns="102875" tIns="68575" rIns="102875" bIns="102875" anchor="ctr" anchorCtr="0">
            <a:normAutofit/>
          </a:bodyPr>
          <a:lstStyle>
            <a:lvl1pPr marL="457200" lvl="0" indent="-228600" algn="ctr" rtl="0">
              <a:lnSpc>
                <a:spcPct val="100000"/>
              </a:lnSpc>
              <a:spcBef>
                <a:spcPts val="1100"/>
              </a:spcBef>
              <a:spcAft>
                <a:spcPts val="0"/>
              </a:spcAft>
              <a:buSzPts val="1500"/>
              <a:buNone/>
              <a:defRPr>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0" name="Google Shape;70;p11"/>
          <p:cNvSpPr txBox="1"/>
          <p:nvPr/>
        </p:nvSpPr>
        <p:spPr>
          <a:xfrm>
            <a:off x="8871577" y="4917563"/>
            <a:ext cx="237000" cy="216600"/>
          </a:xfrm>
          <a:prstGeom prst="rect">
            <a:avLst/>
          </a:prstGeom>
          <a:noFill/>
          <a:ln>
            <a:noFill/>
          </a:ln>
        </p:spPr>
        <p:txBody>
          <a:bodyPr spcFirstLastPara="1" wrap="square" lIns="68575" tIns="34275" rIns="0" bIns="34275" anchor="ctr" anchorCtr="0">
            <a:noAutofit/>
          </a:bodyPr>
          <a:lstStyle/>
          <a:p>
            <a:pPr marL="0" marR="0" lvl="0" indent="0" algn="l" rtl="0">
              <a:spcBef>
                <a:spcPts val="0"/>
              </a:spcBef>
              <a:spcAft>
                <a:spcPts val="0"/>
              </a:spcAft>
              <a:buNone/>
            </a:pPr>
            <a:fld id="{00000000-1234-1234-1234-123412341234}" type="slidenum">
              <a:rPr lang="en" sz="500">
                <a:solidFill>
                  <a:schemeClr val="lt1"/>
                </a:solidFill>
                <a:latin typeface="Arial"/>
                <a:ea typeface="Arial"/>
                <a:cs typeface="Arial"/>
                <a:sym typeface="Arial"/>
              </a:rPr>
              <a:t>‹#›</a:t>
            </a:fld>
            <a:endParaRPr sz="500">
              <a:solidFill>
                <a:schemeClr val="lt1"/>
              </a:solidFill>
              <a:latin typeface="Arial"/>
              <a:ea typeface="Arial"/>
              <a:cs typeface="Arial"/>
              <a:sym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683"/>
        <p:cNvGrpSpPr/>
        <p:nvPr/>
      </p:nvGrpSpPr>
      <p:grpSpPr>
        <a:xfrm>
          <a:off x="0" y="0"/>
          <a:ext cx="0" cy="0"/>
          <a:chOff x="0" y="0"/>
          <a:chExt cx="0" cy="0"/>
        </a:xfrm>
      </p:grpSpPr>
      <p:sp>
        <p:nvSpPr>
          <p:cNvPr id="684" name="Google Shape;684;p102"/>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1"/>
              </a:buClr>
              <a:buSzPts val="2700"/>
              <a:buFont typeface="Calibri"/>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5" name="Google Shape;685;p10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87">
          <p15:clr>
            <a:srgbClr val="FBAE40"/>
          </p15:clr>
        </p15:guide>
        <p15:guide id="4" pos="5472">
          <p15:clr>
            <a:srgbClr val="FBAE40"/>
          </p15:clr>
        </p15:guide>
        <p15:guide id="5" pos="353">
          <p15:clr>
            <a:srgbClr val="FBAE40"/>
          </p15:clr>
        </p15:guide>
        <p15:guide id="6" orient="horz" pos="466">
          <p15:clr>
            <a:srgbClr val="FBAE40"/>
          </p15:clr>
        </p15:guide>
        <p15:guide id="7" orient="horz" pos="300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Divider-center-blue">
  <p:cSld name="Divider-center-blue">
    <p:bg>
      <p:bgPr>
        <a:blipFill>
          <a:blip r:embed="rId2">
            <a:alphaModFix/>
          </a:blip>
          <a:stretch>
            <a:fillRect/>
          </a:stretch>
        </a:blipFill>
        <a:effectLst/>
      </p:bgPr>
    </p:bg>
    <p:spTree>
      <p:nvGrpSpPr>
        <p:cNvPr id="1" name="Shape 686"/>
        <p:cNvGrpSpPr/>
        <p:nvPr/>
      </p:nvGrpSpPr>
      <p:grpSpPr>
        <a:xfrm>
          <a:off x="0" y="0"/>
          <a:ext cx="0" cy="0"/>
          <a:chOff x="0" y="0"/>
          <a:chExt cx="0" cy="0"/>
        </a:xfrm>
      </p:grpSpPr>
      <p:sp>
        <p:nvSpPr>
          <p:cNvPr id="687" name="Google Shape;687;p103"/>
          <p:cNvSpPr txBox="1">
            <a:spLocks noGrp="1"/>
          </p:cNvSpPr>
          <p:nvPr>
            <p:ph type="ctrTitle"/>
          </p:nvPr>
        </p:nvSpPr>
        <p:spPr>
          <a:xfrm>
            <a:off x="236936" y="1919288"/>
            <a:ext cx="8665500" cy="1476600"/>
          </a:xfrm>
          <a:prstGeom prst="rect">
            <a:avLst/>
          </a:prstGeom>
          <a:noFill/>
          <a:ln>
            <a:noFill/>
          </a:ln>
        </p:spPr>
        <p:txBody>
          <a:bodyPr spcFirstLastPara="1" wrap="square" lIns="102875" tIns="34275" rIns="102875" bIns="34275" anchor="ctr" anchorCtr="0">
            <a:normAutofit/>
          </a:bodyPr>
          <a:lstStyle>
            <a:lvl1pPr lvl="0" algn="ctr"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8" name="Google Shape;688;p103"/>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89" name="Google Shape;689;p103"/>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690" name="Google Shape;690;p103"/>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2022</a:t>
            </a:r>
            <a:endParaRPr sz="500" b="0" i="0" u="none" strike="noStrike" cap="none">
              <a:solidFill>
                <a:schemeClr val="lt1"/>
              </a:solidFill>
              <a:latin typeface="Arial"/>
              <a:ea typeface="Arial"/>
              <a:cs typeface="Arial"/>
              <a:sym typeface="Arial"/>
            </a:endParaRPr>
          </a:p>
        </p:txBody>
      </p:sp>
      <p:pic>
        <p:nvPicPr>
          <p:cNvPr id="691" name="Google Shape;691;p103"/>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3_Quote-Text &amp; Image Split_Purple">
  <p:cSld name="3_Quote-Text &amp; Image Split_Purple">
    <p:spTree>
      <p:nvGrpSpPr>
        <p:cNvPr id="1" name="Shape 692"/>
        <p:cNvGrpSpPr/>
        <p:nvPr/>
      </p:nvGrpSpPr>
      <p:grpSpPr>
        <a:xfrm>
          <a:off x="0" y="0"/>
          <a:ext cx="0" cy="0"/>
          <a:chOff x="0" y="0"/>
          <a:chExt cx="0" cy="0"/>
        </a:xfrm>
      </p:grpSpPr>
      <p:pic>
        <p:nvPicPr>
          <p:cNvPr id="693" name="Google Shape;693;p104" descr="DWP Digital logo&#10;&#10;White outline logo"/>
          <p:cNvPicPr preferRelativeResize="0"/>
          <p:nvPr/>
        </p:nvPicPr>
        <p:blipFill rotWithShape="1">
          <a:blip r:embed="rId2">
            <a:alphaModFix/>
          </a:blip>
          <a:srcRect/>
          <a:stretch/>
        </p:blipFill>
        <p:spPr>
          <a:xfrm>
            <a:off x="8358946" y="180150"/>
            <a:ext cx="590780" cy="590780"/>
          </a:xfrm>
          <a:prstGeom prst="rect">
            <a:avLst/>
          </a:prstGeom>
          <a:noFill/>
          <a:ln>
            <a:noFill/>
          </a:ln>
        </p:spPr>
      </p:pic>
      <p:sp>
        <p:nvSpPr>
          <p:cNvPr id="694" name="Google Shape;694;p104" descr="Digital With Purpose lockup"/>
          <p:cNvSpPr txBox="1"/>
          <p:nvPr/>
        </p:nvSpPr>
        <p:spPr>
          <a:xfrm>
            <a:off x="8267151" y="4522650"/>
            <a:ext cx="794400" cy="623400"/>
          </a:xfrm>
          <a:prstGeom prst="rect">
            <a:avLst/>
          </a:prstGeom>
          <a:noFill/>
          <a:ln>
            <a:noFill/>
          </a:ln>
        </p:spPr>
        <p:txBody>
          <a:bodyPr spcFirstLastPara="1" wrap="square" lIns="91425" tIns="45700" rIns="91425" bIns="45700" anchor="t" anchorCtr="0">
            <a:spAutoFit/>
          </a:bodyPr>
          <a:lstStyle/>
          <a:p>
            <a:pPr marL="0" marR="0" lvl="0" indent="0" algn="l" rtl="0">
              <a:lnSpc>
                <a:spcPct val="114285"/>
              </a:lnSpc>
              <a:spcBef>
                <a:spcPts val="0"/>
              </a:spcBef>
              <a:spcAft>
                <a:spcPts val="0"/>
              </a:spcAft>
              <a:buNone/>
            </a:pPr>
            <a:r>
              <a:rPr lang="en" sz="1050" b="1" i="0" u="none" strike="noStrike" cap="none">
                <a:solidFill>
                  <a:schemeClr val="lt1"/>
                </a:solidFill>
                <a:latin typeface="Arial"/>
                <a:ea typeface="Arial"/>
                <a:cs typeface="Arial"/>
                <a:sym typeface="Arial"/>
              </a:rPr>
              <a:t>Digital</a:t>
            </a:r>
            <a:endParaRPr/>
          </a:p>
          <a:p>
            <a:pPr marL="0" marR="0" lvl="0" indent="0" algn="l" rtl="0">
              <a:lnSpc>
                <a:spcPct val="114285"/>
              </a:lnSpc>
              <a:spcBef>
                <a:spcPts val="0"/>
              </a:spcBef>
              <a:spcAft>
                <a:spcPts val="0"/>
              </a:spcAft>
              <a:buNone/>
            </a:pPr>
            <a:r>
              <a:rPr lang="en" sz="1050" b="1" i="0" u="none" strike="noStrike" cap="none">
                <a:solidFill>
                  <a:schemeClr val="lt1"/>
                </a:solidFill>
                <a:latin typeface="Arial"/>
                <a:ea typeface="Arial"/>
                <a:cs typeface="Arial"/>
                <a:sym typeface="Arial"/>
              </a:rPr>
              <a:t>With</a:t>
            </a:r>
            <a:endParaRPr/>
          </a:p>
          <a:p>
            <a:pPr marL="0" marR="0" lvl="0" indent="0" algn="l" rtl="0">
              <a:lnSpc>
                <a:spcPct val="102857"/>
              </a:lnSpc>
              <a:spcBef>
                <a:spcPts val="0"/>
              </a:spcBef>
              <a:spcAft>
                <a:spcPts val="0"/>
              </a:spcAft>
              <a:buNone/>
            </a:pPr>
            <a:r>
              <a:rPr lang="en" sz="1050" b="1" i="0" u="none" strike="noStrike" cap="none">
                <a:solidFill>
                  <a:schemeClr val="lt1"/>
                </a:solidFill>
                <a:latin typeface="Arial"/>
                <a:ea typeface="Arial"/>
                <a:cs typeface="Arial"/>
                <a:sym typeface="Arial"/>
              </a:rPr>
              <a:t>Purpose</a:t>
            </a:r>
            <a:endParaRPr/>
          </a:p>
        </p:txBody>
      </p:sp>
      <p:sp>
        <p:nvSpPr>
          <p:cNvPr id="695" name="Google Shape;695;p104"/>
          <p:cNvSpPr/>
          <p:nvPr/>
        </p:nvSpPr>
        <p:spPr>
          <a:xfrm>
            <a:off x="4742481" y="0"/>
            <a:ext cx="4401600" cy="5143500"/>
          </a:xfrm>
          <a:prstGeom prst="rect">
            <a:avLst/>
          </a:prstGeom>
          <a:solidFill>
            <a:srgbClr val="1D70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96" name="Google Shape;696;p104"/>
          <p:cNvSpPr txBox="1"/>
          <p:nvPr/>
        </p:nvSpPr>
        <p:spPr>
          <a:xfrm>
            <a:off x="289079" y="180150"/>
            <a:ext cx="1359900" cy="2401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5000" b="1" i="0" u="none" strike="noStrike" cap="none">
                <a:solidFill>
                  <a:srgbClr val="1D70B8"/>
                </a:solidFill>
                <a:latin typeface="Arial Black"/>
                <a:ea typeface="Arial Black"/>
                <a:cs typeface="Arial Black"/>
                <a:sym typeface="Arial Black"/>
              </a:rPr>
              <a:t>“</a:t>
            </a:r>
            <a:endParaRPr/>
          </a:p>
        </p:txBody>
      </p:sp>
      <p:sp>
        <p:nvSpPr>
          <p:cNvPr id="697" name="Google Shape;697;p104"/>
          <p:cNvSpPr>
            <a:spLocks noGrp="1"/>
          </p:cNvSpPr>
          <p:nvPr>
            <p:ph type="pic" idx="2"/>
          </p:nvPr>
        </p:nvSpPr>
        <p:spPr>
          <a:xfrm>
            <a:off x="417910" y="1628898"/>
            <a:ext cx="4848300" cy="2690100"/>
          </a:xfrm>
          <a:prstGeom prst="rect">
            <a:avLst/>
          </a:prstGeom>
          <a:noFill/>
          <a:ln>
            <a:noFill/>
          </a:ln>
        </p:spPr>
      </p:sp>
      <p:sp>
        <p:nvSpPr>
          <p:cNvPr id="698" name="Google Shape;698;p104"/>
          <p:cNvSpPr txBox="1">
            <a:spLocks noGrp="1"/>
          </p:cNvSpPr>
          <p:nvPr>
            <p:ph type="subTitle" idx="1"/>
          </p:nvPr>
        </p:nvSpPr>
        <p:spPr>
          <a:xfrm>
            <a:off x="5772150" y="1628897"/>
            <a:ext cx="2586900" cy="26901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500"/>
              <a:buNone/>
              <a:defRPr sz="1800">
                <a:solidFill>
                  <a:schemeClr val="lt1"/>
                </a:solidFill>
                <a:latin typeface="Arial"/>
                <a:ea typeface="Arial"/>
                <a:cs typeface="Arial"/>
                <a:sym typeface="Arial"/>
              </a:defRPr>
            </a:lvl1pPr>
            <a:lvl2pPr lvl="1" algn="ctr" rtl="0">
              <a:lnSpc>
                <a:spcPct val="100000"/>
              </a:lnSpc>
              <a:spcBef>
                <a:spcPts val="500"/>
              </a:spcBef>
              <a:spcAft>
                <a:spcPts val="0"/>
              </a:spcAft>
              <a:buSzPts val="1100"/>
              <a:buNone/>
              <a:defRPr sz="1500"/>
            </a:lvl2pPr>
            <a:lvl3pPr lvl="2" algn="ctr" rtl="0">
              <a:lnSpc>
                <a:spcPct val="100000"/>
              </a:lnSpc>
              <a:spcBef>
                <a:spcPts val="900"/>
              </a:spcBef>
              <a:spcAft>
                <a:spcPts val="0"/>
              </a:spcAft>
              <a:buSzPts val="900"/>
              <a:buNone/>
              <a:defRPr sz="1350"/>
            </a:lvl3pPr>
            <a:lvl4pPr lvl="3" algn="ctr" rtl="0">
              <a:lnSpc>
                <a:spcPct val="100000"/>
              </a:lnSpc>
              <a:spcBef>
                <a:spcPts val="500"/>
              </a:spcBef>
              <a:spcAft>
                <a:spcPts val="0"/>
              </a:spcAft>
              <a:buSzPts val="900"/>
              <a:buNone/>
              <a:defRPr sz="1200"/>
            </a:lvl4pPr>
            <a:lvl5pPr lvl="4" algn="ctr" rtl="0">
              <a:lnSpc>
                <a:spcPct val="100000"/>
              </a:lnSpc>
              <a:spcBef>
                <a:spcPts val="500"/>
              </a:spcBef>
              <a:spcAft>
                <a:spcPts val="0"/>
              </a:spcAft>
              <a:buSzPts val="900"/>
              <a:buNone/>
              <a:defRPr sz="1200"/>
            </a:lvl5pPr>
            <a:lvl6pPr lvl="5" algn="ctr" rtl="0">
              <a:lnSpc>
                <a:spcPct val="90000"/>
              </a:lnSpc>
              <a:spcBef>
                <a:spcPts val="500"/>
              </a:spcBef>
              <a:spcAft>
                <a:spcPts val="0"/>
              </a:spcAft>
              <a:buSzPts val="1400"/>
              <a:buNone/>
              <a:defRPr sz="1200"/>
            </a:lvl6pPr>
            <a:lvl7pPr lvl="6" algn="ctr" rtl="0">
              <a:lnSpc>
                <a:spcPct val="90000"/>
              </a:lnSpc>
              <a:spcBef>
                <a:spcPts val="400"/>
              </a:spcBef>
              <a:spcAft>
                <a:spcPts val="0"/>
              </a:spcAft>
              <a:buSzPts val="1400"/>
              <a:buNone/>
              <a:defRPr sz="1200"/>
            </a:lvl7pPr>
            <a:lvl8pPr lvl="7" algn="ctr" rtl="0">
              <a:lnSpc>
                <a:spcPct val="90000"/>
              </a:lnSpc>
              <a:spcBef>
                <a:spcPts val="400"/>
              </a:spcBef>
              <a:spcAft>
                <a:spcPts val="0"/>
              </a:spcAft>
              <a:buSzPts val="1400"/>
              <a:buNone/>
              <a:defRPr sz="1200"/>
            </a:lvl8pPr>
            <a:lvl9pPr lvl="8" algn="ctr" rtl="0">
              <a:lnSpc>
                <a:spcPct val="90000"/>
              </a:lnSpc>
              <a:spcBef>
                <a:spcPts val="400"/>
              </a:spcBef>
              <a:spcAft>
                <a:spcPts val="0"/>
              </a:spcAft>
              <a:buSzPts val="1400"/>
              <a:buNone/>
              <a:defRPr sz="1200"/>
            </a:lvl9pPr>
          </a:lstStyle>
          <a:p>
            <a:endParaRPr/>
          </a:p>
        </p:txBody>
      </p:sp>
      <p:pic>
        <p:nvPicPr>
          <p:cNvPr id="699" name="Google Shape;699;p104" descr="DWP Digital logo&#10;&#10;White outline logo"/>
          <p:cNvPicPr preferRelativeResize="0"/>
          <p:nvPr/>
        </p:nvPicPr>
        <p:blipFill rotWithShape="1">
          <a:blip r:embed="rId3">
            <a:alphaModFix/>
          </a:blip>
          <a:srcRect/>
          <a:stretch/>
        </p:blipFill>
        <p:spPr>
          <a:xfrm>
            <a:off x="8267231" y="93532"/>
            <a:ext cx="747423" cy="747423"/>
          </a:xfrm>
          <a:prstGeom prst="rect">
            <a:avLst/>
          </a:prstGeom>
          <a:noFill/>
          <a:ln>
            <a:noFill/>
          </a:ln>
        </p:spPr>
      </p:pic>
      <p:sp>
        <p:nvSpPr>
          <p:cNvPr id="700" name="Google Shape;700;p104" descr="Digital With Purpose lockup"/>
          <p:cNvSpPr txBox="1"/>
          <p:nvPr/>
        </p:nvSpPr>
        <p:spPr>
          <a:xfrm>
            <a:off x="8267226" y="4522650"/>
            <a:ext cx="794400" cy="623400"/>
          </a:xfrm>
          <a:prstGeom prst="rect">
            <a:avLst/>
          </a:prstGeom>
          <a:noFill/>
          <a:ln>
            <a:noFill/>
          </a:ln>
        </p:spPr>
        <p:txBody>
          <a:bodyPr spcFirstLastPara="1" wrap="square" lIns="91425" tIns="45700" rIns="91425" bIns="45700" anchor="t" anchorCtr="0">
            <a:spAutoFit/>
          </a:bodyPr>
          <a:lstStyle/>
          <a:p>
            <a:pPr marL="0" marR="0" lvl="0" indent="0" algn="l" rtl="0">
              <a:lnSpc>
                <a:spcPct val="114285"/>
              </a:lnSpc>
              <a:spcBef>
                <a:spcPts val="0"/>
              </a:spcBef>
              <a:spcAft>
                <a:spcPts val="0"/>
              </a:spcAft>
              <a:buNone/>
            </a:pPr>
            <a:r>
              <a:rPr lang="en" sz="1050" b="1" i="0" u="none" strike="noStrike" cap="none">
                <a:solidFill>
                  <a:schemeClr val="lt1"/>
                </a:solidFill>
                <a:latin typeface="Arial"/>
                <a:ea typeface="Arial"/>
                <a:cs typeface="Arial"/>
                <a:sym typeface="Arial"/>
              </a:rPr>
              <a:t>Digital</a:t>
            </a:r>
            <a:endParaRPr/>
          </a:p>
          <a:p>
            <a:pPr marL="0" marR="0" lvl="0" indent="0" algn="l" rtl="0">
              <a:lnSpc>
                <a:spcPct val="114285"/>
              </a:lnSpc>
              <a:spcBef>
                <a:spcPts val="0"/>
              </a:spcBef>
              <a:spcAft>
                <a:spcPts val="0"/>
              </a:spcAft>
              <a:buNone/>
            </a:pPr>
            <a:r>
              <a:rPr lang="en" sz="1050" b="1" i="0" u="none" strike="noStrike" cap="none">
                <a:solidFill>
                  <a:schemeClr val="lt1"/>
                </a:solidFill>
                <a:latin typeface="Arial"/>
                <a:ea typeface="Arial"/>
                <a:cs typeface="Arial"/>
                <a:sym typeface="Arial"/>
              </a:rPr>
              <a:t>With</a:t>
            </a:r>
            <a:endParaRPr/>
          </a:p>
          <a:p>
            <a:pPr marL="0" marR="0" lvl="0" indent="0" algn="l" rtl="0">
              <a:lnSpc>
                <a:spcPct val="102857"/>
              </a:lnSpc>
              <a:spcBef>
                <a:spcPts val="0"/>
              </a:spcBef>
              <a:spcAft>
                <a:spcPts val="0"/>
              </a:spcAft>
              <a:buNone/>
            </a:pPr>
            <a:r>
              <a:rPr lang="en" sz="1050" b="1" i="0" u="none" strike="noStrike" cap="none">
                <a:solidFill>
                  <a:schemeClr val="lt1"/>
                </a:solidFill>
                <a:latin typeface="Arial"/>
                <a:ea typeface="Arial"/>
                <a:cs typeface="Arial"/>
                <a:sym typeface="Arial"/>
              </a:rPr>
              <a:t>Purpose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8"/>
                                        </p:tgtEl>
                                        <p:attrNameLst>
                                          <p:attrName>style.visibility</p:attrName>
                                        </p:attrNameLst>
                                      </p:cBhvr>
                                      <p:to>
                                        <p:strVal val="visible"/>
                                      </p:to>
                                    </p:set>
                                    <p:animEffect transition="in" filter="fade">
                                      <p:cBhvr>
                                        <p:cTn id="7" dur="250"/>
                                        <p:tgtEl>
                                          <p:spTgt spid="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1col">
  <p:cSld name="Title-1col">
    <p:spTree>
      <p:nvGrpSpPr>
        <p:cNvPr id="1" name="Shape 710"/>
        <p:cNvGrpSpPr/>
        <p:nvPr/>
      </p:nvGrpSpPr>
      <p:grpSpPr>
        <a:xfrm>
          <a:off x="0" y="0"/>
          <a:ext cx="0" cy="0"/>
          <a:chOff x="0" y="0"/>
          <a:chExt cx="0" cy="0"/>
        </a:xfrm>
      </p:grpSpPr>
      <p:sp>
        <p:nvSpPr>
          <p:cNvPr id="711" name="Google Shape;711;p106"/>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712" name="Google Shape;712;p106"/>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13" name="Google Shape;713;p106"/>
          <p:cNvSpPr txBox="1">
            <a:spLocks noGrp="1"/>
          </p:cNvSpPr>
          <p:nvPr>
            <p:ph type="body" idx="1"/>
          </p:nvPr>
        </p:nvSpPr>
        <p:spPr>
          <a:xfrm>
            <a:off x="236934" y="833438"/>
            <a:ext cx="8665500" cy="40245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0"/>
              </a:spcBef>
              <a:spcAft>
                <a:spcPts val="0"/>
              </a:spcAft>
              <a:buSzPts val="1500"/>
              <a:buChar char="•"/>
              <a:defRPr>
                <a:solidFill>
                  <a:schemeClr val="dk1"/>
                </a:solidFill>
              </a:defRPr>
            </a:lvl1pPr>
            <a:lvl2pPr marL="914400" lvl="1" indent="-298450" algn="l" rtl="0">
              <a:lnSpc>
                <a:spcPct val="100000"/>
              </a:lnSpc>
              <a:spcBef>
                <a:spcPts val="500"/>
              </a:spcBef>
              <a:spcAft>
                <a:spcPts val="0"/>
              </a:spcAft>
              <a:buSzPts val="1100"/>
              <a:buChar char="⁃"/>
              <a:defRPr>
                <a:solidFill>
                  <a:schemeClr val="dk1"/>
                </a:solidFill>
              </a:defRPr>
            </a:lvl2pPr>
            <a:lvl3pPr marL="1371600" lvl="2" indent="-285750" algn="l" rtl="0">
              <a:lnSpc>
                <a:spcPct val="100000"/>
              </a:lnSpc>
              <a:spcBef>
                <a:spcPts val="500"/>
              </a:spcBef>
              <a:spcAft>
                <a:spcPts val="0"/>
              </a:spcAft>
              <a:buSzPts val="900"/>
              <a:buChar char="•"/>
              <a:defRPr>
                <a:solidFill>
                  <a:schemeClr val="dk1"/>
                </a:solidFill>
              </a:defRPr>
            </a:lvl3pPr>
            <a:lvl4pPr marL="1828800" lvl="3" indent="-285750" algn="l" rtl="0">
              <a:lnSpc>
                <a:spcPct val="100000"/>
              </a:lnSpc>
              <a:spcBef>
                <a:spcPts val="200"/>
              </a:spcBef>
              <a:spcAft>
                <a:spcPts val="0"/>
              </a:spcAft>
              <a:buSzPts val="900"/>
              <a:buChar char="▪"/>
              <a:defRPr>
                <a:solidFill>
                  <a:schemeClr val="dk1"/>
                </a:solidFill>
              </a:defRPr>
            </a:lvl4pPr>
            <a:lvl5pPr marL="2286000" lvl="4" indent="-285750" algn="l" rtl="0">
              <a:lnSpc>
                <a:spcPct val="100000"/>
              </a:lnSpc>
              <a:spcBef>
                <a:spcPts val="200"/>
              </a:spcBef>
              <a:spcAft>
                <a:spcPts val="0"/>
              </a:spcAft>
              <a:buSzPts val="900"/>
              <a:buChar char="•"/>
              <a:defRPr>
                <a:solidFill>
                  <a:schemeClr val="dk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Title-office">
  <p:cSld name="Title-office">
    <p:bg>
      <p:bgPr>
        <a:solidFill>
          <a:schemeClr val="lt1"/>
        </a:solidFill>
        <a:effectLst/>
      </p:bgPr>
    </p:bg>
    <p:spTree>
      <p:nvGrpSpPr>
        <p:cNvPr id="1" name="Shape 714"/>
        <p:cNvGrpSpPr/>
        <p:nvPr/>
      </p:nvGrpSpPr>
      <p:grpSpPr>
        <a:xfrm>
          <a:off x="0" y="0"/>
          <a:ext cx="0" cy="0"/>
          <a:chOff x="0" y="0"/>
          <a:chExt cx="0" cy="0"/>
        </a:xfrm>
      </p:grpSpPr>
      <p:pic>
        <p:nvPicPr>
          <p:cNvPr id="715" name="Google Shape;715;p107"/>
          <p:cNvPicPr preferRelativeResize="0"/>
          <p:nvPr/>
        </p:nvPicPr>
        <p:blipFill rotWithShape="1">
          <a:blip r:embed="rId2">
            <a:alphaModFix/>
          </a:blip>
          <a:srcRect l="3437"/>
          <a:stretch/>
        </p:blipFill>
        <p:spPr>
          <a:xfrm flipH="1">
            <a:off x="2245995" y="0"/>
            <a:ext cx="6898005" cy="5143500"/>
          </a:xfrm>
          <a:prstGeom prst="rect">
            <a:avLst/>
          </a:prstGeom>
          <a:noFill/>
          <a:ln>
            <a:noFill/>
          </a:ln>
        </p:spPr>
      </p:pic>
      <p:pic>
        <p:nvPicPr>
          <p:cNvPr id="716" name="Google Shape;716;p107"/>
          <p:cNvPicPr preferRelativeResize="0"/>
          <p:nvPr/>
        </p:nvPicPr>
        <p:blipFill rotWithShape="1">
          <a:blip r:embed="rId3">
            <a:alphaModFix/>
          </a:blip>
          <a:srcRect/>
          <a:stretch/>
        </p:blipFill>
        <p:spPr>
          <a:xfrm>
            <a:off x="-16458" y="-16329"/>
            <a:ext cx="8490986" cy="5168815"/>
          </a:xfrm>
          <a:prstGeom prst="rect">
            <a:avLst/>
          </a:prstGeom>
          <a:noFill/>
          <a:ln>
            <a:noFill/>
          </a:ln>
        </p:spPr>
      </p:pic>
      <p:sp>
        <p:nvSpPr>
          <p:cNvPr id="717" name="Google Shape;717;p107"/>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18" name="Google Shape;718;p107"/>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19" name="Google Shape;719;p107"/>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720" name="Google Shape;720;p107"/>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Divider-wave-purple">
  <p:cSld name="Divider-wave-purple">
    <p:bg>
      <p:bgPr>
        <a:solidFill>
          <a:schemeClr val="lt1"/>
        </a:solidFill>
        <a:effectLst/>
      </p:bgPr>
    </p:bg>
    <p:spTree>
      <p:nvGrpSpPr>
        <p:cNvPr id="1" name="Shape 721"/>
        <p:cNvGrpSpPr/>
        <p:nvPr/>
      </p:nvGrpSpPr>
      <p:grpSpPr>
        <a:xfrm>
          <a:off x="0" y="0"/>
          <a:ext cx="0" cy="0"/>
          <a:chOff x="0" y="0"/>
          <a:chExt cx="0" cy="0"/>
        </a:xfrm>
      </p:grpSpPr>
      <p:pic>
        <p:nvPicPr>
          <p:cNvPr id="722" name="Google Shape;722;p108"/>
          <p:cNvPicPr preferRelativeResize="0"/>
          <p:nvPr/>
        </p:nvPicPr>
        <p:blipFill rotWithShape="1">
          <a:blip r:embed="rId2">
            <a:alphaModFix/>
          </a:blip>
          <a:srcRect/>
          <a:stretch/>
        </p:blipFill>
        <p:spPr>
          <a:xfrm>
            <a:off x="1850" y="1041"/>
            <a:ext cx="9140299" cy="5141418"/>
          </a:xfrm>
          <a:prstGeom prst="rect">
            <a:avLst/>
          </a:prstGeom>
          <a:noFill/>
          <a:ln>
            <a:noFill/>
          </a:ln>
        </p:spPr>
      </p:pic>
      <p:sp>
        <p:nvSpPr>
          <p:cNvPr id="723" name="Google Shape;723;p108"/>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724" name="Google Shape;724;p108"/>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725" name="Google Shape;725;p108"/>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2022</a:t>
            </a:r>
            <a:endParaRPr sz="500" b="0" i="0" u="none" strike="noStrike" cap="none">
              <a:solidFill>
                <a:schemeClr val="lt1"/>
              </a:solidFill>
              <a:latin typeface="Arial"/>
              <a:ea typeface="Arial"/>
              <a:cs typeface="Arial"/>
              <a:sym typeface="Arial"/>
            </a:endParaRPr>
          </a:p>
        </p:txBody>
      </p:sp>
      <p:pic>
        <p:nvPicPr>
          <p:cNvPr id="726" name="Google Shape;726;p108"/>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727" name="Google Shape;727;p108"/>
          <p:cNvSpPr txBox="1">
            <a:spLocks noGrp="1"/>
          </p:cNvSpPr>
          <p:nvPr>
            <p:ph type="ctrTitle"/>
          </p:nvPr>
        </p:nvSpPr>
        <p:spPr>
          <a:xfrm>
            <a:off x="236936" y="1676400"/>
            <a:ext cx="8665500" cy="1061100"/>
          </a:xfrm>
          <a:prstGeom prst="rect">
            <a:avLst/>
          </a:prstGeom>
          <a:noFill/>
          <a:ln>
            <a:noFill/>
          </a:ln>
        </p:spPr>
        <p:txBody>
          <a:bodyPr spcFirstLastPara="1" wrap="square" lIns="102875" tIns="34275" rIns="102875" bIns="34275" anchor="b" anchorCtr="0">
            <a:normAutofit/>
          </a:bodyPr>
          <a:lstStyle>
            <a:lvl1pPr lvl="0" algn="ctr"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8" name="Google Shape;728;p108"/>
          <p:cNvSpPr txBox="1">
            <a:spLocks noGrp="1"/>
          </p:cNvSpPr>
          <p:nvPr>
            <p:ph type="subTitle" idx="1"/>
          </p:nvPr>
        </p:nvSpPr>
        <p:spPr>
          <a:xfrm>
            <a:off x="236936" y="2772399"/>
            <a:ext cx="8665500" cy="747600"/>
          </a:xfrm>
          <a:prstGeom prst="rect">
            <a:avLst/>
          </a:prstGeom>
          <a:noFill/>
          <a:ln>
            <a:noFill/>
          </a:ln>
        </p:spPr>
        <p:txBody>
          <a:bodyPr spcFirstLastPara="1" wrap="square" lIns="102875" tIns="68575" rIns="102875" bIns="102875" anchor="t" anchorCtr="0">
            <a:normAutofit/>
          </a:bodyPr>
          <a:lstStyle>
            <a:lvl1pPr lvl="0" algn="ctr"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2_left-gradient-background-title">
  <p:cSld name="2_left-gradient-background-title">
    <p:bg>
      <p:bgPr>
        <a:solidFill>
          <a:schemeClr val="lt1"/>
        </a:solidFill>
        <a:effectLst/>
      </p:bgPr>
    </p:bg>
    <p:spTree>
      <p:nvGrpSpPr>
        <p:cNvPr id="1" name="Shape 729"/>
        <p:cNvGrpSpPr/>
        <p:nvPr/>
      </p:nvGrpSpPr>
      <p:grpSpPr>
        <a:xfrm>
          <a:off x="0" y="0"/>
          <a:ext cx="0" cy="0"/>
          <a:chOff x="0" y="0"/>
          <a:chExt cx="0" cy="0"/>
        </a:xfrm>
      </p:grpSpPr>
      <p:sp>
        <p:nvSpPr>
          <p:cNvPr id="730" name="Google Shape;730;p109"/>
          <p:cNvSpPr txBox="1">
            <a:spLocks noGrp="1"/>
          </p:cNvSpPr>
          <p:nvPr>
            <p:ph type="title"/>
          </p:nvPr>
        </p:nvSpPr>
        <p:spPr>
          <a:xfrm>
            <a:off x="219456" y="1"/>
            <a:ext cx="8705100" cy="731400"/>
          </a:xfrm>
          <a:prstGeom prst="rect">
            <a:avLst/>
          </a:prstGeom>
          <a:noFill/>
          <a:ln>
            <a:noFill/>
          </a:ln>
        </p:spPr>
        <p:txBody>
          <a:bodyPr spcFirstLastPara="1" wrap="square" lIns="68575" tIns="102875" rIns="68575" bIns="68575" anchor="t" anchorCtr="0">
            <a:noAutofit/>
          </a:bodyPr>
          <a:lstStyle>
            <a:lvl1pPr lvl="0" algn="l" rtl="0">
              <a:lnSpc>
                <a:spcPct val="90000"/>
              </a:lnSpc>
              <a:spcBef>
                <a:spcPts val="0"/>
              </a:spcBef>
              <a:spcAft>
                <a:spcPts val="0"/>
              </a:spcAft>
              <a:buClr>
                <a:schemeClr val="accent3"/>
              </a:buClr>
              <a:buSzPts val="1700"/>
              <a:buFont typeface="Arial"/>
              <a:buChar char="●"/>
              <a:defRPr>
                <a:solidFill>
                  <a:schemeClr val="accent3"/>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only">
  <p:cSld name="Title-only">
    <p:spTree>
      <p:nvGrpSpPr>
        <p:cNvPr id="1" name="Shape 731"/>
        <p:cNvGrpSpPr/>
        <p:nvPr/>
      </p:nvGrpSpPr>
      <p:grpSpPr>
        <a:xfrm>
          <a:off x="0" y="0"/>
          <a:ext cx="0" cy="0"/>
          <a:chOff x="0" y="0"/>
          <a:chExt cx="0" cy="0"/>
        </a:xfrm>
      </p:grpSpPr>
      <p:sp>
        <p:nvSpPr>
          <p:cNvPr id="732" name="Google Shape;732;p110"/>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3" name="Google Shape;733;p110"/>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Divider-center-blue">
  <p:cSld name="Divider-center-blue">
    <p:bg>
      <p:bgPr>
        <a:blipFill>
          <a:blip r:embed="rId2">
            <a:alphaModFix/>
          </a:blip>
          <a:stretch>
            <a:fillRect/>
          </a:stretch>
        </a:blipFill>
        <a:effectLst/>
      </p:bgPr>
    </p:bg>
    <p:spTree>
      <p:nvGrpSpPr>
        <p:cNvPr id="1" name="Shape 734"/>
        <p:cNvGrpSpPr/>
        <p:nvPr/>
      </p:nvGrpSpPr>
      <p:grpSpPr>
        <a:xfrm>
          <a:off x="0" y="0"/>
          <a:ext cx="0" cy="0"/>
          <a:chOff x="0" y="0"/>
          <a:chExt cx="0" cy="0"/>
        </a:xfrm>
      </p:grpSpPr>
      <p:sp>
        <p:nvSpPr>
          <p:cNvPr id="735" name="Google Shape;735;p111"/>
          <p:cNvSpPr txBox="1">
            <a:spLocks noGrp="1"/>
          </p:cNvSpPr>
          <p:nvPr>
            <p:ph type="ctrTitle"/>
          </p:nvPr>
        </p:nvSpPr>
        <p:spPr>
          <a:xfrm>
            <a:off x="236936" y="1919288"/>
            <a:ext cx="8665500" cy="1476600"/>
          </a:xfrm>
          <a:prstGeom prst="rect">
            <a:avLst/>
          </a:prstGeom>
          <a:noFill/>
          <a:ln>
            <a:noFill/>
          </a:ln>
        </p:spPr>
        <p:txBody>
          <a:bodyPr spcFirstLastPara="1" wrap="square" lIns="102875" tIns="34275" rIns="102875" bIns="34275" anchor="ctr" anchorCtr="0">
            <a:normAutofit/>
          </a:bodyPr>
          <a:lstStyle>
            <a:lvl1pPr lvl="0" algn="ctr"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6" name="Google Shape;736;p111"/>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737" name="Google Shape;737;p111"/>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738" name="Google Shape;738;p111"/>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2022</a:t>
            </a:r>
            <a:endParaRPr sz="500" b="0" i="0" u="none" strike="noStrike" cap="none">
              <a:solidFill>
                <a:schemeClr val="lt1"/>
              </a:solidFill>
              <a:latin typeface="Arial"/>
              <a:ea typeface="Arial"/>
              <a:cs typeface="Arial"/>
              <a:sym typeface="Arial"/>
            </a:endParaRPr>
          </a:p>
        </p:txBody>
      </p:sp>
      <p:pic>
        <p:nvPicPr>
          <p:cNvPr id="739" name="Google Shape;739;p111"/>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home-office">
  <p:cSld name="Title-home-office">
    <p:spTree>
      <p:nvGrpSpPr>
        <p:cNvPr id="1" name="Shape 740"/>
        <p:cNvGrpSpPr/>
        <p:nvPr/>
      </p:nvGrpSpPr>
      <p:grpSpPr>
        <a:xfrm>
          <a:off x="0" y="0"/>
          <a:ext cx="0" cy="0"/>
          <a:chOff x="0" y="0"/>
          <a:chExt cx="0" cy="0"/>
        </a:xfrm>
      </p:grpSpPr>
      <p:pic>
        <p:nvPicPr>
          <p:cNvPr id="741" name="Google Shape;741;p112"/>
          <p:cNvPicPr preferRelativeResize="0"/>
          <p:nvPr/>
        </p:nvPicPr>
        <p:blipFill rotWithShape="1">
          <a:blip r:embed="rId2">
            <a:alphaModFix/>
          </a:blip>
          <a:srcRect/>
          <a:stretch/>
        </p:blipFill>
        <p:spPr>
          <a:xfrm>
            <a:off x="-1" y="-4912"/>
            <a:ext cx="9144003" cy="5143502"/>
          </a:xfrm>
          <a:prstGeom prst="rect">
            <a:avLst/>
          </a:prstGeom>
          <a:noFill/>
          <a:ln>
            <a:noFill/>
          </a:ln>
        </p:spPr>
      </p:pic>
      <p:pic>
        <p:nvPicPr>
          <p:cNvPr id="742" name="Google Shape;742;p112"/>
          <p:cNvPicPr preferRelativeResize="0"/>
          <p:nvPr/>
        </p:nvPicPr>
        <p:blipFill rotWithShape="1">
          <a:blip r:embed="rId3">
            <a:alphaModFix/>
          </a:blip>
          <a:srcRect/>
          <a:stretch/>
        </p:blipFill>
        <p:spPr>
          <a:xfrm>
            <a:off x="0" y="-9206"/>
            <a:ext cx="9136095" cy="5168815"/>
          </a:xfrm>
          <a:prstGeom prst="rect">
            <a:avLst/>
          </a:prstGeom>
          <a:noFill/>
          <a:ln>
            <a:noFill/>
          </a:ln>
        </p:spPr>
      </p:pic>
      <p:sp>
        <p:nvSpPr>
          <p:cNvPr id="743" name="Google Shape;743;p112"/>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44" name="Google Shape;744;p112"/>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45" name="Google Shape;745;p112"/>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746" name="Google Shape;746;p112"/>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1col-watermark">
  <p:cSld name="Title-1col-watermark">
    <p:spTree>
      <p:nvGrpSpPr>
        <p:cNvPr id="1" name="Shape 71"/>
        <p:cNvGrpSpPr/>
        <p:nvPr/>
      </p:nvGrpSpPr>
      <p:grpSpPr>
        <a:xfrm>
          <a:off x="0" y="0"/>
          <a:ext cx="0" cy="0"/>
          <a:chOff x="0" y="0"/>
          <a:chExt cx="0" cy="0"/>
        </a:xfrm>
      </p:grpSpPr>
      <p:grpSp>
        <p:nvGrpSpPr>
          <p:cNvPr id="72" name="Google Shape;72;p12"/>
          <p:cNvGrpSpPr/>
          <p:nvPr/>
        </p:nvGrpSpPr>
        <p:grpSpPr>
          <a:xfrm>
            <a:off x="5599158" y="696"/>
            <a:ext cx="3625123" cy="4886961"/>
            <a:chOff x="7465544" y="1"/>
            <a:chExt cx="4833498" cy="6515947"/>
          </a:xfrm>
        </p:grpSpPr>
        <p:pic>
          <p:nvPicPr>
            <p:cNvPr id="73" name="Google Shape;73;p12"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74" name="Google Shape;74;p12"/>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75" name="Google Shape;75;p12"/>
          <p:cNvSpPr txBox="1">
            <a:spLocks noGrp="1"/>
          </p:cNvSpPr>
          <p:nvPr>
            <p:ph type="body" idx="1"/>
          </p:nvPr>
        </p:nvSpPr>
        <p:spPr>
          <a:xfrm>
            <a:off x="236925" y="833449"/>
            <a:ext cx="8665500" cy="3556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 name="Google Shape;76;p12"/>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data-center">
  <p:cSld name="Title-data-center">
    <p:spTree>
      <p:nvGrpSpPr>
        <p:cNvPr id="1" name="Shape 747"/>
        <p:cNvGrpSpPr/>
        <p:nvPr/>
      </p:nvGrpSpPr>
      <p:grpSpPr>
        <a:xfrm>
          <a:off x="0" y="0"/>
          <a:ext cx="0" cy="0"/>
          <a:chOff x="0" y="0"/>
          <a:chExt cx="0" cy="0"/>
        </a:xfrm>
      </p:grpSpPr>
      <p:pic>
        <p:nvPicPr>
          <p:cNvPr id="748" name="Google Shape;748;p113"/>
          <p:cNvPicPr preferRelativeResize="0"/>
          <p:nvPr/>
        </p:nvPicPr>
        <p:blipFill rotWithShape="1">
          <a:blip r:embed="rId2">
            <a:alphaModFix/>
          </a:blip>
          <a:srcRect/>
          <a:stretch/>
        </p:blipFill>
        <p:spPr>
          <a:xfrm>
            <a:off x="-8524" y="-4794"/>
            <a:ext cx="9152525" cy="5148293"/>
          </a:xfrm>
          <a:prstGeom prst="rect">
            <a:avLst/>
          </a:prstGeom>
          <a:noFill/>
          <a:ln>
            <a:noFill/>
          </a:ln>
        </p:spPr>
      </p:pic>
      <p:pic>
        <p:nvPicPr>
          <p:cNvPr id="749" name="Google Shape;749;p113"/>
          <p:cNvPicPr preferRelativeResize="0"/>
          <p:nvPr/>
        </p:nvPicPr>
        <p:blipFill rotWithShape="1">
          <a:blip r:embed="rId3">
            <a:alphaModFix/>
          </a:blip>
          <a:srcRect/>
          <a:stretch/>
        </p:blipFill>
        <p:spPr>
          <a:xfrm>
            <a:off x="0" y="-9206"/>
            <a:ext cx="9136095" cy="5168815"/>
          </a:xfrm>
          <a:prstGeom prst="rect">
            <a:avLst/>
          </a:prstGeom>
          <a:noFill/>
          <a:ln>
            <a:noFill/>
          </a:ln>
        </p:spPr>
      </p:pic>
      <p:sp>
        <p:nvSpPr>
          <p:cNvPr id="750" name="Google Shape;750;p113"/>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51" name="Google Shape;751;p113"/>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52" name="Google Shape;752;p113"/>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753" name="Google Shape;753;p113"/>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industry">
  <p:cSld name="Title-industry">
    <p:spTree>
      <p:nvGrpSpPr>
        <p:cNvPr id="1" name="Shape 754"/>
        <p:cNvGrpSpPr/>
        <p:nvPr/>
      </p:nvGrpSpPr>
      <p:grpSpPr>
        <a:xfrm>
          <a:off x="0" y="0"/>
          <a:ext cx="0" cy="0"/>
          <a:chOff x="0" y="0"/>
          <a:chExt cx="0" cy="0"/>
        </a:xfrm>
      </p:grpSpPr>
      <p:pic>
        <p:nvPicPr>
          <p:cNvPr id="755" name="Google Shape;755;p114"/>
          <p:cNvPicPr preferRelativeResize="0"/>
          <p:nvPr/>
        </p:nvPicPr>
        <p:blipFill rotWithShape="1">
          <a:blip r:embed="rId2">
            <a:alphaModFix/>
          </a:blip>
          <a:srcRect/>
          <a:stretch/>
        </p:blipFill>
        <p:spPr>
          <a:xfrm>
            <a:off x="1175831" y="-7417"/>
            <a:ext cx="7968169" cy="5150918"/>
          </a:xfrm>
          <a:prstGeom prst="rect">
            <a:avLst/>
          </a:prstGeom>
          <a:noFill/>
          <a:ln>
            <a:noFill/>
          </a:ln>
        </p:spPr>
      </p:pic>
      <p:pic>
        <p:nvPicPr>
          <p:cNvPr id="756" name="Google Shape;756;p114"/>
          <p:cNvPicPr preferRelativeResize="0"/>
          <p:nvPr/>
        </p:nvPicPr>
        <p:blipFill rotWithShape="1">
          <a:blip r:embed="rId3">
            <a:alphaModFix/>
          </a:blip>
          <a:srcRect/>
          <a:stretch/>
        </p:blipFill>
        <p:spPr>
          <a:xfrm>
            <a:off x="0" y="-9206"/>
            <a:ext cx="9136095" cy="5168815"/>
          </a:xfrm>
          <a:prstGeom prst="rect">
            <a:avLst/>
          </a:prstGeom>
          <a:noFill/>
          <a:ln>
            <a:noFill/>
          </a:ln>
        </p:spPr>
      </p:pic>
      <p:sp>
        <p:nvSpPr>
          <p:cNvPr id="757" name="Google Shape;757;p114"/>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58" name="Google Shape;758;p114"/>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59" name="Google Shape;759;p114"/>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760" name="Google Shape;760;p114"/>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remote-work">
  <p:cSld name="Title-remote-work">
    <p:spTree>
      <p:nvGrpSpPr>
        <p:cNvPr id="1" name="Shape 761"/>
        <p:cNvGrpSpPr/>
        <p:nvPr/>
      </p:nvGrpSpPr>
      <p:grpSpPr>
        <a:xfrm>
          <a:off x="0" y="0"/>
          <a:ext cx="0" cy="0"/>
          <a:chOff x="0" y="0"/>
          <a:chExt cx="0" cy="0"/>
        </a:xfrm>
      </p:grpSpPr>
      <p:pic>
        <p:nvPicPr>
          <p:cNvPr id="762" name="Google Shape;762;p115"/>
          <p:cNvPicPr preferRelativeResize="0"/>
          <p:nvPr/>
        </p:nvPicPr>
        <p:blipFill rotWithShape="1">
          <a:blip r:embed="rId2">
            <a:alphaModFix/>
          </a:blip>
          <a:srcRect/>
          <a:stretch/>
        </p:blipFill>
        <p:spPr>
          <a:xfrm>
            <a:off x="2891939" y="0"/>
            <a:ext cx="6252060" cy="5143499"/>
          </a:xfrm>
          <a:prstGeom prst="rect">
            <a:avLst/>
          </a:prstGeom>
          <a:noFill/>
          <a:ln>
            <a:noFill/>
          </a:ln>
        </p:spPr>
      </p:pic>
      <p:pic>
        <p:nvPicPr>
          <p:cNvPr id="763" name="Google Shape;763;p115"/>
          <p:cNvPicPr preferRelativeResize="0"/>
          <p:nvPr/>
        </p:nvPicPr>
        <p:blipFill rotWithShape="1">
          <a:blip r:embed="rId3">
            <a:alphaModFix/>
          </a:blip>
          <a:srcRect/>
          <a:stretch/>
        </p:blipFill>
        <p:spPr>
          <a:xfrm>
            <a:off x="0" y="-9206"/>
            <a:ext cx="9136095" cy="5168815"/>
          </a:xfrm>
          <a:prstGeom prst="rect">
            <a:avLst/>
          </a:prstGeom>
          <a:noFill/>
          <a:ln>
            <a:noFill/>
          </a:ln>
        </p:spPr>
      </p:pic>
      <p:sp>
        <p:nvSpPr>
          <p:cNvPr id="764" name="Google Shape;764;p115"/>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5" name="Google Shape;765;p115"/>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66" name="Google Shape;766;p115"/>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767" name="Google Shape;767;p115"/>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city">
  <p:cSld name="Title-city">
    <p:spTree>
      <p:nvGrpSpPr>
        <p:cNvPr id="1" name="Shape 768"/>
        <p:cNvGrpSpPr/>
        <p:nvPr/>
      </p:nvGrpSpPr>
      <p:grpSpPr>
        <a:xfrm>
          <a:off x="0" y="0"/>
          <a:ext cx="0" cy="0"/>
          <a:chOff x="0" y="0"/>
          <a:chExt cx="0" cy="0"/>
        </a:xfrm>
      </p:grpSpPr>
      <p:pic>
        <p:nvPicPr>
          <p:cNvPr id="769" name="Google Shape;769;p116"/>
          <p:cNvPicPr preferRelativeResize="0"/>
          <p:nvPr/>
        </p:nvPicPr>
        <p:blipFill rotWithShape="1">
          <a:blip r:embed="rId2">
            <a:alphaModFix/>
          </a:blip>
          <a:srcRect/>
          <a:stretch/>
        </p:blipFill>
        <p:spPr>
          <a:xfrm>
            <a:off x="1175831" y="-7417"/>
            <a:ext cx="7968169" cy="5150918"/>
          </a:xfrm>
          <a:prstGeom prst="rect">
            <a:avLst/>
          </a:prstGeom>
          <a:noFill/>
          <a:ln>
            <a:noFill/>
          </a:ln>
        </p:spPr>
      </p:pic>
      <p:pic>
        <p:nvPicPr>
          <p:cNvPr id="770" name="Google Shape;770;p116"/>
          <p:cNvPicPr preferRelativeResize="0"/>
          <p:nvPr/>
        </p:nvPicPr>
        <p:blipFill rotWithShape="1">
          <a:blip r:embed="rId3">
            <a:alphaModFix/>
          </a:blip>
          <a:srcRect/>
          <a:stretch/>
        </p:blipFill>
        <p:spPr>
          <a:xfrm>
            <a:off x="0" y="-9206"/>
            <a:ext cx="9136095" cy="5168815"/>
          </a:xfrm>
          <a:prstGeom prst="rect">
            <a:avLst/>
          </a:prstGeom>
          <a:noFill/>
          <a:ln>
            <a:noFill/>
          </a:ln>
        </p:spPr>
      </p:pic>
      <p:sp>
        <p:nvSpPr>
          <p:cNvPr id="771" name="Google Shape;771;p116"/>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72" name="Google Shape;772;p116"/>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73" name="Google Shape;773;p116"/>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774" name="Google Shape;774;p116"/>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Title-simple">
  <p:cSld name="Title-simple">
    <p:bg>
      <p:bgPr>
        <a:solidFill>
          <a:srgbClr val="094AC8"/>
        </a:solidFill>
        <a:effectLst/>
      </p:bgPr>
    </p:bg>
    <p:spTree>
      <p:nvGrpSpPr>
        <p:cNvPr id="1" name="Shape 775"/>
        <p:cNvGrpSpPr/>
        <p:nvPr/>
      </p:nvGrpSpPr>
      <p:grpSpPr>
        <a:xfrm>
          <a:off x="0" y="0"/>
          <a:ext cx="0" cy="0"/>
          <a:chOff x="0" y="0"/>
          <a:chExt cx="0" cy="0"/>
        </a:xfrm>
      </p:grpSpPr>
      <p:pic>
        <p:nvPicPr>
          <p:cNvPr id="776" name="Google Shape;776;p117"/>
          <p:cNvPicPr preferRelativeResize="0"/>
          <p:nvPr/>
        </p:nvPicPr>
        <p:blipFill rotWithShape="1">
          <a:blip r:embed="rId2">
            <a:alphaModFix/>
          </a:blip>
          <a:srcRect/>
          <a:stretch/>
        </p:blipFill>
        <p:spPr>
          <a:xfrm>
            <a:off x="1" y="-1"/>
            <a:ext cx="8907065" cy="5143502"/>
          </a:xfrm>
          <a:prstGeom prst="rect">
            <a:avLst/>
          </a:prstGeom>
          <a:noFill/>
          <a:ln>
            <a:noFill/>
          </a:ln>
        </p:spPr>
      </p:pic>
      <p:sp>
        <p:nvSpPr>
          <p:cNvPr id="777" name="Google Shape;777;p117"/>
          <p:cNvSpPr txBox="1">
            <a:spLocks noGrp="1"/>
          </p:cNvSpPr>
          <p:nvPr>
            <p:ph type="ctrTitle"/>
          </p:nvPr>
        </p:nvSpPr>
        <p:spPr>
          <a:xfrm>
            <a:off x="236935" y="841772"/>
            <a:ext cx="86691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78" name="Google Shape;778;p117"/>
          <p:cNvSpPr txBox="1">
            <a:spLocks noGrp="1"/>
          </p:cNvSpPr>
          <p:nvPr>
            <p:ph type="subTitle" idx="1"/>
          </p:nvPr>
        </p:nvSpPr>
        <p:spPr>
          <a:xfrm>
            <a:off x="236935" y="2701528"/>
            <a:ext cx="86691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79" name="Google Shape;779;p117"/>
          <p:cNvSpPr txBox="1">
            <a:spLocks noGrp="1"/>
          </p:cNvSpPr>
          <p:nvPr>
            <p:ph type="body" idx="2"/>
          </p:nvPr>
        </p:nvSpPr>
        <p:spPr>
          <a:xfrm>
            <a:off x="236935" y="4107657"/>
            <a:ext cx="86691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780" name="Google Shape;780;p117"/>
          <p:cNvPicPr preferRelativeResize="0"/>
          <p:nvPr/>
        </p:nvPicPr>
        <p:blipFill rotWithShape="1">
          <a:blip r:embed="rId3">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2col-watermark">
  <p:cSld name="Title-2col-watermark">
    <p:spTree>
      <p:nvGrpSpPr>
        <p:cNvPr id="1" name="Shape 781"/>
        <p:cNvGrpSpPr/>
        <p:nvPr/>
      </p:nvGrpSpPr>
      <p:grpSpPr>
        <a:xfrm>
          <a:off x="0" y="0"/>
          <a:ext cx="0" cy="0"/>
          <a:chOff x="0" y="0"/>
          <a:chExt cx="0" cy="0"/>
        </a:xfrm>
      </p:grpSpPr>
      <p:grpSp>
        <p:nvGrpSpPr>
          <p:cNvPr id="782" name="Google Shape;782;p118"/>
          <p:cNvGrpSpPr/>
          <p:nvPr/>
        </p:nvGrpSpPr>
        <p:grpSpPr>
          <a:xfrm>
            <a:off x="5599158" y="696"/>
            <a:ext cx="3625123" cy="4886961"/>
            <a:chOff x="7465544" y="1"/>
            <a:chExt cx="4833498" cy="6515947"/>
          </a:xfrm>
        </p:grpSpPr>
        <p:pic>
          <p:nvPicPr>
            <p:cNvPr id="783" name="Google Shape;783;p118"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784" name="Google Shape;784;p118"/>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785" name="Google Shape;785;p118"/>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6" name="Google Shape;786;p118"/>
          <p:cNvSpPr txBox="1">
            <a:spLocks noGrp="1"/>
          </p:cNvSpPr>
          <p:nvPr>
            <p:ph type="body" idx="1"/>
          </p:nvPr>
        </p:nvSpPr>
        <p:spPr>
          <a:xfrm>
            <a:off x="236935" y="833438"/>
            <a:ext cx="4306500" cy="40245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1100"/>
              </a:spcBef>
              <a:spcAft>
                <a:spcPts val="0"/>
              </a:spcAft>
              <a:buSzPts val="1500"/>
              <a:buChar char="•"/>
              <a:defRPr>
                <a:solidFill>
                  <a:schemeClr val="dk1"/>
                </a:solidFill>
              </a:defRPr>
            </a:lvl1pPr>
            <a:lvl2pPr marL="914400" lvl="1" indent="-298450" algn="l" rtl="0">
              <a:lnSpc>
                <a:spcPct val="100000"/>
              </a:lnSpc>
              <a:spcBef>
                <a:spcPts val="500"/>
              </a:spcBef>
              <a:spcAft>
                <a:spcPts val="0"/>
              </a:spcAft>
              <a:buSzPts val="1100"/>
              <a:buChar char="⁃"/>
              <a:defRPr>
                <a:solidFill>
                  <a:schemeClr val="dk1"/>
                </a:solidFill>
              </a:defRPr>
            </a:lvl2pPr>
            <a:lvl3pPr marL="1371600" lvl="2" indent="-285750" algn="l" rtl="0">
              <a:lnSpc>
                <a:spcPct val="100000"/>
              </a:lnSpc>
              <a:spcBef>
                <a:spcPts val="900"/>
              </a:spcBef>
              <a:spcAft>
                <a:spcPts val="0"/>
              </a:spcAft>
              <a:buSzPts val="900"/>
              <a:buChar char="•"/>
              <a:defRPr>
                <a:solidFill>
                  <a:schemeClr val="dk1"/>
                </a:solidFill>
              </a:defRPr>
            </a:lvl3pPr>
            <a:lvl4pPr marL="1828800" lvl="3" indent="-285750" algn="l" rtl="0">
              <a:lnSpc>
                <a:spcPct val="100000"/>
              </a:lnSpc>
              <a:spcBef>
                <a:spcPts val="500"/>
              </a:spcBef>
              <a:spcAft>
                <a:spcPts val="0"/>
              </a:spcAft>
              <a:buSzPts val="900"/>
              <a:buChar char="▪"/>
              <a:defRPr>
                <a:solidFill>
                  <a:schemeClr val="dk1"/>
                </a:solidFill>
              </a:defRPr>
            </a:lvl4pPr>
            <a:lvl5pPr marL="2286000" lvl="4" indent="-285750" algn="l" rtl="0">
              <a:lnSpc>
                <a:spcPct val="100000"/>
              </a:lnSpc>
              <a:spcBef>
                <a:spcPts val="500"/>
              </a:spcBef>
              <a:spcAft>
                <a:spcPts val="0"/>
              </a:spcAft>
              <a:buSzPts val="900"/>
              <a:buChar char="•"/>
              <a:defRPr>
                <a:solidFill>
                  <a:schemeClr val="dk1"/>
                </a:solidFill>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7" name="Google Shape;787;p118"/>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788" name="Google Shape;788;p118"/>
          <p:cNvSpPr txBox="1">
            <a:spLocks noGrp="1"/>
          </p:cNvSpPr>
          <p:nvPr>
            <p:ph type="body" idx="2"/>
          </p:nvPr>
        </p:nvSpPr>
        <p:spPr>
          <a:xfrm>
            <a:off x="4595813" y="833439"/>
            <a:ext cx="43065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3col-watermark">
  <p:cSld name="Title-3col-watermark">
    <p:spTree>
      <p:nvGrpSpPr>
        <p:cNvPr id="1" name="Shape 789"/>
        <p:cNvGrpSpPr/>
        <p:nvPr/>
      </p:nvGrpSpPr>
      <p:grpSpPr>
        <a:xfrm>
          <a:off x="0" y="0"/>
          <a:ext cx="0" cy="0"/>
          <a:chOff x="0" y="0"/>
          <a:chExt cx="0" cy="0"/>
        </a:xfrm>
      </p:grpSpPr>
      <p:grpSp>
        <p:nvGrpSpPr>
          <p:cNvPr id="790" name="Google Shape;790;p119"/>
          <p:cNvGrpSpPr/>
          <p:nvPr/>
        </p:nvGrpSpPr>
        <p:grpSpPr>
          <a:xfrm>
            <a:off x="5599158" y="696"/>
            <a:ext cx="3625123" cy="4886961"/>
            <a:chOff x="7465544" y="1"/>
            <a:chExt cx="4833498" cy="6515947"/>
          </a:xfrm>
        </p:grpSpPr>
        <p:pic>
          <p:nvPicPr>
            <p:cNvPr id="791" name="Google Shape;791;p119"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792" name="Google Shape;792;p119"/>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793" name="Google Shape;793;p119"/>
          <p:cNvSpPr/>
          <p:nvPr/>
        </p:nvSpPr>
        <p:spPr>
          <a:xfrm rot="10800000">
            <a:off x="6405899" y="3220760"/>
            <a:ext cx="2738100" cy="16662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94" name="Google Shape;794;p119"/>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5" name="Google Shape;795;p119"/>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796" name="Google Shape;796;p119"/>
          <p:cNvSpPr txBox="1">
            <a:spLocks noGrp="1"/>
          </p:cNvSpPr>
          <p:nvPr>
            <p:ph type="body" idx="1"/>
          </p:nvPr>
        </p:nvSpPr>
        <p:spPr>
          <a:xfrm>
            <a:off x="236935" y="833438"/>
            <a:ext cx="28980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7" name="Google Shape;797;p119"/>
          <p:cNvSpPr txBox="1">
            <a:spLocks noGrp="1"/>
          </p:cNvSpPr>
          <p:nvPr>
            <p:ph type="body" idx="2"/>
          </p:nvPr>
        </p:nvSpPr>
        <p:spPr>
          <a:xfrm>
            <a:off x="3175397" y="833439"/>
            <a:ext cx="27897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8" name="Google Shape;798;p119"/>
          <p:cNvSpPr txBox="1">
            <a:spLocks noGrp="1"/>
          </p:cNvSpPr>
          <p:nvPr>
            <p:ph type="body" idx="3"/>
          </p:nvPr>
        </p:nvSpPr>
        <p:spPr>
          <a:xfrm>
            <a:off x="6006704" y="833796"/>
            <a:ext cx="2895600" cy="4018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only-watermark">
  <p:cSld name="Title-only-watermark">
    <p:spTree>
      <p:nvGrpSpPr>
        <p:cNvPr id="1" name="Shape 799"/>
        <p:cNvGrpSpPr/>
        <p:nvPr/>
      </p:nvGrpSpPr>
      <p:grpSpPr>
        <a:xfrm>
          <a:off x="0" y="0"/>
          <a:ext cx="0" cy="0"/>
          <a:chOff x="0" y="0"/>
          <a:chExt cx="0" cy="0"/>
        </a:xfrm>
      </p:grpSpPr>
      <p:grpSp>
        <p:nvGrpSpPr>
          <p:cNvPr id="800" name="Google Shape;800;p120"/>
          <p:cNvGrpSpPr/>
          <p:nvPr/>
        </p:nvGrpSpPr>
        <p:grpSpPr>
          <a:xfrm>
            <a:off x="5599158" y="696"/>
            <a:ext cx="3625123" cy="4886961"/>
            <a:chOff x="7465544" y="1"/>
            <a:chExt cx="4833498" cy="6515947"/>
          </a:xfrm>
        </p:grpSpPr>
        <p:pic>
          <p:nvPicPr>
            <p:cNvPr id="801" name="Google Shape;801;p120"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802" name="Google Shape;802;p120"/>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803" name="Google Shape;803;p120"/>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4" name="Google Shape;804;p120"/>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05"/>
        <p:cNvGrpSpPr/>
        <p:nvPr/>
      </p:nvGrpSpPr>
      <p:grpSpPr>
        <a:xfrm>
          <a:off x="0" y="0"/>
          <a:ext cx="0" cy="0"/>
          <a:chOff x="0" y="0"/>
          <a:chExt cx="0" cy="0"/>
        </a:xfrm>
      </p:grpSpPr>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Divider-abstract-blue">
  <p:cSld name="Divider-abstract-blue">
    <p:bg>
      <p:bgPr>
        <a:solidFill>
          <a:schemeClr val="lt1"/>
        </a:solidFill>
        <a:effectLst/>
      </p:bgPr>
    </p:bg>
    <p:spTree>
      <p:nvGrpSpPr>
        <p:cNvPr id="1" name="Shape 806"/>
        <p:cNvGrpSpPr/>
        <p:nvPr/>
      </p:nvGrpSpPr>
      <p:grpSpPr>
        <a:xfrm>
          <a:off x="0" y="0"/>
          <a:ext cx="0" cy="0"/>
          <a:chOff x="0" y="0"/>
          <a:chExt cx="0" cy="0"/>
        </a:xfrm>
      </p:grpSpPr>
      <p:pic>
        <p:nvPicPr>
          <p:cNvPr id="807" name="Google Shape;807;p122"/>
          <p:cNvPicPr preferRelativeResize="0"/>
          <p:nvPr/>
        </p:nvPicPr>
        <p:blipFill rotWithShape="1">
          <a:blip r:embed="rId2">
            <a:alphaModFix/>
          </a:blip>
          <a:srcRect/>
          <a:stretch/>
        </p:blipFill>
        <p:spPr>
          <a:xfrm>
            <a:off x="3700" y="1041"/>
            <a:ext cx="9136598" cy="5141417"/>
          </a:xfrm>
          <a:prstGeom prst="rect">
            <a:avLst/>
          </a:prstGeom>
          <a:noFill/>
          <a:ln>
            <a:noFill/>
          </a:ln>
        </p:spPr>
      </p:pic>
      <p:sp>
        <p:nvSpPr>
          <p:cNvPr id="808" name="Google Shape;808;p122"/>
          <p:cNvSpPr txBox="1">
            <a:spLocks noGrp="1"/>
          </p:cNvSpPr>
          <p:nvPr>
            <p:ph type="ctrTitle"/>
          </p:nvPr>
        </p:nvSpPr>
        <p:spPr>
          <a:xfrm>
            <a:off x="236935" y="841772"/>
            <a:ext cx="86346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9" name="Google Shape;809;p122"/>
          <p:cNvSpPr txBox="1">
            <a:spLocks noGrp="1"/>
          </p:cNvSpPr>
          <p:nvPr>
            <p:ph type="subTitle" idx="1"/>
          </p:nvPr>
        </p:nvSpPr>
        <p:spPr>
          <a:xfrm>
            <a:off x="236935" y="2701528"/>
            <a:ext cx="86346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10" name="Google Shape;810;p122"/>
          <p:cNvSpPr txBox="1">
            <a:spLocks noGrp="1"/>
          </p:cNvSpPr>
          <p:nvPr>
            <p:ph type="body" idx="2"/>
          </p:nvPr>
        </p:nvSpPr>
        <p:spPr>
          <a:xfrm>
            <a:off x="236935" y="4107657"/>
            <a:ext cx="86346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811" name="Google Shape;811;p122"/>
          <p:cNvPicPr preferRelativeResize="0"/>
          <p:nvPr/>
        </p:nvPicPr>
        <p:blipFill rotWithShape="1">
          <a:blip r:embed="rId3">
            <a:alphaModFix/>
          </a:blip>
          <a:srcRect/>
          <a:stretch/>
        </p:blipFill>
        <p:spPr>
          <a:xfrm>
            <a:off x="345008" y="288568"/>
            <a:ext cx="1439149" cy="299618"/>
          </a:xfrm>
          <a:prstGeom prst="rect">
            <a:avLst/>
          </a:prstGeom>
          <a:noFill/>
          <a:ln>
            <a:noFill/>
          </a:ln>
        </p:spPr>
      </p:pic>
      <p:sp>
        <p:nvSpPr>
          <p:cNvPr id="812" name="Google Shape;812;p122"/>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1col-subHead">
  <p:cSld name="Title-1col-subHead">
    <p:spTree>
      <p:nvGrpSpPr>
        <p:cNvPr id="1" name="Shape 77"/>
        <p:cNvGrpSpPr/>
        <p:nvPr/>
      </p:nvGrpSpPr>
      <p:grpSpPr>
        <a:xfrm>
          <a:off x="0" y="0"/>
          <a:ext cx="0" cy="0"/>
          <a:chOff x="0" y="0"/>
          <a:chExt cx="0" cy="0"/>
        </a:xfrm>
      </p:grpSpPr>
      <p:sp>
        <p:nvSpPr>
          <p:cNvPr id="78" name="Google Shape;78;p13"/>
          <p:cNvSpPr txBox="1">
            <a:spLocks noGrp="1"/>
          </p:cNvSpPr>
          <p:nvPr>
            <p:ph type="body" idx="1"/>
          </p:nvPr>
        </p:nvSpPr>
        <p:spPr>
          <a:xfrm>
            <a:off x="236935" y="1085850"/>
            <a:ext cx="8665500" cy="37746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285750" algn="l" rtl="0">
              <a:lnSpc>
                <a:spcPct val="100000"/>
              </a:lnSpc>
              <a:spcBef>
                <a:spcPts val="900"/>
              </a:spcBef>
              <a:spcAft>
                <a:spcPts val="0"/>
              </a:spcAft>
              <a:buClr>
                <a:schemeClr val="accent1"/>
              </a:buClr>
              <a:buSzPts val="900"/>
              <a:buChar char="•"/>
              <a:defRPr>
                <a:solidFill>
                  <a:schemeClr val="dk1"/>
                </a:solidFill>
              </a:defRPr>
            </a:lvl3pPr>
            <a:lvl4pPr marL="1828800" lvl="3" indent="-285750" algn="l" rtl="0">
              <a:lnSpc>
                <a:spcPct val="100000"/>
              </a:lnSpc>
              <a:spcBef>
                <a:spcPts val="500"/>
              </a:spcBef>
              <a:spcAft>
                <a:spcPts val="0"/>
              </a:spcAft>
              <a:buClr>
                <a:schemeClr val="accent1"/>
              </a:buClr>
              <a:buSzPts val="900"/>
              <a:buChar char="▪"/>
              <a:defRPr/>
            </a:lvl4pPr>
            <a:lvl5pPr marL="2286000" lvl="4" indent="-285750" algn="l" rtl="0">
              <a:lnSpc>
                <a:spcPct val="100000"/>
              </a:lnSpc>
              <a:spcBef>
                <a:spcPts val="500"/>
              </a:spcBef>
              <a:spcAft>
                <a:spcPts val="0"/>
              </a:spcAft>
              <a:buClr>
                <a:schemeClr val="accent1"/>
              </a:buClr>
              <a:buSzPts val="9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 name="Google Shape;79;p13"/>
          <p:cNvSpPr txBox="1">
            <a:spLocks noGrp="1"/>
          </p:cNvSpPr>
          <p:nvPr>
            <p:ph type="title"/>
          </p:nvPr>
        </p:nvSpPr>
        <p:spPr>
          <a:xfrm>
            <a:off x="238289" y="118909"/>
            <a:ext cx="8663700" cy="491100"/>
          </a:xfrm>
          <a:prstGeom prst="rect">
            <a:avLst/>
          </a:prstGeom>
          <a:noFill/>
          <a:ln>
            <a:noFill/>
          </a:ln>
        </p:spPr>
        <p:txBody>
          <a:bodyPr spcFirstLastPara="1" wrap="square" lIns="102875" tIns="34275" rIns="102875" bIns="0" anchor="b"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 name="Google Shape;80;p13"/>
          <p:cNvSpPr txBox="1">
            <a:spLocks noGrp="1"/>
          </p:cNvSpPr>
          <p:nvPr>
            <p:ph type="body" idx="2"/>
          </p:nvPr>
        </p:nvSpPr>
        <p:spPr>
          <a:xfrm>
            <a:off x="238604" y="611066"/>
            <a:ext cx="8663700" cy="268200"/>
          </a:xfrm>
          <a:prstGeom prst="rect">
            <a:avLst/>
          </a:prstGeom>
          <a:noFill/>
          <a:ln>
            <a:noFill/>
          </a:ln>
        </p:spPr>
        <p:txBody>
          <a:bodyPr spcFirstLastPara="1" wrap="square" lIns="102875" tIns="68575" rIns="102875" bIns="102875" anchor="t" anchorCtr="0">
            <a:normAutofit/>
          </a:bodyPr>
          <a:lstStyle>
            <a:lvl1pPr marL="457200" lvl="0" indent="-228600" algn="l" rtl="0">
              <a:lnSpc>
                <a:spcPct val="100000"/>
              </a:lnSpc>
              <a:spcBef>
                <a:spcPts val="1100"/>
              </a:spcBef>
              <a:spcAft>
                <a:spcPts val="0"/>
              </a:spcAft>
              <a:buSzPts val="1500"/>
              <a:buNone/>
              <a:defRPr>
                <a:solidFill>
                  <a:schemeClr val="accen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Divider-abstract-purple">
  <p:cSld name="Divider-abstract-purple">
    <p:bg>
      <p:bgPr>
        <a:solidFill>
          <a:schemeClr val="lt1"/>
        </a:solidFill>
        <a:effectLst/>
      </p:bgPr>
    </p:bg>
    <p:spTree>
      <p:nvGrpSpPr>
        <p:cNvPr id="1" name="Shape 813"/>
        <p:cNvGrpSpPr/>
        <p:nvPr/>
      </p:nvGrpSpPr>
      <p:grpSpPr>
        <a:xfrm>
          <a:off x="0" y="0"/>
          <a:ext cx="0" cy="0"/>
          <a:chOff x="0" y="0"/>
          <a:chExt cx="0" cy="0"/>
        </a:xfrm>
      </p:grpSpPr>
      <p:pic>
        <p:nvPicPr>
          <p:cNvPr id="814" name="Google Shape;814;p123"/>
          <p:cNvPicPr preferRelativeResize="0"/>
          <p:nvPr/>
        </p:nvPicPr>
        <p:blipFill rotWithShape="1">
          <a:blip r:embed="rId2">
            <a:alphaModFix/>
          </a:blip>
          <a:srcRect/>
          <a:stretch/>
        </p:blipFill>
        <p:spPr>
          <a:xfrm>
            <a:off x="1850" y="0"/>
            <a:ext cx="9140300" cy="5143501"/>
          </a:xfrm>
          <a:prstGeom prst="rect">
            <a:avLst/>
          </a:prstGeom>
          <a:noFill/>
          <a:ln>
            <a:noFill/>
          </a:ln>
        </p:spPr>
      </p:pic>
      <p:sp>
        <p:nvSpPr>
          <p:cNvPr id="815" name="Google Shape;815;p123"/>
          <p:cNvSpPr txBox="1">
            <a:spLocks noGrp="1"/>
          </p:cNvSpPr>
          <p:nvPr>
            <p:ph type="ctrTitle"/>
          </p:nvPr>
        </p:nvSpPr>
        <p:spPr>
          <a:xfrm>
            <a:off x="236935" y="841772"/>
            <a:ext cx="86346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16" name="Google Shape;816;p123"/>
          <p:cNvSpPr txBox="1">
            <a:spLocks noGrp="1"/>
          </p:cNvSpPr>
          <p:nvPr>
            <p:ph type="subTitle" idx="1"/>
          </p:nvPr>
        </p:nvSpPr>
        <p:spPr>
          <a:xfrm>
            <a:off x="236935" y="2701528"/>
            <a:ext cx="86346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17" name="Google Shape;817;p123"/>
          <p:cNvSpPr txBox="1">
            <a:spLocks noGrp="1"/>
          </p:cNvSpPr>
          <p:nvPr>
            <p:ph type="body" idx="2"/>
          </p:nvPr>
        </p:nvSpPr>
        <p:spPr>
          <a:xfrm>
            <a:off x="236935" y="4107657"/>
            <a:ext cx="86346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818" name="Google Shape;818;p123"/>
          <p:cNvPicPr preferRelativeResize="0"/>
          <p:nvPr/>
        </p:nvPicPr>
        <p:blipFill rotWithShape="1">
          <a:blip r:embed="rId3">
            <a:alphaModFix/>
          </a:blip>
          <a:srcRect/>
          <a:stretch/>
        </p:blipFill>
        <p:spPr>
          <a:xfrm>
            <a:off x="345008" y="288568"/>
            <a:ext cx="1439149" cy="299618"/>
          </a:xfrm>
          <a:prstGeom prst="rect">
            <a:avLst/>
          </a:prstGeom>
          <a:noFill/>
          <a:ln>
            <a:noFill/>
          </a:ln>
        </p:spPr>
      </p:pic>
      <p:sp>
        <p:nvSpPr>
          <p:cNvPr id="819" name="Google Shape;819;p123"/>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Highlight-side-green">
  <p:cSld name="Highlight-side-green">
    <p:bg>
      <p:bgPr>
        <a:blipFill>
          <a:blip r:embed="rId2">
            <a:alphaModFix/>
          </a:blip>
          <a:stretch>
            <a:fillRect/>
          </a:stretch>
        </a:blipFill>
        <a:effectLst/>
      </p:bgPr>
    </p:bg>
    <p:spTree>
      <p:nvGrpSpPr>
        <p:cNvPr id="1" name="Shape 820"/>
        <p:cNvGrpSpPr/>
        <p:nvPr/>
      </p:nvGrpSpPr>
      <p:grpSpPr>
        <a:xfrm>
          <a:off x="0" y="0"/>
          <a:ext cx="0" cy="0"/>
          <a:chOff x="0" y="0"/>
          <a:chExt cx="0" cy="0"/>
        </a:xfrm>
      </p:grpSpPr>
      <p:sp>
        <p:nvSpPr>
          <p:cNvPr id="821" name="Google Shape;821;p124"/>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22" name="Google Shape;822;p124"/>
          <p:cNvSpPr txBox="1">
            <a:spLocks noGrp="1"/>
          </p:cNvSpPr>
          <p:nvPr>
            <p:ph type="body" idx="1"/>
          </p:nvPr>
        </p:nvSpPr>
        <p:spPr>
          <a:xfrm>
            <a:off x="35480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3" name="Google Shape;823;p124"/>
          <p:cNvSpPr txBox="1">
            <a:spLocks noGrp="1"/>
          </p:cNvSpPr>
          <p:nvPr>
            <p:ph type="body" idx="2"/>
          </p:nvPr>
        </p:nvSpPr>
        <p:spPr>
          <a:xfrm>
            <a:off x="246935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4" name="Google Shape;824;p124"/>
          <p:cNvSpPr txBox="1">
            <a:spLocks noGrp="1"/>
          </p:cNvSpPr>
          <p:nvPr>
            <p:ph type="body" idx="3"/>
          </p:nvPr>
        </p:nvSpPr>
        <p:spPr>
          <a:xfrm>
            <a:off x="459462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5" name="Google Shape;825;p124"/>
          <p:cNvSpPr txBox="1">
            <a:spLocks noGrp="1"/>
          </p:cNvSpPr>
          <p:nvPr>
            <p:ph type="body" idx="4"/>
          </p:nvPr>
        </p:nvSpPr>
        <p:spPr>
          <a:xfrm>
            <a:off x="670917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6" name="Google Shape;826;p124"/>
          <p:cNvSpPr txBox="1">
            <a:spLocks noGrp="1"/>
          </p:cNvSpPr>
          <p:nvPr>
            <p:ph type="body" idx="5"/>
          </p:nvPr>
        </p:nvSpPr>
        <p:spPr>
          <a:xfrm>
            <a:off x="236935" y="1085850"/>
            <a:ext cx="8665500" cy="12516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7" name="Google Shape;827;p124"/>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828" name="Google Shape;828;p124"/>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829" name="Google Shape;829;p124"/>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2022</a:t>
            </a:r>
            <a:endParaRPr sz="500" b="0" i="0" u="none" strike="noStrike" cap="none">
              <a:solidFill>
                <a:schemeClr val="lt1"/>
              </a:solidFill>
              <a:latin typeface="Arial"/>
              <a:ea typeface="Arial"/>
              <a:cs typeface="Arial"/>
              <a:sym typeface="Arial"/>
            </a:endParaRPr>
          </a:p>
        </p:txBody>
      </p:sp>
      <p:pic>
        <p:nvPicPr>
          <p:cNvPr id="830" name="Google Shape;830;p124"/>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Highlight-side-purple">
  <p:cSld name="Highlight-side-purple">
    <p:bg>
      <p:bgPr>
        <a:blipFill>
          <a:blip r:embed="rId2">
            <a:alphaModFix/>
          </a:blip>
          <a:stretch>
            <a:fillRect/>
          </a:stretch>
        </a:blipFill>
        <a:effectLst/>
      </p:bgPr>
    </p:bg>
    <p:spTree>
      <p:nvGrpSpPr>
        <p:cNvPr id="1" name="Shape 831"/>
        <p:cNvGrpSpPr/>
        <p:nvPr/>
      </p:nvGrpSpPr>
      <p:grpSpPr>
        <a:xfrm>
          <a:off x="0" y="0"/>
          <a:ext cx="0" cy="0"/>
          <a:chOff x="0" y="0"/>
          <a:chExt cx="0" cy="0"/>
        </a:xfrm>
      </p:grpSpPr>
      <p:sp>
        <p:nvSpPr>
          <p:cNvPr id="832" name="Google Shape;832;p125"/>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33" name="Google Shape;833;p125"/>
          <p:cNvSpPr txBox="1">
            <a:spLocks noGrp="1"/>
          </p:cNvSpPr>
          <p:nvPr>
            <p:ph type="body" idx="1"/>
          </p:nvPr>
        </p:nvSpPr>
        <p:spPr>
          <a:xfrm>
            <a:off x="35480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4" name="Google Shape;834;p125"/>
          <p:cNvSpPr txBox="1">
            <a:spLocks noGrp="1"/>
          </p:cNvSpPr>
          <p:nvPr>
            <p:ph type="body" idx="2"/>
          </p:nvPr>
        </p:nvSpPr>
        <p:spPr>
          <a:xfrm>
            <a:off x="246935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5" name="Google Shape;835;p125"/>
          <p:cNvSpPr txBox="1">
            <a:spLocks noGrp="1"/>
          </p:cNvSpPr>
          <p:nvPr>
            <p:ph type="body" idx="3"/>
          </p:nvPr>
        </p:nvSpPr>
        <p:spPr>
          <a:xfrm>
            <a:off x="459462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6" name="Google Shape;836;p125"/>
          <p:cNvSpPr txBox="1">
            <a:spLocks noGrp="1"/>
          </p:cNvSpPr>
          <p:nvPr>
            <p:ph type="body" idx="4"/>
          </p:nvPr>
        </p:nvSpPr>
        <p:spPr>
          <a:xfrm>
            <a:off x="670917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7" name="Google Shape;837;p125"/>
          <p:cNvSpPr txBox="1">
            <a:spLocks noGrp="1"/>
          </p:cNvSpPr>
          <p:nvPr>
            <p:ph type="body" idx="5"/>
          </p:nvPr>
        </p:nvSpPr>
        <p:spPr>
          <a:xfrm>
            <a:off x="236935" y="1085850"/>
            <a:ext cx="8665500" cy="12516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8" name="Google Shape;838;p125"/>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839" name="Google Shape;839;p125"/>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840" name="Google Shape;840;p125"/>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2022</a:t>
            </a:r>
            <a:endParaRPr sz="500" b="0" i="0" u="none" strike="noStrike" cap="none">
              <a:solidFill>
                <a:schemeClr val="lt1"/>
              </a:solidFill>
              <a:latin typeface="Arial"/>
              <a:ea typeface="Arial"/>
              <a:cs typeface="Arial"/>
              <a:sym typeface="Arial"/>
            </a:endParaRPr>
          </a:p>
        </p:txBody>
      </p:sp>
      <p:pic>
        <p:nvPicPr>
          <p:cNvPr id="841" name="Google Shape;841;p125"/>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Highlight-side-red">
  <p:cSld name="Highlight-side-red">
    <p:bg>
      <p:bgPr>
        <a:blipFill>
          <a:blip r:embed="rId2">
            <a:alphaModFix/>
          </a:blip>
          <a:stretch>
            <a:fillRect/>
          </a:stretch>
        </a:blipFill>
        <a:effectLst/>
      </p:bgPr>
    </p:bg>
    <p:spTree>
      <p:nvGrpSpPr>
        <p:cNvPr id="1" name="Shape 842"/>
        <p:cNvGrpSpPr/>
        <p:nvPr/>
      </p:nvGrpSpPr>
      <p:grpSpPr>
        <a:xfrm>
          <a:off x="0" y="0"/>
          <a:ext cx="0" cy="0"/>
          <a:chOff x="0" y="0"/>
          <a:chExt cx="0" cy="0"/>
        </a:xfrm>
      </p:grpSpPr>
      <p:sp>
        <p:nvSpPr>
          <p:cNvPr id="843" name="Google Shape;843;p126"/>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44" name="Google Shape;844;p126"/>
          <p:cNvSpPr txBox="1">
            <a:spLocks noGrp="1"/>
          </p:cNvSpPr>
          <p:nvPr>
            <p:ph type="body" idx="1"/>
          </p:nvPr>
        </p:nvSpPr>
        <p:spPr>
          <a:xfrm>
            <a:off x="35480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45" name="Google Shape;845;p126"/>
          <p:cNvSpPr txBox="1">
            <a:spLocks noGrp="1"/>
          </p:cNvSpPr>
          <p:nvPr>
            <p:ph type="body" idx="2"/>
          </p:nvPr>
        </p:nvSpPr>
        <p:spPr>
          <a:xfrm>
            <a:off x="246935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46" name="Google Shape;846;p126"/>
          <p:cNvSpPr txBox="1">
            <a:spLocks noGrp="1"/>
          </p:cNvSpPr>
          <p:nvPr>
            <p:ph type="body" idx="3"/>
          </p:nvPr>
        </p:nvSpPr>
        <p:spPr>
          <a:xfrm>
            <a:off x="459462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47" name="Google Shape;847;p126"/>
          <p:cNvSpPr txBox="1">
            <a:spLocks noGrp="1"/>
          </p:cNvSpPr>
          <p:nvPr>
            <p:ph type="body" idx="4"/>
          </p:nvPr>
        </p:nvSpPr>
        <p:spPr>
          <a:xfrm>
            <a:off x="670917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48" name="Google Shape;848;p126"/>
          <p:cNvSpPr txBox="1">
            <a:spLocks noGrp="1"/>
          </p:cNvSpPr>
          <p:nvPr>
            <p:ph type="body" idx="5"/>
          </p:nvPr>
        </p:nvSpPr>
        <p:spPr>
          <a:xfrm>
            <a:off x="236935" y="1085850"/>
            <a:ext cx="8665500" cy="12516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49" name="Google Shape;849;p126"/>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850" name="Google Shape;850;p126"/>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851" name="Google Shape;851;p126"/>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2022</a:t>
            </a:r>
            <a:endParaRPr sz="500" b="0" i="0" u="none" strike="noStrike" cap="none">
              <a:solidFill>
                <a:schemeClr val="lt1"/>
              </a:solidFill>
              <a:latin typeface="Arial"/>
              <a:ea typeface="Arial"/>
              <a:cs typeface="Arial"/>
              <a:sym typeface="Arial"/>
            </a:endParaRPr>
          </a:p>
        </p:txBody>
      </p:sp>
      <p:pic>
        <p:nvPicPr>
          <p:cNvPr id="852" name="Google Shape;852;p126"/>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Highlight-side-darkBlue">
  <p:cSld name="Highlight-side-darkBlue">
    <p:bg>
      <p:bgPr>
        <a:blipFill>
          <a:blip r:embed="rId2">
            <a:alphaModFix/>
          </a:blip>
          <a:stretch>
            <a:fillRect/>
          </a:stretch>
        </a:blipFill>
        <a:effectLst/>
      </p:bgPr>
    </p:bg>
    <p:spTree>
      <p:nvGrpSpPr>
        <p:cNvPr id="1" name="Shape 853"/>
        <p:cNvGrpSpPr/>
        <p:nvPr/>
      </p:nvGrpSpPr>
      <p:grpSpPr>
        <a:xfrm>
          <a:off x="0" y="0"/>
          <a:ext cx="0" cy="0"/>
          <a:chOff x="0" y="0"/>
          <a:chExt cx="0" cy="0"/>
        </a:xfrm>
      </p:grpSpPr>
      <p:sp>
        <p:nvSpPr>
          <p:cNvPr id="854" name="Google Shape;854;p127"/>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55" name="Google Shape;855;p127"/>
          <p:cNvSpPr txBox="1">
            <a:spLocks noGrp="1"/>
          </p:cNvSpPr>
          <p:nvPr>
            <p:ph type="body" idx="1"/>
          </p:nvPr>
        </p:nvSpPr>
        <p:spPr>
          <a:xfrm>
            <a:off x="35480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6" name="Google Shape;856;p127"/>
          <p:cNvSpPr txBox="1">
            <a:spLocks noGrp="1"/>
          </p:cNvSpPr>
          <p:nvPr>
            <p:ph type="body" idx="2"/>
          </p:nvPr>
        </p:nvSpPr>
        <p:spPr>
          <a:xfrm>
            <a:off x="246935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7" name="Google Shape;857;p127"/>
          <p:cNvSpPr txBox="1">
            <a:spLocks noGrp="1"/>
          </p:cNvSpPr>
          <p:nvPr>
            <p:ph type="body" idx="3"/>
          </p:nvPr>
        </p:nvSpPr>
        <p:spPr>
          <a:xfrm>
            <a:off x="459462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8" name="Google Shape;858;p127"/>
          <p:cNvSpPr txBox="1">
            <a:spLocks noGrp="1"/>
          </p:cNvSpPr>
          <p:nvPr>
            <p:ph type="body" idx="4"/>
          </p:nvPr>
        </p:nvSpPr>
        <p:spPr>
          <a:xfrm>
            <a:off x="670917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9" name="Google Shape;859;p127"/>
          <p:cNvSpPr txBox="1">
            <a:spLocks noGrp="1"/>
          </p:cNvSpPr>
          <p:nvPr>
            <p:ph type="body" idx="5"/>
          </p:nvPr>
        </p:nvSpPr>
        <p:spPr>
          <a:xfrm>
            <a:off x="236935" y="1085850"/>
            <a:ext cx="8665500" cy="12516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0" name="Google Shape;860;p127"/>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861" name="Google Shape;861;p127"/>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862" name="Google Shape;862;p127"/>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2022</a:t>
            </a:r>
            <a:endParaRPr sz="500" b="0" i="0" u="none" strike="noStrike" cap="none">
              <a:solidFill>
                <a:schemeClr val="lt1"/>
              </a:solidFill>
              <a:latin typeface="Arial"/>
              <a:ea typeface="Arial"/>
              <a:cs typeface="Arial"/>
              <a:sym typeface="Arial"/>
            </a:endParaRPr>
          </a:p>
        </p:txBody>
      </p:sp>
      <p:pic>
        <p:nvPicPr>
          <p:cNvPr id="863" name="Google Shape;863;p127"/>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873"/>
        <p:cNvGrpSpPr/>
        <p:nvPr/>
      </p:nvGrpSpPr>
      <p:grpSpPr>
        <a:xfrm>
          <a:off x="0" y="0"/>
          <a:ext cx="0" cy="0"/>
          <a:chOff x="0" y="0"/>
          <a:chExt cx="0" cy="0"/>
        </a:xfrm>
      </p:grpSpPr>
      <p:pic>
        <p:nvPicPr>
          <p:cNvPr id="874" name="Google Shape;874;p129" descr="A picture containing coelenterate, jellyfish, ocean floor, night sky&#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75" name="Google Shape;875;p129"/>
          <p:cNvSpPr txBox="1">
            <a:spLocks noGrp="1"/>
          </p:cNvSpPr>
          <p:nvPr>
            <p:ph type="ctrTitle"/>
          </p:nvPr>
        </p:nvSpPr>
        <p:spPr>
          <a:xfrm>
            <a:off x="219456" y="1771650"/>
            <a:ext cx="7772400" cy="15621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76" name="Google Shape;876;p129"/>
          <p:cNvSpPr txBox="1">
            <a:spLocks noGrp="1"/>
          </p:cNvSpPr>
          <p:nvPr>
            <p:ph type="subTitle" idx="1"/>
          </p:nvPr>
        </p:nvSpPr>
        <p:spPr>
          <a:xfrm>
            <a:off x="219456" y="3752850"/>
            <a:ext cx="7772400" cy="469200"/>
          </a:xfrm>
          <a:prstGeom prst="rect">
            <a:avLst/>
          </a:prstGeom>
          <a:noFill/>
          <a:ln>
            <a:noFill/>
          </a:ln>
        </p:spPr>
        <p:txBody>
          <a:bodyPr spcFirstLastPara="1" wrap="square" lIns="102875" tIns="68575" rIns="102875" bIns="102875" anchor="t" anchorCtr="0">
            <a:noAutofit/>
          </a:bodyPr>
          <a:lstStyle>
            <a:lvl1pPr lvl="0" algn="l" rtl="0">
              <a:lnSpc>
                <a:spcPct val="100000"/>
              </a:lnSpc>
              <a:spcBef>
                <a:spcPts val="1100"/>
              </a:spcBef>
              <a:spcAft>
                <a:spcPts val="0"/>
              </a:spcAft>
              <a:buSzPts val="1900"/>
              <a:buNone/>
              <a:defRPr sz="15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77" name="Google Shape;877;p129"/>
          <p:cNvSpPr/>
          <p:nvPr/>
        </p:nvSpPr>
        <p:spPr>
          <a:xfrm>
            <a:off x="309004" y="405706"/>
            <a:ext cx="1860873" cy="384052"/>
          </a:xfrm>
          <a:custGeom>
            <a:avLst/>
            <a:gdLst/>
            <a:ahLst/>
            <a:cxnLst/>
            <a:rect l="l" t="t" r="r" b="b"/>
            <a:pathLst>
              <a:path w="28002" h="5780" extrusionOk="0">
                <a:moveTo>
                  <a:pt x="9342" y="2935"/>
                </a:moveTo>
                <a:cubicBezTo>
                  <a:pt x="9488" y="3865"/>
                  <a:pt x="8686" y="4394"/>
                  <a:pt x="7865" y="4449"/>
                </a:cubicBezTo>
                <a:cubicBezTo>
                  <a:pt x="7464" y="5179"/>
                  <a:pt x="6606" y="5780"/>
                  <a:pt x="5384" y="5780"/>
                </a:cubicBezTo>
                <a:cubicBezTo>
                  <a:pt x="4819" y="5780"/>
                  <a:pt x="4363" y="5689"/>
                  <a:pt x="3925" y="5452"/>
                </a:cubicBezTo>
                <a:cubicBezTo>
                  <a:pt x="3816" y="5470"/>
                  <a:pt x="3706" y="5489"/>
                  <a:pt x="3597" y="5489"/>
                </a:cubicBezTo>
                <a:cubicBezTo>
                  <a:pt x="3177" y="5489"/>
                  <a:pt x="2885" y="5398"/>
                  <a:pt x="2593" y="5069"/>
                </a:cubicBezTo>
                <a:cubicBezTo>
                  <a:pt x="3177" y="4321"/>
                  <a:pt x="4928" y="2971"/>
                  <a:pt x="7080" y="3665"/>
                </a:cubicBezTo>
                <a:cubicBezTo>
                  <a:pt x="8230" y="4048"/>
                  <a:pt x="8521" y="3172"/>
                  <a:pt x="8230" y="2845"/>
                </a:cubicBezTo>
                <a:cubicBezTo>
                  <a:pt x="7153" y="1623"/>
                  <a:pt x="4709" y="2717"/>
                  <a:pt x="4618" y="2808"/>
                </a:cubicBezTo>
                <a:cubicBezTo>
                  <a:pt x="5585" y="1349"/>
                  <a:pt x="9014" y="929"/>
                  <a:pt x="9342" y="2935"/>
                </a:cubicBezTo>
                <a:close/>
                <a:moveTo>
                  <a:pt x="6041" y="1258"/>
                </a:moveTo>
                <a:cubicBezTo>
                  <a:pt x="6059" y="1258"/>
                  <a:pt x="5275" y="966"/>
                  <a:pt x="4181" y="1440"/>
                </a:cubicBezTo>
                <a:cubicBezTo>
                  <a:pt x="4162" y="1459"/>
                  <a:pt x="4035" y="1386"/>
                  <a:pt x="4035" y="1386"/>
                </a:cubicBezTo>
                <a:cubicBezTo>
                  <a:pt x="5092" y="692"/>
                  <a:pt x="6023" y="401"/>
                  <a:pt x="6807" y="510"/>
                </a:cubicBezTo>
                <a:cubicBezTo>
                  <a:pt x="6315" y="73"/>
                  <a:pt x="5749" y="0"/>
                  <a:pt x="4928" y="0"/>
                </a:cubicBezTo>
                <a:cubicBezTo>
                  <a:pt x="4016" y="0"/>
                  <a:pt x="3213" y="346"/>
                  <a:pt x="2721" y="875"/>
                </a:cubicBezTo>
                <a:cubicBezTo>
                  <a:pt x="2557" y="838"/>
                  <a:pt x="2393" y="820"/>
                  <a:pt x="2229" y="820"/>
                </a:cubicBezTo>
                <a:cubicBezTo>
                  <a:pt x="1006" y="820"/>
                  <a:pt x="-69" y="1933"/>
                  <a:pt x="4" y="3190"/>
                </a:cubicBezTo>
                <a:cubicBezTo>
                  <a:pt x="77" y="4449"/>
                  <a:pt x="1444" y="5252"/>
                  <a:pt x="2229" y="5033"/>
                </a:cubicBezTo>
                <a:cubicBezTo>
                  <a:pt x="2247" y="5033"/>
                  <a:pt x="2265" y="5033"/>
                  <a:pt x="2284" y="5033"/>
                </a:cubicBezTo>
                <a:cubicBezTo>
                  <a:pt x="2466" y="4193"/>
                  <a:pt x="3177" y="2261"/>
                  <a:pt x="6041" y="1258"/>
                </a:cubicBezTo>
                <a:close/>
                <a:moveTo>
                  <a:pt x="12625" y="2407"/>
                </a:moveTo>
                <a:cubicBezTo>
                  <a:pt x="12771" y="1769"/>
                  <a:pt x="12771" y="1769"/>
                  <a:pt x="12771" y="1769"/>
                </a:cubicBezTo>
                <a:cubicBezTo>
                  <a:pt x="10309" y="1769"/>
                  <a:pt x="10309" y="1769"/>
                  <a:pt x="10309" y="1769"/>
                </a:cubicBezTo>
                <a:cubicBezTo>
                  <a:pt x="10254" y="2006"/>
                  <a:pt x="10254" y="2006"/>
                  <a:pt x="10254" y="2006"/>
                </a:cubicBezTo>
                <a:cubicBezTo>
                  <a:pt x="10236" y="2115"/>
                  <a:pt x="10254" y="2206"/>
                  <a:pt x="10309" y="2279"/>
                </a:cubicBezTo>
                <a:cubicBezTo>
                  <a:pt x="10364" y="2352"/>
                  <a:pt x="10437" y="2389"/>
                  <a:pt x="10546" y="2389"/>
                </a:cubicBezTo>
                <a:cubicBezTo>
                  <a:pt x="11696" y="2389"/>
                  <a:pt x="11696" y="2389"/>
                  <a:pt x="11696" y="2389"/>
                </a:cubicBezTo>
                <a:cubicBezTo>
                  <a:pt x="9671" y="4157"/>
                  <a:pt x="9671" y="4157"/>
                  <a:pt x="9671" y="4157"/>
                </a:cubicBezTo>
                <a:cubicBezTo>
                  <a:pt x="9543" y="4759"/>
                  <a:pt x="9543" y="4759"/>
                  <a:pt x="9543" y="4759"/>
                </a:cubicBezTo>
                <a:cubicBezTo>
                  <a:pt x="12133" y="4759"/>
                  <a:pt x="12133" y="4759"/>
                  <a:pt x="12133" y="4759"/>
                </a:cubicBezTo>
                <a:cubicBezTo>
                  <a:pt x="12297" y="4102"/>
                  <a:pt x="12297" y="4102"/>
                  <a:pt x="12297" y="4102"/>
                </a:cubicBezTo>
                <a:cubicBezTo>
                  <a:pt x="10637" y="4102"/>
                  <a:pt x="10637" y="4102"/>
                  <a:pt x="10637" y="4102"/>
                </a:cubicBezTo>
                <a:close/>
                <a:moveTo>
                  <a:pt x="14267" y="2917"/>
                </a:moveTo>
                <a:cubicBezTo>
                  <a:pt x="14231" y="2917"/>
                  <a:pt x="14103" y="2898"/>
                  <a:pt x="14049" y="2881"/>
                </a:cubicBezTo>
                <a:cubicBezTo>
                  <a:pt x="13684" y="2790"/>
                  <a:pt x="13520" y="2699"/>
                  <a:pt x="13538" y="2571"/>
                </a:cubicBezTo>
                <a:cubicBezTo>
                  <a:pt x="13556" y="2480"/>
                  <a:pt x="13611" y="2425"/>
                  <a:pt x="13684" y="2370"/>
                </a:cubicBezTo>
                <a:cubicBezTo>
                  <a:pt x="13775" y="2334"/>
                  <a:pt x="13885" y="2297"/>
                  <a:pt x="14049" y="2297"/>
                </a:cubicBezTo>
                <a:cubicBezTo>
                  <a:pt x="14194" y="2297"/>
                  <a:pt x="14322" y="2334"/>
                  <a:pt x="14395" y="2407"/>
                </a:cubicBezTo>
                <a:cubicBezTo>
                  <a:pt x="14413" y="2443"/>
                  <a:pt x="14431" y="2462"/>
                  <a:pt x="14468" y="2498"/>
                </a:cubicBezTo>
                <a:cubicBezTo>
                  <a:pt x="14504" y="2626"/>
                  <a:pt x="14595" y="2680"/>
                  <a:pt x="14741" y="2680"/>
                </a:cubicBezTo>
                <a:cubicBezTo>
                  <a:pt x="15234" y="2680"/>
                  <a:pt x="15234" y="2680"/>
                  <a:pt x="15234" y="2680"/>
                </a:cubicBezTo>
                <a:cubicBezTo>
                  <a:pt x="15289" y="2389"/>
                  <a:pt x="15216" y="2152"/>
                  <a:pt x="15052" y="1951"/>
                </a:cubicBezTo>
                <a:cubicBezTo>
                  <a:pt x="14851" y="1787"/>
                  <a:pt x="14559" y="1696"/>
                  <a:pt x="14176" y="1696"/>
                </a:cubicBezTo>
                <a:cubicBezTo>
                  <a:pt x="13812" y="1696"/>
                  <a:pt x="13501" y="1787"/>
                  <a:pt x="13228" y="1951"/>
                </a:cubicBezTo>
                <a:cubicBezTo>
                  <a:pt x="12972" y="2152"/>
                  <a:pt x="12808" y="2389"/>
                  <a:pt x="12735" y="2662"/>
                </a:cubicBezTo>
                <a:cubicBezTo>
                  <a:pt x="12698" y="2898"/>
                  <a:pt x="12717" y="3063"/>
                  <a:pt x="12844" y="3209"/>
                </a:cubicBezTo>
                <a:cubicBezTo>
                  <a:pt x="12954" y="3336"/>
                  <a:pt x="13191" y="3464"/>
                  <a:pt x="13556" y="3555"/>
                </a:cubicBezTo>
                <a:cubicBezTo>
                  <a:pt x="13629" y="3574"/>
                  <a:pt x="13720" y="3592"/>
                  <a:pt x="13848" y="3628"/>
                </a:cubicBezTo>
                <a:cubicBezTo>
                  <a:pt x="14158" y="3683"/>
                  <a:pt x="14286" y="3792"/>
                  <a:pt x="14249" y="3920"/>
                </a:cubicBezTo>
                <a:cubicBezTo>
                  <a:pt x="14231" y="4011"/>
                  <a:pt x="14176" y="4084"/>
                  <a:pt x="14067" y="4139"/>
                </a:cubicBezTo>
                <a:cubicBezTo>
                  <a:pt x="13957" y="4193"/>
                  <a:pt x="13848" y="4212"/>
                  <a:pt x="13702" y="4212"/>
                </a:cubicBezTo>
                <a:cubicBezTo>
                  <a:pt x="13520" y="4212"/>
                  <a:pt x="13374" y="4175"/>
                  <a:pt x="13282" y="4102"/>
                </a:cubicBezTo>
                <a:cubicBezTo>
                  <a:pt x="13191" y="4029"/>
                  <a:pt x="13155" y="3920"/>
                  <a:pt x="13191" y="3774"/>
                </a:cubicBezTo>
                <a:cubicBezTo>
                  <a:pt x="12425" y="3774"/>
                  <a:pt x="12425" y="3774"/>
                  <a:pt x="12425" y="3774"/>
                </a:cubicBezTo>
                <a:cubicBezTo>
                  <a:pt x="12407" y="3811"/>
                  <a:pt x="12407" y="3811"/>
                  <a:pt x="12407" y="3811"/>
                </a:cubicBezTo>
                <a:cubicBezTo>
                  <a:pt x="12334" y="4139"/>
                  <a:pt x="12388" y="4394"/>
                  <a:pt x="12571" y="4558"/>
                </a:cubicBezTo>
                <a:cubicBezTo>
                  <a:pt x="12735" y="4722"/>
                  <a:pt x="13045" y="4814"/>
                  <a:pt x="13465" y="4814"/>
                </a:cubicBezTo>
                <a:cubicBezTo>
                  <a:pt x="13921" y="4814"/>
                  <a:pt x="14267" y="4741"/>
                  <a:pt x="14541" y="4576"/>
                </a:cubicBezTo>
                <a:cubicBezTo>
                  <a:pt x="14814" y="4394"/>
                  <a:pt x="14997" y="4139"/>
                  <a:pt x="15070" y="3811"/>
                </a:cubicBezTo>
                <a:cubicBezTo>
                  <a:pt x="15125" y="3574"/>
                  <a:pt x="15088" y="3391"/>
                  <a:pt x="14979" y="3263"/>
                </a:cubicBezTo>
                <a:cubicBezTo>
                  <a:pt x="14869" y="3136"/>
                  <a:pt x="14614" y="3026"/>
                  <a:pt x="14267" y="2917"/>
                </a:cubicBezTo>
                <a:close/>
                <a:moveTo>
                  <a:pt x="17076" y="3902"/>
                </a:moveTo>
                <a:cubicBezTo>
                  <a:pt x="17022" y="3938"/>
                  <a:pt x="16985" y="3956"/>
                  <a:pt x="16967" y="3975"/>
                </a:cubicBezTo>
                <a:cubicBezTo>
                  <a:pt x="16949" y="4011"/>
                  <a:pt x="16839" y="4084"/>
                  <a:pt x="16821" y="4084"/>
                </a:cubicBezTo>
                <a:cubicBezTo>
                  <a:pt x="16711" y="4139"/>
                  <a:pt x="16602" y="4157"/>
                  <a:pt x="16474" y="4157"/>
                </a:cubicBezTo>
                <a:cubicBezTo>
                  <a:pt x="16274" y="4157"/>
                  <a:pt x="16146" y="4102"/>
                  <a:pt x="16073" y="3975"/>
                </a:cubicBezTo>
                <a:cubicBezTo>
                  <a:pt x="15982" y="3847"/>
                  <a:pt x="15964" y="3592"/>
                  <a:pt x="16037" y="3245"/>
                </a:cubicBezTo>
                <a:cubicBezTo>
                  <a:pt x="16128" y="2898"/>
                  <a:pt x="16237" y="2662"/>
                  <a:pt x="16420" y="2516"/>
                </a:cubicBezTo>
                <a:cubicBezTo>
                  <a:pt x="16547" y="2407"/>
                  <a:pt x="16693" y="2352"/>
                  <a:pt x="16857" y="2352"/>
                </a:cubicBezTo>
                <a:cubicBezTo>
                  <a:pt x="17040" y="2352"/>
                  <a:pt x="17168" y="2407"/>
                  <a:pt x="17241" y="2516"/>
                </a:cubicBezTo>
                <a:cubicBezTo>
                  <a:pt x="17259" y="2553"/>
                  <a:pt x="17295" y="2607"/>
                  <a:pt x="17314" y="2680"/>
                </a:cubicBezTo>
                <a:cubicBezTo>
                  <a:pt x="18098" y="2680"/>
                  <a:pt x="18098" y="2680"/>
                  <a:pt x="18098" y="2680"/>
                </a:cubicBezTo>
                <a:cubicBezTo>
                  <a:pt x="18098" y="2462"/>
                  <a:pt x="18043" y="2261"/>
                  <a:pt x="17934" y="2097"/>
                </a:cubicBezTo>
                <a:cubicBezTo>
                  <a:pt x="17752" y="1824"/>
                  <a:pt x="17441" y="1696"/>
                  <a:pt x="16985" y="1696"/>
                </a:cubicBezTo>
                <a:cubicBezTo>
                  <a:pt x="16547" y="1696"/>
                  <a:pt x="16183" y="1842"/>
                  <a:pt x="15891" y="2115"/>
                </a:cubicBezTo>
                <a:cubicBezTo>
                  <a:pt x="15599" y="2389"/>
                  <a:pt x="15398" y="2753"/>
                  <a:pt x="15271" y="3245"/>
                </a:cubicBezTo>
                <a:cubicBezTo>
                  <a:pt x="15161" y="3738"/>
                  <a:pt x="15198" y="4139"/>
                  <a:pt x="15380" y="4394"/>
                </a:cubicBezTo>
                <a:cubicBezTo>
                  <a:pt x="15544" y="4686"/>
                  <a:pt x="15854" y="4814"/>
                  <a:pt x="16292" y="4814"/>
                </a:cubicBezTo>
                <a:cubicBezTo>
                  <a:pt x="16638" y="4814"/>
                  <a:pt x="16949" y="4722"/>
                  <a:pt x="17222" y="4558"/>
                </a:cubicBezTo>
                <a:cubicBezTo>
                  <a:pt x="17496" y="4394"/>
                  <a:pt x="17697" y="4157"/>
                  <a:pt x="17861" y="3829"/>
                </a:cubicBezTo>
                <a:cubicBezTo>
                  <a:pt x="17295" y="3829"/>
                  <a:pt x="17295" y="3829"/>
                  <a:pt x="17295" y="3829"/>
                </a:cubicBezTo>
                <a:cubicBezTo>
                  <a:pt x="17204" y="3829"/>
                  <a:pt x="17131" y="3847"/>
                  <a:pt x="17076" y="3902"/>
                </a:cubicBezTo>
                <a:close/>
                <a:moveTo>
                  <a:pt x="20505" y="3574"/>
                </a:moveTo>
                <a:cubicBezTo>
                  <a:pt x="20451" y="3865"/>
                  <a:pt x="20341" y="4102"/>
                  <a:pt x="20195" y="4266"/>
                </a:cubicBezTo>
                <a:cubicBezTo>
                  <a:pt x="20050" y="4449"/>
                  <a:pt x="19886" y="4558"/>
                  <a:pt x="19721" y="4631"/>
                </a:cubicBezTo>
                <a:cubicBezTo>
                  <a:pt x="19539" y="4722"/>
                  <a:pt x="19357" y="4777"/>
                  <a:pt x="19174" y="4795"/>
                </a:cubicBezTo>
                <a:cubicBezTo>
                  <a:pt x="18992" y="4814"/>
                  <a:pt x="18846" y="4814"/>
                  <a:pt x="18700" y="4814"/>
                </a:cubicBezTo>
                <a:cubicBezTo>
                  <a:pt x="18444" y="4814"/>
                  <a:pt x="18207" y="4741"/>
                  <a:pt x="18043" y="4595"/>
                </a:cubicBezTo>
                <a:cubicBezTo>
                  <a:pt x="17879" y="4449"/>
                  <a:pt x="17824" y="4212"/>
                  <a:pt x="17916" y="3865"/>
                </a:cubicBezTo>
                <a:cubicBezTo>
                  <a:pt x="17988" y="3555"/>
                  <a:pt x="18116" y="3336"/>
                  <a:pt x="18335" y="3190"/>
                </a:cubicBezTo>
                <a:cubicBezTo>
                  <a:pt x="18554" y="3063"/>
                  <a:pt x="18809" y="2971"/>
                  <a:pt x="19101" y="2917"/>
                </a:cubicBezTo>
                <a:cubicBezTo>
                  <a:pt x="19138" y="2917"/>
                  <a:pt x="19357" y="2881"/>
                  <a:pt x="19430" y="2881"/>
                </a:cubicBezTo>
                <a:cubicBezTo>
                  <a:pt x="19776" y="2826"/>
                  <a:pt x="19958" y="2735"/>
                  <a:pt x="19995" y="2589"/>
                </a:cubicBezTo>
                <a:cubicBezTo>
                  <a:pt x="20013" y="2480"/>
                  <a:pt x="19977" y="2407"/>
                  <a:pt x="19867" y="2370"/>
                </a:cubicBezTo>
                <a:cubicBezTo>
                  <a:pt x="19758" y="2334"/>
                  <a:pt x="19649" y="2316"/>
                  <a:pt x="19557" y="2316"/>
                </a:cubicBezTo>
                <a:cubicBezTo>
                  <a:pt x="19448" y="2316"/>
                  <a:pt x="19357" y="2334"/>
                  <a:pt x="19265" y="2370"/>
                </a:cubicBezTo>
                <a:cubicBezTo>
                  <a:pt x="19174" y="2389"/>
                  <a:pt x="19101" y="2443"/>
                  <a:pt x="19046" y="2534"/>
                </a:cubicBezTo>
                <a:cubicBezTo>
                  <a:pt x="18298" y="2534"/>
                  <a:pt x="18298" y="2534"/>
                  <a:pt x="18298" y="2534"/>
                </a:cubicBezTo>
                <a:cubicBezTo>
                  <a:pt x="18371" y="2297"/>
                  <a:pt x="18517" y="2115"/>
                  <a:pt x="18736" y="1951"/>
                </a:cubicBezTo>
                <a:cubicBezTo>
                  <a:pt x="18973" y="1787"/>
                  <a:pt x="19284" y="1696"/>
                  <a:pt x="19667" y="1696"/>
                </a:cubicBezTo>
                <a:cubicBezTo>
                  <a:pt x="20086" y="1696"/>
                  <a:pt x="20396" y="1769"/>
                  <a:pt x="20560" y="1915"/>
                </a:cubicBezTo>
                <a:cubicBezTo>
                  <a:pt x="20743" y="2061"/>
                  <a:pt x="20816" y="2279"/>
                  <a:pt x="20743" y="2534"/>
                </a:cubicBezTo>
                <a:close/>
                <a:moveTo>
                  <a:pt x="19849" y="3245"/>
                </a:moveTo>
                <a:cubicBezTo>
                  <a:pt x="19740" y="3300"/>
                  <a:pt x="19576" y="3355"/>
                  <a:pt x="19375" y="3391"/>
                </a:cubicBezTo>
                <a:cubicBezTo>
                  <a:pt x="19101" y="3446"/>
                  <a:pt x="19101" y="3446"/>
                  <a:pt x="19101" y="3446"/>
                </a:cubicBezTo>
                <a:cubicBezTo>
                  <a:pt x="18955" y="3501"/>
                  <a:pt x="18864" y="3537"/>
                  <a:pt x="18773" y="3592"/>
                </a:cubicBezTo>
                <a:cubicBezTo>
                  <a:pt x="18718" y="3683"/>
                  <a:pt x="18663" y="3774"/>
                  <a:pt x="18645" y="3847"/>
                </a:cubicBezTo>
                <a:cubicBezTo>
                  <a:pt x="18627" y="3956"/>
                  <a:pt x="18627" y="4048"/>
                  <a:pt x="18681" y="4120"/>
                </a:cubicBezTo>
                <a:cubicBezTo>
                  <a:pt x="18736" y="4175"/>
                  <a:pt x="18827" y="4212"/>
                  <a:pt x="18955" y="4212"/>
                </a:cubicBezTo>
                <a:cubicBezTo>
                  <a:pt x="19174" y="4212"/>
                  <a:pt x="19338" y="4157"/>
                  <a:pt x="19503" y="4029"/>
                </a:cubicBezTo>
                <a:cubicBezTo>
                  <a:pt x="19649" y="3902"/>
                  <a:pt x="19740" y="3738"/>
                  <a:pt x="19794" y="3537"/>
                </a:cubicBezTo>
                <a:close/>
                <a:moveTo>
                  <a:pt x="22038" y="984"/>
                </a:moveTo>
                <a:cubicBezTo>
                  <a:pt x="21983" y="911"/>
                  <a:pt x="21892" y="893"/>
                  <a:pt x="21801" y="893"/>
                </a:cubicBezTo>
                <a:cubicBezTo>
                  <a:pt x="21381" y="893"/>
                  <a:pt x="21381" y="893"/>
                  <a:pt x="21381" y="893"/>
                </a:cubicBezTo>
                <a:cubicBezTo>
                  <a:pt x="20505" y="4759"/>
                  <a:pt x="20505" y="4759"/>
                  <a:pt x="20505" y="4759"/>
                </a:cubicBezTo>
                <a:cubicBezTo>
                  <a:pt x="21290" y="4759"/>
                  <a:pt x="21290" y="4759"/>
                  <a:pt x="21290" y="4759"/>
                </a:cubicBezTo>
                <a:cubicBezTo>
                  <a:pt x="22092" y="1258"/>
                  <a:pt x="22092" y="1258"/>
                  <a:pt x="22092" y="1258"/>
                </a:cubicBezTo>
                <a:cubicBezTo>
                  <a:pt x="22111" y="1148"/>
                  <a:pt x="22092" y="1057"/>
                  <a:pt x="22038" y="984"/>
                </a:cubicBezTo>
                <a:close/>
                <a:moveTo>
                  <a:pt x="23844" y="3829"/>
                </a:moveTo>
                <a:cubicBezTo>
                  <a:pt x="24409" y="3829"/>
                  <a:pt x="24409" y="3829"/>
                  <a:pt x="24409" y="3829"/>
                </a:cubicBezTo>
                <a:cubicBezTo>
                  <a:pt x="24245" y="4157"/>
                  <a:pt x="24026" y="4394"/>
                  <a:pt x="23771" y="4558"/>
                </a:cubicBezTo>
                <a:cubicBezTo>
                  <a:pt x="23497" y="4722"/>
                  <a:pt x="23187" y="4814"/>
                  <a:pt x="22822" y="4814"/>
                </a:cubicBezTo>
                <a:cubicBezTo>
                  <a:pt x="22402" y="4814"/>
                  <a:pt x="22092" y="4686"/>
                  <a:pt x="21910" y="4394"/>
                </a:cubicBezTo>
                <a:cubicBezTo>
                  <a:pt x="21746" y="4139"/>
                  <a:pt x="21710" y="3738"/>
                  <a:pt x="21819" y="3245"/>
                </a:cubicBezTo>
                <a:cubicBezTo>
                  <a:pt x="21928" y="2753"/>
                  <a:pt x="22129" y="2389"/>
                  <a:pt x="22421" y="2115"/>
                </a:cubicBezTo>
                <a:cubicBezTo>
                  <a:pt x="22731" y="1842"/>
                  <a:pt x="23096" y="1696"/>
                  <a:pt x="23534" y="1696"/>
                </a:cubicBezTo>
                <a:cubicBezTo>
                  <a:pt x="23971" y="1696"/>
                  <a:pt x="24299" y="1824"/>
                  <a:pt x="24482" y="2097"/>
                </a:cubicBezTo>
                <a:cubicBezTo>
                  <a:pt x="24664" y="2389"/>
                  <a:pt x="24701" y="2772"/>
                  <a:pt x="24573" y="3263"/>
                </a:cubicBezTo>
                <a:cubicBezTo>
                  <a:pt x="24573" y="3300"/>
                  <a:pt x="24537" y="3446"/>
                  <a:pt x="24518" y="3464"/>
                </a:cubicBezTo>
                <a:cubicBezTo>
                  <a:pt x="22567" y="3464"/>
                  <a:pt x="22567" y="3464"/>
                  <a:pt x="22567" y="3464"/>
                </a:cubicBezTo>
                <a:cubicBezTo>
                  <a:pt x="22530" y="3701"/>
                  <a:pt x="22548" y="3865"/>
                  <a:pt x="22621" y="3975"/>
                </a:cubicBezTo>
                <a:cubicBezTo>
                  <a:pt x="22694" y="4102"/>
                  <a:pt x="22822" y="4175"/>
                  <a:pt x="23023" y="4157"/>
                </a:cubicBezTo>
                <a:cubicBezTo>
                  <a:pt x="23297" y="4157"/>
                  <a:pt x="23406" y="4066"/>
                  <a:pt x="23443" y="4048"/>
                </a:cubicBezTo>
                <a:cubicBezTo>
                  <a:pt x="23461" y="4029"/>
                  <a:pt x="23552" y="3938"/>
                  <a:pt x="23625" y="3902"/>
                </a:cubicBezTo>
                <a:cubicBezTo>
                  <a:pt x="23680" y="3847"/>
                  <a:pt x="23753" y="3829"/>
                  <a:pt x="23844" y="3829"/>
                </a:cubicBezTo>
                <a:close/>
                <a:moveTo>
                  <a:pt x="22694" y="2953"/>
                </a:moveTo>
                <a:cubicBezTo>
                  <a:pt x="23844" y="2953"/>
                  <a:pt x="23844" y="2953"/>
                  <a:pt x="23844" y="2953"/>
                </a:cubicBezTo>
                <a:cubicBezTo>
                  <a:pt x="23862" y="2753"/>
                  <a:pt x="23844" y="2607"/>
                  <a:pt x="23789" y="2516"/>
                </a:cubicBezTo>
                <a:cubicBezTo>
                  <a:pt x="23716" y="2407"/>
                  <a:pt x="23588" y="2352"/>
                  <a:pt x="23406" y="2352"/>
                </a:cubicBezTo>
                <a:cubicBezTo>
                  <a:pt x="23242" y="2352"/>
                  <a:pt x="23096" y="2407"/>
                  <a:pt x="22968" y="2516"/>
                </a:cubicBezTo>
                <a:cubicBezTo>
                  <a:pt x="22822" y="2607"/>
                  <a:pt x="22731" y="2772"/>
                  <a:pt x="22694" y="2953"/>
                </a:cubicBezTo>
                <a:close/>
                <a:moveTo>
                  <a:pt x="26689" y="1769"/>
                </a:moveTo>
                <a:cubicBezTo>
                  <a:pt x="26488" y="1769"/>
                  <a:pt x="26288" y="1787"/>
                  <a:pt x="26087" y="1842"/>
                </a:cubicBezTo>
                <a:cubicBezTo>
                  <a:pt x="25887" y="1897"/>
                  <a:pt x="25704" y="1988"/>
                  <a:pt x="25522" y="2097"/>
                </a:cubicBezTo>
                <a:cubicBezTo>
                  <a:pt x="25358" y="2206"/>
                  <a:pt x="25194" y="2370"/>
                  <a:pt x="25066" y="2571"/>
                </a:cubicBezTo>
                <a:cubicBezTo>
                  <a:pt x="24938" y="2772"/>
                  <a:pt x="24829" y="3008"/>
                  <a:pt x="24774" y="3300"/>
                </a:cubicBezTo>
                <a:cubicBezTo>
                  <a:pt x="24427" y="4759"/>
                  <a:pt x="24427" y="4759"/>
                  <a:pt x="24427" y="4759"/>
                </a:cubicBezTo>
                <a:cubicBezTo>
                  <a:pt x="25230" y="4759"/>
                  <a:pt x="25230" y="4759"/>
                  <a:pt x="25230" y="4759"/>
                </a:cubicBezTo>
                <a:cubicBezTo>
                  <a:pt x="25577" y="3227"/>
                  <a:pt x="25577" y="3227"/>
                  <a:pt x="25577" y="3227"/>
                </a:cubicBezTo>
                <a:cubicBezTo>
                  <a:pt x="25631" y="2990"/>
                  <a:pt x="25741" y="2845"/>
                  <a:pt x="25850" y="2717"/>
                </a:cubicBezTo>
                <a:cubicBezTo>
                  <a:pt x="26123" y="2407"/>
                  <a:pt x="26634" y="2443"/>
                  <a:pt x="26634" y="2443"/>
                </a:cubicBezTo>
                <a:cubicBezTo>
                  <a:pt x="26817" y="1769"/>
                  <a:pt x="26817" y="1769"/>
                  <a:pt x="26817" y="1769"/>
                </a:cubicBezTo>
                <a:cubicBezTo>
                  <a:pt x="26799" y="1769"/>
                  <a:pt x="26707" y="1769"/>
                  <a:pt x="26689" y="1769"/>
                </a:cubicBezTo>
                <a:close/>
                <a:moveTo>
                  <a:pt x="26908" y="1185"/>
                </a:moveTo>
                <a:cubicBezTo>
                  <a:pt x="26926" y="1094"/>
                  <a:pt x="26926" y="1094"/>
                  <a:pt x="26926" y="1094"/>
                </a:cubicBezTo>
                <a:cubicBezTo>
                  <a:pt x="27346" y="1094"/>
                  <a:pt x="27346" y="1094"/>
                  <a:pt x="27346" y="1094"/>
                </a:cubicBezTo>
                <a:cubicBezTo>
                  <a:pt x="27328" y="1185"/>
                  <a:pt x="27328" y="1185"/>
                  <a:pt x="27328" y="1185"/>
                </a:cubicBezTo>
                <a:cubicBezTo>
                  <a:pt x="27182" y="1185"/>
                  <a:pt x="27182" y="1185"/>
                  <a:pt x="27182" y="1185"/>
                </a:cubicBezTo>
                <a:cubicBezTo>
                  <a:pt x="27091" y="1586"/>
                  <a:pt x="27091" y="1586"/>
                  <a:pt x="27091" y="1586"/>
                </a:cubicBezTo>
                <a:cubicBezTo>
                  <a:pt x="26981" y="1586"/>
                  <a:pt x="26981" y="1586"/>
                  <a:pt x="26981" y="1586"/>
                </a:cubicBezTo>
                <a:cubicBezTo>
                  <a:pt x="27072" y="1185"/>
                  <a:pt x="27072" y="1185"/>
                  <a:pt x="27072" y="1185"/>
                </a:cubicBezTo>
                <a:close/>
                <a:moveTo>
                  <a:pt x="27601" y="1094"/>
                </a:moveTo>
                <a:cubicBezTo>
                  <a:pt x="27638" y="1459"/>
                  <a:pt x="27638" y="1459"/>
                  <a:pt x="27638" y="1459"/>
                </a:cubicBezTo>
                <a:cubicBezTo>
                  <a:pt x="27838" y="1094"/>
                  <a:pt x="27838" y="1094"/>
                  <a:pt x="27838" y="1094"/>
                </a:cubicBezTo>
                <a:cubicBezTo>
                  <a:pt x="28002" y="1094"/>
                  <a:pt x="28002" y="1094"/>
                  <a:pt x="28002" y="1094"/>
                </a:cubicBezTo>
                <a:cubicBezTo>
                  <a:pt x="27893" y="1586"/>
                  <a:pt x="27893" y="1586"/>
                  <a:pt x="27893" y="1586"/>
                </a:cubicBezTo>
                <a:cubicBezTo>
                  <a:pt x="27784" y="1586"/>
                  <a:pt x="27784" y="1586"/>
                  <a:pt x="27784" y="1586"/>
                </a:cubicBezTo>
                <a:cubicBezTo>
                  <a:pt x="27875" y="1185"/>
                  <a:pt x="27875" y="1185"/>
                  <a:pt x="27875" y="1185"/>
                </a:cubicBezTo>
                <a:cubicBezTo>
                  <a:pt x="27656" y="1586"/>
                  <a:pt x="27656" y="1586"/>
                  <a:pt x="27656" y="1586"/>
                </a:cubicBezTo>
                <a:cubicBezTo>
                  <a:pt x="27583" y="1586"/>
                  <a:pt x="27583" y="1586"/>
                  <a:pt x="27583" y="1586"/>
                </a:cubicBezTo>
                <a:cubicBezTo>
                  <a:pt x="27528" y="1185"/>
                  <a:pt x="27528" y="1185"/>
                  <a:pt x="27528" y="1185"/>
                </a:cubicBezTo>
                <a:cubicBezTo>
                  <a:pt x="27455" y="1586"/>
                  <a:pt x="27455" y="1586"/>
                  <a:pt x="27455" y="1586"/>
                </a:cubicBezTo>
                <a:cubicBezTo>
                  <a:pt x="27346" y="1586"/>
                  <a:pt x="27346" y="1586"/>
                  <a:pt x="27346" y="1586"/>
                </a:cubicBezTo>
                <a:cubicBezTo>
                  <a:pt x="27455" y="1094"/>
                  <a:pt x="27455" y="1094"/>
                  <a:pt x="27455" y="109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8" name="Google Shape;878;p129"/>
          <p:cNvSpPr txBox="1"/>
          <p:nvPr/>
        </p:nvSpPr>
        <p:spPr>
          <a:xfrm>
            <a:off x="314564" y="4865007"/>
            <a:ext cx="8653500" cy="220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400"/>
              <a:buFont typeface="Arial"/>
              <a:buNone/>
            </a:pPr>
            <a:r>
              <a:rPr lang="en" sz="400" b="0" i="0" u="none" strike="noStrike" cap="none">
                <a:solidFill>
                  <a:schemeClr val="lt1"/>
                </a:solidFill>
                <a:latin typeface="Arial"/>
                <a:ea typeface="Arial"/>
                <a:cs typeface="Arial"/>
                <a:sym typeface="Arial"/>
              </a:rPr>
              <a:t>©2023 Zscaler, Inc. All rights reserved. ZSCALER CONFIDENTIAL INFORMATION  |. Zscaler™, Zscaler Internet Access™, Zscaler Private Access™, ZIA™ and ZPA™ are either (i) registered trademarks or service marks or (ii) trademarks or service marks of Zscaler, Inc. in the United States and/or other countries. Any other trademarks are the property of their respective owners.</a:t>
            </a:r>
            <a:endParaRPr sz="11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2_Divider-wave-purple">
  <p:cSld name="2_Divider-wave-purple">
    <p:bg>
      <p:bgPr>
        <a:solidFill>
          <a:schemeClr val="lt1"/>
        </a:solidFill>
        <a:effectLst/>
      </p:bgPr>
    </p:bg>
    <p:spTree>
      <p:nvGrpSpPr>
        <p:cNvPr id="1" name="Shape 879"/>
        <p:cNvGrpSpPr/>
        <p:nvPr/>
      </p:nvGrpSpPr>
      <p:grpSpPr>
        <a:xfrm>
          <a:off x="0" y="0"/>
          <a:ext cx="0" cy="0"/>
          <a:chOff x="0" y="0"/>
          <a:chExt cx="0" cy="0"/>
        </a:xfrm>
      </p:grpSpPr>
      <p:pic>
        <p:nvPicPr>
          <p:cNvPr id="880" name="Google Shape;880;p130"/>
          <p:cNvPicPr preferRelativeResize="0"/>
          <p:nvPr/>
        </p:nvPicPr>
        <p:blipFill rotWithShape="1">
          <a:blip r:embed="rId2">
            <a:alphaModFix/>
          </a:blip>
          <a:srcRect/>
          <a:stretch/>
        </p:blipFill>
        <p:spPr>
          <a:xfrm>
            <a:off x="-6790" y="1041"/>
            <a:ext cx="9157579" cy="5141418"/>
          </a:xfrm>
          <a:prstGeom prst="rect">
            <a:avLst/>
          </a:prstGeom>
          <a:noFill/>
          <a:ln>
            <a:noFill/>
          </a:ln>
        </p:spPr>
      </p:pic>
      <p:sp>
        <p:nvSpPr>
          <p:cNvPr id="881" name="Google Shape;881;p130"/>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882" name="Google Shape;882;p130"/>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883" name="Google Shape;883;p130"/>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884" name="Google Shape;884;p130"/>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885" name="Google Shape;885;p130"/>
          <p:cNvSpPr txBox="1">
            <a:spLocks noGrp="1"/>
          </p:cNvSpPr>
          <p:nvPr>
            <p:ph type="ctrTitle"/>
          </p:nvPr>
        </p:nvSpPr>
        <p:spPr>
          <a:xfrm>
            <a:off x="236936" y="1676400"/>
            <a:ext cx="8665500" cy="1061100"/>
          </a:xfrm>
          <a:prstGeom prst="rect">
            <a:avLst/>
          </a:prstGeom>
          <a:noFill/>
          <a:ln>
            <a:noFill/>
          </a:ln>
        </p:spPr>
        <p:txBody>
          <a:bodyPr spcFirstLastPara="1" wrap="square" lIns="102875" tIns="34275" rIns="102875" bIns="34275" anchor="b" anchorCtr="0">
            <a:normAutofit/>
          </a:bodyPr>
          <a:lstStyle>
            <a:lvl1pPr lvl="0" algn="ctr"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86" name="Google Shape;886;p130"/>
          <p:cNvSpPr txBox="1">
            <a:spLocks noGrp="1"/>
          </p:cNvSpPr>
          <p:nvPr>
            <p:ph type="subTitle" idx="1"/>
          </p:nvPr>
        </p:nvSpPr>
        <p:spPr>
          <a:xfrm>
            <a:off x="236936" y="2772399"/>
            <a:ext cx="8665500" cy="747600"/>
          </a:xfrm>
          <a:prstGeom prst="rect">
            <a:avLst/>
          </a:prstGeom>
          <a:noFill/>
          <a:ln>
            <a:noFill/>
          </a:ln>
        </p:spPr>
        <p:txBody>
          <a:bodyPr spcFirstLastPara="1" wrap="square" lIns="102875" tIns="68575" rIns="102875" bIns="102875" anchor="t" anchorCtr="0">
            <a:normAutofit/>
          </a:bodyPr>
          <a:lstStyle>
            <a:lvl1pPr lvl="0" algn="ctr"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FINAL-Title-only">
  <p:cSld name="FINAL-Title-only">
    <p:spTree>
      <p:nvGrpSpPr>
        <p:cNvPr id="1" name="Shape 887"/>
        <p:cNvGrpSpPr/>
        <p:nvPr/>
      </p:nvGrpSpPr>
      <p:grpSpPr>
        <a:xfrm>
          <a:off x="0" y="0"/>
          <a:ext cx="0" cy="0"/>
          <a:chOff x="0" y="0"/>
          <a:chExt cx="0" cy="0"/>
        </a:xfrm>
      </p:grpSpPr>
      <p:sp>
        <p:nvSpPr>
          <p:cNvPr id="888" name="Google Shape;888;p131"/>
          <p:cNvSpPr txBox="1">
            <a:spLocks noGrp="1"/>
          </p:cNvSpPr>
          <p:nvPr>
            <p:ph type="title"/>
          </p:nvPr>
        </p:nvSpPr>
        <p:spPr>
          <a:xfrm>
            <a:off x="236935" y="185075"/>
            <a:ext cx="8665500" cy="491100"/>
          </a:xfrm>
          <a:prstGeom prst="rect">
            <a:avLst/>
          </a:prstGeom>
          <a:noFill/>
          <a:ln>
            <a:noFill/>
          </a:ln>
        </p:spPr>
        <p:txBody>
          <a:bodyPr spcFirstLastPara="1" wrap="square" lIns="102875" tIns="0" rIns="102875" bIns="34275" anchor="t" anchorCtr="0">
            <a:noAutofit/>
          </a:bodyPr>
          <a:lstStyle>
            <a:lvl1pPr lvl="0" algn="l" rtl="0">
              <a:lnSpc>
                <a:spcPct val="90000"/>
              </a:lnSpc>
              <a:spcBef>
                <a:spcPts val="0"/>
              </a:spcBef>
              <a:spcAft>
                <a:spcPts val="0"/>
              </a:spcAft>
              <a:buClr>
                <a:srgbClr val="414141"/>
              </a:buClr>
              <a:buSzPts val="2100"/>
              <a:buFont typeface="Arial"/>
              <a:buNone/>
              <a:defRPr>
                <a:solidFill>
                  <a:srgbClr val="41414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FINAL-Title-only-bottom-bar">
  <p:cSld name="FINAL-Title-only-bottom-bar">
    <p:spTree>
      <p:nvGrpSpPr>
        <p:cNvPr id="1" name="Shape 889"/>
        <p:cNvGrpSpPr/>
        <p:nvPr/>
      </p:nvGrpSpPr>
      <p:grpSpPr>
        <a:xfrm>
          <a:off x="0" y="0"/>
          <a:ext cx="0" cy="0"/>
          <a:chOff x="0" y="0"/>
          <a:chExt cx="0" cy="0"/>
        </a:xfrm>
      </p:grpSpPr>
      <p:sp>
        <p:nvSpPr>
          <p:cNvPr id="890" name="Google Shape;890;p132"/>
          <p:cNvSpPr txBox="1">
            <a:spLocks noGrp="1"/>
          </p:cNvSpPr>
          <p:nvPr>
            <p:ph type="title"/>
          </p:nvPr>
        </p:nvSpPr>
        <p:spPr>
          <a:xfrm>
            <a:off x="236935" y="184275"/>
            <a:ext cx="8665500" cy="491100"/>
          </a:xfrm>
          <a:prstGeom prst="rect">
            <a:avLst/>
          </a:prstGeom>
          <a:noFill/>
          <a:ln>
            <a:noFill/>
          </a:ln>
        </p:spPr>
        <p:txBody>
          <a:bodyPr spcFirstLastPara="1" wrap="square" lIns="102875" tIns="0" rIns="102875" bIns="34275" anchor="t" anchorCtr="0">
            <a:noAutofit/>
          </a:bodyPr>
          <a:lstStyle>
            <a:lvl1pPr lvl="0" algn="l" rtl="0">
              <a:lnSpc>
                <a:spcPct val="90000"/>
              </a:lnSpc>
              <a:spcBef>
                <a:spcPts val="0"/>
              </a:spcBef>
              <a:spcAft>
                <a:spcPts val="0"/>
              </a:spcAft>
              <a:buClr>
                <a:srgbClr val="414141"/>
              </a:buClr>
              <a:buSzPts val="2100"/>
              <a:buFont typeface="Arial"/>
              <a:buNone/>
              <a:defRPr>
                <a:solidFill>
                  <a:srgbClr val="41414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1" name="Google Shape;891;p132"/>
          <p:cNvSpPr txBox="1">
            <a:spLocks noGrp="1"/>
          </p:cNvSpPr>
          <p:nvPr>
            <p:ph type="body" idx="1"/>
          </p:nvPr>
        </p:nvSpPr>
        <p:spPr>
          <a:xfrm>
            <a:off x="-16669" y="4874419"/>
            <a:ext cx="9183300" cy="269100"/>
          </a:xfrm>
          <a:prstGeom prst="rect">
            <a:avLst/>
          </a:prstGeom>
          <a:solidFill>
            <a:schemeClr val="dk2"/>
          </a:solidFill>
          <a:ln>
            <a:noFill/>
          </a:ln>
        </p:spPr>
        <p:txBody>
          <a:bodyPr spcFirstLastPara="1" wrap="square" lIns="102875" tIns="0" rIns="102875" bIns="0" anchor="ctr" anchorCtr="0">
            <a:noAutofit/>
          </a:bodyPr>
          <a:lstStyle>
            <a:lvl1pPr marL="457200" lvl="0" indent="-228600" algn="ctr" rtl="0">
              <a:lnSpc>
                <a:spcPct val="100000"/>
              </a:lnSpc>
              <a:spcBef>
                <a:spcPts val="1100"/>
              </a:spcBef>
              <a:spcAft>
                <a:spcPts val="0"/>
              </a:spcAft>
              <a:buSzPts val="1300"/>
              <a:buNone/>
              <a:defRPr sz="1100">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92" name="Google Shape;892;p132"/>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Title-only-bottom-bar-large">
  <p:cSld name="Title-only-bottom-bar-large">
    <p:spTree>
      <p:nvGrpSpPr>
        <p:cNvPr id="1" name="Shape 893"/>
        <p:cNvGrpSpPr/>
        <p:nvPr/>
      </p:nvGrpSpPr>
      <p:grpSpPr>
        <a:xfrm>
          <a:off x="0" y="0"/>
          <a:ext cx="0" cy="0"/>
          <a:chOff x="0" y="0"/>
          <a:chExt cx="0" cy="0"/>
        </a:xfrm>
      </p:grpSpPr>
      <p:sp>
        <p:nvSpPr>
          <p:cNvPr id="894" name="Google Shape;894;p133"/>
          <p:cNvSpPr txBox="1">
            <a:spLocks noGrp="1"/>
          </p:cNvSpPr>
          <p:nvPr>
            <p:ph type="title"/>
          </p:nvPr>
        </p:nvSpPr>
        <p:spPr>
          <a:xfrm>
            <a:off x="236935" y="185075"/>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5" name="Google Shape;895;p133"/>
          <p:cNvSpPr txBox="1">
            <a:spLocks noGrp="1"/>
          </p:cNvSpPr>
          <p:nvPr>
            <p:ph type="body" idx="1"/>
          </p:nvPr>
        </p:nvSpPr>
        <p:spPr>
          <a:xfrm>
            <a:off x="-1" y="4446271"/>
            <a:ext cx="9144000" cy="697200"/>
          </a:xfrm>
          <a:prstGeom prst="rect">
            <a:avLst/>
          </a:prstGeom>
          <a:solidFill>
            <a:schemeClr val="dk2">
              <a:alpha val="89410"/>
            </a:schemeClr>
          </a:solidFill>
          <a:ln>
            <a:noFill/>
          </a:ln>
        </p:spPr>
        <p:txBody>
          <a:bodyPr spcFirstLastPara="1" wrap="square" lIns="102875" tIns="0" rIns="102875" bIns="0" anchor="ctr" anchorCtr="0">
            <a:noAutofit/>
          </a:bodyPr>
          <a:lstStyle>
            <a:lvl1pPr marL="457200" lvl="0" indent="-228600" algn="ctr" rtl="0">
              <a:lnSpc>
                <a:spcPct val="100000"/>
              </a:lnSpc>
              <a:spcBef>
                <a:spcPts val="1100"/>
              </a:spcBef>
              <a:spcAft>
                <a:spcPts val="0"/>
              </a:spcAft>
              <a:buSzPts val="2600"/>
              <a:buNone/>
              <a:defRPr sz="21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96" name="Google Shape;896;p133"/>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2col-subhead">
  <p:cSld name="Title-2col-subhead">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4"/>
          <p:cNvSpPr txBox="1">
            <a:spLocks noGrp="1"/>
          </p:cNvSpPr>
          <p:nvPr>
            <p:ph type="body" idx="1"/>
          </p:nvPr>
        </p:nvSpPr>
        <p:spPr>
          <a:xfrm>
            <a:off x="236935" y="1388744"/>
            <a:ext cx="4306500" cy="34692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1100"/>
              </a:spcBef>
              <a:spcAft>
                <a:spcPts val="0"/>
              </a:spcAft>
              <a:buSzPts val="1500"/>
              <a:buChar char="•"/>
              <a:defRPr>
                <a:solidFill>
                  <a:schemeClr val="dk1"/>
                </a:solidFill>
              </a:defRPr>
            </a:lvl1pPr>
            <a:lvl2pPr marL="914400" lvl="1" indent="-298450" algn="l" rtl="0">
              <a:lnSpc>
                <a:spcPct val="100000"/>
              </a:lnSpc>
              <a:spcBef>
                <a:spcPts val="500"/>
              </a:spcBef>
              <a:spcAft>
                <a:spcPts val="0"/>
              </a:spcAft>
              <a:buSzPts val="1100"/>
              <a:buChar char="⁃"/>
              <a:defRPr>
                <a:solidFill>
                  <a:schemeClr val="dk1"/>
                </a:solidFill>
              </a:defRPr>
            </a:lvl2pPr>
            <a:lvl3pPr marL="1371600" lvl="2" indent="-285750" algn="l" rtl="0">
              <a:lnSpc>
                <a:spcPct val="100000"/>
              </a:lnSpc>
              <a:spcBef>
                <a:spcPts val="900"/>
              </a:spcBef>
              <a:spcAft>
                <a:spcPts val="0"/>
              </a:spcAft>
              <a:buSzPts val="900"/>
              <a:buChar char="•"/>
              <a:defRPr>
                <a:solidFill>
                  <a:schemeClr val="dk1"/>
                </a:solidFill>
              </a:defRPr>
            </a:lvl3pPr>
            <a:lvl4pPr marL="1828800" lvl="3" indent="-285750" algn="l" rtl="0">
              <a:lnSpc>
                <a:spcPct val="100000"/>
              </a:lnSpc>
              <a:spcBef>
                <a:spcPts val="500"/>
              </a:spcBef>
              <a:spcAft>
                <a:spcPts val="0"/>
              </a:spcAft>
              <a:buSzPts val="900"/>
              <a:buChar char="▪"/>
              <a:defRPr>
                <a:solidFill>
                  <a:schemeClr val="dk1"/>
                </a:solidFill>
              </a:defRPr>
            </a:lvl4pPr>
            <a:lvl5pPr marL="2286000" lvl="4" indent="-285750" algn="l" rtl="0">
              <a:lnSpc>
                <a:spcPct val="100000"/>
              </a:lnSpc>
              <a:spcBef>
                <a:spcPts val="500"/>
              </a:spcBef>
              <a:spcAft>
                <a:spcPts val="0"/>
              </a:spcAft>
              <a:buSzPts val="900"/>
              <a:buChar char="•"/>
              <a:defRPr>
                <a:solidFill>
                  <a:schemeClr val="dk1"/>
                </a:solidFill>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4" name="Google Shape;84;p14"/>
          <p:cNvSpPr txBox="1">
            <a:spLocks noGrp="1"/>
          </p:cNvSpPr>
          <p:nvPr>
            <p:ph type="body" idx="2"/>
          </p:nvPr>
        </p:nvSpPr>
        <p:spPr>
          <a:xfrm>
            <a:off x="4595813" y="1388745"/>
            <a:ext cx="4306500" cy="34692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4"/>
          <p:cNvSpPr txBox="1">
            <a:spLocks noGrp="1"/>
          </p:cNvSpPr>
          <p:nvPr>
            <p:ph type="body" idx="3"/>
          </p:nvPr>
        </p:nvSpPr>
        <p:spPr>
          <a:xfrm>
            <a:off x="236935" y="897731"/>
            <a:ext cx="4306500" cy="490500"/>
          </a:xfrm>
          <a:prstGeom prst="rect">
            <a:avLst/>
          </a:prstGeom>
          <a:noFill/>
          <a:ln>
            <a:noFill/>
          </a:ln>
        </p:spPr>
        <p:txBody>
          <a:bodyPr spcFirstLastPara="1" wrap="square" lIns="102875" tIns="68575" rIns="102875" bIns="102875" anchor="b" anchorCtr="0">
            <a:normAutofit/>
          </a:bodyPr>
          <a:lstStyle>
            <a:lvl1pPr marL="457200" lvl="0" indent="-228600" algn="l" rtl="0">
              <a:lnSpc>
                <a:spcPct val="100000"/>
              </a:lnSpc>
              <a:spcBef>
                <a:spcPts val="1100"/>
              </a:spcBef>
              <a:spcAft>
                <a:spcPts val="0"/>
              </a:spcAft>
              <a:buSzPts val="1900"/>
              <a:buNone/>
              <a:defRPr sz="1500" b="1">
                <a:solidFill>
                  <a:schemeClr val="accent1"/>
                </a:solidFill>
              </a:defRPr>
            </a:lvl1pPr>
            <a:lvl2pPr marL="914400" lvl="1" indent="-228600" algn="l" rtl="0">
              <a:lnSpc>
                <a:spcPct val="100000"/>
              </a:lnSpc>
              <a:spcBef>
                <a:spcPts val="500"/>
              </a:spcBef>
              <a:spcAft>
                <a:spcPts val="0"/>
              </a:spcAft>
              <a:buSzPts val="1100"/>
              <a:buNone/>
              <a:defRPr/>
            </a:lvl2pPr>
            <a:lvl3pPr marL="1371600" lvl="2" indent="-228600" algn="l" rtl="0">
              <a:lnSpc>
                <a:spcPct val="100000"/>
              </a:lnSpc>
              <a:spcBef>
                <a:spcPts val="900"/>
              </a:spcBef>
              <a:spcAft>
                <a:spcPts val="0"/>
              </a:spcAft>
              <a:buSzPts val="900"/>
              <a:buNone/>
              <a:defRPr/>
            </a:lvl3pPr>
            <a:lvl4pPr marL="1828800" lvl="3" indent="-228600" algn="l" rtl="0">
              <a:lnSpc>
                <a:spcPct val="100000"/>
              </a:lnSpc>
              <a:spcBef>
                <a:spcPts val="500"/>
              </a:spcBef>
              <a:spcAft>
                <a:spcPts val="0"/>
              </a:spcAft>
              <a:buSzPts val="900"/>
              <a:buNone/>
              <a:defRPr/>
            </a:lvl4pPr>
            <a:lvl5pPr marL="2286000" lvl="4" indent="-228600" algn="l" rtl="0">
              <a:lnSpc>
                <a:spcPct val="100000"/>
              </a:lnSpc>
              <a:spcBef>
                <a:spcPts val="500"/>
              </a:spcBef>
              <a:spcAft>
                <a:spcPts val="0"/>
              </a:spcAft>
              <a:buSzPts val="9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14"/>
          <p:cNvSpPr txBox="1">
            <a:spLocks noGrp="1"/>
          </p:cNvSpPr>
          <p:nvPr>
            <p:ph type="body" idx="4"/>
          </p:nvPr>
        </p:nvSpPr>
        <p:spPr>
          <a:xfrm>
            <a:off x="4595813" y="897731"/>
            <a:ext cx="4306500" cy="490500"/>
          </a:xfrm>
          <a:prstGeom prst="rect">
            <a:avLst/>
          </a:prstGeom>
          <a:noFill/>
          <a:ln>
            <a:noFill/>
          </a:ln>
        </p:spPr>
        <p:txBody>
          <a:bodyPr spcFirstLastPara="1" wrap="square" lIns="102875" tIns="68575" rIns="102875" bIns="102875" anchor="b" anchorCtr="0">
            <a:normAutofit/>
          </a:bodyPr>
          <a:lstStyle>
            <a:lvl1pPr marL="457200" lvl="0" indent="-228600" algn="l" rtl="0">
              <a:lnSpc>
                <a:spcPct val="100000"/>
              </a:lnSpc>
              <a:spcBef>
                <a:spcPts val="1100"/>
              </a:spcBef>
              <a:spcAft>
                <a:spcPts val="0"/>
              </a:spcAft>
              <a:buSzPts val="1900"/>
              <a:buNone/>
              <a:defRPr sz="1500" b="1">
                <a:solidFill>
                  <a:schemeClr val="accent1"/>
                </a:solidFill>
              </a:defRPr>
            </a:lvl1pPr>
            <a:lvl2pPr marL="914400" lvl="1" indent="-228600" algn="l" rtl="0">
              <a:lnSpc>
                <a:spcPct val="100000"/>
              </a:lnSpc>
              <a:spcBef>
                <a:spcPts val="500"/>
              </a:spcBef>
              <a:spcAft>
                <a:spcPts val="0"/>
              </a:spcAft>
              <a:buSzPts val="1100"/>
              <a:buNone/>
              <a:defRPr/>
            </a:lvl2pPr>
            <a:lvl3pPr marL="1371600" lvl="2" indent="-228600" algn="l" rtl="0">
              <a:lnSpc>
                <a:spcPct val="100000"/>
              </a:lnSpc>
              <a:spcBef>
                <a:spcPts val="900"/>
              </a:spcBef>
              <a:spcAft>
                <a:spcPts val="0"/>
              </a:spcAft>
              <a:buSzPts val="900"/>
              <a:buNone/>
              <a:defRPr/>
            </a:lvl3pPr>
            <a:lvl4pPr marL="1828800" lvl="3" indent="-228600" algn="l" rtl="0">
              <a:lnSpc>
                <a:spcPct val="100000"/>
              </a:lnSpc>
              <a:spcBef>
                <a:spcPts val="500"/>
              </a:spcBef>
              <a:spcAft>
                <a:spcPts val="0"/>
              </a:spcAft>
              <a:buSzPts val="900"/>
              <a:buNone/>
              <a:defRPr/>
            </a:lvl4pPr>
            <a:lvl5pPr marL="2286000" lvl="4" indent="-228600" algn="l" rtl="0">
              <a:lnSpc>
                <a:spcPct val="100000"/>
              </a:lnSpc>
              <a:spcBef>
                <a:spcPts val="500"/>
              </a:spcBef>
              <a:spcAft>
                <a:spcPts val="0"/>
              </a:spcAft>
              <a:buSzPts val="9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1_Title Only-watermarkFooter">
  <p:cSld name="1_Title Only-watermarkFooter">
    <p:spTree>
      <p:nvGrpSpPr>
        <p:cNvPr id="1" name="Shape 897"/>
        <p:cNvGrpSpPr/>
        <p:nvPr/>
      </p:nvGrpSpPr>
      <p:grpSpPr>
        <a:xfrm>
          <a:off x="0" y="0"/>
          <a:ext cx="0" cy="0"/>
          <a:chOff x="0" y="0"/>
          <a:chExt cx="0" cy="0"/>
        </a:xfrm>
      </p:grpSpPr>
      <p:pic>
        <p:nvPicPr>
          <p:cNvPr id="898" name="Google Shape;898;p134"/>
          <p:cNvPicPr preferRelativeResize="0"/>
          <p:nvPr/>
        </p:nvPicPr>
        <p:blipFill rotWithShape="1">
          <a:blip r:embed="rId2">
            <a:alphaModFix/>
          </a:blip>
          <a:srcRect/>
          <a:stretch/>
        </p:blipFill>
        <p:spPr>
          <a:xfrm>
            <a:off x="-1" y="4665705"/>
            <a:ext cx="9144000" cy="477795"/>
          </a:xfrm>
          <a:prstGeom prst="rect">
            <a:avLst/>
          </a:prstGeom>
          <a:noFill/>
          <a:ln>
            <a:noFill/>
          </a:ln>
        </p:spPr>
      </p:pic>
      <p:sp>
        <p:nvSpPr>
          <p:cNvPr id="899" name="Google Shape;899;p134"/>
          <p:cNvSpPr txBox="1">
            <a:spLocks noGrp="1"/>
          </p:cNvSpPr>
          <p:nvPr>
            <p:ph type="title"/>
          </p:nvPr>
        </p:nvSpPr>
        <p:spPr>
          <a:xfrm>
            <a:off x="236935" y="201647"/>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rgbClr val="414141"/>
              </a:buClr>
              <a:buSzPts val="1800"/>
              <a:buFont typeface="Arial"/>
              <a:buNone/>
              <a:defRPr sz="18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900" name="Google Shape;900;p134"/>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901" name="Google Shape;901;p134"/>
          <p:cNvSpPr txBox="1"/>
          <p:nvPr/>
        </p:nvSpPr>
        <p:spPr>
          <a:xfrm>
            <a:off x="8871577" y="4915182"/>
            <a:ext cx="237000" cy="216600"/>
          </a:xfrm>
          <a:prstGeom prst="rect">
            <a:avLst/>
          </a:prstGeom>
          <a:noFill/>
          <a:ln>
            <a:noFill/>
          </a:ln>
        </p:spPr>
        <p:txBody>
          <a:bodyPr spcFirstLastPara="1" wrap="square" lIns="68575" tIns="34275" rIns="0" bIns="34275" anchor="ctr" anchorCtr="0">
            <a:noAutofit/>
          </a:bodyPr>
          <a:lstStyle/>
          <a:p>
            <a:pPr marL="0" marR="0" lvl="0" indent="0" algn="l" rtl="0">
              <a:lnSpc>
                <a:spcPct val="100000"/>
              </a:lnSpc>
              <a:spcBef>
                <a:spcPts val="0"/>
              </a:spcBef>
              <a:spcAft>
                <a:spcPts val="0"/>
              </a:spcAft>
              <a:buClr>
                <a:srgbClr val="000000"/>
              </a:buClr>
              <a:buSzPts val="500"/>
              <a:buFont typeface="Arial"/>
              <a:buNone/>
            </a:pPr>
            <a:fld id="{00000000-1234-1234-1234-123412341234}" type="slidenum">
              <a:rPr lang="en" sz="500" b="0" i="0" u="none" strike="noStrike" cap="none">
                <a:solidFill>
                  <a:schemeClr val="dk1"/>
                </a:solidFill>
                <a:latin typeface="Arial"/>
                <a:ea typeface="Arial"/>
                <a:cs typeface="Arial"/>
                <a:sym typeface="Arial"/>
              </a:rPr>
              <a:t>‹#›</a:t>
            </a:fld>
            <a:endParaRPr sz="500" b="0" i="0" u="none" strike="noStrike" cap="none">
              <a:solidFill>
                <a:schemeClr val="dk1"/>
              </a:solidFill>
              <a:latin typeface="Arial"/>
              <a:ea typeface="Arial"/>
              <a:cs typeface="Arial"/>
              <a:sym typeface="Arial"/>
            </a:endParaRPr>
          </a:p>
        </p:txBody>
      </p:sp>
      <p:sp>
        <p:nvSpPr>
          <p:cNvPr id="902" name="Google Shape;902;p134"/>
          <p:cNvSpPr txBox="1"/>
          <p:nvPr/>
        </p:nvSpPr>
        <p:spPr>
          <a:xfrm>
            <a:off x="7925027" y="4952477"/>
            <a:ext cx="9951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dk1"/>
              </a:buClr>
              <a:buSzPts val="500"/>
              <a:buFont typeface="Arial"/>
              <a:buNone/>
            </a:pPr>
            <a:r>
              <a:rPr lang="en" sz="500" b="0" i="0" u="none" strike="noStrike" cap="none">
                <a:solidFill>
                  <a:schemeClr val="dk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903" name="Google Shape;903;p134"/>
          <p:cNvSpPr txBox="1"/>
          <p:nvPr/>
        </p:nvSpPr>
        <p:spPr>
          <a:xfrm>
            <a:off x="7668014" y="4957142"/>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dk1"/>
              </a:buClr>
              <a:buSzPts val="500"/>
              <a:buFont typeface="Arial"/>
              <a:buNone/>
            </a:pPr>
            <a:r>
              <a:rPr lang="en" sz="500" b="0" i="0" u="none" strike="noStrike" cap="none">
                <a:solidFill>
                  <a:schemeClr val="dk1"/>
                </a:solidFill>
                <a:latin typeface="Arial"/>
                <a:ea typeface="Arial"/>
                <a:cs typeface="Arial"/>
                <a:sym typeface="Arial"/>
              </a:rPr>
              <a:t>© 2023</a:t>
            </a:r>
            <a:endParaRPr sz="5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Title-simple">
  <p:cSld name="Title-simple">
    <p:bg>
      <p:bgPr>
        <a:solidFill>
          <a:srgbClr val="094AC8"/>
        </a:solidFill>
        <a:effectLst/>
      </p:bgPr>
    </p:bg>
    <p:spTree>
      <p:nvGrpSpPr>
        <p:cNvPr id="1" name="Shape 904"/>
        <p:cNvGrpSpPr/>
        <p:nvPr/>
      </p:nvGrpSpPr>
      <p:grpSpPr>
        <a:xfrm>
          <a:off x="0" y="0"/>
          <a:ext cx="0" cy="0"/>
          <a:chOff x="0" y="0"/>
          <a:chExt cx="0" cy="0"/>
        </a:xfrm>
      </p:grpSpPr>
      <p:pic>
        <p:nvPicPr>
          <p:cNvPr id="905" name="Google Shape;905;p135"/>
          <p:cNvPicPr preferRelativeResize="0"/>
          <p:nvPr/>
        </p:nvPicPr>
        <p:blipFill rotWithShape="1">
          <a:blip r:embed="rId2">
            <a:alphaModFix/>
          </a:blip>
          <a:srcRect/>
          <a:stretch/>
        </p:blipFill>
        <p:spPr>
          <a:xfrm>
            <a:off x="1" y="-1"/>
            <a:ext cx="8907065" cy="5143502"/>
          </a:xfrm>
          <a:prstGeom prst="rect">
            <a:avLst/>
          </a:prstGeom>
          <a:noFill/>
          <a:ln>
            <a:noFill/>
          </a:ln>
        </p:spPr>
      </p:pic>
      <p:sp>
        <p:nvSpPr>
          <p:cNvPr id="906" name="Google Shape;906;p135"/>
          <p:cNvSpPr txBox="1">
            <a:spLocks noGrp="1"/>
          </p:cNvSpPr>
          <p:nvPr>
            <p:ph type="ctrTitle"/>
          </p:nvPr>
        </p:nvSpPr>
        <p:spPr>
          <a:xfrm>
            <a:off x="236935" y="841772"/>
            <a:ext cx="86691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7" name="Google Shape;907;p135"/>
          <p:cNvSpPr txBox="1">
            <a:spLocks noGrp="1"/>
          </p:cNvSpPr>
          <p:nvPr>
            <p:ph type="subTitle" idx="1"/>
          </p:nvPr>
        </p:nvSpPr>
        <p:spPr>
          <a:xfrm>
            <a:off x="236935" y="2701528"/>
            <a:ext cx="86691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08" name="Google Shape;908;p135"/>
          <p:cNvSpPr txBox="1">
            <a:spLocks noGrp="1"/>
          </p:cNvSpPr>
          <p:nvPr>
            <p:ph type="body" idx="2"/>
          </p:nvPr>
        </p:nvSpPr>
        <p:spPr>
          <a:xfrm>
            <a:off x="236935" y="4107657"/>
            <a:ext cx="86691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909" name="Google Shape;909;p135"/>
          <p:cNvPicPr preferRelativeResize="0"/>
          <p:nvPr/>
        </p:nvPicPr>
        <p:blipFill rotWithShape="1">
          <a:blip r:embed="rId3">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Divider-abstract-blue">
  <p:cSld name="Divider-abstract-blue">
    <p:bg>
      <p:bgPr>
        <a:solidFill>
          <a:schemeClr val="lt1"/>
        </a:solidFill>
        <a:effectLst/>
      </p:bgPr>
    </p:bg>
    <p:spTree>
      <p:nvGrpSpPr>
        <p:cNvPr id="1" name="Shape 910"/>
        <p:cNvGrpSpPr/>
        <p:nvPr/>
      </p:nvGrpSpPr>
      <p:grpSpPr>
        <a:xfrm>
          <a:off x="0" y="0"/>
          <a:ext cx="0" cy="0"/>
          <a:chOff x="0" y="0"/>
          <a:chExt cx="0" cy="0"/>
        </a:xfrm>
      </p:grpSpPr>
      <p:pic>
        <p:nvPicPr>
          <p:cNvPr id="911" name="Google Shape;911;p136"/>
          <p:cNvPicPr preferRelativeResize="0"/>
          <p:nvPr/>
        </p:nvPicPr>
        <p:blipFill rotWithShape="1">
          <a:blip r:embed="rId2">
            <a:alphaModFix/>
          </a:blip>
          <a:srcRect/>
          <a:stretch/>
        </p:blipFill>
        <p:spPr>
          <a:xfrm>
            <a:off x="3700" y="1041"/>
            <a:ext cx="9136598" cy="5141417"/>
          </a:xfrm>
          <a:prstGeom prst="rect">
            <a:avLst/>
          </a:prstGeom>
          <a:noFill/>
          <a:ln>
            <a:noFill/>
          </a:ln>
        </p:spPr>
      </p:pic>
      <p:sp>
        <p:nvSpPr>
          <p:cNvPr id="912" name="Google Shape;912;p136"/>
          <p:cNvSpPr txBox="1">
            <a:spLocks noGrp="1"/>
          </p:cNvSpPr>
          <p:nvPr>
            <p:ph type="ctrTitle"/>
          </p:nvPr>
        </p:nvSpPr>
        <p:spPr>
          <a:xfrm>
            <a:off x="236935" y="841772"/>
            <a:ext cx="86346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13" name="Google Shape;913;p136"/>
          <p:cNvSpPr txBox="1">
            <a:spLocks noGrp="1"/>
          </p:cNvSpPr>
          <p:nvPr>
            <p:ph type="subTitle" idx="1"/>
          </p:nvPr>
        </p:nvSpPr>
        <p:spPr>
          <a:xfrm>
            <a:off x="236935" y="2701528"/>
            <a:ext cx="86346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14" name="Google Shape;914;p136"/>
          <p:cNvSpPr txBox="1">
            <a:spLocks noGrp="1"/>
          </p:cNvSpPr>
          <p:nvPr>
            <p:ph type="body" idx="2"/>
          </p:nvPr>
        </p:nvSpPr>
        <p:spPr>
          <a:xfrm>
            <a:off x="236935" y="4107657"/>
            <a:ext cx="86346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915" name="Google Shape;915;p136"/>
          <p:cNvPicPr preferRelativeResize="0"/>
          <p:nvPr/>
        </p:nvPicPr>
        <p:blipFill rotWithShape="1">
          <a:blip r:embed="rId3">
            <a:alphaModFix/>
          </a:blip>
          <a:srcRect/>
          <a:stretch/>
        </p:blipFill>
        <p:spPr>
          <a:xfrm>
            <a:off x="345008" y="288568"/>
            <a:ext cx="1439149" cy="299618"/>
          </a:xfrm>
          <a:prstGeom prst="rect">
            <a:avLst/>
          </a:prstGeom>
          <a:noFill/>
          <a:ln>
            <a:noFill/>
          </a:ln>
        </p:spPr>
      </p:pic>
      <p:sp>
        <p:nvSpPr>
          <p:cNvPr id="916" name="Google Shape;916;p136"/>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Divider-abstract-purple">
  <p:cSld name="Divider-abstract-purple">
    <p:bg>
      <p:bgPr>
        <a:solidFill>
          <a:schemeClr val="lt1"/>
        </a:solidFill>
        <a:effectLst/>
      </p:bgPr>
    </p:bg>
    <p:spTree>
      <p:nvGrpSpPr>
        <p:cNvPr id="1" name="Shape 917"/>
        <p:cNvGrpSpPr/>
        <p:nvPr/>
      </p:nvGrpSpPr>
      <p:grpSpPr>
        <a:xfrm>
          <a:off x="0" y="0"/>
          <a:ext cx="0" cy="0"/>
          <a:chOff x="0" y="0"/>
          <a:chExt cx="0" cy="0"/>
        </a:xfrm>
      </p:grpSpPr>
      <p:pic>
        <p:nvPicPr>
          <p:cNvPr id="918" name="Google Shape;918;p137"/>
          <p:cNvPicPr preferRelativeResize="0"/>
          <p:nvPr/>
        </p:nvPicPr>
        <p:blipFill rotWithShape="1">
          <a:blip r:embed="rId2">
            <a:alphaModFix/>
          </a:blip>
          <a:srcRect/>
          <a:stretch/>
        </p:blipFill>
        <p:spPr>
          <a:xfrm>
            <a:off x="1850" y="0"/>
            <a:ext cx="9140300" cy="5143501"/>
          </a:xfrm>
          <a:prstGeom prst="rect">
            <a:avLst/>
          </a:prstGeom>
          <a:noFill/>
          <a:ln>
            <a:noFill/>
          </a:ln>
        </p:spPr>
      </p:pic>
      <p:sp>
        <p:nvSpPr>
          <p:cNvPr id="919" name="Google Shape;919;p137"/>
          <p:cNvSpPr txBox="1">
            <a:spLocks noGrp="1"/>
          </p:cNvSpPr>
          <p:nvPr>
            <p:ph type="ctrTitle"/>
          </p:nvPr>
        </p:nvSpPr>
        <p:spPr>
          <a:xfrm>
            <a:off x="236935" y="841772"/>
            <a:ext cx="86346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20" name="Google Shape;920;p137"/>
          <p:cNvSpPr txBox="1">
            <a:spLocks noGrp="1"/>
          </p:cNvSpPr>
          <p:nvPr>
            <p:ph type="subTitle" idx="1"/>
          </p:nvPr>
        </p:nvSpPr>
        <p:spPr>
          <a:xfrm>
            <a:off x="236935" y="2701528"/>
            <a:ext cx="86346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21" name="Google Shape;921;p137"/>
          <p:cNvSpPr txBox="1">
            <a:spLocks noGrp="1"/>
          </p:cNvSpPr>
          <p:nvPr>
            <p:ph type="body" idx="2"/>
          </p:nvPr>
        </p:nvSpPr>
        <p:spPr>
          <a:xfrm>
            <a:off x="236935" y="4107657"/>
            <a:ext cx="86346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922" name="Google Shape;922;p137"/>
          <p:cNvPicPr preferRelativeResize="0"/>
          <p:nvPr/>
        </p:nvPicPr>
        <p:blipFill rotWithShape="1">
          <a:blip r:embed="rId3">
            <a:alphaModFix/>
          </a:blip>
          <a:srcRect/>
          <a:stretch/>
        </p:blipFill>
        <p:spPr>
          <a:xfrm>
            <a:off x="345008" y="288568"/>
            <a:ext cx="1439149" cy="299618"/>
          </a:xfrm>
          <a:prstGeom prst="rect">
            <a:avLst/>
          </a:prstGeom>
          <a:noFill/>
          <a:ln>
            <a:noFill/>
          </a:ln>
        </p:spPr>
      </p:pic>
      <p:sp>
        <p:nvSpPr>
          <p:cNvPr id="923" name="Google Shape;923;p137"/>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Divider-abstract-green">
  <p:cSld name="Divider-abstract-green">
    <p:bg>
      <p:bgPr>
        <a:solidFill>
          <a:schemeClr val="lt1"/>
        </a:solidFill>
        <a:effectLst/>
      </p:bgPr>
    </p:bg>
    <p:spTree>
      <p:nvGrpSpPr>
        <p:cNvPr id="1" name="Shape 924"/>
        <p:cNvGrpSpPr/>
        <p:nvPr/>
      </p:nvGrpSpPr>
      <p:grpSpPr>
        <a:xfrm>
          <a:off x="0" y="0"/>
          <a:ext cx="0" cy="0"/>
          <a:chOff x="0" y="0"/>
          <a:chExt cx="0" cy="0"/>
        </a:xfrm>
      </p:grpSpPr>
      <p:pic>
        <p:nvPicPr>
          <p:cNvPr id="925" name="Google Shape;925;p138"/>
          <p:cNvPicPr preferRelativeResize="0"/>
          <p:nvPr/>
        </p:nvPicPr>
        <p:blipFill rotWithShape="1">
          <a:blip r:embed="rId2">
            <a:alphaModFix/>
          </a:blip>
          <a:srcRect/>
          <a:stretch/>
        </p:blipFill>
        <p:spPr>
          <a:xfrm>
            <a:off x="0" y="1339"/>
            <a:ext cx="9144003" cy="5140822"/>
          </a:xfrm>
          <a:prstGeom prst="rect">
            <a:avLst/>
          </a:prstGeom>
          <a:noFill/>
          <a:ln>
            <a:noFill/>
          </a:ln>
        </p:spPr>
      </p:pic>
      <p:sp>
        <p:nvSpPr>
          <p:cNvPr id="926" name="Google Shape;926;p138"/>
          <p:cNvSpPr txBox="1">
            <a:spLocks noGrp="1"/>
          </p:cNvSpPr>
          <p:nvPr>
            <p:ph type="ctrTitle"/>
          </p:nvPr>
        </p:nvSpPr>
        <p:spPr>
          <a:xfrm>
            <a:off x="236935" y="841772"/>
            <a:ext cx="86346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27" name="Google Shape;927;p138"/>
          <p:cNvSpPr txBox="1">
            <a:spLocks noGrp="1"/>
          </p:cNvSpPr>
          <p:nvPr>
            <p:ph type="subTitle" idx="1"/>
          </p:nvPr>
        </p:nvSpPr>
        <p:spPr>
          <a:xfrm>
            <a:off x="236935" y="2701528"/>
            <a:ext cx="86346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28" name="Google Shape;928;p138"/>
          <p:cNvSpPr txBox="1">
            <a:spLocks noGrp="1"/>
          </p:cNvSpPr>
          <p:nvPr>
            <p:ph type="body" idx="2"/>
          </p:nvPr>
        </p:nvSpPr>
        <p:spPr>
          <a:xfrm>
            <a:off x="236935" y="4107657"/>
            <a:ext cx="86346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929" name="Google Shape;929;p138"/>
          <p:cNvPicPr preferRelativeResize="0"/>
          <p:nvPr/>
        </p:nvPicPr>
        <p:blipFill rotWithShape="1">
          <a:blip r:embed="rId3">
            <a:alphaModFix/>
          </a:blip>
          <a:srcRect/>
          <a:stretch/>
        </p:blipFill>
        <p:spPr>
          <a:xfrm>
            <a:off x="345008" y="288568"/>
            <a:ext cx="1439149" cy="299618"/>
          </a:xfrm>
          <a:prstGeom prst="rect">
            <a:avLst/>
          </a:prstGeom>
          <a:noFill/>
          <a:ln>
            <a:noFill/>
          </a:ln>
        </p:spPr>
      </p:pic>
      <p:sp>
        <p:nvSpPr>
          <p:cNvPr id="930" name="Google Shape;930;p138"/>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Divider-center-green">
  <p:cSld name="Divider-center-green">
    <p:bg>
      <p:bgPr>
        <a:blipFill>
          <a:blip r:embed="rId2">
            <a:alphaModFix/>
          </a:blip>
          <a:stretch>
            <a:fillRect/>
          </a:stretch>
        </a:blipFill>
        <a:effectLst/>
      </p:bgPr>
    </p:bg>
    <p:spTree>
      <p:nvGrpSpPr>
        <p:cNvPr id="1" name="Shape 931"/>
        <p:cNvGrpSpPr/>
        <p:nvPr/>
      </p:nvGrpSpPr>
      <p:grpSpPr>
        <a:xfrm>
          <a:off x="0" y="0"/>
          <a:ext cx="0" cy="0"/>
          <a:chOff x="0" y="0"/>
          <a:chExt cx="0" cy="0"/>
        </a:xfrm>
      </p:grpSpPr>
      <p:sp>
        <p:nvSpPr>
          <p:cNvPr id="932" name="Google Shape;932;p139"/>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933" name="Google Shape;933;p139"/>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934" name="Google Shape;934;p139"/>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935" name="Google Shape;935;p139"/>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936" name="Google Shape;936;p139"/>
          <p:cNvSpPr txBox="1">
            <a:spLocks noGrp="1"/>
          </p:cNvSpPr>
          <p:nvPr>
            <p:ph type="ctrTitle"/>
          </p:nvPr>
        </p:nvSpPr>
        <p:spPr>
          <a:xfrm>
            <a:off x="236936" y="1919288"/>
            <a:ext cx="8665500" cy="1476600"/>
          </a:xfrm>
          <a:prstGeom prst="rect">
            <a:avLst/>
          </a:prstGeom>
          <a:noFill/>
          <a:ln>
            <a:noFill/>
          </a:ln>
        </p:spPr>
        <p:txBody>
          <a:bodyPr spcFirstLastPara="1" wrap="square" lIns="102875" tIns="34275" rIns="102875" bIns="34275" anchor="ctr"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matchingName="Divider-center-purple">
  <p:cSld name="Divider-center-purple">
    <p:bg>
      <p:bgPr>
        <a:blipFill>
          <a:blip r:embed="rId2">
            <a:alphaModFix/>
          </a:blip>
          <a:stretch>
            <a:fillRect/>
          </a:stretch>
        </a:blipFill>
        <a:effectLst/>
      </p:bgPr>
    </p:bg>
    <p:spTree>
      <p:nvGrpSpPr>
        <p:cNvPr id="1" name="Shape 937"/>
        <p:cNvGrpSpPr/>
        <p:nvPr/>
      </p:nvGrpSpPr>
      <p:grpSpPr>
        <a:xfrm>
          <a:off x="0" y="0"/>
          <a:ext cx="0" cy="0"/>
          <a:chOff x="0" y="0"/>
          <a:chExt cx="0" cy="0"/>
        </a:xfrm>
      </p:grpSpPr>
      <p:sp>
        <p:nvSpPr>
          <p:cNvPr id="938" name="Google Shape;938;p140"/>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939" name="Google Shape;939;p140"/>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940" name="Google Shape;940;p140"/>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941" name="Google Shape;941;p140"/>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942" name="Google Shape;942;p140"/>
          <p:cNvSpPr txBox="1">
            <a:spLocks noGrp="1"/>
          </p:cNvSpPr>
          <p:nvPr>
            <p:ph type="ctrTitle"/>
          </p:nvPr>
        </p:nvSpPr>
        <p:spPr>
          <a:xfrm>
            <a:off x="236936" y="1919288"/>
            <a:ext cx="8665500" cy="1476600"/>
          </a:xfrm>
          <a:prstGeom prst="rect">
            <a:avLst/>
          </a:prstGeom>
          <a:noFill/>
          <a:ln>
            <a:noFill/>
          </a:ln>
        </p:spPr>
        <p:txBody>
          <a:bodyPr spcFirstLastPara="1" wrap="square" lIns="102875" tIns="34275" rIns="102875" bIns="34275" anchor="ctr"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matchingName="Divider-center-darkblue">
  <p:cSld name="Divider-center-darkblue">
    <p:bg>
      <p:bgPr>
        <a:blipFill>
          <a:blip r:embed="rId2">
            <a:alphaModFix/>
          </a:blip>
          <a:stretch>
            <a:fillRect/>
          </a:stretch>
        </a:blipFill>
        <a:effectLst/>
      </p:bgPr>
    </p:bg>
    <p:spTree>
      <p:nvGrpSpPr>
        <p:cNvPr id="1" name="Shape 943"/>
        <p:cNvGrpSpPr/>
        <p:nvPr/>
      </p:nvGrpSpPr>
      <p:grpSpPr>
        <a:xfrm>
          <a:off x="0" y="0"/>
          <a:ext cx="0" cy="0"/>
          <a:chOff x="0" y="0"/>
          <a:chExt cx="0" cy="0"/>
        </a:xfrm>
      </p:grpSpPr>
      <p:sp>
        <p:nvSpPr>
          <p:cNvPr id="944" name="Google Shape;944;p141"/>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945" name="Google Shape;945;p141"/>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946" name="Google Shape;946;p141"/>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947" name="Google Shape;947;p141"/>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948" name="Google Shape;948;p141"/>
          <p:cNvSpPr txBox="1">
            <a:spLocks noGrp="1"/>
          </p:cNvSpPr>
          <p:nvPr>
            <p:ph type="ctrTitle"/>
          </p:nvPr>
        </p:nvSpPr>
        <p:spPr>
          <a:xfrm>
            <a:off x="236936" y="1919288"/>
            <a:ext cx="8665500" cy="1476600"/>
          </a:xfrm>
          <a:prstGeom prst="rect">
            <a:avLst/>
          </a:prstGeom>
          <a:noFill/>
          <a:ln>
            <a:noFill/>
          </a:ln>
        </p:spPr>
        <p:txBody>
          <a:bodyPr spcFirstLastPara="1" wrap="square" lIns="102875" tIns="34275" rIns="102875" bIns="34275" anchor="ctr"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matchingName="Divider-wave-blue">
  <p:cSld name="Divider-wave-blue">
    <p:bg>
      <p:bgPr>
        <a:solidFill>
          <a:schemeClr val="lt1"/>
        </a:solidFill>
        <a:effectLst/>
      </p:bgPr>
    </p:bg>
    <p:spTree>
      <p:nvGrpSpPr>
        <p:cNvPr id="1" name="Shape 949"/>
        <p:cNvGrpSpPr/>
        <p:nvPr/>
      </p:nvGrpSpPr>
      <p:grpSpPr>
        <a:xfrm>
          <a:off x="0" y="0"/>
          <a:ext cx="0" cy="0"/>
          <a:chOff x="0" y="0"/>
          <a:chExt cx="0" cy="0"/>
        </a:xfrm>
      </p:grpSpPr>
      <p:pic>
        <p:nvPicPr>
          <p:cNvPr id="950" name="Google Shape;950;p142"/>
          <p:cNvPicPr preferRelativeResize="0"/>
          <p:nvPr/>
        </p:nvPicPr>
        <p:blipFill rotWithShape="1">
          <a:blip r:embed="rId2">
            <a:alphaModFix/>
          </a:blip>
          <a:srcRect/>
          <a:stretch/>
        </p:blipFill>
        <p:spPr>
          <a:xfrm>
            <a:off x="1850" y="0"/>
            <a:ext cx="9140300" cy="5143501"/>
          </a:xfrm>
          <a:prstGeom prst="rect">
            <a:avLst/>
          </a:prstGeom>
          <a:noFill/>
          <a:ln>
            <a:noFill/>
          </a:ln>
        </p:spPr>
      </p:pic>
      <p:sp>
        <p:nvSpPr>
          <p:cNvPr id="951" name="Google Shape;951;p142"/>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952" name="Google Shape;952;p142"/>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953" name="Google Shape;953;p142"/>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954" name="Google Shape;954;p142"/>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955" name="Google Shape;955;p142"/>
          <p:cNvSpPr txBox="1">
            <a:spLocks noGrp="1"/>
          </p:cNvSpPr>
          <p:nvPr>
            <p:ph type="ctrTitle"/>
          </p:nvPr>
        </p:nvSpPr>
        <p:spPr>
          <a:xfrm>
            <a:off x="236936" y="1056085"/>
            <a:ext cx="8665500" cy="1790700"/>
          </a:xfrm>
          <a:prstGeom prst="rect">
            <a:avLst/>
          </a:prstGeom>
          <a:noFill/>
          <a:ln>
            <a:noFill/>
          </a:ln>
        </p:spPr>
        <p:txBody>
          <a:bodyPr spcFirstLastPara="1" wrap="square" lIns="102875" tIns="34275" rIns="102875" bIns="34275" anchor="b"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6" name="Google Shape;956;p142"/>
          <p:cNvSpPr txBox="1">
            <a:spLocks noGrp="1"/>
          </p:cNvSpPr>
          <p:nvPr>
            <p:ph type="subTitle" idx="1"/>
          </p:nvPr>
        </p:nvSpPr>
        <p:spPr>
          <a:xfrm>
            <a:off x="236936" y="2915841"/>
            <a:ext cx="8665500" cy="12417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Divider-wave-darkGreen">
  <p:cSld name="Divider-wave-darkGreen">
    <p:bg>
      <p:bgPr>
        <a:solidFill>
          <a:schemeClr val="lt1"/>
        </a:solidFill>
        <a:effectLst/>
      </p:bgPr>
    </p:bg>
    <p:spTree>
      <p:nvGrpSpPr>
        <p:cNvPr id="1" name="Shape 957"/>
        <p:cNvGrpSpPr/>
        <p:nvPr/>
      </p:nvGrpSpPr>
      <p:grpSpPr>
        <a:xfrm>
          <a:off x="0" y="0"/>
          <a:ext cx="0" cy="0"/>
          <a:chOff x="0" y="0"/>
          <a:chExt cx="0" cy="0"/>
        </a:xfrm>
      </p:grpSpPr>
      <p:pic>
        <p:nvPicPr>
          <p:cNvPr id="958" name="Google Shape;958;p143"/>
          <p:cNvPicPr preferRelativeResize="0"/>
          <p:nvPr/>
        </p:nvPicPr>
        <p:blipFill rotWithShape="1">
          <a:blip r:embed="rId2">
            <a:alphaModFix/>
          </a:blip>
          <a:srcRect/>
          <a:stretch/>
        </p:blipFill>
        <p:spPr>
          <a:xfrm>
            <a:off x="1850" y="2379"/>
            <a:ext cx="9140300" cy="5138743"/>
          </a:xfrm>
          <a:prstGeom prst="rect">
            <a:avLst/>
          </a:prstGeom>
          <a:noFill/>
          <a:ln>
            <a:noFill/>
          </a:ln>
        </p:spPr>
      </p:pic>
      <p:sp>
        <p:nvSpPr>
          <p:cNvPr id="959" name="Google Shape;959;p143"/>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960" name="Google Shape;960;p143"/>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961" name="Google Shape;961;p143"/>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962" name="Google Shape;962;p143"/>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963" name="Google Shape;963;p143"/>
          <p:cNvSpPr txBox="1">
            <a:spLocks noGrp="1"/>
          </p:cNvSpPr>
          <p:nvPr>
            <p:ph type="ctrTitle"/>
          </p:nvPr>
        </p:nvSpPr>
        <p:spPr>
          <a:xfrm>
            <a:off x="236936" y="1056085"/>
            <a:ext cx="8665500" cy="1790700"/>
          </a:xfrm>
          <a:prstGeom prst="rect">
            <a:avLst/>
          </a:prstGeom>
          <a:noFill/>
          <a:ln>
            <a:noFill/>
          </a:ln>
        </p:spPr>
        <p:txBody>
          <a:bodyPr spcFirstLastPara="1" wrap="square" lIns="102875" tIns="34275" rIns="102875" bIns="34275" anchor="b"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64" name="Google Shape;964;p143"/>
          <p:cNvSpPr txBox="1">
            <a:spLocks noGrp="1"/>
          </p:cNvSpPr>
          <p:nvPr>
            <p:ph type="subTitle" idx="1"/>
          </p:nvPr>
        </p:nvSpPr>
        <p:spPr>
          <a:xfrm>
            <a:off x="236936" y="2915841"/>
            <a:ext cx="8665500" cy="12417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2col-watermark-subhead">
  <p:cSld name="Title-2col-watermark-subhead">
    <p:spTree>
      <p:nvGrpSpPr>
        <p:cNvPr id="1" name="Shape 87"/>
        <p:cNvGrpSpPr/>
        <p:nvPr/>
      </p:nvGrpSpPr>
      <p:grpSpPr>
        <a:xfrm>
          <a:off x="0" y="0"/>
          <a:ext cx="0" cy="0"/>
          <a:chOff x="0" y="0"/>
          <a:chExt cx="0" cy="0"/>
        </a:xfrm>
      </p:grpSpPr>
      <p:grpSp>
        <p:nvGrpSpPr>
          <p:cNvPr id="88" name="Google Shape;88;p15"/>
          <p:cNvGrpSpPr/>
          <p:nvPr/>
        </p:nvGrpSpPr>
        <p:grpSpPr>
          <a:xfrm>
            <a:off x="5599158" y="696"/>
            <a:ext cx="3625123" cy="4886961"/>
            <a:chOff x="7465544" y="1"/>
            <a:chExt cx="4833498" cy="6515947"/>
          </a:xfrm>
        </p:grpSpPr>
        <p:pic>
          <p:nvPicPr>
            <p:cNvPr id="89" name="Google Shape;89;p15"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90" name="Google Shape;90;p15"/>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91" name="Google Shape;91;p15"/>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5"/>
          <p:cNvSpPr txBox="1">
            <a:spLocks noGrp="1"/>
          </p:cNvSpPr>
          <p:nvPr>
            <p:ph type="body" idx="1"/>
          </p:nvPr>
        </p:nvSpPr>
        <p:spPr>
          <a:xfrm>
            <a:off x="236935" y="1388744"/>
            <a:ext cx="4306500" cy="34692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1100"/>
              </a:spcBef>
              <a:spcAft>
                <a:spcPts val="0"/>
              </a:spcAft>
              <a:buSzPts val="1500"/>
              <a:buChar char="•"/>
              <a:defRPr>
                <a:solidFill>
                  <a:schemeClr val="dk1"/>
                </a:solidFill>
              </a:defRPr>
            </a:lvl1pPr>
            <a:lvl2pPr marL="914400" lvl="1" indent="-298450" algn="l" rtl="0">
              <a:lnSpc>
                <a:spcPct val="100000"/>
              </a:lnSpc>
              <a:spcBef>
                <a:spcPts val="500"/>
              </a:spcBef>
              <a:spcAft>
                <a:spcPts val="0"/>
              </a:spcAft>
              <a:buSzPts val="1100"/>
              <a:buChar char="⁃"/>
              <a:defRPr>
                <a:solidFill>
                  <a:schemeClr val="dk1"/>
                </a:solidFill>
              </a:defRPr>
            </a:lvl2pPr>
            <a:lvl3pPr marL="1371600" lvl="2" indent="-285750" algn="l" rtl="0">
              <a:lnSpc>
                <a:spcPct val="100000"/>
              </a:lnSpc>
              <a:spcBef>
                <a:spcPts val="900"/>
              </a:spcBef>
              <a:spcAft>
                <a:spcPts val="0"/>
              </a:spcAft>
              <a:buSzPts val="900"/>
              <a:buChar char="•"/>
              <a:defRPr>
                <a:solidFill>
                  <a:schemeClr val="dk1"/>
                </a:solidFill>
              </a:defRPr>
            </a:lvl3pPr>
            <a:lvl4pPr marL="1828800" lvl="3" indent="-285750" algn="l" rtl="0">
              <a:lnSpc>
                <a:spcPct val="100000"/>
              </a:lnSpc>
              <a:spcBef>
                <a:spcPts val="500"/>
              </a:spcBef>
              <a:spcAft>
                <a:spcPts val="0"/>
              </a:spcAft>
              <a:buSzPts val="900"/>
              <a:buChar char="▪"/>
              <a:defRPr>
                <a:solidFill>
                  <a:schemeClr val="dk1"/>
                </a:solidFill>
              </a:defRPr>
            </a:lvl4pPr>
            <a:lvl5pPr marL="2286000" lvl="4" indent="-285750" algn="l" rtl="0">
              <a:lnSpc>
                <a:spcPct val="100000"/>
              </a:lnSpc>
              <a:spcBef>
                <a:spcPts val="500"/>
              </a:spcBef>
              <a:spcAft>
                <a:spcPts val="0"/>
              </a:spcAft>
              <a:buSzPts val="900"/>
              <a:buChar char="•"/>
              <a:defRPr>
                <a:solidFill>
                  <a:schemeClr val="dk1"/>
                </a:solidFill>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3" name="Google Shape;93;p15"/>
          <p:cNvSpPr txBox="1">
            <a:spLocks noGrp="1"/>
          </p:cNvSpPr>
          <p:nvPr>
            <p:ph type="body" idx="2"/>
          </p:nvPr>
        </p:nvSpPr>
        <p:spPr>
          <a:xfrm>
            <a:off x="4595813" y="1388745"/>
            <a:ext cx="4306500" cy="34692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4" name="Google Shape;94;p15"/>
          <p:cNvSpPr txBox="1">
            <a:spLocks noGrp="1"/>
          </p:cNvSpPr>
          <p:nvPr>
            <p:ph type="body" idx="3"/>
          </p:nvPr>
        </p:nvSpPr>
        <p:spPr>
          <a:xfrm>
            <a:off x="236935" y="897731"/>
            <a:ext cx="4306500" cy="490500"/>
          </a:xfrm>
          <a:prstGeom prst="rect">
            <a:avLst/>
          </a:prstGeom>
          <a:noFill/>
          <a:ln>
            <a:noFill/>
          </a:ln>
        </p:spPr>
        <p:txBody>
          <a:bodyPr spcFirstLastPara="1" wrap="square" lIns="102875" tIns="68575" rIns="102875" bIns="102875" anchor="b" anchorCtr="0">
            <a:normAutofit/>
          </a:bodyPr>
          <a:lstStyle>
            <a:lvl1pPr marL="457200" lvl="0" indent="-228600" algn="l" rtl="0">
              <a:lnSpc>
                <a:spcPct val="100000"/>
              </a:lnSpc>
              <a:spcBef>
                <a:spcPts val="1100"/>
              </a:spcBef>
              <a:spcAft>
                <a:spcPts val="0"/>
              </a:spcAft>
              <a:buSzPts val="1900"/>
              <a:buNone/>
              <a:defRPr sz="1500" b="1">
                <a:solidFill>
                  <a:schemeClr val="accent1"/>
                </a:solidFill>
              </a:defRPr>
            </a:lvl1pPr>
            <a:lvl2pPr marL="914400" lvl="1" indent="-228600" algn="l" rtl="0">
              <a:lnSpc>
                <a:spcPct val="100000"/>
              </a:lnSpc>
              <a:spcBef>
                <a:spcPts val="500"/>
              </a:spcBef>
              <a:spcAft>
                <a:spcPts val="0"/>
              </a:spcAft>
              <a:buSzPts val="1100"/>
              <a:buNone/>
              <a:defRPr/>
            </a:lvl2pPr>
            <a:lvl3pPr marL="1371600" lvl="2" indent="-228600" algn="l" rtl="0">
              <a:lnSpc>
                <a:spcPct val="100000"/>
              </a:lnSpc>
              <a:spcBef>
                <a:spcPts val="900"/>
              </a:spcBef>
              <a:spcAft>
                <a:spcPts val="0"/>
              </a:spcAft>
              <a:buSzPts val="900"/>
              <a:buNone/>
              <a:defRPr/>
            </a:lvl3pPr>
            <a:lvl4pPr marL="1828800" lvl="3" indent="-228600" algn="l" rtl="0">
              <a:lnSpc>
                <a:spcPct val="100000"/>
              </a:lnSpc>
              <a:spcBef>
                <a:spcPts val="500"/>
              </a:spcBef>
              <a:spcAft>
                <a:spcPts val="0"/>
              </a:spcAft>
              <a:buSzPts val="900"/>
              <a:buNone/>
              <a:defRPr/>
            </a:lvl4pPr>
            <a:lvl5pPr marL="2286000" lvl="4" indent="-228600" algn="l" rtl="0">
              <a:lnSpc>
                <a:spcPct val="100000"/>
              </a:lnSpc>
              <a:spcBef>
                <a:spcPts val="500"/>
              </a:spcBef>
              <a:spcAft>
                <a:spcPts val="0"/>
              </a:spcAft>
              <a:buSzPts val="9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5" name="Google Shape;95;p15"/>
          <p:cNvSpPr txBox="1">
            <a:spLocks noGrp="1"/>
          </p:cNvSpPr>
          <p:nvPr>
            <p:ph type="body" idx="4"/>
          </p:nvPr>
        </p:nvSpPr>
        <p:spPr>
          <a:xfrm>
            <a:off x="4595813" y="897731"/>
            <a:ext cx="4306500" cy="490500"/>
          </a:xfrm>
          <a:prstGeom prst="rect">
            <a:avLst/>
          </a:prstGeom>
          <a:noFill/>
          <a:ln>
            <a:noFill/>
          </a:ln>
        </p:spPr>
        <p:txBody>
          <a:bodyPr spcFirstLastPara="1" wrap="square" lIns="102875" tIns="68575" rIns="102875" bIns="102875" anchor="b" anchorCtr="0">
            <a:normAutofit/>
          </a:bodyPr>
          <a:lstStyle>
            <a:lvl1pPr marL="457200" lvl="0" indent="-228600" algn="l" rtl="0">
              <a:lnSpc>
                <a:spcPct val="100000"/>
              </a:lnSpc>
              <a:spcBef>
                <a:spcPts val="1100"/>
              </a:spcBef>
              <a:spcAft>
                <a:spcPts val="0"/>
              </a:spcAft>
              <a:buSzPts val="1900"/>
              <a:buNone/>
              <a:defRPr sz="1500" b="1">
                <a:solidFill>
                  <a:schemeClr val="accent1"/>
                </a:solidFill>
              </a:defRPr>
            </a:lvl1pPr>
            <a:lvl2pPr marL="914400" lvl="1" indent="-228600" algn="l" rtl="0">
              <a:lnSpc>
                <a:spcPct val="100000"/>
              </a:lnSpc>
              <a:spcBef>
                <a:spcPts val="500"/>
              </a:spcBef>
              <a:spcAft>
                <a:spcPts val="0"/>
              </a:spcAft>
              <a:buSzPts val="1100"/>
              <a:buNone/>
              <a:defRPr/>
            </a:lvl2pPr>
            <a:lvl3pPr marL="1371600" lvl="2" indent="-228600" algn="l" rtl="0">
              <a:lnSpc>
                <a:spcPct val="100000"/>
              </a:lnSpc>
              <a:spcBef>
                <a:spcPts val="900"/>
              </a:spcBef>
              <a:spcAft>
                <a:spcPts val="0"/>
              </a:spcAft>
              <a:buSzPts val="900"/>
              <a:buNone/>
              <a:defRPr/>
            </a:lvl3pPr>
            <a:lvl4pPr marL="1828800" lvl="3" indent="-228600" algn="l" rtl="0">
              <a:lnSpc>
                <a:spcPct val="100000"/>
              </a:lnSpc>
              <a:spcBef>
                <a:spcPts val="500"/>
              </a:spcBef>
              <a:spcAft>
                <a:spcPts val="0"/>
              </a:spcAft>
              <a:buSzPts val="900"/>
              <a:buNone/>
              <a:defRPr/>
            </a:lvl4pPr>
            <a:lvl5pPr marL="2286000" lvl="4" indent="-228600" algn="l" rtl="0">
              <a:lnSpc>
                <a:spcPct val="100000"/>
              </a:lnSpc>
              <a:spcBef>
                <a:spcPts val="500"/>
              </a:spcBef>
              <a:spcAft>
                <a:spcPts val="0"/>
              </a:spcAft>
              <a:buSzPts val="9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Divider-wave-darkBlue">
  <p:cSld name="Divider-wave-darkBlue">
    <p:bg>
      <p:bgPr>
        <a:solidFill>
          <a:schemeClr val="lt1"/>
        </a:solidFill>
        <a:effectLst/>
      </p:bgPr>
    </p:bg>
    <p:spTree>
      <p:nvGrpSpPr>
        <p:cNvPr id="1" name="Shape 965"/>
        <p:cNvGrpSpPr/>
        <p:nvPr/>
      </p:nvGrpSpPr>
      <p:grpSpPr>
        <a:xfrm>
          <a:off x="0" y="0"/>
          <a:ext cx="0" cy="0"/>
          <a:chOff x="0" y="0"/>
          <a:chExt cx="0" cy="0"/>
        </a:xfrm>
      </p:grpSpPr>
      <p:pic>
        <p:nvPicPr>
          <p:cNvPr id="966" name="Google Shape;966;p144"/>
          <p:cNvPicPr preferRelativeResize="0"/>
          <p:nvPr/>
        </p:nvPicPr>
        <p:blipFill rotWithShape="1">
          <a:blip r:embed="rId2">
            <a:alphaModFix/>
          </a:blip>
          <a:srcRect/>
          <a:stretch/>
        </p:blipFill>
        <p:spPr>
          <a:xfrm>
            <a:off x="1850" y="0"/>
            <a:ext cx="9140300" cy="5143501"/>
          </a:xfrm>
          <a:prstGeom prst="rect">
            <a:avLst/>
          </a:prstGeom>
          <a:noFill/>
          <a:ln>
            <a:noFill/>
          </a:ln>
        </p:spPr>
      </p:pic>
      <p:sp>
        <p:nvSpPr>
          <p:cNvPr id="967" name="Google Shape;967;p144"/>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968" name="Google Shape;968;p144"/>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969" name="Google Shape;969;p144"/>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970" name="Google Shape;970;p144"/>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971" name="Google Shape;971;p144"/>
          <p:cNvSpPr txBox="1">
            <a:spLocks noGrp="1"/>
          </p:cNvSpPr>
          <p:nvPr>
            <p:ph type="ctrTitle"/>
          </p:nvPr>
        </p:nvSpPr>
        <p:spPr>
          <a:xfrm>
            <a:off x="236936" y="1056085"/>
            <a:ext cx="8665500" cy="1790700"/>
          </a:xfrm>
          <a:prstGeom prst="rect">
            <a:avLst/>
          </a:prstGeom>
          <a:noFill/>
          <a:ln>
            <a:noFill/>
          </a:ln>
        </p:spPr>
        <p:txBody>
          <a:bodyPr spcFirstLastPara="1" wrap="square" lIns="102875" tIns="34275" rIns="102875" bIns="34275" anchor="b"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72" name="Google Shape;972;p144"/>
          <p:cNvSpPr txBox="1">
            <a:spLocks noGrp="1"/>
          </p:cNvSpPr>
          <p:nvPr>
            <p:ph type="subTitle" idx="1"/>
          </p:nvPr>
        </p:nvSpPr>
        <p:spPr>
          <a:xfrm>
            <a:off x="236936" y="2915841"/>
            <a:ext cx="8665500" cy="12417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Divider-wave-purple">
  <p:cSld name="Divider-wave-purple">
    <p:bg>
      <p:bgPr>
        <a:solidFill>
          <a:schemeClr val="lt1"/>
        </a:solidFill>
        <a:effectLst/>
      </p:bgPr>
    </p:bg>
    <p:spTree>
      <p:nvGrpSpPr>
        <p:cNvPr id="1" name="Shape 973"/>
        <p:cNvGrpSpPr/>
        <p:nvPr/>
      </p:nvGrpSpPr>
      <p:grpSpPr>
        <a:xfrm>
          <a:off x="0" y="0"/>
          <a:ext cx="0" cy="0"/>
          <a:chOff x="0" y="0"/>
          <a:chExt cx="0" cy="0"/>
        </a:xfrm>
      </p:grpSpPr>
      <p:pic>
        <p:nvPicPr>
          <p:cNvPr id="974" name="Google Shape;974;p145"/>
          <p:cNvPicPr preferRelativeResize="0"/>
          <p:nvPr/>
        </p:nvPicPr>
        <p:blipFill rotWithShape="1">
          <a:blip r:embed="rId2">
            <a:alphaModFix/>
          </a:blip>
          <a:srcRect/>
          <a:stretch/>
        </p:blipFill>
        <p:spPr>
          <a:xfrm>
            <a:off x="1850" y="1041"/>
            <a:ext cx="9140299" cy="5141418"/>
          </a:xfrm>
          <a:prstGeom prst="rect">
            <a:avLst/>
          </a:prstGeom>
          <a:noFill/>
          <a:ln>
            <a:noFill/>
          </a:ln>
        </p:spPr>
      </p:pic>
      <p:sp>
        <p:nvSpPr>
          <p:cNvPr id="975" name="Google Shape;975;p145"/>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976" name="Google Shape;976;p145"/>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977" name="Google Shape;977;p145"/>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978" name="Google Shape;978;p145"/>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979" name="Google Shape;979;p145"/>
          <p:cNvSpPr txBox="1">
            <a:spLocks noGrp="1"/>
          </p:cNvSpPr>
          <p:nvPr>
            <p:ph type="ctrTitle"/>
          </p:nvPr>
        </p:nvSpPr>
        <p:spPr>
          <a:xfrm>
            <a:off x="236936" y="1676400"/>
            <a:ext cx="8665500" cy="1061100"/>
          </a:xfrm>
          <a:prstGeom prst="rect">
            <a:avLst/>
          </a:prstGeom>
          <a:noFill/>
          <a:ln>
            <a:noFill/>
          </a:ln>
        </p:spPr>
        <p:txBody>
          <a:bodyPr spcFirstLastPara="1" wrap="square" lIns="102875" tIns="34275" rIns="102875" bIns="34275" anchor="b" anchorCtr="0">
            <a:normAutofit/>
          </a:bodyPr>
          <a:lstStyle>
            <a:lvl1pPr lvl="0" algn="ctr"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0" name="Google Shape;980;p145"/>
          <p:cNvSpPr txBox="1">
            <a:spLocks noGrp="1"/>
          </p:cNvSpPr>
          <p:nvPr>
            <p:ph type="subTitle" idx="1"/>
          </p:nvPr>
        </p:nvSpPr>
        <p:spPr>
          <a:xfrm>
            <a:off x="236936" y="2772399"/>
            <a:ext cx="8665500" cy="747600"/>
          </a:xfrm>
          <a:prstGeom prst="rect">
            <a:avLst/>
          </a:prstGeom>
          <a:noFill/>
          <a:ln>
            <a:noFill/>
          </a:ln>
        </p:spPr>
        <p:txBody>
          <a:bodyPr spcFirstLastPara="1" wrap="square" lIns="102875" tIns="68575" rIns="102875" bIns="102875" anchor="t" anchorCtr="0">
            <a:normAutofit/>
          </a:bodyPr>
          <a:lstStyle>
            <a:lvl1pPr lvl="0" algn="ctr"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matchingName="1_Divider-wave-purple">
  <p:cSld name="1_Divider-wave-purple">
    <p:bg>
      <p:bgPr>
        <a:solidFill>
          <a:schemeClr val="lt1"/>
        </a:solidFill>
        <a:effectLst/>
      </p:bgPr>
    </p:bg>
    <p:spTree>
      <p:nvGrpSpPr>
        <p:cNvPr id="1" name="Shape 981"/>
        <p:cNvGrpSpPr/>
        <p:nvPr/>
      </p:nvGrpSpPr>
      <p:grpSpPr>
        <a:xfrm>
          <a:off x="0" y="0"/>
          <a:ext cx="0" cy="0"/>
          <a:chOff x="0" y="0"/>
          <a:chExt cx="0" cy="0"/>
        </a:xfrm>
      </p:grpSpPr>
      <p:pic>
        <p:nvPicPr>
          <p:cNvPr id="982" name="Google Shape;982;p146"/>
          <p:cNvPicPr preferRelativeResize="0"/>
          <p:nvPr/>
        </p:nvPicPr>
        <p:blipFill rotWithShape="1">
          <a:blip r:embed="rId2">
            <a:alphaModFix/>
          </a:blip>
          <a:srcRect/>
          <a:stretch/>
        </p:blipFill>
        <p:spPr>
          <a:xfrm>
            <a:off x="1851" y="1041"/>
            <a:ext cx="9140299" cy="5141418"/>
          </a:xfrm>
          <a:prstGeom prst="rect">
            <a:avLst/>
          </a:prstGeom>
          <a:noFill/>
          <a:ln>
            <a:noFill/>
          </a:ln>
        </p:spPr>
      </p:pic>
      <p:sp>
        <p:nvSpPr>
          <p:cNvPr id="983" name="Google Shape;983;p146"/>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984" name="Google Shape;984;p146"/>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985" name="Google Shape;985;p146"/>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986" name="Google Shape;986;p146"/>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987" name="Google Shape;987;p146"/>
          <p:cNvSpPr txBox="1">
            <a:spLocks noGrp="1"/>
          </p:cNvSpPr>
          <p:nvPr>
            <p:ph type="ctrTitle"/>
          </p:nvPr>
        </p:nvSpPr>
        <p:spPr>
          <a:xfrm>
            <a:off x="236936" y="1676400"/>
            <a:ext cx="8665500" cy="1061100"/>
          </a:xfrm>
          <a:prstGeom prst="rect">
            <a:avLst/>
          </a:prstGeom>
          <a:noFill/>
          <a:ln>
            <a:noFill/>
          </a:ln>
        </p:spPr>
        <p:txBody>
          <a:bodyPr spcFirstLastPara="1" wrap="square" lIns="102875" tIns="34275" rIns="102875" bIns="34275" anchor="b" anchorCtr="0">
            <a:normAutofit/>
          </a:bodyPr>
          <a:lstStyle>
            <a:lvl1pPr lvl="0" algn="ctr"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8" name="Google Shape;988;p146"/>
          <p:cNvSpPr txBox="1">
            <a:spLocks noGrp="1"/>
          </p:cNvSpPr>
          <p:nvPr>
            <p:ph type="subTitle" idx="1"/>
          </p:nvPr>
        </p:nvSpPr>
        <p:spPr>
          <a:xfrm>
            <a:off x="236936" y="2772399"/>
            <a:ext cx="8665500" cy="747600"/>
          </a:xfrm>
          <a:prstGeom prst="rect">
            <a:avLst/>
          </a:prstGeom>
          <a:noFill/>
          <a:ln>
            <a:noFill/>
          </a:ln>
        </p:spPr>
        <p:txBody>
          <a:bodyPr spcFirstLastPara="1" wrap="square" lIns="102875" tIns="68575" rIns="102875" bIns="102875" anchor="t" anchorCtr="0">
            <a:normAutofit/>
          </a:bodyPr>
          <a:lstStyle>
            <a:lvl1pPr lvl="0" algn="ctr"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1col">
  <p:cSld name="Title-1col">
    <p:spTree>
      <p:nvGrpSpPr>
        <p:cNvPr id="1" name="Shape 989"/>
        <p:cNvGrpSpPr/>
        <p:nvPr/>
      </p:nvGrpSpPr>
      <p:grpSpPr>
        <a:xfrm>
          <a:off x="0" y="0"/>
          <a:ext cx="0" cy="0"/>
          <a:chOff x="0" y="0"/>
          <a:chExt cx="0" cy="0"/>
        </a:xfrm>
      </p:grpSpPr>
      <p:sp>
        <p:nvSpPr>
          <p:cNvPr id="990" name="Google Shape;990;p147"/>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91" name="Google Shape;991;p147"/>
          <p:cNvSpPr txBox="1">
            <a:spLocks noGrp="1"/>
          </p:cNvSpPr>
          <p:nvPr>
            <p:ph type="body" idx="1"/>
          </p:nvPr>
        </p:nvSpPr>
        <p:spPr>
          <a:xfrm>
            <a:off x="236934" y="833438"/>
            <a:ext cx="8665500" cy="40245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0"/>
              </a:spcBef>
              <a:spcAft>
                <a:spcPts val="0"/>
              </a:spcAft>
              <a:buSzPts val="1500"/>
              <a:buChar char="•"/>
              <a:defRPr>
                <a:solidFill>
                  <a:schemeClr val="dk1"/>
                </a:solidFill>
              </a:defRPr>
            </a:lvl1pPr>
            <a:lvl2pPr marL="914400" lvl="1" indent="-298450" algn="l" rtl="0">
              <a:lnSpc>
                <a:spcPct val="100000"/>
              </a:lnSpc>
              <a:spcBef>
                <a:spcPts val="500"/>
              </a:spcBef>
              <a:spcAft>
                <a:spcPts val="0"/>
              </a:spcAft>
              <a:buSzPts val="1100"/>
              <a:buChar char="⁃"/>
              <a:defRPr>
                <a:solidFill>
                  <a:schemeClr val="dk1"/>
                </a:solidFill>
              </a:defRPr>
            </a:lvl2pPr>
            <a:lvl3pPr marL="1371600" lvl="2" indent="-285750" algn="l" rtl="0">
              <a:lnSpc>
                <a:spcPct val="100000"/>
              </a:lnSpc>
              <a:spcBef>
                <a:spcPts val="500"/>
              </a:spcBef>
              <a:spcAft>
                <a:spcPts val="0"/>
              </a:spcAft>
              <a:buSzPts val="900"/>
              <a:buChar char="•"/>
              <a:defRPr>
                <a:solidFill>
                  <a:schemeClr val="dk1"/>
                </a:solidFill>
              </a:defRPr>
            </a:lvl3pPr>
            <a:lvl4pPr marL="1828800" lvl="3" indent="-285750" algn="l" rtl="0">
              <a:lnSpc>
                <a:spcPct val="100000"/>
              </a:lnSpc>
              <a:spcBef>
                <a:spcPts val="200"/>
              </a:spcBef>
              <a:spcAft>
                <a:spcPts val="0"/>
              </a:spcAft>
              <a:buSzPts val="900"/>
              <a:buChar char="▪"/>
              <a:defRPr>
                <a:solidFill>
                  <a:schemeClr val="dk1"/>
                </a:solidFill>
              </a:defRPr>
            </a:lvl4pPr>
            <a:lvl5pPr marL="2286000" lvl="4" indent="-285750" algn="l" rtl="0">
              <a:lnSpc>
                <a:spcPct val="100000"/>
              </a:lnSpc>
              <a:spcBef>
                <a:spcPts val="200"/>
              </a:spcBef>
              <a:spcAft>
                <a:spcPts val="0"/>
              </a:spcAft>
              <a:buSzPts val="900"/>
              <a:buChar char="•"/>
              <a:defRPr>
                <a:solidFill>
                  <a:schemeClr val="dk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1col-watermark">
  <p:cSld name="Title-1col-watermark">
    <p:spTree>
      <p:nvGrpSpPr>
        <p:cNvPr id="1" name="Shape 992"/>
        <p:cNvGrpSpPr/>
        <p:nvPr/>
      </p:nvGrpSpPr>
      <p:grpSpPr>
        <a:xfrm>
          <a:off x="0" y="0"/>
          <a:ext cx="0" cy="0"/>
          <a:chOff x="0" y="0"/>
          <a:chExt cx="0" cy="0"/>
        </a:xfrm>
      </p:grpSpPr>
      <p:grpSp>
        <p:nvGrpSpPr>
          <p:cNvPr id="993" name="Google Shape;993;p148"/>
          <p:cNvGrpSpPr/>
          <p:nvPr/>
        </p:nvGrpSpPr>
        <p:grpSpPr>
          <a:xfrm>
            <a:off x="5599158" y="696"/>
            <a:ext cx="3625123" cy="4886961"/>
            <a:chOff x="7465544" y="1"/>
            <a:chExt cx="4833498" cy="6515947"/>
          </a:xfrm>
        </p:grpSpPr>
        <p:pic>
          <p:nvPicPr>
            <p:cNvPr id="994" name="Google Shape;994;p148"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995" name="Google Shape;995;p148"/>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996" name="Google Shape;996;p148"/>
          <p:cNvSpPr txBox="1">
            <a:spLocks noGrp="1"/>
          </p:cNvSpPr>
          <p:nvPr>
            <p:ph type="body" idx="1"/>
          </p:nvPr>
        </p:nvSpPr>
        <p:spPr>
          <a:xfrm>
            <a:off x="236935" y="833438"/>
            <a:ext cx="86655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97" name="Google Shape;997;p148"/>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2col">
  <p:cSld name="Title-2col">
    <p:spTree>
      <p:nvGrpSpPr>
        <p:cNvPr id="1" name="Shape 998"/>
        <p:cNvGrpSpPr/>
        <p:nvPr/>
      </p:nvGrpSpPr>
      <p:grpSpPr>
        <a:xfrm>
          <a:off x="0" y="0"/>
          <a:ext cx="0" cy="0"/>
          <a:chOff x="0" y="0"/>
          <a:chExt cx="0" cy="0"/>
        </a:xfrm>
      </p:grpSpPr>
      <p:sp>
        <p:nvSpPr>
          <p:cNvPr id="999" name="Google Shape;999;p149"/>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00" name="Google Shape;1000;p149"/>
          <p:cNvSpPr txBox="1">
            <a:spLocks noGrp="1"/>
          </p:cNvSpPr>
          <p:nvPr>
            <p:ph type="body" idx="1"/>
          </p:nvPr>
        </p:nvSpPr>
        <p:spPr>
          <a:xfrm>
            <a:off x="236935" y="833438"/>
            <a:ext cx="4306500" cy="40245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1100"/>
              </a:spcBef>
              <a:spcAft>
                <a:spcPts val="0"/>
              </a:spcAft>
              <a:buSzPts val="1500"/>
              <a:buChar char="•"/>
              <a:defRPr/>
            </a:lvl1pPr>
            <a:lvl2pPr marL="914400" lvl="1" indent="-298450" algn="l" rtl="0">
              <a:lnSpc>
                <a:spcPct val="100000"/>
              </a:lnSpc>
              <a:spcBef>
                <a:spcPts val="500"/>
              </a:spcBef>
              <a:spcAft>
                <a:spcPts val="0"/>
              </a:spcAft>
              <a:buSzPts val="11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01" name="Google Shape;1001;p149"/>
          <p:cNvSpPr txBox="1">
            <a:spLocks noGrp="1"/>
          </p:cNvSpPr>
          <p:nvPr>
            <p:ph type="body" idx="2"/>
          </p:nvPr>
        </p:nvSpPr>
        <p:spPr>
          <a:xfrm>
            <a:off x="4595813" y="833439"/>
            <a:ext cx="43065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2col-watermark">
  <p:cSld name="Title-2col-watermark">
    <p:spTree>
      <p:nvGrpSpPr>
        <p:cNvPr id="1" name="Shape 1002"/>
        <p:cNvGrpSpPr/>
        <p:nvPr/>
      </p:nvGrpSpPr>
      <p:grpSpPr>
        <a:xfrm>
          <a:off x="0" y="0"/>
          <a:ext cx="0" cy="0"/>
          <a:chOff x="0" y="0"/>
          <a:chExt cx="0" cy="0"/>
        </a:xfrm>
      </p:grpSpPr>
      <p:grpSp>
        <p:nvGrpSpPr>
          <p:cNvPr id="1003" name="Google Shape;1003;p150"/>
          <p:cNvGrpSpPr/>
          <p:nvPr/>
        </p:nvGrpSpPr>
        <p:grpSpPr>
          <a:xfrm>
            <a:off x="5599158" y="696"/>
            <a:ext cx="3625123" cy="4886961"/>
            <a:chOff x="7465544" y="1"/>
            <a:chExt cx="4833498" cy="6515947"/>
          </a:xfrm>
        </p:grpSpPr>
        <p:pic>
          <p:nvPicPr>
            <p:cNvPr id="1004" name="Google Shape;1004;p150"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1005" name="Google Shape;1005;p150"/>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006" name="Google Shape;1006;p150"/>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07" name="Google Shape;1007;p150"/>
          <p:cNvSpPr txBox="1">
            <a:spLocks noGrp="1"/>
          </p:cNvSpPr>
          <p:nvPr>
            <p:ph type="body" idx="1"/>
          </p:nvPr>
        </p:nvSpPr>
        <p:spPr>
          <a:xfrm>
            <a:off x="236935" y="833438"/>
            <a:ext cx="4306500" cy="40245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1100"/>
              </a:spcBef>
              <a:spcAft>
                <a:spcPts val="0"/>
              </a:spcAft>
              <a:buSzPts val="1500"/>
              <a:buChar char="•"/>
              <a:defRPr>
                <a:solidFill>
                  <a:schemeClr val="dk1"/>
                </a:solidFill>
              </a:defRPr>
            </a:lvl1pPr>
            <a:lvl2pPr marL="914400" lvl="1" indent="-298450" algn="l" rtl="0">
              <a:lnSpc>
                <a:spcPct val="100000"/>
              </a:lnSpc>
              <a:spcBef>
                <a:spcPts val="500"/>
              </a:spcBef>
              <a:spcAft>
                <a:spcPts val="0"/>
              </a:spcAft>
              <a:buSzPts val="1100"/>
              <a:buChar char="⁃"/>
              <a:defRPr>
                <a:solidFill>
                  <a:schemeClr val="dk1"/>
                </a:solidFill>
              </a:defRPr>
            </a:lvl2pPr>
            <a:lvl3pPr marL="1371600" lvl="2" indent="-285750" algn="l" rtl="0">
              <a:lnSpc>
                <a:spcPct val="100000"/>
              </a:lnSpc>
              <a:spcBef>
                <a:spcPts val="900"/>
              </a:spcBef>
              <a:spcAft>
                <a:spcPts val="0"/>
              </a:spcAft>
              <a:buSzPts val="900"/>
              <a:buChar char="•"/>
              <a:defRPr>
                <a:solidFill>
                  <a:schemeClr val="dk1"/>
                </a:solidFill>
              </a:defRPr>
            </a:lvl3pPr>
            <a:lvl4pPr marL="1828800" lvl="3" indent="-285750" algn="l" rtl="0">
              <a:lnSpc>
                <a:spcPct val="100000"/>
              </a:lnSpc>
              <a:spcBef>
                <a:spcPts val="500"/>
              </a:spcBef>
              <a:spcAft>
                <a:spcPts val="0"/>
              </a:spcAft>
              <a:buSzPts val="900"/>
              <a:buChar char="▪"/>
              <a:defRPr>
                <a:solidFill>
                  <a:schemeClr val="dk1"/>
                </a:solidFill>
              </a:defRPr>
            </a:lvl4pPr>
            <a:lvl5pPr marL="2286000" lvl="4" indent="-285750" algn="l" rtl="0">
              <a:lnSpc>
                <a:spcPct val="100000"/>
              </a:lnSpc>
              <a:spcBef>
                <a:spcPts val="500"/>
              </a:spcBef>
              <a:spcAft>
                <a:spcPts val="0"/>
              </a:spcAft>
              <a:buSzPts val="900"/>
              <a:buChar char="•"/>
              <a:defRPr>
                <a:solidFill>
                  <a:schemeClr val="dk1"/>
                </a:solidFill>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08" name="Google Shape;1008;p150"/>
          <p:cNvSpPr txBox="1">
            <a:spLocks noGrp="1"/>
          </p:cNvSpPr>
          <p:nvPr>
            <p:ph type="body" idx="2"/>
          </p:nvPr>
        </p:nvSpPr>
        <p:spPr>
          <a:xfrm>
            <a:off x="4595813" y="833439"/>
            <a:ext cx="43065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2col-subhead">
  <p:cSld name="Title-2col-subhead">
    <p:spTree>
      <p:nvGrpSpPr>
        <p:cNvPr id="1" name="Shape 1009"/>
        <p:cNvGrpSpPr/>
        <p:nvPr/>
      </p:nvGrpSpPr>
      <p:grpSpPr>
        <a:xfrm>
          <a:off x="0" y="0"/>
          <a:ext cx="0" cy="0"/>
          <a:chOff x="0" y="0"/>
          <a:chExt cx="0" cy="0"/>
        </a:xfrm>
      </p:grpSpPr>
      <p:sp>
        <p:nvSpPr>
          <p:cNvPr id="1010" name="Google Shape;1010;p151"/>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1" name="Google Shape;1011;p151"/>
          <p:cNvSpPr txBox="1">
            <a:spLocks noGrp="1"/>
          </p:cNvSpPr>
          <p:nvPr>
            <p:ph type="body" idx="1"/>
          </p:nvPr>
        </p:nvSpPr>
        <p:spPr>
          <a:xfrm>
            <a:off x="236935" y="1388744"/>
            <a:ext cx="4306500" cy="34692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1100"/>
              </a:spcBef>
              <a:spcAft>
                <a:spcPts val="0"/>
              </a:spcAft>
              <a:buSzPts val="1500"/>
              <a:buChar char="•"/>
              <a:defRPr>
                <a:solidFill>
                  <a:schemeClr val="dk1"/>
                </a:solidFill>
              </a:defRPr>
            </a:lvl1pPr>
            <a:lvl2pPr marL="914400" lvl="1" indent="-298450" algn="l" rtl="0">
              <a:lnSpc>
                <a:spcPct val="100000"/>
              </a:lnSpc>
              <a:spcBef>
                <a:spcPts val="500"/>
              </a:spcBef>
              <a:spcAft>
                <a:spcPts val="0"/>
              </a:spcAft>
              <a:buSzPts val="1100"/>
              <a:buChar char="⁃"/>
              <a:defRPr>
                <a:solidFill>
                  <a:schemeClr val="dk1"/>
                </a:solidFill>
              </a:defRPr>
            </a:lvl2pPr>
            <a:lvl3pPr marL="1371600" lvl="2" indent="-285750" algn="l" rtl="0">
              <a:lnSpc>
                <a:spcPct val="100000"/>
              </a:lnSpc>
              <a:spcBef>
                <a:spcPts val="900"/>
              </a:spcBef>
              <a:spcAft>
                <a:spcPts val="0"/>
              </a:spcAft>
              <a:buSzPts val="900"/>
              <a:buChar char="•"/>
              <a:defRPr>
                <a:solidFill>
                  <a:schemeClr val="dk1"/>
                </a:solidFill>
              </a:defRPr>
            </a:lvl3pPr>
            <a:lvl4pPr marL="1828800" lvl="3" indent="-285750" algn="l" rtl="0">
              <a:lnSpc>
                <a:spcPct val="100000"/>
              </a:lnSpc>
              <a:spcBef>
                <a:spcPts val="500"/>
              </a:spcBef>
              <a:spcAft>
                <a:spcPts val="0"/>
              </a:spcAft>
              <a:buSzPts val="900"/>
              <a:buChar char="▪"/>
              <a:defRPr>
                <a:solidFill>
                  <a:schemeClr val="dk1"/>
                </a:solidFill>
              </a:defRPr>
            </a:lvl4pPr>
            <a:lvl5pPr marL="2286000" lvl="4" indent="-285750" algn="l" rtl="0">
              <a:lnSpc>
                <a:spcPct val="100000"/>
              </a:lnSpc>
              <a:spcBef>
                <a:spcPts val="500"/>
              </a:spcBef>
              <a:spcAft>
                <a:spcPts val="0"/>
              </a:spcAft>
              <a:buSzPts val="900"/>
              <a:buChar char="•"/>
              <a:defRPr>
                <a:solidFill>
                  <a:schemeClr val="dk1"/>
                </a:solidFill>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12" name="Google Shape;1012;p151"/>
          <p:cNvSpPr txBox="1">
            <a:spLocks noGrp="1"/>
          </p:cNvSpPr>
          <p:nvPr>
            <p:ph type="body" idx="2"/>
          </p:nvPr>
        </p:nvSpPr>
        <p:spPr>
          <a:xfrm>
            <a:off x="4595813" y="1388745"/>
            <a:ext cx="4306500" cy="34692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13" name="Google Shape;1013;p151"/>
          <p:cNvSpPr txBox="1">
            <a:spLocks noGrp="1"/>
          </p:cNvSpPr>
          <p:nvPr>
            <p:ph type="body" idx="3"/>
          </p:nvPr>
        </p:nvSpPr>
        <p:spPr>
          <a:xfrm>
            <a:off x="236935" y="897731"/>
            <a:ext cx="4306500" cy="490500"/>
          </a:xfrm>
          <a:prstGeom prst="rect">
            <a:avLst/>
          </a:prstGeom>
          <a:noFill/>
          <a:ln>
            <a:noFill/>
          </a:ln>
        </p:spPr>
        <p:txBody>
          <a:bodyPr spcFirstLastPara="1" wrap="square" lIns="102875" tIns="68575" rIns="102875" bIns="102875" anchor="b" anchorCtr="0">
            <a:normAutofit/>
          </a:bodyPr>
          <a:lstStyle>
            <a:lvl1pPr marL="457200" lvl="0" indent="-228600" algn="l" rtl="0">
              <a:lnSpc>
                <a:spcPct val="100000"/>
              </a:lnSpc>
              <a:spcBef>
                <a:spcPts val="1100"/>
              </a:spcBef>
              <a:spcAft>
                <a:spcPts val="0"/>
              </a:spcAft>
              <a:buSzPts val="1900"/>
              <a:buNone/>
              <a:defRPr sz="1500" b="1">
                <a:solidFill>
                  <a:schemeClr val="accent1"/>
                </a:solidFill>
              </a:defRPr>
            </a:lvl1pPr>
            <a:lvl2pPr marL="914400" lvl="1" indent="-228600" algn="l" rtl="0">
              <a:lnSpc>
                <a:spcPct val="100000"/>
              </a:lnSpc>
              <a:spcBef>
                <a:spcPts val="500"/>
              </a:spcBef>
              <a:spcAft>
                <a:spcPts val="0"/>
              </a:spcAft>
              <a:buSzPts val="1100"/>
              <a:buNone/>
              <a:defRPr/>
            </a:lvl2pPr>
            <a:lvl3pPr marL="1371600" lvl="2" indent="-228600" algn="l" rtl="0">
              <a:lnSpc>
                <a:spcPct val="100000"/>
              </a:lnSpc>
              <a:spcBef>
                <a:spcPts val="900"/>
              </a:spcBef>
              <a:spcAft>
                <a:spcPts val="0"/>
              </a:spcAft>
              <a:buSzPts val="900"/>
              <a:buNone/>
              <a:defRPr/>
            </a:lvl3pPr>
            <a:lvl4pPr marL="1828800" lvl="3" indent="-228600" algn="l" rtl="0">
              <a:lnSpc>
                <a:spcPct val="100000"/>
              </a:lnSpc>
              <a:spcBef>
                <a:spcPts val="500"/>
              </a:spcBef>
              <a:spcAft>
                <a:spcPts val="0"/>
              </a:spcAft>
              <a:buSzPts val="900"/>
              <a:buNone/>
              <a:defRPr/>
            </a:lvl4pPr>
            <a:lvl5pPr marL="2286000" lvl="4" indent="-228600" algn="l" rtl="0">
              <a:lnSpc>
                <a:spcPct val="100000"/>
              </a:lnSpc>
              <a:spcBef>
                <a:spcPts val="500"/>
              </a:spcBef>
              <a:spcAft>
                <a:spcPts val="0"/>
              </a:spcAft>
              <a:buSzPts val="9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14" name="Google Shape;1014;p151"/>
          <p:cNvSpPr txBox="1">
            <a:spLocks noGrp="1"/>
          </p:cNvSpPr>
          <p:nvPr>
            <p:ph type="body" idx="4"/>
          </p:nvPr>
        </p:nvSpPr>
        <p:spPr>
          <a:xfrm>
            <a:off x="4595813" y="897731"/>
            <a:ext cx="4306500" cy="490500"/>
          </a:xfrm>
          <a:prstGeom prst="rect">
            <a:avLst/>
          </a:prstGeom>
          <a:noFill/>
          <a:ln>
            <a:noFill/>
          </a:ln>
        </p:spPr>
        <p:txBody>
          <a:bodyPr spcFirstLastPara="1" wrap="square" lIns="102875" tIns="68575" rIns="102875" bIns="102875" anchor="b" anchorCtr="0">
            <a:normAutofit/>
          </a:bodyPr>
          <a:lstStyle>
            <a:lvl1pPr marL="457200" lvl="0" indent="-228600" algn="l" rtl="0">
              <a:lnSpc>
                <a:spcPct val="100000"/>
              </a:lnSpc>
              <a:spcBef>
                <a:spcPts val="1100"/>
              </a:spcBef>
              <a:spcAft>
                <a:spcPts val="0"/>
              </a:spcAft>
              <a:buSzPts val="1900"/>
              <a:buNone/>
              <a:defRPr sz="1500" b="1">
                <a:solidFill>
                  <a:schemeClr val="accent1"/>
                </a:solidFill>
              </a:defRPr>
            </a:lvl1pPr>
            <a:lvl2pPr marL="914400" lvl="1" indent="-228600" algn="l" rtl="0">
              <a:lnSpc>
                <a:spcPct val="100000"/>
              </a:lnSpc>
              <a:spcBef>
                <a:spcPts val="500"/>
              </a:spcBef>
              <a:spcAft>
                <a:spcPts val="0"/>
              </a:spcAft>
              <a:buSzPts val="1100"/>
              <a:buNone/>
              <a:defRPr/>
            </a:lvl2pPr>
            <a:lvl3pPr marL="1371600" lvl="2" indent="-228600" algn="l" rtl="0">
              <a:lnSpc>
                <a:spcPct val="100000"/>
              </a:lnSpc>
              <a:spcBef>
                <a:spcPts val="900"/>
              </a:spcBef>
              <a:spcAft>
                <a:spcPts val="0"/>
              </a:spcAft>
              <a:buSzPts val="900"/>
              <a:buNone/>
              <a:defRPr/>
            </a:lvl3pPr>
            <a:lvl4pPr marL="1828800" lvl="3" indent="-228600" algn="l" rtl="0">
              <a:lnSpc>
                <a:spcPct val="100000"/>
              </a:lnSpc>
              <a:spcBef>
                <a:spcPts val="500"/>
              </a:spcBef>
              <a:spcAft>
                <a:spcPts val="0"/>
              </a:spcAft>
              <a:buSzPts val="900"/>
              <a:buNone/>
              <a:defRPr/>
            </a:lvl4pPr>
            <a:lvl5pPr marL="2286000" lvl="4" indent="-228600" algn="l" rtl="0">
              <a:lnSpc>
                <a:spcPct val="100000"/>
              </a:lnSpc>
              <a:spcBef>
                <a:spcPts val="500"/>
              </a:spcBef>
              <a:spcAft>
                <a:spcPts val="0"/>
              </a:spcAft>
              <a:buSzPts val="9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2col-watermark-subhead">
  <p:cSld name="Title-2col-watermark-subhead">
    <p:spTree>
      <p:nvGrpSpPr>
        <p:cNvPr id="1" name="Shape 1015"/>
        <p:cNvGrpSpPr/>
        <p:nvPr/>
      </p:nvGrpSpPr>
      <p:grpSpPr>
        <a:xfrm>
          <a:off x="0" y="0"/>
          <a:ext cx="0" cy="0"/>
          <a:chOff x="0" y="0"/>
          <a:chExt cx="0" cy="0"/>
        </a:xfrm>
      </p:grpSpPr>
      <p:grpSp>
        <p:nvGrpSpPr>
          <p:cNvPr id="1016" name="Google Shape;1016;p152"/>
          <p:cNvGrpSpPr/>
          <p:nvPr/>
        </p:nvGrpSpPr>
        <p:grpSpPr>
          <a:xfrm>
            <a:off x="5599158" y="696"/>
            <a:ext cx="3625123" cy="4886961"/>
            <a:chOff x="7465544" y="1"/>
            <a:chExt cx="4833498" cy="6515947"/>
          </a:xfrm>
        </p:grpSpPr>
        <p:pic>
          <p:nvPicPr>
            <p:cNvPr id="1017" name="Google Shape;1017;p152"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1018" name="Google Shape;1018;p152"/>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019" name="Google Shape;1019;p152"/>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0" name="Google Shape;1020;p152"/>
          <p:cNvSpPr txBox="1">
            <a:spLocks noGrp="1"/>
          </p:cNvSpPr>
          <p:nvPr>
            <p:ph type="body" idx="1"/>
          </p:nvPr>
        </p:nvSpPr>
        <p:spPr>
          <a:xfrm>
            <a:off x="236935" y="1388744"/>
            <a:ext cx="4306500" cy="34692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1100"/>
              </a:spcBef>
              <a:spcAft>
                <a:spcPts val="0"/>
              </a:spcAft>
              <a:buSzPts val="1500"/>
              <a:buChar char="•"/>
              <a:defRPr>
                <a:solidFill>
                  <a:schemeClr val="dk1"/>
                </a:solidFill>
              </a:defRPr>
            </a:lvl1pPr>
            <a:lvl2pPr marL="914400" lvl="1" indent="-298450" algn="l" rtl="0">
              <a:lnSpc>
                <a:spcPct val="100000"/>
              </a:lnSpc>
              <a:spcBef>
                <a:spcPts val="500"/>
              </a:spcBef>
              <a:spcAft>
                <a:spcPts val="0"/>
              </a:spcAft>
              <a:buSzPts val="1100"/>
              <a:buChar char="⁃"/>
              <a:defRPr>
                <a:solidFill>
                  <a:schemeClr val="dk1"/>
                </a:solidFill>
              </a:defRPr>
            </a:lvl2pPr>
            <a:lvl3pPr marL="1371600" lvl="2" indent="-285750" algn="l" rtl="0">
              <a:lnSpc>
                <a:spcPct val="100000"/>
              </a:lnSpc>
              <a:spcBef>
                <a:spcPts val="900"/>
              </a:spcBef>
              <a:spcAft>
                <a:spcPts val="0"/>
              </a:spcAft>
              <a:buSzPts val="900"/>
              <a:buChar char="•"/>
              <a:defRPr>
                <a:solidFill>
                  <a:schemeClr val="dk1"/>
                </a:solidFill>
              </a:defRPr>
            </a:lvl3pPr>
            <a:lvl4pPr marL="1828800" lvl="3" indent="-285750" algn="l" rtl="0">
              <a:lnSpc>
                <a:spcPct val="100000"/>
              </a:lnSpc>
              <a:spcBef>
                <a:spcPts val="500"/>
              </a:spcBef>
              <a:spcAft>
                <a:spcPts val="0"/>
              </a:spcAft>
              <a:buSzPts val="900"/>
              <a:buChar char="▪"/>
              <a:defRPr>
                <a:solidFill>
                  <a:schemeClr val="dk1"/>
                </a:solidFill>
              </a:defRPr>
            </a:lvl4pPr>
            <a:lvl5pPr marL="2286000" lvl="4" indent="-285750" algn="l" rtl="0">
              <a:lnSpc>
                <a:spcPct val="100000"/>
              </a:lnSpc>
              <a:spcBef>
                <a:spcPts val="500"/>
              </a:spcBef>
              <a:spcAft>
                <a:spcPts val="0"/>
              </a:spcAft>
              <a:buSzPts val="900"/>
              <a:buChar char="•"/>
              <a:defRPr>
                <a:solidFill>
                  <a:schemeClr val="dk1"/>
                </a:solidFill>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21" name="Google Shape;1021;p152"/>
          <p:cNvSpPr txBox="1">
            <a:spLocks noGrp="1"/>
          </p:cNvSpPr>
          <p:nvPr>
            <p:ph type="body" idx="2"/>
          </p:nvPr>
        </p:nvSpPr>
        <p:spPr>
          <a:xfrm>
            <a:off x="4595813" y="1388745"/>
            <a:ext cx="4306500" cy="34692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22" name="Google Shape;1022;p152"/>
          <p:cNvSpPr txBox="1">
            <a:spLocks noGrp="1"/>
          </p:cNvSpPr>
          <p:nvPr>
            <p:ph type="body" idx="3"/>
          </p:nvPr>
        </p:nvSpPr>
        <p:spPr>
          <a:xfrm>
            <a:off x="236935" y="897731"/>
            <a:ext cx="4306500" cy="490500"/>
          </a:xfrm>
          <a:prstGeom prst="rect">
            <a:avLst/>
          </a:prstGeom>
          <a:noFill/>
          <a:ln>
            <a:noFill/>
          </a:ln>
        </p:spPr>
        <p:txBody>
          <a:bodyPr spcFirstLastPara="1" wrap="square" lIns="102875" tIns="68575" rIns="102875" bIns="102875" anchor="b" anchorCtr="0">
            <a:normAutofit/>
          </a:bodyPr>
          <a:lstStyle>
            <a:lvl1pPr marL="457200" lvl="0" indent="-228600" algn="l" rtl="0">
              <a:lnSpc>
                <a:spcPct val="100000"/>
              </a:lnSpc>
              <a:spcBef>
                <a:spcPts val="1100"/>
              </a:spcBef>
              <a:spcAft>
                <a:spcPts val="0"/>
              </a:spcAft>
              <a:buSzPts val="1900"/>
              <a:buNone/>
              <a:defRPr sz="1500" b="1">
                <a:solidFill>
                  <a:schemeClr val="accent1"/>
                </a:solidFill>
              </a:defRPr>
            </a:lvl1pPr>
            <a:lvl2pPr marL="914400" lvl="1" indent="-228600" algn="l" rtl="0">
              <a:lnSpc>
                <a:spcPct val="100000"/>
              </a:lnSpc>
              <a:spcBef>
                <a:spcPts val="500"/>
              </a:spcBef>
              <a:spcAft>
                <a:spcPts val="0"/>
              </a:spcAft>
              <a:buSzPts val="1100"/>
              <a:buNone/>
              <a:defRPr/>
            </a:lvl2pPr>
            <a:lvl3pPr marL="1371600" lvl="2" indent="-228600" algn="l" rtl="0">
              <a:lnSpc>
                <a:spcPct val="100000"/>
              </a:lnSpc>
              <a:spcBef>
                <a:spcPts val="900"/>
              </a:spcBef>
              <a:spcAft>
                <a:spcPts val="0"/>
              </a:spcAft>
              <a:buSzPts val="900"/>
              <a:buNone/>
              <a:defRPr/>
            </a:lvl3pPr>
            <a:lvl4pPr marL="1828800" lvl="3" indent="-228600" algn="l" rtl="0">
              <a:lnSpc>
                <a:spcPct val="100000"/>
              </a:lnSpc>
              <a:spcBef>
                <a:spcPts val="500"/>
              </a:spcBef>
              <a:spcAft>
                <a:spcPts val="0"/>
              </a:spcAft>
              <a:buSzPts val="900"/>
              <a:buNone/>
              <a:defRPr/>
            </a:lvl4pPr>
            <a:lvl5pPr marL="2286000" lvl="4" indent="-228600" algn="l" rtl="0">
              <a:lnSpc>
                <a:spcPct val="100000"/>
              </a:lnSpc>
              <a:spcBef>
                <a:spcPts val="500"/>
              </a:spcBef>
              <a:spcAft>
                <a:spcPts val="0"/>
              </a:spcAft>
              <a:buSzPts val="9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23" name="Google Shape;1023;p152"/>
          <p:cNvSpPr txBox="1">
            <a:spLocks noGrp="1"/>
          </p:cNvSpPr>
          <p:nvPr>
            <p:ph type="body" idx="4"/>
          </p:nvPr>
        </p:nvSpPr>
        <p:spPr>
          <a:xfrm>
            <a:off x="4595813" y="897731"/>
            <a:ext cx="4306500" cy="490500"/>
          </a:xfrm>
          <a:prstGeom prst="rect">
            <a:avLst/>
          </a:prstGeom>
          <a:noFill/>
          <a:ln>
            <a:noFill/>
          </a:ln>
        </p:spPr>
        <p:txBody>
          <a:bodyPr spcFirstLastPara="1" wrap="square" lIns="102875" tIns="68575" rIns="102875" bIns="102875" anchor="b" anchorCtr="0">
            <a:normAutofit/>
          </a:bodyPr>
          <a:lstStyle>
            <a:lvl1pPr marL="457200" lvl="0" indent="-228600" algn="l" rtl="0">
              <a:lnSpc>
                <a:spcPct val="100000"/>
              </a:lnSpc>
              <a:spcBef>
                <a:spcPts val="1100"/>
              </a:spcBef>
              <a:spcAft>
                <a:spcPts val="0"/>
              </a:spcAft>
              <a:buSzPts val="1900"/>
              <a:buNone/>
              <a:defRPr sz="1500" b="1">
                <a:solidFill>
                  <a:schemeClr val="accent1"/>
                </a:solidFill>
              </a:defRPr>
            </a:lvl1pPr>
            <a:lvl2pPr marL="914400" lvl="1" indent="-228600" algn="l" rtl="0">
              <a:lnSpc>
                <a:spcPct val="100000"/>
              </a:lnSpc>
              <a:spcBef>
                <a:spcPts val="500"/>
              </a:spcBef>
              <a:spcAft>
                <a:spcPts val="0"/>
              </a:spcAft>
              <a:buSzPts val="1100"/>
              <a:buNone/>
              <a:defRPr/>
            </a:lvl2pPr>
            <a:lvl3pPr marL="1371600" lvl="2" indent="-228600" algn="l" rtl="0">
              <a:lnSpc>
                <a:spcPct val="100000"/>
              </a:lnSpc>
              <a:spcBef>
                <a:spcPts val="900"/>
              </a:spcBef>
              <a:spcAft>
                <a:spcPts val="0"/>
              </a:spcAft>
              <a:buSzPts val="900"/>
              <a:buNone/>
              <a:defRPr/>
            </a:lvl3pPr>
            <a:lvl4pPr marL="1828800" lvl="3" indent="-228600" algn="l" rtl="0">
              <a:lnSpc>
                <a:spcPct val="100000"/>
              </a:lnSpc>
              <a:spcBef>
                <a:spcPts val="500"/>
              </a:spcBef>
              <a:spcAft>
                <a:spcPts val="0"/>
              </a:spcAft>
              <a:buSzPts val="900"/>
              <a:buNone/>
              <a:defRPr/>
            </a:lvl4pPr>
            <a:lvl5pPr marL="2286000" lvl="4" indent="-228600" algn="l" rtl="0">
              <a:lnSpc>
                <a:spcPct val="100000"/>
              </a:lnSpc>
              <a:spcBef>
                <a:spcPts val="500"/>
              </a:spcBef>
              <a:spcAft>
                <a:spcPts val="0"/>
              </a:spcAft>
              <a:buSzPts val="9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3col">
  <p:cSld name="Title-3col">
    <p:spTree>
      <p:nvGrpSpPr>
        <p:cNvPr id="1" name="Shape 1024"/>
        <p:cNvGrpSpPr/>
        <p:nvPr/>
      </p:nvGrpSpPr>
      <p:grpSpPr>
        <a:xfrm>
          <a:off x="0" y="0"/>
          <a:ext cx="0" cy="0"/>
          <a:chOff x="0" y="0"/>
          <a:chExt cx="0" cy="0"/>
        </a:xfrm>
      </p:grpSpPr>
      <p:sp>
        <p:nvSpPr>
          <p:cNvPr id="1025" name="Google Shape;1025;p153"/>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6" name="Google Shape;1026;p153"/>
          <p:cNvSpPr txBox="1">
            <a:spLocks noGrp="1"/>
          </p:cNvSpPr>
          <p:nvPr>
            <p:ph type="body" idx="1"/>
          </p:nvPr>
        </p:nvSpPr>
        <p:spPr>
          <a:xfrm>
            <a:off x="236935" y="833438"/>
            <a:ext cx="28980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27" name="Google Shape;1027;p153"/>
          <p:cNvSpPr txBox="1">
            <a:spLocks noGrp="1"/>
          </p:cNvSpPr>
          <p:nvPr>
            <p:ph type="body" idx="2"/>
          </p:nvPr>
        </p:nvSpPr>
        <p:spPr>
          <a:xfrm>
            <a:off x="3175397" y="833439"/>
            <a:ext cx="27897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28" name="Google Shape;1028;p153"/>
          <p:cNvSpPr txBox="1">
            <a:spLocks noGrp="1"/>
          </p:cNvSpPr>
          <p:nvPr>
            <p:ph type="body" idx="3"/>
          </p:nvPr>
        </p:nvSpPr>
        <p:spPr>
          <a:xfrm>
            <a:off x="6006704" y="833796"/>
            <a:ext cx="2895600" cy="4018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3col">
  <p:cSld name="Title-3col">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8" name="Google Shape;98;p16"/>
          <p:cNvSpPr txBox="1">
            <a:spLocks noGrp="1"/>
          </p:cNvSpPr>
          <p:nvPr>
            <p:ph type="body" idx="1"/>
          </p:nvPr>
        </p:nvSpPr>
        <p:spPr>
          <a:xfrm>
            <a:off x="236935" y="833438"/>
            <a:ext cx="28980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9" name="Google Shape;99;p16"/>
          <p:cNvSpPr txBox="1">
            <a:spLocks noGrp="1"/>
          </p:cNvSpPr>
          <p:nvPr>
            <p:ph type="body" idx="2"/>
          </p:nvPr>
        </p:nvSpPr>
        <p:spPr>
          <a:xfrm>
            <a:off x="3175397" y="833439"/>
            <a:ext cx="27897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0" name="Google Shape;100;p16"/>
          <p:cNvSpPr txBox="1">
            <a:spLocks noGrp="1"/>
          </p:cNvSpPr>
          <p:nvPr>
            <p:ph type="body" idx="3"/>
          </p:nvPr>
        </p:nvSpPr>
        <p:spPr>
          <a:xfrm>
            <a:off x="6006704" y="833796"/>
            <a:ext cx="2895600" cy="4018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3col-watermark">
  <p:cSld name="Title-3col-watermark">
    <p:spTree>
      <p:nvGrpSpPr>
        <p:cNvPr id="1" name="Shape 1029"/>
        <p:cNvGrpSpPr/>
        <p:nvPr/>
      </p:nvGrpSpPr>
      <p:grpSpPr>
        <a:xfrm>
          <a:off x="0" y="0"/>
          <a:ext cx="0" cy="0"/>
          <a:chOff x="0" y="0"/>
          <a:chExt cx="0" cy="0"/>
        </a:xfrm>
      </p:grpSpPr>
      <p:grpSp>
        <p:nvGrpSpPr>
          <p:cNvPr id="1030" name="Google Shape;1030;p154"/>
          <p:cNvGrpSpPr/>
          <p:nvPr/>
        </p:nvGrpSpPr>
        <p:grpSpPr>
          <a:xfrm>
            <a:off x="5599158" y="696"/>
            <a:ext cx="3625123" cy="4886961"/>
            <a:chOff x="7465544" y="1"/>
            <a:chExt cx="4833498" cy="6515947"/>
          </a:xfrm>
        </p:grpSpPr>
        <p:pic>
          <p:nvPicPr>
            <p:cNvPr id="1031" name="Google Shape;1031;p154"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1032" name="Google Shape;1032;p154"/>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033" name="Google Shape;1033;p154"/>
          <p:cNvSpPr/>
          <p:nvPr/>
        </p:nvSpPr>
        <p:spPr>
          <a:xfrm rot="10800000">
            <a:off x="6405899" y="3220760"/>
            <a:ext cx="2738100" cy="16662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34" name="Google Shape;1034;p154"/>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35" name="Google Shape;1035;p154"/>
          <p:cNvSpPr txBox="1">
            <a:spLocks noGrp="1"/>
          </p:cNvSpPr>
          <p:nvPr>
            <p:ph type="body" idx="1"/>
          </p:nvPr>
        </p:nvSpPr>
        <p:spPr>
          <a:xfrm>
            <a:off x="236935" y="833438"/>
            <a:ext cx="28980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36" name="Google Shape;1036;p154"/>
          <p:cNvSpPr txBox="1">
            <a:spLocks noGrp="1"/>
          </p:cNvSpPr>
          <p:nvPr>
            <p:ph type="body" idx="2"/>
          </p:nvPr>
        </p:nvSpPr>
        <p:spPr>
          <a:xfrm>
            <a:off x="3175397" y="833439"/>
            <a:ext cx="27897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37" name="Google Shape;1037;p154"/>
          <p:cNvSpPr txBox="1">
            <a:spLocks noGrp="1"/>
          </p:cNvSpPr>
          <p:nvPr>
            <p:ph type="body" idx="3"/>
          </p:nvPr>
        </p:nvSpPr>
        <p:spPr>
          <a:xfrm>
            <a:off x="6006704" y="833796"/>
            <a:ext cx="2895600" cy="4018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1col-subHead">
  <p:cSld name="Title-1col-subHead">
    <p:spTree>
      <p:nvGrpSpPr>
        <p:cNvPr id="1" name="Shape 1038"/>
        <p:cNvGrpSpPr/>
        <p:nvPr/>
      </p:nvGrpSpPr>
      <p:grpSpPr>
        <a:xfrm>
          <a:off x="0" y="0"/>
          <a:ext cx="0" cy="0"/>
          <a:chOff x="0" y="0"/>
          <a:chExt cx="0" cy="0"/>
        </a:xfrm>
      </p:grpSpPr>
      <p:sp>
        <p:nvSpPr>
          <p:cNvPr id="1039" name="Google Shape;1039;p155"/>
          <p:cNvSpPr txBox="1">
            <a:spLocks noGrp="1"/>
          </p:cNvSpPr>
          <p:nvPr>
            <p:ph type="body" idx="1"/>
          </p:nvPr>
        </p:nvSpPr>
        <p:spPr>
          <a:xfrm>
            <a:off x="236935" y="1085850"/>
            <a:ext cx="8665500" cy="37746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285750" algn="l" rtl="0">
              <a:lnSpc>
                <a:spcPct val="100000"/>
              </a:lnSpc>
              <a:spcBef>
                <a:spcPts val="900"/>
              </a:spcBef>
              <a:spcAft>
                <a:spcPts val="0"/>
              </a:spcAft>
              <a:buClr>
                <a:schemeClr val="accent1"/>
              </a:buClr>
              <a:buSzPts val="900"/>
              <a:buChar char="•"/>
              <a:defRPr>
                <a:solidFill>
                  <a:schemeClr val="dk1"/>
                </a:solidFill>
              </a:defRPr>
            </a:lvl3pPr>
            <a:lvl4pPr marL="1828800" lvl="3" indent="-285750" algn="l" rtl="0">
              <a:lnSpc>
                <a:spcPct val="100000"/>
              </a:lnSpc>
              <a:spcBef>
                <a:spcPts val="500"/>
              </a:spcBef>
              <a:spcAft>
                <a:spcPts val="0"/>
              </a:spcAft>
              <a:buClr>
                <a:schemeClr val="accent1"/>
              </a:buClr>
              <a:buSzPts val="900"/>
              <a:buChar char="▪"/>
              <a:defRPr/>
            </a:lvl4pPr>
            <a:lvl5pPr marL="2286000" lvl="4" indent="-285750" algn="l" rtl="0">
              <a:lnSpc>
                <a:spcPct val="100000"/>
              </a:lnSpc>
              <a:spcBef>
                <a:spcPts val="500"/>
              </a:spcBef>
              <a:spcAft>
                <a:spcPts val="0"/>
              </a:spcAft>
              <a:buClr>
                <a:schemeClr val="accent1"/>
              </a:buClr>
              <a:buSzPts val="9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40" name="Google Shape;1040;p155"/>
          <p:cNvSpPr txBox="1">
            <a:spLocks noGrp="1"/>
          </p:cNvSpPr>
          <p:nvPr>
            <p:ph type="title"/>
          </p:nvPr>
        </p:nvSpPr>
        <p:spPr>
          <a:xfrm>
            <a:off x="238289" y="118909"/>
            <a:ext cx="8663700" cy="491100"/>
          </a:xfrm>
          <a:prstGeom prst="rect">
            <a:avLst/>
          </a:prstGeom>
          <a:noFill/>
          <a:ln>
            <a:noFill/>
          </a:ln>
        </p:spPr>
        <p:txBody>
          <a:bodyPr spcFirstLastPara="1" wrap="square" lIns="102875" tIns="34275" rIns="102875" bIns="0" anchor="b"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1" name="Google Shape;1041;p155"/>
          <p:cNvSpPr txBox="1">
            <a:spLocks noGrp="1"/>
          </p:cNvSpPr>
          <p:nvPr>
            <p:ph type="body" idx="2"/>
          </p:nvPr>
        </p:nvSpPr>
        <p:spPr>
          <a:xfrm>
            <a:off x="238604" y="611066"/>
            <a:ext cx="8663700" cy="268200"/>
          </a:xfrm>
          <a:prstGeom prst="rect">
            <a:avLst/>
          </a:prstGeom>
          <a:noFill/>
          <a:ln>
            <a:noFill/>
          </a:ln>
        </p:spPr>
        <p:txBody>
          <a:bodyPr spcFirstLastPara="1" wrap="square" lIns="102875" tIns="68575" rIns="102875" bIns="102875" anchor="t" anchorCtr="0">
            <a:normAutofit/>
          </a:bodyPr>
          <a:lstStyle>
            <a:lvl1pPr marL="457200" lvl="0" indent="-228600" algn="l" rtl="0">
              <a:lnSpc>
                <a:spcPct val="100000"/>
              </a:lnSpc>
              <a:spcBef>
                <a:spcPts val="1100"/>
              </a:spcBef>
              <a:spcAft>
                <a:spcPts val="0"/>
              </a:spcAft>
              <a:buSzPts val="1500"/>
              <a:buNone/>
              <a:defRPr>
                <a:solidFill>
                  <a:schemeClr val="accen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Footer-only">
  <p:cSld name="Footer-only">
    <p:spTree>
      <p:nvGrpSpPr>
        <p:cNvPr id="1" name="Shape 1042"/>
        <p:cNvGrpSpPr/>
        <p:nvPr/>
      </p:nvGrpSpPr>
      <p:grpSpPr>
        <a:xfrm>
          <a:off x="0" y="0"/>
          <a:ext cx="0" cy="0"/>
          <a:chOff x="0" y="0"/>
          <a:chExt cx="0" cy="0"/>
        </a:xfrm>
      </p:grpSpPr>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1043"/>
        <p:cNvGrpSpPr/>
        <p:nvPr/>
      </p:nvGrpSpPr>
      <p:grpSpPr>
        <a:xfrm>
          <a:off x="0" y="0"/>
          <a:ext cx="0" cy="0"/>
          <a:chOff x="0" y="0"/>
          <a:chExt cx="0" cy="0"/>
        </a:xfrm>
      </p:grpSpPr>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Content-2/3 Image">
  <p:cSld name="Title-Content-2/3 Image">
    <p:spTree>
      <p:nvGrpSpPr>
        <p:cNvPr id="1" name="Shape 1044"/>
        <p:cNvGrpSpPr/>
        <p:nvPr/>
      </p:nvGrpSpPr>
      <p:grpSpPr>
        <a:xfrm>
          <a:off x="0" y="0"/>
          <a:ext cx="0" cy="0"/>
          <a:chOff x="0" y="0"/>
          <a:chExt cx="0" cy="0"/>
        </a:xfrm>
      </p:grpSpPr>
      <p:sp>
        <p:nvSpPr>
          <p:cNvPr id="1045" name="Google Shape;1045;p158"/>
          <p:cNvSpPr txBox="1">
            <a:spLocks noGrp="1"/>
          </p:cNvSpPr>
          <p:nvPr>
            <p:ph type="title"/>
          </p:nvPr>
        </p:nvSpPr>
        <p:spPr>
          <a:xfrm>
            <a:off x="236935" y="285749"/>
            <a:ext cx="2898000" cy="7497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6" name="Google Shape;1046;p158"/>
          <p:cNvSpPr txBox="1">
            <a:spLocks noGrp="1"/>
          </p:cNvSpPr>
          <p:nvPr>
            <p:ph type="body" idx="1"/>
          </p:nvPr>
        </p:nvSpPr>
        <p:spPr>
          <a:xfrm>
            <a:off x="236935" y="1085850"/>
            <a:ext cx="2898000" cy="37602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47" name="Google Shape;1047;p158"/>
          <p:cNvSpPr>
            <a:spLocks noGrp="1"/>
          </p:cNvSpPr>
          <p:nvPr>
            <p:ph type="pic" idx="2"/>
          </p:nvPr>
        </p:nvSpPr>
        <p:spPr>
          <a:xfrm>
            <a:off x="3175397" y="-1"/>
            <a:ext cx="5968500" cy="4832700"/>
          </a:xfrm>
          <a:prstGeom prst="rect">
            <a:avLst/>
          </a:prstGeom>
          <a:noFill/>
          <a:ln>
            <a:noFill/>
          </a:ln>
        </p:spPr>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Content-1/3 Image">
  <p:cSld name="Title-Content-1/3 Image">
    <p:spTree>
      <p:nvGrpSpPr>
        <p:cNvPr id="1" name="Shape 1048"/>
        <p:cNvGrpSpPr/>
        <p:nvPr/>
      </p:nvGrpSpPr>
      <p:grpSpPr>
        <a:xfrm>
          <a:off x="0" y="0"/>
          <a:ext cx="0" cy="0"/>
          <a:chOff x="0" y="0"/>
          <a:chExt cx="0" cy="0"/>
        </a:xfrm>
      </p:grpSpPr>
      <p:sp>
        <p:nvSpPr>
          <p:cNvPr id="1049" name="Google Shape;1049;p159"/>
          <p:cNvSpPr txBox="1">
            <a:spLocks noGrp="1"/>
          </p:cNvSpPr>
          <p:nvPr>
            <p:ph type="title"/>
          </p:nvPr>
        </p:nvSpPr>
        <p:spPr>
          <a:xfrm>
            <a:off x="236935" y="285750"/>
            <a:ext cx="64251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50" name="Google Shape;1050;p159"/>
          <p:cNvSpPr txBox="1">
            <a:spLocks noGrp="1"/>
          </p:cNvSpPr>
          <p:nvPr>
            <p:ph type="body" idx="1"/>
          </p:nvPr>
        </p:nvSpPr>
        <p:spPr>
          <a:xfrm>
            <a:off x="236935" y="1085850"/>
            <a:ext cx="6424800" cy="37653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298450" algn="l" rtl="0">
              <a:lnSpc>
                <a:spcPct val="100000"/>
              </a:lnSpc>
              <a:spcBef>
                <a:spcPts val="500"/>
              </a:spcBef>
              <a:spcAft>
                <a:spcPts val="0"/>
              </a:spcAft>
              <a:buSzPts val="1100"/>
              <a:buChar char="⁃"/>
              <a:defRPr/>
            </a:lvl2pPr>
            <a:lvl3pPr marL="1371600" lvl="2" indent="-285750" algn="l" rtl="0">
              <a:lnSpc>
                <a:spcPct val="100000"/>
              </a:lnSpc>
              <a:spcBef>
                <a:spcPts val="500"/>
              </a:spcBef>
              <a:spcAft>
                <a:spcPts val="0"/>
              </a:spcAft>
              <a:buSzPts val="9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1" name="Google Shape;1051;p159"/>
          <p:cNvSpPr>
            <a:spLocks noGrp="1"/>
          </p:cNvSpPr>
          <p:nvPr>
            <p:ph type="pic" idx="2"/>
          </p:nvPr>
        </p:nvSpPr>
        <p:spPr>
          <a:xfrm>
            <a:off x="6709172" y="0"/>
            <a:ext cx="2434800" cy="4849500"/>
          </a:xfrm>
          <a:prstGeom prst="rect">
            <a:avLst/>
          </a:prstGeom>
          <a:noFill/>
          <a:ln>
            <a:noFill/>
          </a:ln>
        </p:spPr>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1_Title-only">
  <p:cSld name="1_Title-only">
    <p:spTree>
      <p:nvGrpSpPr>
        <p:cNvPr id="1" name="Shape 1052"/>
        <p:cNvGrpSpPr/>
        <p:nvPr/>
      </p:nvGrpSpPr>
      <p:grpSpPr>
        <a:xfrm>
          <a:off x="0" y="0"/>
          <a:ext cx="0" cy="0"/>
          <a:chOff x="0" y="0"/>
          <a:chExt cx="0" cy="0"/>
        </a:xfrm>
      </p:grpSpPr>
      <p:sp>
        <p:nvSpPr>
          <p:cNvPr id="1053" name="Google Shape;1053;p160"/>
          <p:cNvSpPr txBox="1">
            <a:spLocks noGrp="1"/>
          </p:cNvSpPr>
          <p:nvPr>
            <p:ph type="title"/>
          </p:nvPr>
        </p:nvSpPr>
        <p:spPr>
          <a:xfrm>
            <a:off x="236935" y="185075"/>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54" name="Google Shape;1054;p160"/>
          <p:cNvSpPr txBox="1"/>
          <p:nvPr/>
        </p:nvSpPr>
        <p:spPr>
          <a:xfrm>
            <a:off x="4451151" y="4620383"/>
            <a:ext cx="237000" cy="216600"/>
          </a:xfrm>
          <a:prstGeom prst="rect">
            <a:avLst/>
          </a:prstGeom>
          <a:noFill/>
          <a:ln>
            <a:noFill/>
          </a:ln>
        </p:spPr>
        <p:txBody>
          <a:bodyPr spcFirstLastPara="1" wrap="square" lIns="68575" tIns="34275" rIns="0" bIns="34275" anchor="ctr" anchorCtr="0">
            <a:noAutofit/>
          </a:bodyPr>
          <a:lstStyle/>
          <a:p>
            <a:pPr marL="0" marR="0" lvl="0" indent="0" algn="l" rtl="0">
              <a:lnSpc>
                <a:spcPct val="100000"/>
              </a:lnSpc>
              <a:spcBef>
                <a:spcPts val="0"/>
              </a:spcBef>
              <a:spcAft>
                <a:spcPts val="0"/>
              </a:spcAft>
              <a:buClr>
                <a:srgbClr val="000000"/>
              </a:buClr>
              <a:buSzPts val="500"/>
              <a:buFont typeface="Arial"/>
              <a:buNone/>
            </a:pPr>
            <a:fld id="{00000000-1234-1234-1234-123412341234}" type="slidenum">
              <a:rPr lang="en" sz="500" b="0" i="0" u="none" strike="noStrike" cap="none">
                <a:solidFill>
                  <a:schemeClr val="dk1"/>
                </a:solidFill>
                <a:latin typeface="Arial"/>
                <a:ea typeface="Arial"/>
                <a:cs typeface="Arial"/>
                <a:sym typeface="Arial"/>
              </a:rPr>
              <a:t>‹#›</a:t>
            </a:fld>
            <a:endParaRPr sz="5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1_Title-Content-1 Col-watermark">
  <p:cSld name="1_Title-Content-1 Col-watermark">
    <p:spTree>
      <p:nvGrpSpPr>
        <p:cNvPr id="1" name="Shape 1055"/>
        <p:cNvGrpSpPr/>
        <p:nvPr/>
      </p:nvGrpSpPr>
      <p:grpSpPr>
        <a:xfrm>
          <a:off x="0" y="0"/>
          <a:ext cx="0" cy="0"/>
          <a:chOff x="0" y="0"/>
          <a:chExt cx="0" cy="0"/>
        </a:xfrm>
      </p:grpSpPr>
      <p:grpSp>
        <p:nvGrpSpPr>
          <p:cNvPr id="1056" name="Google Shape;1056;p161"/>
          <p:cNvGrpSpPr/>
          <p:nvPr/>
        </p:nvGrpSpPr>
        <p:grpSpPr>
          <a:xfrm>
            <a:off x="5599157" y="1"/>
            <a:ext cx="3625123" cy="5143499"/>
            <a:chOff x="7465544" y="1"/>
            <a:chExt cx="4833498" cy="6857999"/>
          </a:xfrm>
        </p:grpSpPr>
        <p:pic>
          <p:nvPicPr>
            <p:cNvPr id="1057" name="Google Shape;1057;p161" descr="Shape&#10;&#10;Description automatically generated with low confidence"/>
            <p:cNvPicPr preferRelativeResize="0"/>
            <p:nvPr/>
          </p:nvPicPr>
          <p:blipFill rotWithShape="1">
            <a:blip r:embed="rId2">
              <a:alphaModFix/>
            </a:blip>
            <a:srcRect/>
            <a:stretch/>
          </p:blipFill>
          <p:spPr>
            <a:xfrm rot="10800000" flipH="1">
              <a:off x="7465544" y="1"/>
              <a:ext cx="4833498" cy="6857999"/>
            </a:xfrm>
            <a:prstGeom prst="rect">
              <a:avLst/>
            </a:prstGeom>
            <a:noFill/>
            <a:ln>
              <a:noFill/>
            </a:ln>
          </p:spPr>
        </p:pic>
        <p:sp>
          <p:nvSpPr>
            <p:cNvPr id="1058" name="Google Shape;1058;p161"/>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grpSp>
      <p:sp>
        <p:nvSpPr>
          <p:cNvPr id="1059" name="Google Shape;1059;p161"/>
          <p:cNvSpPr txBox="1">
            <a:spLocks noGrp="1"/>
          </p:cNvSpPr>
          <p:nvPr>
            <p:ph type="sldNum" idx="12"/>
          </p:nvPr>
        </p:nvSpPr>
        <p:spPr>
          <a:xfrm>
            <a:off x="8871578" y="4915182"/>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060" name="Google Shape;1060;p161"/>
          <p:cNvSpPr txBox="1">
            <a:spLocks noGrp="1"/>
          </p:cNvSpPr>
          <p:nvPr>
            <p:ph type="body" idx="1"/>
          </p:nvPr>
        </p:nvSpPr>
        <p:spPr>
          <a:xfrm>
            <a:off x="236936" y="833438"/>
            <a:ext cx="8665500" cy="39507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8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400"/>
              </a:spcBef>
              <a:spcAft>
                <a:spcPts val="0"/>
              </a:spcAft>
              <a:buClr>
                <a:schemeClr val="accent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1" name="Google Shape;1061;p161"/>
          <p:cNvSpPr txBox="1">
            <a:spLocks noGrp="1"/>
          </p:cNvSpPr>
          <p:nvPr>
            <p:ph type="title"/>
          </p:nvPr>
        </p:nvSpPr>
        <p:spPr>
          <a:xfrm>
            <a:off x="236936" y="285751"/>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rgbClr val="414141"/>
              </a:buClr>
              <a:buSzPts val="1400"/>
              <a:buFont typeface="Arial"/>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62"/>
        <p:cNvGrpSpPr/>
        <p:nvPr/>
      </p:nvGrpSpPr>
      <p:grpSpPr>
        <a:xfrm>
          <a:off x="0" y="0"/>
          <a:ext cx="0" cy="0"/>
          <a:chOff x="0" y="0"/>
          <a:chExt cx="0" cy="0"/>
        </a:xfrm>
      </p:grpSpPr>
      <p:sp>
        <p:nvSpPr>
          <p:cNvPr id="1063" name="Google Shape;1063;p162"/>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rgbClr val="41414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4" name="Google Shape;1064;p162"/>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1100"/>
            </a:lvl1pPr>
            <a:lvl2pPr marL="0" lvl="1" indent="0" algn="l" rtl="0">
              <a:spcBef>
                <a:spcPts val="0"/>
              </a:spcBef>
              <a:buNone/>
              <a:defRPr sz="1100"/>
            </a:lvl2pPr>
            <a:lvl3pPr marL="0" lvl="2" indent="0" algn="l" rtl="0">
              <a:spcBef>
                <a:spcPts val="0"/>
              </a:spcBef>
              <a:buNone/>
              <a:defRPr sz="1100"/>
            </a:lvl3pPr>
            <a:lvl4pPr marL="0" lvl="3" indent="0" algn="l" rtl="0">
              <a:spcBef>
                <a:spcPts val="0"/>
              </a:spcBef>
              <a:buNone/>
              <a:defRPr sz="1100"/>
            </a:lvl4pPr>
            <a:lvl5pPr marL="0" lvl="4" indent="0" algn="l" rtl="0">
              <a:spcBef>
                <a:spcPts val="0"/>
              </a:spcBef>
              <a:buNone/>
              <a:defRPr sz="1100"/>
            </a:lvl5pPr>
            <a:lvl6pPr marL="0" lvl="5" indent="0" algn="l" rtl="0">
              <a:spcBef>
                <a:spcPts val="0"/>
              </a:spcBef>
              <a:buNone/>
              <a:defRPr sz="1100"/>
            </a:lvl6pPr>
            <a:lvl7pPr marL="0" lvl="6" indent="0" algn="l" rtl="0">
              <a:spcBef>
                <a:spcPts val="0"/>
              </a:spcBef>
              <a:buNone/>
              <a:defRPr sz="1100"/>
            </a:lvl7pPr>
            <a:lvl8pPr marL="0" lvl="7" indent="0" algn="l" rtl="0">
              <a:spcBef>
                <a:spcPts val="0"/>
              </a:spcBef>
              <a:buNone/>
              <a:defRPr sz="1100"/>
            </a:lvl8pPr>
            <a:lvl9pPr marL="0" lvl="8" indent="0" algn="l" rtl="0">
              <a:spcBef>
                <a:spcPts val="0"/>
              </a:spcBef>
              <a:buNone/>
              <a:defRPr sz="1100"/>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1_Title-Content-1 Col-sub-head">
  <p:cSld name="1_Title-Content-1 Col-sub-head">
    <p:spTree>
      <p:nvGrpSpPr>
        <p:cNvPr id="1" name="Shape 1065"/>
        <p:cNvGrpSpPr/>
        <p:nvPr/>
      </p:nvGrpSpPr>
      <p:grpSpPr>
        <a:xfrm>
          <a:off x="0" y="0"/>
          <a:ext cx="0" cy="0"/>
          <a:chOff x="0" y="0"/>
          <a:chExt cx="0" cy="0"/>
        </a:xfrm>
      </p:grpSpPr>
      <p:sp>
        <p:nvSpPr>
          <p:cNvPr id="1066" name="Google Shape;1066;p163"/>
          <p:cNvSpPr txBox="1">
            <a:spLocks noGrp="1"/>
          </p:cNvSpPr>
          <p:nvPr>
            <p:ph type="sldNum" idx="12"/>
          </p:nvPr>
        </p:nvSpPr>
        <p:spPr>
          <a:xfrm>
            <a:off x="8871577" y="4916496"/>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1100"/>
            </a:lvl1pPr>
            <a:lvl2pPr marL="0" lvl="1" indent="0" algn="l" rtl="0">
              <a:spcBef>
                <a:spcPts val="0"/>
              </a:spcBef>
              <a:buNone/>
              <a:defRPr sz="1100"/>
            </a:lvl2pPr>
            <a:lvl3pPr marL="0" lvl="2" indent="0" algn="l" rtl="0">
              <a:spcBef>
                <a:spcPts val="0"/>
              </a:spcBef>
              <a:buNone/>
              <a:defRPr sz="1100"/>
            </a:lvl3pPr>
            <a:lvl4pPr marL="0" lvl="3" indent="0" algn="l" rtl="0">
              <a:spcBef>
                <a:spcPts val="0"/>
              </a:spcBef>
              <a:buNone/>
              <a:defRPr sz="1100"/>
            </a:lvl4pPr>
            <a:lvl5pPr marL="0" lvl="4" indent="0" algn="l" rtl="0">
              <a:spcBef>
                <a:spcPts val="0"/>
              </a:spcBef>
              <a:buNone/>
              <a:defRPr sz="1100"/>
            </a:lvl5pPr>
            <a:lvl6pPr marL="0" lvl="5" indent="0" algn="l" rtl="0">
              <a:spcBef>
                <a:spcPts val="0"/>
              </a:spcBef>
              <a:buNone/>
              <a:defRPr sz="1100"/>
            </a:lvl6pPr>
            <a:lvl7pPr marL="0" lvl="6" indent="0" algn="l" rtl="0">
              <a:spcBef>
                <a:spcPts val="0"/>
              </a:spcBef>
              <a:buNone/>
              <a:defRPr sz="1100"/>
            </a:lvl7pPr>
            <a:lvl8pPr marL="0" lvl="7" indent="0" algn="l" rtl="0">
              <a:spcBef>
                <a:spcPts val="0"/>
              </a:spcBef>
              <a:buNone/>
              <a:defRPr sz="1100"/>
            </a:lvl8pPr>
            <a:lvl9pPr marL="0" lvl="8" indent="0" algn="l" rtl="0">
              <a:spcBef>
                <a:spcPts val="0"/>
              </a:spcBef>
              <a:buNone/>
              <a:defRPr sz="1100"/>
            </a:lvl9pPr>
          </a:lstStyle>
          <a:p>
            <a:pPr marL="0" lvl="0" indent="0" algn="l" rtl="0">
              <a:spcBef>
                <a:spcPts val="0"/>
              </a:spcBef>
              <a:spcAft>
                <a:spcPts val="0"/>
              </a:spcAft>
              <a:buNone/>
            </a:pPr>
            <a:fld id="{00000000-1234-1234-1234-123412341234}" type="slidenum">
              <a:rPr lang="en"/>
              <a:t>‹#›</a:t>
            </a:fld>
            <a:endParaRPr/>
          </a:p>
        </p:txBody>
      </p:sp>
      <p:sp>
        <p:nvSpPr>
          <p:cNvPr id="1067" name="Google Shape;1067;p163"/>
          <p:cNvSpPr txBox="1">
            <a:spLocks noGrp="1"/>
          </p:cNvSpPr>
          <p:nvPr>
            <p:ph type="body" idx="1"/>
          </p:nvPr>
        </p:nvSpPr>
        <p:spPr>
          <a:xfrm>
            <a:off x="236935" y="1085850"/>
            <a:ext cx="8665500" cy="36981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8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400"/>
              </a:spcBef>
              <a:spcAft>
                <a:spcPts val="0"/>
              </a:spcAft>
              <a:buClr>
                <a:schemeClr val="accent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8" name="Google Shape;1068;p163"/>
          <p:cNvSpPr txBox="1">
            <a:spLocks noGrp="1"/>
          </p:cNvSpPr>
          <p:nvPr>
            <p:ph type="title"/>
          </p:nvPr>
        </p:nvSpPr>
        <p:spPr>
          <a:xfrm>
            <a:off x="238289" y="118909"/>
            <a:ext cx="8663700" cy="491100"/>
          </a:xfrm>
          <a:prstGeom prst="rect">
            <a:avLst/>
          </a:prstGeom>
          <a:noFill/>
          <a:ln>
            <a:noFill/>
          </a:ln>
        </p:spPr>
        <p:txBody>
          <a:bodyPr spcFirstLastPara="1" wrap="square" lIns="102875" tIns="34275" rIns="102875" bIns="0" anchor="b" anchorCtr="0">
            <a:noAutofit/>
          </a:bodyPr>
          <a:lstStyle>
            <a:lvl1pPr lvl="0" algn="l" rtl="0">
              <a:lnSpc>
                <a:spcPct val="90000"/>
              </a:lnSpc>
              <a:spcBef>
                <a:spcPts val="0"/>
              </a:spcBef>
              <a:spcAft>
                <a:spcPts val="0"/>
              </a:spcAft>
              <a:buClr>
                <a:srgbClr val="41414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9" name="Google Shape;1069;p163"/>
          <p:cNvSpPr txBox="1">
            <a:spLocks noGrp="1"/>
          </p:cNvSpPr>
          <p:nvPr>
            <p:ph type="body" idx="2"/>
          </p:nvPr>
        </p:nvSpPr>
        <p:spPr>
          <a:xfrm>
            <a:off x="238604" y="611066"/>
            <a:ext cx="8663700" cy="268200"/>
          </a:xfrm>
          <a:prstGeom prst="rect">
            <a:avLst/>
          </a:prstGeom>
          <a:noFill/>
          <a:ln>
            <a:noFill/>
          </a:ln>
        </p:spPr>
        <p:txBody>
          <a:bodyPr spcFirstLastPara="1" wrap="square" lIns="102875" tIns="68575" rIns="102875" bIns="102875" anchor="t" anchorCtr="0">
            <a:normAutofit/>
          </a:bodyPr>
          <a:lstStyle>
            <a:lvl1pPr marL="457200" lvl="0" indent="-228600" algn="l" rtl="0">
              <a:lnSpc>
                <a:spcPct val="100000"/>
              </a:lnSpc>
              <a:spcBef>
                <a:spcPts val="800"/>
              </a:spcBef>
              <a:spcAft>
                <a:spcPts val="0"/>
              </a:spcAft>
              <a:buSzPts val="1700"/>
              <a:buNone/>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400"/>
              </a:spcBef>
              <a:spcAft>
                <a:spcPts val="0"/>
              </a:spcAft>
              <a:buClr>
                <a:schemeClr val="accent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oter-only">
  <p:cSld name="Footer-only">
    <p:spTree>
      <p:nvGrpSpPr>
        <p:cNvPr id="1" name="Shape 101"/>
        <p:cNvGrpSpPr/>
        <p:nvPr/>
      </p:nvGrpSpPr>
      <p:grpSpPr>
        <a:xfrm>
          <a:off x="0" y="0"/>
          <a:ext cx="0" cy="0"/>
          <a:chOff x="0" y="0"/>
          <a:chExt cx="0" cy="0"/>
        </a:xfrm>
      </p:grpSpPr>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left-cloud-background-subhead">
  <p:cSld name="1_left-cloud-background-subhead">
    <p:bg>
      <p:bgPr>
        <a:solidFill>
          <a:schemeClr val="lt1"/>
        </a:solidFill>
        <a:effectLst/>
      </p:bgPr>
    </p:bg>
    <p:spTree>
      <p:nvGrpSpPr>
        <p:cNvPr id="1" name="Shape 1070"/>
        <p:cNvGrpSpPr/>
        <p:nvPr/>
      </p:nvGrpSpPr>
      <p:grpSpPr>
        <a:xfrm>
          <a:off x="0" y="0"/>
          <a:ext cx="0" cy="0"/>
          <a:chOff x="0" y="0"/>
          <a:chExt cx="0" cy="0"/>
        </a:xfrm>
      </p:grpSpPr>
      <p:sp>
        <p:nvSpPr>
          <p:cNvPr id="1071" name="Google Shape;1071;p164"/>
          <p:cNvSpPr/>
          <p:nvPr/>
        </p:nvSpPr>
        <p:spPr>
          <a:xfrm>
            <a:off x="8461878" y="4965492"/>
            <a:ext cx="550440" cy="118625"/>
          </a:xfrm>
          <a:custGeom>
            <a:avLst/>
            <a:gdLst/>
            <a:ahLst/>
            <a:cxnLst/>
            <a:rect l="l" t="t" r="r" b="b"/>
            <a:pathLst>
              <a:path w="5645537" h="1216669" extrusionOk="0">
                <a:moveTo>
                  <a:pt x="4178601" y="683061"/>
                </a:moveTo>
                <a:cubicBezTo>
                  <a:pt x="4155654" y="694638"/>
                  <a:pt x="4121127" y="706215"/>
                  <a:pt x="4078812" y="713793"/>
                </a:cubicBezTo>
                <a:cubicBezTo>
                  <a:pt x="4021128" y="725371"/>
                  <a:pt x="4021128" y="725371"/>
                  <a:pt x="4021128" y="725371"/>
                </a:cubicBezTo>
                <a:cubicBezTo>
                  <a:pt x="3990392" y="736948"/>
                  <a:pt x="3971234" y="744526"/>
                  <a:pt x="3952076" y="756103"/>
                </a:cubicBezTo>
                <a:cubicBezTo>
                  <a:pt x="3940497" y="775258"/>
                  <a:pt x="3928919" y="794413"/>
                  <a:pt x="3925129" y="809780"/>
                </a:cubicBezTo>
                <a:cubicBezTo>
                  <a:pt x="3921340" y="832724"/>
                  <a:pt x="3921340" y="852090"/>
                  <a:pt x="3932708" y="867245"/>
                </a:cubicBezTo>
                <a:cubicBezTo>
                  <a:pt x="3944287" y="878823"/>
                  <a:pt x="3963445" y="886611"/>
                  <a:pt x="3990392" y="886611"/>
                </a:cubicBezTo>
                <a:cubicBezTo>
                  <a:pt x="4036497" y="886611"/>
                  <a:pt x="4071023" y="875034"/>
                  <a:pt x="4105759" y="848090"/>
                </a:cubicBezTo>
                <a:cubicBezTo>
                  <a:pt x="4136496" y="821357"/>
                  <a:pt x="4155654" y="786836"/>
                  <a:pt x="4167022" y="744526"/>
                </a:cubicBezTo>
                <a:close/>
                <a:moveTo>
                  <a:pt x="4927437" y="495088"/>
                </a:moveTo>
                <a:cubicBezTo>
                  <a:pt x="4892911" y="495088"/>
                  <a:pt x="4862174" y="506665"/>
                  <a:pt x="4835227" y="529609"/>
                </a:cubicBezTo>
                <a:cubicBezTo>
                  <a:pt x="4804491" y="548764"/>
                  <a:pt x="4785333" y="583496"/>
                  <a:pt x="4777543" y="621596"/>
                </a:cubicBezTo>
                <a:cubicBezTo>
                  <a:pt x="5019647" y="621596"/>
                  <a:pt x="5019647" y="621596"/>
                  <a:pt x="5019647" y="621596"/>
                </a:cubicBezTo>
                <a:cubicBezTo>
                  <a:pt x="5023436" y="579497"/>
                  <a:pt x="5019647" y="548764"/>
                  <a:pt x="5008068" y="529609"/>
                </a:cubicBezTo>
                <a:cubicBezTo>
                  <a:pt x="4992700" y="506665"/>
                  <a:pt x="4965752" y="495088"/>
                  <a:pt x="4927437" y="495088"/>
                </a:cubicBezTo>
                <a:close/>
                <a:moveTo>
                  <a:pt x="5618589" y="372368"/>
                </a:moveTo>
                <a:cubicBezTo>
                  <a:pt x="5622379" y="372368"/>
                  <a:pt x="5641747" y="372368"/>
                  <a:pt x="5645537" y="372368"/>
                </a:cubicBezTo>
                <a:cubicBezTo>
                  <a:pt x="5645537" y="372368"/>
                  <a:pt x="5645537" y="372368"/>
                  <a:pt x="5607011" y="514243"/>
                </a:cubicBezTo>
                <a:cubicBezTo>
                  <a:pt x="5607011" y="514243"/>
                  <a:pt x="5499432" y="506665"/>
                  <a:pt x="5441959" y="571919"/>
                </a:cubicBezTo>
                <a:cubicBezTo>
                  <a:pt x="5419012" y="598862"/>
                  <a:pt x="5395854" y="629384"/>
                  <a:pt x="5384485" y="679272"/>
                </a:cubicBezTo>
                <a:cubicBezTo>
                  <a:pt x="5384485" y="679272"/>
                  <a:pt x="5384485" y="679272"/>
                  <a:pt x="5311433" y="1001752"/>
                </a:cubicBezTo>
                <a:cubicBezTo>
                  <a:pt x="5311433" y="1001752"/>
                  <a:pt x="5311433" y="1001752"/>
                  <a:pt x="5142383" y="1001752"/>
                </a:cubicBezTo>
                <a:cubicBezTo>
                  <a:pt x="5142383" y="1001752"/>
                  <a:pt x="5142383" y="1001752"/>
                  <a:pt x="5215435" y="694638"/>
                </a:cubicBezTo>
                <a:cubicBezTo>
                  <a:pt x="5227014" y="633173"/>
                  <a:pt x="5249961" y="583496"/>
                  <a:pt x="5276907" y="541186"/>
                </a:cubicBezTo>
                <a:cubicBezTo>
                  <a:pt x="5303855" y="498877"/>
                  <a:pt x="5338381" y="464355"/>
                  <a:pt x="5372907" y="441411"/>
                </a:cubicBezTo>
                <a:cubicBezTo>
                  <a:pt x="5411223" y="418467"/>
                  <a:pt x="5449749" y="399312"/>
                  <a:pt x="5491853" y="387734"/>
                </a:cubicBezTo>
                <a:cubicBezTo>
                  <a:pt x="5534169" y="376157"/>
                  <a:pt x="5576273" y="372368"/>
                  <a:pt x="5618589" y="372368"/>
                </a:cubicBezTo>
                <a:close/>
                <a:moveTo>
                  <a:pt x="2170197" y="372368"/>
                </a:moveTo>
                <a:cubicBezTo>
                  <a:pt x="2170197" y="372368"/>
                  <a:pt x="2170197" y="372368"/>
                  <a:pt x="2688508" y="372368"/>
                </a:cubicBezTo>
                <a:cubicBezTo>
                  <a:pt x="2688508" y="372368"/>
                  <a:pt x="2688508" y="372368"/>
                  <a:pt x="2657772" y="506665"/>
                </a:cubicBezTo>
                <a:lnTo>
                  <a:pt x="2239249" y="863456"/>
                </a:lnTo>
                <a:cubicBezTo>
                  <a:pt x="2239249" y="863456"/>
                  <a:pt x="2239249" y="863456"/>
                  <a:pt x="2588720" y="863456"/>
                </a:cubicBezTo>
                <a:cubicBezTo>
                  <a:pt x="2588720" y="863456"/>
                  <a:pt x="2588720" y="863456"/>
                  <a:pt x="2554194" y="1001752"/>
                </a:cubicBezTo>
                <a:cubicBezTo>
                  <a:pt x="2554194" y="1001752"/>
                  <a:pt x="2554194" y="1001752"/>
                  <a:pt x="2008935" y="1001752"/>
                </a:cubicBezTo>
                <a:cubicBezTo>
                  <a:pt x="2008935" y="1001752"/>
                  <a:pt x="2008935" y="1001752"/>
                  <a:pt x="2035882" y="875034"/>
                </a:cubicBezTo>
                <a:cubicBezTo>
                  <a:pt x="2035882" y="875034"/>
                  <a:pt x="2035882" y="875034"/>
                  <a:pt x="2462194" y="502876"/>
                </a:cubicBezTo>
                <a:cubicBezTo>
                  <a:pt x="2462194" y="502876"/>
                  <a:pt x="2462194" y="502876"/>
                  <a:pt x="2220091" y="502876"/>
                </a:cubicBezTo>
                <a:cubicBezTo>
                  <a:pt x="2197144" y="502876"/>
                  <a:pt x="2181776" y="495088"/>
                  <a:pt x="2170197" y="479721"/>
                </a:cubicBezTo>
                <a:cubicBezTo>
                  <a:pt x="2158618" y="464355"/>
                  <a:pt x="2154828" y="445200"/>
                  <a:pt x="2158618" y="422256"/>
                </a:cubicBezTo>
                <a:cubicBezTo>
                  <a:pt x="2158618" y="422256"/>
                  <a:pt x="2158618" y="422256"/>
                  <a:pt x="2170197" y="372368"/>
                </a:cubicBezTo>
                <a:close/>
                <a:moveTo>
                  <a:pt x="4954384" y="357002"/>
                </a:moveTo>
                <a:cubicBezTo>
                  <a:pt x="5046383" y="357002"/>
                  <a:pt x="5115436" y="383946"/>
                  <a:pt x="5153962" y="441411"/>
                </a:cubicBezTo>
                <a:cubicBezTo>
                  <a:pt x="5192277" y="502876"/>
                  <a:pt x="5200066" y="583496"/>
                  <a:pt x="5173119" y="686850"/>
                </a:cubicBezTo>
                <a:cubicBezTo>
                  <a:pt x="5173119" y="694638"/>
                  <a:pt x="5165540" y="725371"/>
                  <a:pt x="5161540" y="729160"/>
                </a:cubicBezTo>
                <a:cubicBezTo>
                  <a:pt x="4750807" y="729160"/>
                  <a:pt x="4750807" y="729160"/>
                  <a:pt x="4750807" y="729160"/>
                </a:cubicBezTo>
                <a:cubicBezTo>
                  <a:pt x="4743017" y="779047"/>
                  <a:pt x="4746807" y="813569"/>
                  <a:pt x="4762175" y="836723"/>
                </a:cubicBezTo>
                <a:cubicBezTo>
                  <a:pt x="4777543" y="863456"/>
                  <a:pt x="4804491" y="878823"/>
                  <a:pt x="4846806" y="875034"/>
                </a:cubicBezTo>
                <a:cubicBezTo>
                  <a:pt x="4904490" y="875034"/>
                  <a:pt x="4927437" y="855878"/>
                  <a:pt x="4935226" y="852090"/>
                </a:cubicBezTo>
                <a:cubicBezTo>
                  <a:pt x="4939016" y="848090"/>
                  <a:pt x="4958174" y="828935"/>
                  <a:pt x="4973542" y="821357"/>
                </a:cubicBezTo>
                <a:cubicBezTo>
                  <a:pt x="4985121" y="809780"/>
                  <a:pt x="5000489" y="805991"/>
                  <a:pt x="5019647" y="805991"/>
                </a:cubicBezTo>
                <a:cubicBezTo>
                  <a:pt x="5138593" y="805991"/>
                  <a:pt x="5138593" y="805991"/>
                  <a:pt x="5138593" y="805991"/>
                </a:cubicBezTo>
                <a:cubicBezTo>
                  <a:pt x="5104067" y="875034"/>
                  <a:pt x="5057962" y="924921"/>
                  <a:pt x="5004278" y="959443"/>
                </a:cubicBezTo>
                <a:cubicBezTo>
                  <a:pt x="4946595" y="993964"/>
                  <a:pt x="4881332" y="1013330"/>
                  <a:pt x="4804491" y="1013330"/>
                </a:cubicBezTo>
                <a:cubicBezTo>
                  <a:pt x="4716070" y="1013330"/>
                  <a:pt x="4650808" y="986386"/>
                  <a:pt x="4612492" y="924921"/>
                </a:cubicBezTo>
                <a:cubicBezTo>
                  <a:pt x="4577966" y="871245"/>
                  <a:pt x="4570387" y="786836"/>
                  <a:pt x="4593334" y="683061"/>
                </a:cubicBezTo>
                <a:cubicBezTo>
                  <a:pt x="4616282" y="579497"/>
                  <a:pt x="4658597" y="502876"/>
                  <a:pt x="4720070" y="445200"/>
                </a:cubicBezTo>
                <a:cubicBezTo>
                  <a:pt x="4785333" y="387734"/>
                  <a:pt x="4862174" y="357002"/>
                  <a:pt x="4954384" y="357002"/>
                </a:cubicBezTo>
                <a:close/>
                <a:moveTo>
                  <a:pt x="4140285" y="357002"/>
                </a:moveTo>
                <a:cubicBezTo>
                  <a:pt x="4228495" y="357002"/>
                  <a:pt x="4293758" y="372368"/>
                  <a:pt x="4328284" y="403101"/>
                </a:cubicBezTo>
                <a:cubicBezTo>
                  <a:pt x="4366810" y="433833"/>
                  <a:pt x="4382178" y="479721"/>
                  <a:pt x="4366810" y="533398"/>
                </a:cubicBezTo>
                <a:lnTo>
                  <a:pt x="4316705" y="752314"/>
                </a:lnTo>
                <a:cubicBezTo>
                  <a:pt x="4305337" y="813569"/>
                  <a:pt x="4282179" y="863456"/>
                  <a:pt x="4251442" y="897978"/>
                </a:cubicBezTo>
                <a:cubicBezTo>
                  <a:pt x="4220916" y="936499"/>
                  <a:pt x="4186390" y="959443"/>
                  <a:pt x="4151654" y="974809"/>
                </a:cubicBezTo>
                <a:cubicBezTo>
                  <a:pt x="4113338" y="993964"/>
                  <a:pt x="4075023" y="1005541"/>
                  <a:pt x="4036497" y="1009330"/>
                </a:cubicBezTo>
                <a:cubicBezTo>
                  <a:pt x="3998181" y="1013330"/>
                  <a:pt x="3967445" y="1013330"/>
                  <a:pt x="3936708" y="1013330"/>
                </a:cubicBezTo>
                <a:cubicBezTo>
                  <a:pt x="3882814" y="1013330"/>
                  <a:pt x="3832919" y="997963"/>
                  <a:pt x="3798393" y="967231"/>
                </a:cubicBezTo>
                <a:cubicBezTo>
                  <a:pt x="3763867" y="936499"/>
                  <a:pt x="3752288" y="886611"/>
                  <a:pt x="3771657" y="813569"/>
                </a:cubicBezTo>
                <a:cubicBezTo>
                  <a:pt x="3786814" y="748315"/>
                  <a:pt x="3813762" y="702216"/>
                  <a:pt x="3859866" y="671484"/>
                </a:cubicBezTo>
                <a:cubicBezTo>
                  <a:pt x="3905971" y="644751"/>
                  <a:pt x="3959655" y="625385"/>
                  <a:pt x="4021128" y="614018"/>
                </a:cubicBezTo>
                <a:cubicBezTo>
                  <a:pt x="4028918" y="614018"/>
                  <a:pt x="4075023" y="606440"/>
                  <a:pt x="4090391" y="606440"/>
                </a:cubicBezTo>
                <a:cubicBezTo>
                  <a:pt x="4163232" y="594863"/>
                  <a:pt x="4201548" y="575708"/>
                  <a:pt x="4209337" y="544975"/>
                </a:cubicBezTo>
                <a:cubicBezTo>
                  <a:pt x="4213127" y="522031"/>
                  <a:pt x="4205548" y="506665"/>
                  <a:pt x="4182390" y="498877"/>
                </a:cubicBezTo>
                <a:cubicBezTo>
                  <a:pt x="4159443" y="491299"/>
                  <a:pt x="4136496" y="487510"/>
                  <a:pt x="4117128" y="487510"/>
                </a:cubicBezTo>
                <a:cubicBezTo>
                  <a:pt x="4094180" y="487510"/>
                  <a:pt x="4075023" y="491299"/>
                  <a:pt x="4055654" y="498877"/>
                </a:cubicBezTo>
                <a:cubicBezTo>
                  <a:pt x="4036497" y="502876"/>
                  <a:pt x="4021128" y="514243"/>
                  <a:pt x="4009549" y="533398"/>
                </a:cubicBezTo>
                <a:cubicBezTo>
                  <a:pt x="3852077" y="533398"/>
                  <a:pt x="3852077" y="533398"/>
                  <a:pt x="3852077" y="533398"/>
                </a:cubicBezTo>
                <a:cubicBezTo>
                  <a:pt x="3867445" y="483510"/>
                  <a:pt x="3898182" y="445200"/>
                  <a:pt x="3944287" y="410679"/>
                </a:cubicBezTo>
                <a:cubicBezTo>
                  <a:pt x="3994181" y="376157"/>
                  <a:pt x="4059654" y="357002"/>
                  <a:pt x="4140285" y="357002"/>
                </a:cubicBezTo>
                <a:close/>
                <a:moveTo>
                  <a:pt x="3575659" y="357002"/>
                </a:moveTo>
                <a:cubicBezTo>
                  <a:pt x="3671658" y="357002"/>
                  <a:pt x="3737132" y="383946"/>
                  <a:pt x="3775447" y="441411"/>
                </a:cubicBezTo>
                <a:cubicBezTo>
                  <a:pt x="3798394" y="475932"/>
                  <a:pt x="3809973" y="518242"/>
                  <a:pt x="3809973" y="564130"/>
                </a:cubicBezTo>
                <a:cubicBezTo>
                  <a:pt x="3809973" y="564130"/>
                  <a:pt x="3809973" y="564130"/>
                  <a:pt x="3644922" y="564130"/>
                </a:cubicBezTo>
                <a:cubicBezTo>
                  <a:pt x="3640922" y="548764"/>
                  <a:pt x="3633343" y="537397"/>
                  <a:pt x="3629553" y="529609"/>
                </a:cubicBezTo>
                <a:cubicBezTo>
                  <a:pt x="3614185" y="506665"/>
                  <a:pt x="3587238" y="495088"/>
                  <a:pt x="3548712" y="495088"/>
                </a:cubicBezTo>
                <a:cubicBezTo>
                  <a:pt x="3514186" y="495088"/>
                  <a:pt x="3483449" y="506665"/>
                  <a:pt x="3456713" y="529609"/>
                </a:cubicBezTo>
                <a:cubicBezTo>
                  <a:pt x="3418187" y="560341"/>
                  <a:pt x="3395240" y="610019"/>
                  <a:pt x="3376082" y="683061"/>
                </a:cubicBezTo>
                <a:cubicBezTo>
                  <a:pt x="3360713" y="756103"/>
                  <a:pt x="3364503" y="809780"/>
                  <a:pt x="3383661" y="836723"/>
                </a:cubicBezTo>
                <a:cubicBezTo>
                  <a:pt x="3399029" y="863456"/>
                  <a:pt x="3425976" y="875034"/>
                  <a:pt x="3468081" y="875034"/>
                </a:cubicBezTo>
                <a:cubicBezTo>
                  <a:pt x="3495028" y="875034"/>
                  <a:pt x="3517975" y="871245"/>
                  <a:pt x="3541133" y="859667"/>
                </a:cubicBezTo>
                <a:cubicBezTo>
                  <a:pt x="3544923" y="859667"/>
                  <a:pt x="3568080" y="844301"/>
                  <a:pt x="3571870" y="836723"/>
                </a:cubicBezTo>
                <a:cubicBezTo>
                  <a:pt x="3575659" y="832724"/>
                  <a:pt x="3583449" y="828935"/>
                  <a:pt x="3594817" y="821357"/>
                </a:cubicBezTo>
                <a:cubicBezTo>
                  <a:pt x="3606396" y="809780"/>
                  <a:pt x="3621764" y="805991"/>
                  <a:pt x="3640922" y="805991"/>
                </a:cubicBezTo>
                <a:cubicBezTo>
                  <a:pt x="3640922" y="805991"/>
                  <a:pt x="3640922" y="805991"/>
                  <a:pt x="3760079" y="805991"/>
                </a:cubicBezTo>
                <a:cubicBezTo>
                  <a:pt x="3725553" y="875034"/>
                  <a:pt x="3683237" y="924921"/>
                  <a:pt x="3625553" y="959443"/>
                </a:cubicBezTo>
                <a:cubicBezTo>
                  <a:pt x="3568080" y="993964"/>
                  <a:pt x="3502607" y="1013330"/>
                  <a:pt x="3429766" y="1013330"/>
                </a:cubicBezTo>
                <a:cubicBezTo>
                  <a:pt x="3337556" y="1013330"/>
                  <a:pt x="3272293" y="986386"/>
                  <a:pt x="3237767" y="924921"/>
                </a:cubicBezTo>
                <a:cubicBezTo>
                  <a:pt x="3199452" y="871245"/>
                  <a:pt x="3191662" y="786836"/>
                  <a:pt x="3214820" y="683061"/>
                </a:cubicBezTo>
                <a:cubicBezTo>
                  <a:pt x="3241557" y="579497"/>
                  <a:pt x="3283872" y="502876"/>
                  <a:pt x="3345345" y="445200"/>
                </a:cubicBezTo>
                <a:cubicBezTo>
                  <a:pt x="3406818" y="387734"/>
                  <a:pt x="3483449" y="357002"/>
                  <a:pt x="3575659" y="357002"/>
                </a:cubicBezTo>
                <a:close/>
                <a:moveTo>
                  <a:pt x="2984294" y="357002"/>
                </a:moveTo>
                <a:cubicBezTo>
                  <a:pt x="3064925" y="357002"/>
                  <a:pt x="3126399" y="376157"/>
                  <a:pt x="3168714" y="410679"/>
                </a:cubicBezTo>
                <a:cubicBezTo>
                  <a:pt x="3203240" y="452988"/>
                  <a:pt x="3218608" y="502876"/>
                  <a:pt x="3207030" y="564130"/>
                </a:cubicBezTo>
                <a:cubicBezTo>
                  <a:pt x="3207030" y="564130"/>
                  <a:pt x="3207030" y="564130"/>
                  <a:pt x="3103241" y="564130"/>
                </a:cubicBezTo>
                <a:cubicBezTo>
                  <a:pt x="3072504" y="564130"/>
                  <a:pt x="3053347" y="552764"/>
                  <a:pt x="3045768" y="525820"/>
                </a:cubicBezTo>
                <a:cubicBezTo>
                  <a:pt x="3037978" y="518242"/>
                  <a:pt x="3034189" y="514243"/>
                  <a:pt x="3030399" y="506665"/>
                </a:cubicBezTo>
                <a:cubicBezTo>
                  <a:pt x="3015031" y="491299"/>
                  <a:pt x="2988084" y="483510"/>
                  <a:pt x="2957558" y="483510"/>
                </a:cubicBezTo>
                <a:cubicBezTo>
                  <a:pt x="2923032" y="483510"/>
                  <a:pt x="2899874" y="491299"/>
                  <a:pt x="2880716" y="498877"/>
                </a:cubicBezTo>
                <a:cubicBezTo>
                  <a:pt x="2865348" y="510454"/>
                  <a:pt x="2853769" y="522031"/>
                  <a:pt x="2849980" y="541186"/>
                </a:cubicBezTo>
                <a:cubicBezTo>
                  <a:pt x="2846190" y="568130"/>
                  <a:pt x="2880716" y="587285"/>
                  <a:pt x="2957558" y="606440"/>
                </a:cubicBezTo>
                <a:cubicBezTo>
                  <a:pt x="2968926" y="610019"/>
                  <a:pt x="2995873" y="614018"/>
                  <a:pt x="3003452" y="614018"/>
                </a:cubicBezTo>
                <a:cubicBezTo>
                  <a:pt x="3076504" y="636962"/>
                  <a:pt x="3130188" y="660117"/>
                  <a:pt x="3153346" y="686850"/>
                </a:cubicBezTo>
                <a:cubicBezTo>
                  <a:pt x="3176293" y="713793"/>
                  <a:pt x="3184082" y="752314"/>
                  <a:pt x="3172503" y="802202"/>
                </a:cubicBezTo>
                <a:cubicBezTo>
                  <a:pt x="3157135" y="871245"/>
                  <a:pt x="3118609" y="924921"/>
                  <a:pt x="3061136" y="963232"/>
                </a:cubicBezTo>
                <a:cubicBezTo>
                  <a:pt x="3003452" y="997963"/>
                  <a:pt x="2930611" y="1013330"/>
                  <a:pt x="2834611" y="1013330"/>
                </a:cubicBezTo>
                <a:cubicBezTo>
                  <a:pt x="2746191" y="1013330"/>
                  <a:pt x="2680928" y="993964"/>
                  <a:pt x="2646402" y="959443"/>
                </a:cubicBezTo>
                <a:cubicBezTo>
                  <a:pt x="2607876" y="924921"/>
                  <a:pt x="2596508" y="871245"/>
                  <a:pt x="2611876" y="802202"/>
                </a:cubicBezTo>
                <a:cubicBezTo>
                  <a:pt x="2611876" y="802202"/>
                  <a:pt x="2611876" y="802202"/>
                  <a:pt x="2615666" y="794413"/>
                </a:cubicBezTo>
                <a:cubicBezTo>
                  <a:pt x="2615666" y="794413"/>
                  <a:pt x="2615666" y="794413"/>
                  <a:pt x="2776928" y="794413"/>
                </a:cubicBezTo>
                <a:cubicBezTo>
                  <a:pt x="2769349" y="825146"/>
                  <a:pt x="2776928" y="848090"/>
                  <a:pt x="2796085" y="863456"/>
                </a:cubicBezTo>
                <a:cubicBezTo>
                  <a:pt x="2815454" y="878823"/>
                  <a:pt x="2846190" y="886611"/>
                  <a:pt x="2884506" y="886611"/>
                </a:cubicBezTo>
                <a:cubicBezTo>
                  <a:pt x="2915242" y="886611"/>
                  <a:pt x="2938190" y="882611"/>
                  <a:pt x="2961347" y="871245"/>
                </a:cubicBezTo>
                <a:cubicBezTo>
                  <a:pt x="2984294" y="859667"/>
                  <a:pt x="2995873" y="844301"/>
                  <a:pt x="2999663" y="825146"/>
                </a:cubicBezTo>
                <a:cubicBezTo>
                  <a:pt x="3007452" y="798202"/>
                  <a:pt x="2980505" y="775258"/>
                  <a:pt x="2915242" y="763681"/>
                </a:cubicBezTo>
                <a:cubicBezTo>
                  <a:pt x="2888295" y="756103"/>
                  <a:pt x="2869137" y="752314"/>
                  <a:pt x="2853769" y="748315"/>
                </a:cubicBezTo>
                <a:cubicBezTo>
                  <a:pt x="2776928" y="729160"/>
                  <a:pt x="2727033" y="702216"/>
                  <a:pt x="2703876" y="675483"/>
                </a:cubicBezTo>
                <a:cubicBezTo>
                  <a:pt x="2677139" y="644751"/>
                  <a:pt x="2673139" y="610019"/>
                  <a:pt x="2680928" y="560341"/>
                </a:cubicBezTo>
                <a:cubicBezTo>
                  <a:pt x="2696297" y="502876"/>
                  <a:pt x="2730823" y="452988"/>
                  <a:pt x="2784717" y="410679"/>
                </a:cubicBezTo>
                <a:cubicBezTo>
                  <a:pt x="2842190" y="376157"/>
                  <a:pt x="2907663" y="357002"/>
                  <a:pt x="2984294" y="357002"/>
                </a:cubicBezTo>
                <a:close/>
                <a:moveTo>
                  <a:pt x="1519806" y="330927"/>
                </a:moveTo>
                <a:cubicBezTo>
                  <a:pt x="1734357" y="323217"/>
                  <a:pt x="1932092" y="406679"/>
                  <a:pt x="1966618" y="617807"/>
                </a:cubicBezTo>
                <a:cubicBezTo>
                  <a:pt x="1997355" y="813569"/>
                  <a:pt x="1828514" y="924921"/>
                  <a:pt x="1655673" y="936499"/>
                </a:cubicBezTo>
                <a:cubicBezTo>
                  <a:pt x="1571253" y="1090161"/>
                  <a:pt x="1390623" y="1216669"/>
                  <a:pt x="1133362" y="1216669"/>
                </a:cubicBezTo>
                <a:cubicBezTo>
                  <a:pt x="1014415" y="1216669"/>
                  <a:pt x="918416" y="1197514"/>
                  <a:pt x="826206" y="1147626"/>
                </a:cubicBezTo>
                <a:cubicBezTo>
                  <a:pt x="803259" y="1151415"/>
                  <a:pt x="780101" y="1155415"/>
                  <a:pt x="757154" y="1155415"/>
                </a:cubicBezTo>
                <a:cubicBezTo>
                  <a:pt x="668734" y="1155415"/>
                  <a:pt x="607261" y="1136260"/>
                  <a:pt x="545788" y="1067006"/>
                </a:cubicBezTo>
                <a:cubicBezTo>
                  <a:pt x="668734" y="909555"/>
                  <a:pt x="1037363" y="625385"/>
                  <a:pt x="1490412" y="771469"/>
                </a:cubicBezTo>
                <a:cubicBezTo>
                  <a:pt x="1732515" y="852090"/>
                  <a:pt x="1793778" y="667695"/>
                  <a:pt x="1732515" y="598862"/>
                </a:cubicBezTo>
                <a:cubicBezTo>
                  <a:pt x="1505780" y="341636"/>
                  <a:pt x="991258" y="571919"/>
                  <a:pt x="972100" y="591074"/>
                </a:cubicBezTo>
                <a:cubicBezTo>
                  <a:pt x="1073888" y="437517"/>
                  <a:pt x="1305255" y="338636"/>
                  <a:pt x="1519806" y="330927"/>
                </a:cubicBezTo>
                <a:close/>
                <a:moveTo>
                  <a:pt x="4501125" y="187973"/>
                </a:moveTo>
                <a:cubicBezTo>
                  <a:pt x="4501125" y="187973"/>
                  <a:pt x="4501125" y="187973"/>
                  <a:pt x="4589545" y="187973"/>
                </a:cubicBezTo>
                <a:cubicBezTo>
                  <a:pt x="4608703" y="187973"/>
                  <a:pt x="4627860" y="191762"/>
                  <a:pt x="4639439" y="207129"/>
                </a:cubicBezTo>
                <a:cubicBezTo>
                  <a:pt x="4650808" y="222495"/>
                  <a:pt x="4654808" y="241650"/>
                  <a:pt x="4650808" y="264805"/>
                </a:cubicBezTo>
                <a:cubicBezTo>
                  <a:pt x="4650808" y="264805"/>
                  <a:pt x="4650808" y="264805"/>
                  <a:pt x="4481967" y="1001752"/>
                </a:cubicBezTo>
                <a:cubicBezTo>
                  <a:pt x="4481967" y="1001752"/>
                  <a:pt x="4481967" y="1001752"/>
                  <a:pt x="4316705" y="1001752"/>
                </a:cubicBezTo>
                <a:cubicBezTo>
                  <a:pt x="4316705" y="1001752"/>
                  <a:pt x="4316705" y="1001752"/>
                  <a:pt x="4501125" y="187973"/>
                </a:cubicBezTo>
                <a:close/>
                <a:moveTo>
                  <a:pt x="1037363" y="0"/>
                </a:moveTo>
                <a:cubicBezTo>
                  <a:pt x="1210203" y="0"/>
                  <a:pt x="1329360" y="15366"/>
                  <a:pt x="1432938" y="107353"/>
                </a:cubicBezTo>
                <a:cubicBezTo>
                  <a:pt x="1267887" y="84409"/>
                  <a:pt x="1071889" y="145664"/>
                  <a:pt x="849364" y="291748"/>
                </a:cubicBezTo>
                <a:cubicBezTo>
                  <a:pt x="849364" y="291748"/>
                  <a:pt x="876101" y="307114"/>
                  <a:pt x="880101" y="303115"/>
                </a:cubicBezTo>
                <a:cubicBezTo>
                  <a:pt x="1110415" y="203340"/>
                  <a:pt x="1275466" y="264805"/>
                  <a:pt x="1271677" y="264805"/>
                </a:cubicBezTo>
                <a:cubicBezTo>
                  <a:pt x="668734" y="475932"/>
                  <a:pt x="519051" y="882611"/>
                  <a:pt x="480735" y="1059428"/>
                </a:cubicBezTo>
                <a:cubicBezTo>
                  <a:pt x="476735" y="1059428"/>
                  <a:pt x="472946" y="1059428"/>
                  <a:pt x="469157" y="1059428"/>
                </a:cubicBezTo>
                <a:cubicBezTo>
                  <a:pt x="303895" y="1105527"/>
                  <a:pt x="16108" y="936499"/>
                  <a:pt x="739" y="671484"/>
                </a:cubicBezTo>
                <a:cubicBezTo>
                  <a:pt x="-14629" y="406890"/>
                  <a:pt x="211685" y="172607"/>
                  <a:pt x="469157" y="172607"/>
                </a:cubicBezTo>
                <a:cubicBezTo>
                  <a:pt x="503683" y="172607"/>
                  <a:pt x="538209" y="176396"/>
                  <a:pt x="572735" y="184184"/>
                </a:cubicBezTo>
                <a:cubicBezTo>
                  <a:pt x="676313" y="72832"/>
                  <a:pt x="845364" y="0"/>
                  <a:pt x="10373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1072" name="Google Shape;1072;p164"/>
          <p:cNvSpPr txBox="1">
            <a:spLocks noGrp="1"/>
          </p:cNvSpPr>
          <p:nvPr>
            <p:ph type="title"/>
          </p:nvPr>
        </p:nvSpPr>
        <p:spPr>
          <a:xfrm>
            <a:off x="219456" y="1"/>
            <a:ext cx="8705100" cy="731400"/>
          </a:xfrm>
          <a:prstGeom prst="rect">
            <a:avLst/>
          </a:prstGeom>
          <a:noFill/>
          <a:ln>
            <a:noFill/>
          </a:ln>
        </p:spPr>
        <p:txBody>
          <a:bodyPr spcFirstLastPara="1" wrap="square" lIns="68575" tIns="102875" rIns="68575" bIns="68575" anchor="t" anchorCtr="0">
            <a:noAutofit/>
          </a:bodyPr>
          <a:lstStyle>
            <a:lvl1pPr lvl="0" algn="l" rtl="0">
              <a:lnSpc>
                <a:spcPct val="90000"/>
              </a:lnSpc>
              <a:spcBef>
                <a:spcPts val="0"/>
              </a:spcBef>
              <a:spcAft>
                <a:spcPts val="0"/>
              </a:spcAft>
              <a:buClr>
                <a:schemeClr val="accent3"/>
              </a:buClr>
              <a:buSzPts val="1700"/>
              <a:buFont typeface="Arial"/>
              <a:buNone/>
              <a:defRPr>
                <a:solidFill>
                  <a:schemeClr val="accent3"/>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73" name="Google Shape;1073;p164"/>
          <p:cNvSpPr txBox="1">
            <a:spLocks noGrp="1"/>
          </p:cNvSpPr>
          <p:nvPr>
            <p:ph type="body" idx="1"/>
          </p:nvPr>
        </p:nvSpPr>
        <p:spPr>
          <a:xfrm>
            <a:off x="219456" y="1031410"/>
            <a:ext cx="8705100" cy="3630000"/>
          </a:xfrm>
          <a:prstGeom prst="rect">
            <a:avLst/>
          </a:prstGeom>
          <a:noFill/>
          <a:ln>
            <a:noFill/>
          </a:ln>
        </p:spPr>
        <p:txBody>
          <a:bodyPr spcFirstLastPara="1" wrap="square" lIns="82300" tIns="34275" rIns="68575" bIns="34275" anchor="t" anchorCtr="0">
            <a:noAutofit/>
          </a:bodyPr>
          <a:lstStyle>
            <a:lvl1pPr marL="457200" lvl="0" indent="-298450" algn="l" rtl="0">
              <a:lnSpc>
                <a:spcPct val="100000"/>
              </a:lnSpc>
              <a:spcBef>
                <a:spcPts val="1000"/>
              </a:spcBef>
              <a:spcAft>
                <a:spcPts val="0"/>
              </a:spcAft>
              <a:buSzPts val="1100"/>
              <a:buChar char="•"/>
              <a:defRPr sz="1400"/>
            </a:lvl1pPr>
            <a:lvl2pPr marL="914400" lvl="1" indent="-317500" algn="l" rtl="0">
              <a:lnSpc>
                <a:spcPct val="100000"/>
              </a:lnSpc>
              <a:spcBef>
                <a:spcPts val="400"/>
              </a:spcBef>
              <a:spcAft>
                <a:spcPts val="0"/>
              </a:spcAft>
              <a:buClr>
                <a:schemeClr val="dk1"/>
              </a:buClr>
              <a:buSzPts val="1400"/>
              <a:buChar char="•"/>
              <a:defRPr/>
            </a:lvl2pPr>
            <a:lvl3pPr marL="1371600" lvl="2" indent="-317500" algn="l" rtl="0">
              <a:lnSpc>
                <a:spcPct val="100000"/>
              </a:lnSpc>
              <a:spcBef>
                <a:spcPts val="200"/>
              </a:spcBef>
              <a:spcAft>
                <a:spcPts val="0"/>
              </a:spcAft>
              <a:buClr>
                <a:srgbClr val="7F7F7F"/>
              </a:buClr>
              <a:buSzPts val="1400"/>
              <a:buChar char="•"/>
              <a:defRPr/>
            </a:lvl3pPr>
            <a:lvl4pPr marL="1828800" lvl="3" indent="-317500" algn="l" rtl="0">
              <a:lnSpc>
                <a:spcPct val="100000"/>
              </a:lnSpc>
              <a:spcBef>
                <a:spcPts val="200"/>
              </a:spcBef>
              <a:spcAft>
                <a:spcPts val="0"/>
              </a:spcAft>
              <a:buClr>
                <a:srgbClr val="7F7F7F"/>
              </a:buClr>
              <a:buSzPts val="1400"/>
              <a:buChar char="•"/>
              <a:defRPr/>
            </a:lvl4pPr>
            <a:lvl5pPr marL="2286000" lvl="4" indent="-317500" algn="l" rtl="0">
              <a:lnSpc>
                <a:spcPct val="100000"/>
              </a:lnSpc>
              <a:spcBef>
                <a:spcPts val="200"/>
              </a:spcBef>
              <a:spcAft>
                <a:spcPts val="0"/>
              </a:spcAft>
              <a:buClr>
                <a:srgbClr val="7F7F7F"/>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74" name="Google Shape;1074;p164"/>
          <p:cNvSpPr txBox="1"/>
          <p:nvPr/>
        </p:nvSpPr>
        <p:spPr>
          <a:xfrm>
            <a:off x="310897" y="4928351"/>
            <a:ext cx="1933800" cy="220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848B91"/>
              </a:buClr>
              <a:buSzPts val="400"/>
              <a:buFont typeface="Arial"/>
              <a:buNone/>
            </a:pPr>
            <a:r>
              <a:rPr lang="en" sz="400" b="0" i="0" u="none" strike="noStrike" cap="none">
                <a:solidFill>
                  <a:srgbClr val="848B91"/>
                </a:solidFill>
                <a:latin typeface="Arial"/>
                <a:ea typeface="Arial"/>
                <a:cs typeface="Arial"/>
                <a:sym typeface="Arial"/>
              </a:rPr>
              <a:t>©2022 Zscaler, Inc. All rights reserved. ZSCALER CONFIDENTIAL INFORMATION </a:t>
            </a:r>
            <a:endParaRPr sz="1800" b="0" i="0" u="none" strike="noStrike" cap="none">
              <a:solidFill>
                <a:schemeClr val="dk1"/>
              </a:solidFill>
              <a:latin typeface="Arial"/>
              <a:ea typeface="Arial"/>
              <a:cs typeface="Arial"/>
              <a:sym typeface="Arial"/>
            </a:endParaRPr>
          </a:p>
        </p:txBody>
      </p:sp>
      <p:sp>
        <p:nvSpPr>
          <p:cNvPr id="1075" name="Google Shape;1075;p164"/>
          <p:cNvSpPr txBox="1"/>
          <p:nvPr/>
        </p:nvSpPr>
        <p:spPr>
          <a:xfrm>
            <a:off x="-11573" y="4896761"/>
            <a:ext cx="217500" cy="274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600"/>
              <a:buFont typeface="Arial"/>
              <a:buNone/>
            </a:pPr>
            <a:fld id="{00000000-1234-1234-1234-123412341234}" type="slidenum">
              <a:rPr lang="en" sz="600" b="0" i="0" u="none" strike="noStrike" cap="none">
                <a:solidFill>
                  <a:schemeClr val="dk1"/>
                </a:solidFill>
                <a:latin typeface="Arial"/>
                <a:ea typeface="Arial"/>
                <a:cs typeface="Arial"/>
                <a:sym typeface="Arial"/>
              </a:rPr>
              <a:t>‹#›</a:t>
            </a:fld>
            <a:endParaRPr sz="600" b="0" i="0" u="none" strike="noStrike" cap="none">
              <a:solidFill>
                <a:schemeClr val="dk1"/>
              </a:solidFill>
              <a:latin typeface="Arial"/>
              <a:ea typeface="Arial"/>
              <a:cs typeface="Arial"/>
              <a:sym typeface="Arial"/>
            </a:endParaRPr>
          </a:p>
        </p:txBody>
      </p:sp>
      <p:sp>
        <p:nvSpPr>
          <p:cNvPr id="1076" name="Google Shape;1076;p164"/>
          <p:cNvSpPr txBox="1">
            <a:spLocks noGrp="1"/>
          </p:cNvSpPr>
          <p:nvPr>
            <p:ph type="body" idx="2"/>
          </p:nvPr>
        </p:nvSpPr>
        <p:spPr>
          <a:xfrm>
            <a:off x="219454" y="506968"/>
            <a:ext cx="8705100" cy="308700"/>
          </a:xfrm>
          <a:prstGeom prst="rect">
            <a:avLst/>
          </a:prstGeom>
          <a:noFill/>
          <a:ln>
            <a:noFill/>
          </a:ln>
        </p:spPr>
        <p:txBody>
          <a:bodyPr spcFirstLastPara="1" wrap="square" lIns="82300" tIns="0" rIns="68575" bIns="34275" anchor="t" anchorCtr="0">
            <a:normAutofit/>
          </a:bodyPr>
          <a:lstStyle>
            <a:lvl1pPr marL="457200" lvl="0" indent="-228600" algn="l" rtl="0">
              <a:lnSpc>
                <a:spcPct val="100000"/>
              </a:lnSpc>
              <a:spcBef>
                <a:spcPts val="1000"/>
              </a:spcBef>
              <a:spcAft>
                <a:spcPts val="0"/>
              </a:spcAft>
              <a:buSzPts val="1200"/>
              <a:buNone/>
              <a:defRPr sz="1600"/>
            </a:lvl1pPr>
            <a:lvl2pPr marL="914400" lvl="1" indent="-317500" algn="l" rtl="0">
              <a:lnSpc>
                <a:spcPct val="100000"/>
              </a:lnSpc>
              <a:spcBef>
                <a:spcPts val="400"/>
              </a:spcBef>
              <a:spcAft>
                <a:spcPts val="0"/>
              </a:spcAft>
              <a:buClr>
                <a:schemeClr val="dk1"/>
              </a:buClr>
              <a:buSzPts val="1400"/>
              <a:buChar char="•"/>
              <a:defRPr/>
            </a:lvl2pPr>
            <a:lvl3pPr marL="1371600" lvl="2" indent="-317500" algn="l" rtl="0">
              <a:lnSpc>
                <a:spcPct val="100000"/>
              </a:lnSpc>
              <a:spcBef>
                <a:spcPts val="200"/>
              </a:spcBef>
              <a:spcAft>
                <a:spcPts val="0"/>
              </a:spcAft>
              <a:buClr>
                <a:srgbClr val="7F7F7F"/>
              </a:buClr>
              <a:buSzPts val="1400"/>
              <a:buChar char="•"/>
              <a:defRPr/>
            </a:lvl3pPr>
            <a:lvl4pPr marL="1828800" lvl="3" indent="-317500" algn="l" rtl="0">
              <a:lnSpc>
                <a:spcPct val="100000"/>
              </a:lnSpc>
              <a:spcBef>
                <a:spcPts val="200"/>
              </a:spcBef>
              <a:spcAft>
                <a:spcPts val="0"/>
              </a:spcAft>
              <a:buClr>
                <a:srgbClr val="7F7F7F"/>
              </a:buClr>
              <a:buSzPts val="1400"/>
              <a:buChar char="•"/>
              <a:defRPr/>
            </a:lvl4pPr>
            <a:lvl5pPr marL="2286000" lvl="4" indent="-317500" algn="l" rtl="0">
              <a:lnSpc>
                <a:spcPct val="100000"/>
              </a:lnSpc>
              <a:spcBef>
                <a:spcPts val="200"/>
              </a:spcBef>
              <a:spcAft>
                <a:spcPts val="0"/>
              </a:spcAft>
              <a:buClr>
                <a:srgbClr val="7F7F7F"/>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086"/>
        <p:cNvGrpSpPr/>
        <p:nvPr/>
      </p:nvGrpSpPr>
      <p:grpSpPr>
        <a:xfrm>
          <a:off x="0" y="0"/>
          <a:ext cx="0" cy="0"/>
          <a:chOff x="0" y="0"/>
          <a:chExt cx="0" cy="0"/>
        </a:xfrm>
      </p:grpSpPr>
      <p:pic>
        <p:nvPicPr>
          <p:cNvPr id="1087" name="Google Shape;1087;p166" descr="A picture containing coelenterate, jellyfish, ocean floor, night sky&#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88" name="Google Shape;1088;p166"/>
          <p:cNvSpPr txBox="1">
            <a:spLocks noGrp="1"/>
          </p:cNvSpPr>
          <p:nvPr>
            <p:ph type="ctrTitle"/>
          </p:nvPr>
        </p:nvSpPr>
        <p:spPr>
          <a:xfrm>
            <a:off x="219456" y="1771650"/>
            <a:ext cx="7772400" cy="15621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9" name="Google Shape;1089;p166"/>
          <p:cNvSpPr txBox="1">
            <a:spLocks noGrp="1"/>
          </p:cNvSpPr>
          <p:nvPr>
            <p:ph type="subTitle" idx="1"/>
          </p:nvPr>
        </p:nvSpPr>
        <p:spPr>
          <a:xfrm>
            <a:off x="219456" y="3752850"/>
            <a:ext cx="7772400" cy="469200"/>
          </a:xfrm>
          <a:prstGeom prst="rect">
            <a:avLst/>
          </a:prstGeom>
          <a:noFill/>
          <a:ln>
            <a:noFill/>
          </a:ln>
        </p:spPr>
        <p:txBody>
          <a:bodyPr spcFirstLastPara="1" wrap="square" lIns="102875" tIns="68575" rIns="102875" bIns="102875" anchor="t" anchorCtr="0">
            <a:noAutofit/>
          </a:bodyPr>
          <a:lstStyle>
            <a:lvl1pPr lvl="0" algn="l" rtl="0">
              <a:lnSpc>
                <a:spcPct val="100000"/>
              </a:lnSpc>
              <a:spcBef>
                <a:spcPts val="1100"/>
              </a:spcBef>
              <a:spcAft>
                <a:spcPts val="0"/>
              </a:spcAft>
              <a:buSzPts val="1900"/>
              <a:buNone/>
              <a:defRPr sz="15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090" name="Google Shape;1090;p166"/>
          <p:cNvSpPr/>
          <p:nvPr/>
        </p:nvSpPr>
        <p:spPr>
          <a:xfrm>
            <a:off x="309004" y="405706"/>
            <a:ext cx="1860873" cy="384052"/>
          </a:xfrm>
          <a:custGeom>
            <a:avLst/>
            <a:gdLst/>
            <a:ahLst/>
            <a:cxnLst/>
            <a:rect l="l" t="t" r="r" b="b"/>
            <a:pathLst>
              <a:path w="28002" h="5780" extrusionOk="0">
                <a:moveTo>
                  <a:pt x="9342" y="2935"/>
                </a:moveTo>
                <a:cubicBezTo>
                  <a:pt x="9488" y="3865"/>
                  <a:pt x="8686" y="4394"/>
                  <a:pt x="7865" y="4449"/>
                </a:cubicBezTo>
                <a:cubicBezTo>
                  <a:pt x="7464" y="5179"/>
                  <a:pt x="6606" y="5780"/>
                  <a:pt x="5384" y="5780"/>
                </a:cubicBezTo>
                <a:cubicBezTo>
                  <a:pt x="4819" y="5780"/>
                  <a:pt x="4363" y="5689"/>
                  <a:pt x="3925" y="5452"/>
                </a:cubicBezTo>
                <a:cubicBezTo>
                  <a:pt x="3816" y="5470"/>
                  <a:pt x="3706" y="5489"/>
                  <a:pt x="3597" y="5489"/>
                </a:cubicBezTo>
                <a:cubicBezTo>
                  <a:pt x="3177" y="5489"/>
                  <a:pt x="2885" y="5398"/>
                  <a:pt x="2593" y="5069"/>
                </a:cubicBezTo>
                <a:cubicBezTo>
                  <a:pt x="3177" y="4321"/>
                  <a:pt x="4928" y="2971"/>
                  <a:pt x="7080" y="3665"/>
                </a:cubicBezTo>
                <a:cubicBezTo>
                  <a:pt x="8230" y="4048"/>
                  <a:pt x="8521" y="3172"/>
                  <a:pt x="8230" y="2845"/>
                </a:cubicBezTo>
                <a:cubicBezTo>
                  <a:pt x="7153" y="1623"/>
                  <a:pt x="4709" y="2717"/>
                  <a:pt x="4618" y="2808"/>
                </a:cubicBezTo>
                <a:cubicBezTo>
                  <a:pt x="5585" y="1349"/>
                  <a:pt x="9014" y="929"/>
                  <a:pt x="9342" y="2935"/>
                </a:cubicBezTo>
                <a:close/>
                <a:moveTo>
                  <a:pt x="6041" y="1258"/>
                </a:moveTo>
                <a:cubicBezTo>
                  <a:pt x="6059" y="1258"/>
                  <a:pt x="5275" y="966"/>
                  <a:pt x="4181" y="1440"/>
                </a:cubicBezTo>
                <a:cubicBezTo>
                  <a:pt x="4162" y="1459"/>
                  <a:pt x="4035" y="1386"/>
                  <a:pt x="4035" y="1386"/>
                </a:cubicBezTo>
                <a:cubicBezTo>
                  <a:pt x="5092" y="692"/>
                  <a:pt x="6023" y="401"/>
                  <a:pt x="6807" y="510"/>
                </a:cubicBezTo>
                <a:cubicBezTo>
                  <a:pt x="6315" y="73"/>
                  <a:pt x="5749" y="0"/>
                  <a:pt x="4928" y="0"/>
                </a:cubicBezTo>
                <a:cubicBezTo>
                  <a:pt x="4016" y="0"/>
                  <a:pt x="3213" y="346"/>
                  <a:pt x="2721" y="875"/>
                </a:cubicBezTo>
                <a:cubicBezTo>
                  <a:pt x="2557" y="838"/>
                  <a:pt x="2393" y="820"/>
                  <a:pt x="2229" y="820"/>
                </a:cubicBezTo>
                <a:cubicBezTo>
                  <a:pt x="1006" y="820"/>
                  <a:pt x="-69" y="1933"/>
                  <a:pt x="4" y="3190"/>
                </a:cubicBezTo>
                <a:cubicBezTo>
                  <a:pt x="77" y="4449"/>
                  <a:pt x="1444" y="5252"/>
                  <a:pt x="2229" y="5033"/>
                </a:cubicBezTo>
                <a:cubicBezTo>
                  <a:pt x="2247" y="5033"/>
                  <a:pt x="2265" y="5033"/>
                  <a:pt x="2284" y="5033"/>
                </a:cubicBezTo>
                <a:cubicBezTo>
                  <a:pt x="2466" y="4193"/>
                  <a:pt x="3177" y="2261"/>
                  <a:pt x="6041" y="1258"/>
                </a:cubicBezTo>
                <a:close/>
                <a:moveTo>
                  <a:pt x="12625" y="2407"/>
                </a:moveTo>
                <a:cubicBezTo>
                  <a:pt x="12771" y="1769"/>
                  <a:pt x="12771" y="1769"/>
                  <a:pt x="12771" y="1769"/>
                </a:cubicBezTo>
                <a:cubicBezTo>
                  <a:pt x="10309" y="1769"/>
                  <a:pt x="10309" y="1769"/>
                  <a:pt x="10309" y="1769"/>
                </a:cubicBezTo>
                <a:cubicBezTo>
                  <a:pt x="10254" y="2006"/>
                  <a:pt x="10254" y="2006"/>
                  <a:pt x="10254" y="2006"/>
                </a:cubicBezTo>
                <a:cubicBezTo>
                  <a:pt x="10236" y="2115"/>
                  <a:pt x="10254" y="2206"/>
                  <a:pt x="10309" y="2279"/>
                </a:cubicBezTo>
                <a:cubicBezTo>
                  <a:pt x="10364" y="2352"/>
                  <a:pt x="10437" y="2389"/>
                  <a:pt x="10546" y="2389"/>
                </a:cubicBezTo>
                <a:cubicBezTo>
                  <a:pt x="11696" y="2389"/>
                  <a:pt x="11696" y="2389"/>
                  <a:pt x="11696" y="2389"/>
                </a:cubicBezTo>
                <a:cubicBezTo>
                  <a:pt x="9671" y="4157"/>
                  <a:pt x="9671" y="4157"/>
                  <a:pt x="9671" y="4157"/>
                </a:cubicBezTo>
                <a:cubicBezTo>
                  <a:pt x="9543" y="4759"/>
                  <a:pt x="9543" y="4759"/>
                  <a:pt x="9543" y="4759"/>
                </a:cubicBezTo>
                <a:cubicBezTo>
                  <a:pt x="12133" y="4759"/>
                  <a:pt x="12133" y="4759"/>
                  <a:pt x="12133" y="4759"/>
                </a:cubicBezTo>
                <a:cubicBezTo>
                  <a:pt x="12297" y="4102"/>
                  <a:pt x="12297" y="4102"/>
                  <a:pt x="12297" y="4102"/>
                </a:cubicBezTo>
                <a:cubicBezTo>
                  <a:pt x="10637" y="4102"/>
                  <a:pt x="10637" y="4102"/>
                  <a:pt x="10637" y="4102"/>
                </a:cubicBezTo>
                <a:close/>
                <a:moveTo>
                  <a:pt x="14267" y="2917"/>
                </a:moveTo>
                <a:cubicBezTo>
                  <a:pt x="14231" y="2917"/>
                  <a:pt x="14103" y="2898"/>
                  <a:pt x="14049" y="2881"/>
                </a:cubicBezTo>
                <a:cubicBezTo>
                  <a:pt x="13684" y="2790"/>
                  <a:pt x="13520" y="2699"/>
                  <a:pt x="13538" y="2571"/>
                </a:cubicBezTo>
                <a:cubicBezTo>
                  <a:pt x="13556" y="2480"/>
                  <a:pt x="13611" y="2425"/>
                  <a:pt x="13684" y="2370"/>
                </a:cubicBezTo>
                <a:cubicBezTo>
                  <a:pt x="13775" y="2334"/>
                  <a:pt x="13885" y="2297"/>
                  <a:pt x="14049" y="2297"/>
                </a:cubicBezTo>
                <a:cubicBezTo>
                  <a:pt x="14194" y="2297"/>
                  <a:pt x="14322" y="2334"/>
                  <a:pt x="14395" y="2407"/>
                </a:cubicBezTo>
                <a:cubicBezTo>
                  <a:pt x="14413" y="2443"/>
                  <a:pt x="14431" y="2462"/>
                  <a:pt x="14468" y="2498"/>
                </a:cubicBezTo>
                <a:cubicBezTo>
                  <a:pt x="14504" y="2626"/>
                  <a:pt x="14595" y="2680"/>
                  <a:pt x="14741" y="2680"/>
                </a:cubicBezTo>
                <a:cubicBezTo>
                  <a:pt x="15234" y="2680"/>
                  <a:pt x="15234" y="2680"/>
                  <a:pt x="15234" y="2680"/>
                </a:cubicBezTo>
                <a:cubicBezTo>
                  <a:pt x="15289" y="2389"/>
                  <a:pt x="15216" y="2152"/>
                  <a:pt x="15052" y="1951"/>
                </a:cubicBezTo>
                <a:cubicBezTo>
                  <a:pt x="14851" y="1787"/>
                  <a:pt x="14559" y="1696"/>
                  <a:pt x="14176" y="1696"/>
                </a:cubicBezTo>
                <a:cubicBezTo>
                  <a:pt x="13812" y="1696"/>
                  <a:pt x="13501" y="1787"/>
                  <a:pt x="13228" y="1951"/>
                </a:cubicBezTo>
                <a:cubicBezTo>
                  <a:pt x="12972" y="2152"/>
                  <a:pt x="12808" y="2389"/>
                  <a:pt x="12735" y="2662"/>
                </a:cubicBezTo>
                <a:cubicBezTo>
                  <a:pt x="12698" y="2898"/>
                  <a:pt x="12717" y="3063"/>
                  <a:pt x="12844" y="3209"/>
                </a:cubicBezTo>
                <a:cubicBezTo>
                  <a:pt x="12954" y="3336"/>
                  <a:pt x="13191" y="3464"/>
                  <a:pt x="13556" y="3555"/>
                </a:cubicBezTo>
                <a:cubicBezTo>
                  <a:pt x="13629" y="3574"/>
                  <a:pt x="13720" y="3592"/>
                  <a:pt x="13848" y="3628"/>
                </a:cubicBezTo>
                <a:cubicBezTo>
                  <a:pt x="14158" y="3683"/>
                  <a:pt x="14286" y="3792"/>
                  <a:pt x="14249" y="3920"/>
                </a:cubicBezTo>
                <a:cubicBezTo>
                  <a:pt x="14231" y="4011"/>
                  <a:pt x="14176" y="4084"/>
                  <a:pt x="14067" y="4139"/>
                </a:cubicBezTo>
                <a:cubicBezTo>
                  <a:pt x="13957" y="4193"/>
                  <a:pt x="13848" y="4212"/>
                  <a:pt x="13702" y="4212"/>
                </a:cubicBezTo>
                <a:cubicBezTo>
                  <a:pt x="13520" y="4212"/>
                  <a:pt x="13374" y="4175"/>
                  <a:pt x="13282" y="4102"/>
                </a:cubicBezTo>
                <a:cubicBezTo>
                  <a:pt x="13191" y="4029"/>
                  <a:pt x="13155" y="3920"/>
                  <a:pt x="13191" y="3774"/>
                </a:cubicBezTo>
                <a:cubicBezTo>
                  <a:pt x="12425" y="3774"/>
                  <a:pt x="12425" y="3774"/>
                  <a:pt x="12425" y="3774"/>
                </a:cubicBezTo>
                <a:cubicBezTo>
                  <a:pt x="12407" y="3811"/>
                  <a:pt x="12407" y="3811"/>
                  <a:pt x="12407" y="3811"/>
                </a:cubicBezTo>
                <a:cubicBezTo>
                  <a:pt x="12334" y="4139"/>
                  <a:pt x="12388" y="4394"/>
                  <a:pt x="12571" y="4558"/>
                </a:cubicBezTo>
                <a:cubicBezTo>
                  <a:pt x="12735" y="4722"/>
                  <a:pt x="13045" y="4814"/>
                  <a:pt x="13465" y="4814"/>
                </a:cubicBezTo>
                <a:cubicBezTo>
                  <a:pt x="13921" y="4814"/>
                  <a:pt x="14267" y="4741"/>
                  <a:pt x="14541" y="4576"/>
                </a:cubicBezTo>
                <a:cubicBezTo>
                  <a:pt x="14814" y="4394"/>
                  <a:pt x="14997" y="4139"/>
                  <a:pt x="15070" y="3811"/>
                </a:cubicBezTo>
                <a:cubicBezTo>
                  <a:pt x="15125" y="3574"/>
                  <a:pt x="15088" y="3391"/>
                  <a:pt x="14979" y="3263"/>
                </a:cubicBezTo>
                <a:cubicBezTo>
                  <a:pt x="14869" y="3136"/>
                  <a:pt x="14614" y="3026"/>
                  <a:pt x="14267" y="2917"/>
                </a:cubicBezTo>
                <a:close/>
                <a:moveTo>
                  <a:pt x="17076" y="3902"/>
                </a:moveTo>
                <a:cubicBezTo>
                  <a:pt x="17022" y="3938"/>
                  <a:pt x="16985" y="3956"/>
                  <a:pt x="16967" y="3975"/>
                </a:cubicBezTo>
                <a:cubicBezTo>
                  <a:pt x="16949" y="4011"/>
                  <a:pt x="16839" y="4084"/>
                  <a:pt x="16821" y="4084"/>
                </a:cubicBezTo>
                <a:cubicBezTo>
                  <a:pt x="16711" y="4139"/>
                  <a:pt x="16602" y="4157"/>
                  <a:pt x="16474" y="4157"/>
                </a:cubicBezTo>
                <a:cubicBezTo>
                  <a:pt x="16274" y="4157"/>
                  <a:pt x="16146" y="4102"/>
                  <a:pt x="16073" y="3975"/>
                </a:cubicBezTo>
                <a:cubicBezTo>
                  <a:pt x="15982" y="3847"/>
                  <a:pt x="15964" y="3592"/>
                  <a:pt x="16037" y="3245"/>
                </a:cubicBezTo>
                <a:cubicBezTo>
                  <a:pt x="16128" y="2898"/>
                  <a:pt x="16237" y="2662"/>
                  <a:pt x="16420" y="2516"/>
                </a:cubicBezTo>
                <a:cubicBezTo>
                  <a:pt x="16547" y="2407"/>
                  <a:pt x="16693" y="2352"/>
                  <a:pt x="16857" y="2352"/>
                </a:cubicBezTo>
                <a:cubicBezTo>
                  <a:pt x="17040" y="2352"/>
                  <a:pt x="17168" y="2407"/>
                  <a:pt x="17241" y="2516"/>
                </a:cubicBezTo>
                <a:cubicBezTo>
                  <a:pt x="17259" y="2553"/>
                  <a:pt x="17295" y="2607"/>
                  <a:pt x="17314" y="2680"/>
                </a:cubicBezTo>
                <a:cubicBezTo>
                  <a:pt x="18098" y="2680"/>
                  <a:pt x="18098" y="2680"/>
                  <a:pt x="18098" y="2680"/>
                </a:cubicBezTo>
                <a:cubicBezTo>
                  <a:pt x="18098" y="2462"/>
                  <a:pt x="18043" y="2261"/>
                  <a:pt x="17934" y="2097"/>
                </a:cubicBezTo>
                <a:cubicBezTo>
                  <a:pt x="17752" y="1824"/>
                  <a:pt x="17441" y="1696"/>
                  <a:pt x="16985" y="1696"/>
                </a:cubicBezTo>
                <a:cubicBezTo>
                  <a:pt x="16547" y="1696"/>
                  <a:pt x="16183" y="1842"/>
                  <a:pt x="15891" y="2115"/>
                </a:cubicBezTo>
                <a:cubicBezTo>
                  <a:pt x="15599" y="2389"/>
                  <a:pt x="15398" y="2753"/>
                  <a:pt x="15271" y="3245"/>
                </a:cubicBezTo>
                <a:cubicBezTo>
                  <a:pt x="15161" y="3738"/>
                  <a:pt x="15198" y="4139"/>
                  <a:pt x="15380" y="4394"/>
                </a:cubicBezTo>
                <a:cubicBezTo>
                  <a:pt x="15544" y="4686"/>
                  <a:pt x="15854" y="4814"/>
                  <a:pt x="16292" y="4814"/>
                </a:cubicBezTo>
                <a:cubicBezTo>
                  <a:pt x="16638" y="4814"/>
                  <a:pt x="16949" y="4722"/>
                  <a:pt x="17222" y="4558"/>
                </a:cubicBezTo>
                <a:cubicBezTo>
                  <a:pt x="17496" y="4394"/>
                  <a:pt x="17697" y="4157"/>
                  <a:pt x="17861" y="3829"/>
                </a:cubicBezTo>
                <a:cubicBezTo>
                  <a:pt x="17295" y="3829"/>
                  <a:pt x="17295" y="3829"/>
                  <a:pt x="17295" y="3829"/>
                </a:cubicBezTo>
                <a:cubicBezTo>
                  <a:pt x="17204" y="3829"/>
                  <a:pt x="17131" y="3847"/>
                  <a:pt x="17076" y="3902"/>
                </a:cubicBezTo>
                <a:close/>
                <a:moveTo>
                  <a:pt x="20505" y="3574"/>
                </a:moveTo>
                <a:cubicBezTo>
                  <a:pt x="20451" y="3865"/>
                  <a:pt x="20341" y="4102"/>
                  <a:pt x="20195" y="4266"/>
                </a:cubicBezTo>
                <a:cubicBezTo>
                  <a:pt x="20050" y="4449"/>
                  <a:pt x="19886" y="4558"/>
                  <a:pt x="19721" y="4631"/>
                </a:cubicBezTo>
                <a:cubicBezTo>
                  <a:pt x="19539" y="4722"/>
                  <a:pt x="19357" y="4777"/>
                  <a:pt x="19174" y="4795"/>
                </a:cubicBezTo>
                <a:cubicBezTo>
                  <a:pt x="18992" y="4814"/>
                  <a:pt x="18846" y="4814"/>
                  <a:pt x="18700" y="4814"/>
                </a:cubicBezTo>
                <a:cubicBezTo>
                  <a:pt x="18444" y="4814"/>
                  <a:pt x="18207" y="4741"/>
                  <a:pt x="18043" y="4595"/>
                </a:cubicBezTo>
                <a:cubicBezTo>
                  <a:pt x="17879" y="4449"/>
                  <a:pt x="17824" y="4212"/>
                  <a:pt x="17916" y="3865"/>
                </a:cubicBezTo>
                <a:cubicBezTo>
                  <a:pt x="17988" y="3555"/>
                  <a:pt x="18116" y="3336"/>
                  <a:pt x="18335" y="3190"/>
                </a:cubicBezTo>
                <a:cubicBezTo>
                  <a:pt x="18554" y="3063"/>
                  <a:pt x="18809" y="2971"/>
                  <a:pt x="19101" y="2917"/>
                </a:cubicBezTo>
                <a:cubicBezTo>
                  <a:pt x="19138" y="2917"/>
                  <a:pt x="19357" y="2881"/>
                  <a:pt x="19430" y="2881"/>
                </a:cubicBezTo>
                <a:cubicBezTo>
                  <a:pt x="19776" y="2826"/>
                  <a:pt x="19958" y="2735"/>
                  <a:pt x="19995" y="2589"/>
                </a:cubicBezTo>
                <a:cubicBezTo>
                  <a:pt x="20013" y="2480"/>
                  <a:pt x="19977" y="2407"/>
                  <a:pt x="19867" y="2370"/>
                </a:cubicBezTo>
                <a:cubicBezTo>
                  <a:pt x="19758" y="2334"/>
                  <a:pt x="19649" y="2316"/>
                  <a:pt x="19557" y="2316"/>
                </a:cubicBezTo>
                <a:cubicBezTo>
                  <a:pt x="19448" y="2316"/>
                  <a:pt x="19357" y="2334"/>
                  <a:pt x="19265" y="2370"/>
                </a:cubicBezTo>
                <a:cubicBezTo>
                  <a:pt x="19174" y="2389"/>
                  <a:pt x="19101" y="2443"/>
                  <a:pt x="19046" y="2534"/>
                </a:cubicBezTo>
                <a:cubicBezTo>
                  <a:pt x="18298" y="2534"/>
                  <a:pt x="18298" y="2534"/>
                  <a:pt x="18298" y="2534"/>
                </a:cubicBezTo>
                <a:cubicBezTo>
                  <a:pt x="18371" y="2297"/>
                  <a:pt x="18517" y="2115"/>
                  <a:pt x="18736" y="1951"/>
                </a:cubicBezTo>
                <a:cubicBezTo>
                  <a:pt x="18973" y="1787"/>
                  <a:pt x="19284" y="1696"/>
                  <a:pt x="19667" y="1696"/>
                </a:cubicBezTo>
                <a:cubicBezTo>
                  <a:pt x="20086" y="1696"/>
                  <a:pt x="20396" y="1769"/>
                  <a:pt x="20560" y="1915"/>
                </a:cubicBezTo>
                <a:cubicBezTo>
                  <a:pt x="20743" y="2061"/>
                  <a:pt x="20816" y="2279"/>
                  <a:pt x="20743" y="2534"/>
                </a:cubicBezTo>
                <a:close/>
                <a:moveTo>
                  <a:pt x="19849" y="3245"/>
                </a:moveTo>
                <a:cubicBezTo>
                  <a:pt x="19740" y="3300"/>
                  <a:pt x="19576" y="3355"/>
                  <a:pt x="19375" y="3391"/>
                </a:cubicBezTo>
                <a:cubicBezTo>
                  <a:pt x="19101" y="3446"/>
                  <a:pt x="19101" y="3446"/>
                  <a:pt x="19101" y="3446"/>
                </a:cubicBezTo>
                <a:cubicBezTo>
                  <a:pt x="18955" y="3501"/>
                  <a:pt x="18864" y="3537"/>
                  <a:pt x="18773" y="3592"/>
                </a:cubicBezTo>
                <a:cubicBezTo>
                  <a:pt x="18718" y="3683"/>
                  <a:pt x="18663" y="3774"/>
                  <a:pt x="18645" y="3847"/>
                </a:cubicBezTo>
                <a:cubicBezTo>
                  <a:pt x="18627" y="3956"/>
                  <a:pt x="18627" y="4048"/>
                  <a:pt x="18681" y="4120"/>
                </a:cubicBezTo>
                <a:cubicBezTo>
                  <a:pt x="18736" y="4175"/>
                  <a:pt x="18827" y="4212"/>
                  <a:pt x="18955" y="4212"/>
                </a:cubicBezTo>
                <a:cubicBezTo>
                  <a:pt x="19174" y="4212"/>
                  <a:pt x="19338" y="4157"/>
                  <a:pt x="19503" y="4029"/>
                </a:cubicBezTo>
                <a:cubicBezTo>
                  <a:pt x="19649" y="3902"/>
                  <a:pt x="19740" y="3738"/>
                  <a:pt x="19794" y="3537"/>
                </a:cubicBezTo>
                <a:close/>
                <a:moveTo>
                  <a:pt x="22038" y="984"/>
                </a:moveTo>
                <a:cubicBezTo>
                  <a:pt x="21983" y="911"/>
                  <a:pt x="21892" y="893"/>
                  <a:pt x="21801" y="893"/>
                </a:cubicBezTo>
                <a:cubicBezTo>
                  <a:pt x="21381" y="893"/>
                  <a:pt x="21381" y="893"/>
                  <a:pt x="21381" y="893"/>
                </a:cubicBezTo>
                <a:cubicBezTo>
                  <a:pt x="20505" y="4759"/>
                  <a:pt x="20505" y="4759"/>
                  <a:pt x="20505" y="4759"/>
                </a:cubicBezTo>
                <a:cubicBezTo>
                  <a:pt x="21290" y="4759"/>
                  <a:pt x="21290" y="4759"/>
                  <a:pt x="21290" y="4759"/>
                </a:cubicBezTo>
                <a:cubicBezTo>
                  <a:pt x="22092" y="1258"/>
                  <a:pt x="22092" y="1258"/>
                  <a:pt x="22092" y="1258"/>
                </a:cubicBezTo>
                <a:cubicBezTo>
                  <a:pt x="22111" y="1148"/>
                  <a:pt x="22092" y="1057"/>
                  <a:pt x="22038" y="984"/>
                </a:cubicBezTo>
                <a:close/>
                <a:moveTo>
                  <a:pt x="23844" y="3829"/>
                </a:moveTo>
                <a:cubicBezTo>
                  <a:pt x="24409" y="3829"/>
                  <a:pt x="24409" y="3829"/>
                  <a:pt x="24409" y="3829"/>
                </a:cubicBezTo>
                <a:cubicBezTo>
                  <a:pt x="24245" y="4157"/>
                  <a:pt x="24026" y="4394"/>
                  <a:pt x="23771" y="4558"/>
                </a:cubicBezTo>
                <a:cubicBezTo>
                  <a:pt x="23497" y="4722"/>
                  <a:pt x="23187" y="4814"/>
                  <a:pt x="22822" y="4814"/>
                </a:cubicBezTo>
                <a:cubicBezTo>
                  <a:pt x="22402" y="4814"/>
                  <a:pt x="22092" y="4686"/>
                  <a:pt x="21910" y="4394"/>
                </a:cubicBezTo>
                <a:cubicBezTo>
                  <a:pt x="21746" y="4139"/>
                  <a:pt x="21710" y="3738"/>
                  <a:pt x="21819" y="3245"/>
                </a:cubicBezTo>
                <a:cubicBezTo>
                  <a:pt x="21928" y="2753"/>
                  <a:pt x="22129" y="2389"/>
                  <a:pt x="22421" y="2115"/>
                </a:cubicBezTo>
                <a:cubicBezTo>
                  <a:pt x="22731" y="1842"/>
                  <a:pt x="23096" y="1696"/>
                  <a:pt x="23534" y="1696"/>
                </a:cubicBezTo>
                <a:cubicBezTo>
                  <a:pt x="23971" y="1696"/>
                  <a:pt x="24299" y="1824"/>
                  <a:pt x="24482" y="2097"/>
                </a:cubicBezTo>
                <a:cubicBezTo>
                  <a:pt x="24664" y="2389"/>
                  <a:pt x="24701" y="2772"/>
                  <a:pt x="24573" y="3263"/>
                </a:cubicBezTo>
                <a:cubicBezTo>
                  <a:pt x="24573" y="3300"/>
                  <a:pt x="24537" y="3446"/>
                  <a:pt x="24518" y="3464"/>
                </a:cubicBezTo>
                <a:cubicBezTo>
                  <a:pt x="22567" y="3464"/>
                  <a:pt x="22567" y="3464"/>
                  <a:pt x="22567" y="3464"/>
                </a:cubicBezTo>
                <a:cubicBezTo>
                  <a:pt x="22530" y="3701"/>
                  <a:pt x="22548" y="3865"/>
                  <a:pt x="22621" y="3975"/>
                </a:cubicBezTo>
                <a:cubicBezTo>
                  <a:pt x="22694" y="4102"/>
                  <a:pt x="22822" y="4175"/>
                  <a:pt x="23023" y="4157"/>
                </a:cubicBezTo>
                <a:cubicBezTo>
                  <a:pt x="23297" y="4157"/>
                  <a:pt x="23406" y="4066"/>
                  <a:pt x="23443" y="4048"/>
                </a:cubicBezTo>
                <a:cubicBezTo>
                  <a:pt x="23461" y="4029"/>
                  <a:pt x="23552" y="3938"/>
                  <a:pt x="23625" y="3902"/>
                </a:cubicBezTo>
                <a:cubicBezTo>
                  <a:pt x="23680" y="3847"/>
                  <a:pt x="23753" y="3829"/>
                  <a:pt x="23844" y="3829"/>
                </a:cubicBezTo>
                <a:close/>
                <a:moveTo>
                  <a:pt x="22694" y="2953"/>
                </a:moveTo>
                <a:cubicBezTo>
                  <a:pt x="23844" y="2953"/>
                  <a:pt x="23844" y="2953"/>
                  <a:pt x="23844" y="2953"/>
                </a:cubicBezTo>
                <a:cubicBezTo>
                  <a:pt x="23862" y="2753"/>
                  <a:pt x="23844" y="2607"/>
                  <a:pt x="23789" y="2516"/>
                </a:cubicBezTo>
                <a:cubicBezTo>
                  <a:pt x="23716" y="2407"/>
                  <a:pt x="23588" y="2352"/>
                  <a:pt x="23406" y="2352"/>
                </a:cubicBezTo>
                <a:cubicBezTo>
                  <a:pt x="23242" y="2352"/>
                  <a:pt x="23096" y="2407"/>
                  <a:pt x="22968" y="2516"/>
                </a:cubicBezTo>
                <a:cubicBezTo>
                  <a:pt x="22822" y="2607"/>
                  <a:pt x="22731" y="2772"/>
                  <a:pt x="22694" y="2953"/>
                </a:cubicBezTo>
                <a:close/>
                <a:moveTo>
                  <a:pt x="26689" y="1769"/>
                </a:moveTo>
                <a:cubicBezTo>
                  <a:pt x="26488" y="1769"/>
                  <a:pt x="26288" y="1787"/>
                  <a:pt x="26087" y="1842"/>
                </a:cubicBezTo>
                <a:cubicBezTo>
                  <a:pt x="25887" y="1897"/>
                  <a:pt x="25704" y="1988"/>
                  <a:pt x="25522" y="2097"/>
                </a:cubicBezTo>
                <a:cubicBezTo>
                  <a:pt x="25358" y="2206"/>
                  <a:pt x="25194" y="2370"/>
                  <a:pt x="25066" y="2571"/>
                </a:cubicBezTo>
                <a:cubicBezTo>
                  <a:pt x="24938" y="2772"/>
                  <a:pt x="24829" y="3008"/>
                  <a:pt x="24774" y="3300"/>
                </a:cubicBezTo>
                <a:cubicBezTo>
                  <a:pt x="24427" y="4759"/>
                  <a:pt x="24427" y="4759"/>
                  <a:pt x="24427" y="4759"/>
                </a:cubicBezTo>
                <a:cubicBezTo>
                  <a:pt x="25230" y="4759"/>
                  <a:pt x="25230" y="4759"/>
                  <a:pt x="25230" y="4759"/>
                </a:cubicBezTo>
                <a:cubicBezTo>
                  <a:pt x="25577" y="3227"/>
                  <a:pt x="25577" y="3227"/>
                  <a:pt x="25577" y="3227"/>
                </a:cubicBezTo>
                <a:cubicBezTo>
                  <a:pt x="25631" y="2990"/>
                  <a:pt x="25741" y="2845"/>
                  <a:pt x="25850" y="2717"/>
                </a:cubicBezTo>
                <a:cubicBezTo>
                  <a:pt x="26123" y="2407"/>
                  <a:pt x="26634" y="2443"/>
                  <a:pt x="26634" y="2443"/>
                </a:cubicBezTo>
                <a:cubicBezTo>
                  <a:pt x="26817" y="1769"/>
                  <a:pt x="26817" y="1769"/>
                  <a:pt x="26817" y="1769"/>
                </a:cubicBezTo>
                <a:cubicBezTo>
                  <a:pt x="26799" y="1769"/>
                  <a:pt x="26707" y="1769"/>
                  <a:pt x="26689" y="1769"/>
                </a:cubicBezTo>
                <a:close/>
                <a:moveTo>
                  <a:pt x="26908" y="1185"/>
                </a:moveTo>
                <a:cubicBezTo>
                  <a:pt x="26926" y="1094"/>
                  <a:pt x="26926" y="1094"/>
                  <a:pt x="26926" y="1094"/>
                </a:cubicBezTo>
                <a:cubicBezTo>
                  <a:pt x="27346" y="1094"/>
                  <a:pt x="27346" y="1094"/>
                  <a:pt x="27346" y="1094"/>
                </a:cubicBezTo>
                <a:cubicBezTo>
                  <a:pt x="27328" y="1185"/>
                  <a:pt x="27328" y="1185"/>
                  <a:pt x="27328" y="1185"/>
                </a:cubicBezTo>
                <a:cubicBezTo>
                  <a:pt x="27182" y="1185"/>
                  <a:pt x="27182" y="1185"/>
                  <a:pt x="27182" y="1185"/>
                </a:cubicBezTo>
                <a:cubicBezTo>
                  <a:pt x="27091" y="1586"/>
                  <a:pt x="27091" y="1586"/>
                  <a:pt x="27091" y="1586"/>
                </a:cubicBezTo>
                <a:cubicBezTo>
                  <a:pt x="26981" y="1586"/>
                  <a:pt x="26981" y="1586"/>
                  <a:pt x="26981" y="1586"/>
                </a:cubicBezTo>
                <a:cubicBezTo>
                  <a:pt x="27072" y="1185"/>
                  <a:pt x="27072" y="1185"/>
                  <a:pt x="27072" y="1185"/>
                </a:cubicBezTo>
                <a:close/>
                <a:moveTo>
                  <a:pt x="27601" y="1094"/>
                </a:moveTo>
                <a:cubicBezTo>
                  <a:pt x="27638" y="1459"/>
                  <a:pt x="27638" y="1459"/>
                  <a:pt x="27638" y="1459"/>
                </a:cubicBezTo>
                <a:cubicBezTo>
                  <a:pt x="27838" y="1094"/>
                  <a:pt x="27838" y="1094"/>
                  <a:pt x="27838" y="1094"/>
                </a:cubicBezTo>
                <a:cubicBezTo>
                  <a:pt x="28002" y="1094"/>
                  <a:pt x="28002" y="1094"/>
                  <a:pt x="28002" y="1094"/>
                </a:cubicBezTo>
                <a:cubicBezTo>
                  <a:pt x="27893" y="1586"/>
                  <a:pt x="27893" y="1586"/>
                  <a:pt x="27893" y="1586"/>
                </a:cubicBezTo>
                <a:cubicBezTo>
                  <a:pt x="27784" y="1586"/>
                  <a:pt x="27784" y="1586"/>
                  <a:pt x="27784" y="1586"/>
                </a:cubicBezTo>
                <a:cubicBezTo>
                  <a:pt x="27875" y="1185"/>
                  <a:pt x="27875" y="1185"/>
                  <a:pt x="27875" y="1185"/>
                </a:cubicBezTo>
                <a:cubicBezTo>
                  <a:pt x="27656" y="1586"/>
                  <a:pt x="27656" y="1586"/>
                  <a:pt x="27656" y="1586"/>
                </a:cubicBezTo>
                <a:cubicBezTo>
                  <a:pt x="27583" y="1586"/>
                  <a:pt x="27583" y="1586"/>
                  <a:pt x="27583" y="1586"/>
                </a:cubicBezTo>
                <a:cubicBezTo>
                  <a:pt x="27528" y="1185"/>
                  <a:pt x="27528" y="1185"/>
                  <a:pt x="27528" y="1185"/>
                </a:cubicBezTo>
                <a:cubicBezTo>
                  <a:pt x="27455" y="1586"/>
                  <a:pt x="27455" y="1586"/>
                  <a:pt x="27455" y="1586"/>
                </a:cubicBezTo>
                <a:cubicBezTo>
                  <a:pt x="27346" y="1586"/>
                  <a:pt x="27346" y="1586"/>
                  <a:pt x="27346" y="1586"/>
                </a:cubicBezTo>
                <a:cubicBezTo>
                  <a:pt x="27455" y="1094"/>
                  <a:pt x="27455" y="1094"/>
                  <a:pt x="27455" y="109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1" name="Google Shape;1091;p166"/>
          <p:cNvSpPr txBox="1"/>
          <p:nvPr/>
        </p:nvSpPr>
        <p:spPr>
          <a:xfrm>
            <a:off x="314564" y="4865007"/>
            <a:ext cx="8653500" cy="220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400"/>
              <a:buFont typeface="Arial"/>
              <a:buNone/>
            </a:pPr>
            <a:r>
              <a:rPr lang="en" sz="400" b="0" i="0" u="none" strike="noStrike" cap="none">
                <a:solidFill>
                  <a:schemeClr val="lt1"/>
                </a:solidFill>
                <a:latin typeface="Arial"/>
                <a:ea typeface="Arial"/>
                <a:cs typeface="Arial"/>
                <a:sym typeface="Arial"/>
              </a:rPr>
              <a:t>©2023 Zscaler, Inc. All rights reserved. ZSCALER CONFIDENTIAL INFORMATION  |. Zscaler™, Zscaler Internet Access™, Zscaler Private Access™, ZIA™ and ZPA™ are either (i) registered trademarks or service marks or (ii) trademarks or service marks of Zscaler, Inc. in the United States and/or other countries. Any other trademarks are the property of their respective owners.</a:t>
            </a:r>
            <a:endParaRPr sz="11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FINAL-Title-only">
  <p:cSld name="FINAL-Title-only">
    <p:spTree>
      <p:nvGrpSpPr>
        <p:cNvPr id="1" name="Shape 1092"/>
        <p:cNvGrpSpPr/>
        <p:nvPr/>
      </p:nvGrpSpPr>
      <p:grpSpPr>
        <a:xfrm>
          <a:off x="0" y="0"/>
          <a:ext cx="0" cy="0"/>
          <a:chOff x="0" y="0"/>
          <a:chExt cx="0" cy="0"/>
        </a:xfrm>
      </p:grpSpPr>
      <p:sp>
        <p:nvSpPr>
          <p:cNvPr id="1093" name="Google Shape;1093;p167"/>
          <p:cNvSpPr txBox="1">
            <a:spLocks noGrp="1"/>
          </p:cNvSpPr>
          <p:nvPr>
            <p:ph type="title"/>
          </p:nvPr>
        </p:nvSpPr>
        <p:spPr>
          <a:xfrm>
            <a:off x="236935" y="185075"/>
            <a:ext cx="8665500" cy="491100"/>
          </a:xfrm>
          <a:prstGeom prst="rect">
            <a:avLst/>
          </a:prstGeom>
          <a:noFill/>
          <a:ln>
            <a:noFill/>
          </a:ln>
        </p:spPr>
        <p:txBody>
          <a:bodyPr spcFirstLastPara="1" wrap="square" lIns="102875" tIns="0" rIns="102875" bIns="34275" anchor="t" anchorCtr="0">
            <a:noAutofit/>
          </a:bodyPr>
          <a:lstStyle>
            <a:lvl1pPr lvl="0" algn="l" rtl="0">
              <a:lnSpc>
                <a:spcPct val="90000"/>
              </a:lnSpc>
              <a:spcBef>
                <a:spcPts val="0"/>
              </a:spcBef>
              <a:spcAft>
                <a:spcPts val="0"/>
              </a:spcAft>
              <a:buClr>
                <a:srgbClr val="414141"/>
              </a:buClr>
              <a:buSzPts val="2100"/>
              <a:buFont typeface="Arial"/>
              <a:buNone/>
              <a:defRPr>
                <a:solidFill>
                  <a:srgbClr val="41414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FINAL-Title-only-bottom-bar">
  <p:cSld name="FINAL-Title-only-bottom-bar">
    <p:spTree>
      <p:nvGrpSpPr>
        <p:cNvPr id="1" name="Shape 1094"/>
        <p:cNvGrpSpPr/>
        <p:nvPr/>
      </p:nvGrpSpPr>
      <p:grpSpPr>
        <a:xfrm>
          <a:off x="0" y="0"/>
          <a:ext cx="0" cy="0"/>
          <a:chOff x="0" y="0"/>
          <a:chExt cx="0" cy="0"/>
        </a:xfrm>
      </p:grpSpPr>
      <p:sp>
        <p:nvSpPr>
          <p:cNvPr id="1095" name="Google Shape;1095;p168"/>
          <p:cNvSpPr txBox="1">
            <a:spLocks noGrp="1"/>
          </p:cNvSpPr>
          <p:nvPr>
            <p:ph type="title"/>
          </p:nvPr>
        </p:nvSpPr>
        <p:spPr>
          <a:xfrm>
            <a:off x="236935" y="184275"/>
            <a:ext cx="8665500" cy="491100"/>
          </a:xfrm>
          <a:prstGeom prst="rect">
            <a:avLst/>
          </a:prstGeom>
          <a:noFill/>
          <a:ln>
            <a:noFill/>
          </a:ln>
        </p:spPr>
        <p:txBody>
          <a:bodyPr spcFirstLastPara="1" wrap="square" lIns="102875" tIns="0" rIns="102875" bIns="34275" anchor="t" anchorCtr="0">
            <a:noAutofit/>
          </a:bodyPr>
          <a:lstStyle>
            <a:lvl1pPr lvl="0" algn="l" rtl="0">
              <a:lnSpc>
                <a:spcPct val="90000"/>
              </a:lnSpc>
              <a:spcBef>
                <a:spcPts val="0"/>
              </a:spcBef>
              <a:spcAft>
                <a:spcPts val="0"/>
              </a:spcAft>
              <a:buClr>
                <a:srgbClr val="414141"/>
              </a:buClr>
              <a:buSzPts val="2100"/>
              <a:buFont typeface="Arial"/>
              <a:buNone/>
              <a:defRPr>
                <a:solidFill>
                  <a:srgbClr val="41414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6" name="Google Shape;1096;p168"/>
          <p:cNvSpPr txBox="1">
            <a:spLocks noGrp="1"/>
          </p:cNvSpPr>
          <p:nvPr>
            <p:ph type="body" idx="1"/>
          </p:nvPr>
        </p:nvSpPr>
        <p:spPr>
          <a:xfrm>
            <a:off x="-16669" y="4874419"/>
            <a:ext cx="9183300" cy="269100"/>
          </a:xfrm>
          <a:prstGeom prst="rect">
            <a:avLst/>
          </a:prstGeom>
          <a:solidFill>
            <a:schemeClr val="dk2"/>
          </a:solidFill>
          <a:ln>
            <a:noFill/>
          </a:ln>
        </p:spPr>
        <p:txBody>
          <a:bodyPr spcFirstLastPara="1" wrap="square" lIns="102875" tIns="0" rIns="102875" bIns="0" anchor="ctr" anchorCtr="0">
            <a:noAutofit/>
          </a:bodyPr>
          <a:lstStyle>
            <a:lvl1pPr marL="457200" lvl="0" indent="-228600" algn="ctr" rtl="0">
              <a:lnSpc>
                <a:spcPct val="100000"/>
              </a:lnSpc>
              <a:spcBef>
                <a:spcPts val="1100"/>
              </a:spcBef>
              <a:spcAft>
                <a:spcPts val="0"/>
              </a:spcAft>
              <a:buSzPts val="1300"/>
              <a:buNone/>
              <a:defRPr sz="1100">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97" name="Google Shape;1097;p168"/>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matchingName="Title-only-bottom-bar-large">
  <p:cSld name="Title-only-bottom-bar-large">
    <p:spTree>
      <p:nvGrpSpPr>
        <p:cNvPr id="1" name="Shape 1098"/>
        <p:cNvGrpSpPr/>
        <p:nvPr/>
      </p:nvGrpSpPr>
      <p:grpSpPr>
        <a:xfrm>
          <a:off x="0" y="0"/>
          <a:ext cx="0" cy="0"/>
          <a:chOff x="0" y="0"/>
          <a:chExt cx="0" cy="0"/>
        </a:xfrm>
      </p:grpSpPr>
      <p:sp>
        <p:nvSpPr>
          <p:cNvPr id="1099" name="Google Shape;1099;p169"/>
          <p:cNvSpPr txBox="1">
            <a:spLocks noGrp="1"/>
          </p:cNvSpPr>
          <p:nvPr>
            <p:ph type="title"/>
          </p:nvPr>
        </p:nvSpPr>
        <p:spPr>
          <a:xfrm>
            <a:off x="236935" y="185075"/>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00" name="Google Shape;1100;p169"/>
          <p:cNvSpPr txBox="1">
            <a:spLocks noGrp="1"/>
          </p:cNvSpPr>
          <p:nvPr>
            <p:ph type="body" idx="1"/>
          </p:nvPr>
        </p:nvSpPr>
        <p:spPr>
          <a:xfrm>
            <a:off x="-1" y="4446271"/>
            <a:ext cx="9144000" cy="697200"/>
          </a:xfrm>
          <a:prstGeom prst="rect">
            <a:avLst/>
          </a:prstGeom>
          <a:solidFill>
            <a:schemeClr val="dk2">
              <a:alpha val="89020"/>
            </a:schemeClr>
          </a:solidFill>
          <a:ln>
            <a:noFill/>
          </a:ln>
        </p:spPr>
        <p:txBody>
          <a:bodyPr spcFirstLastPara="1" wrap="square" lIns="102875" tIns="0" rIns="102875" bIns="0" anchor="ctr" anchorCtr="0">
            <a:noAutofit/>
          </a:bodyPr>
          <a:lstStyle>
            <a:lvl1pPr marL="457200" lvl="0" indent="-228600" algn="ctr" rtl="0">
              <a:lnSpc>
                <a:spcPct val="100000"/>
              </a:lnSpc>
              <a:spcBef>
                <a:spcPts val="1100"/>
              </a:spcBef>
              <a:spcAft>
                <a:spcPts val="0"/>
              </a:spcAft>
              <a:buSzPts val="2600"/>
              <a:buNone/>
              <a:defRPr sz="21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1" name="Google Shape;1101;p169"/>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matchingName="1_Title Only-watermarkFooter">
  <p:cSld name="1_Title Only-watermarkFooter">
    <p:spTree>
      <p:nvGrpSpPr>
        <p:cNvPr id="1" name="Shape 1102"/>
        <p:cNvGrpSpPr/>
        <p:nvPr/>
      </p:nvGrpSpPr>
      <p:grpSpPr>
        <a:xfrm>
          <a:off x="0" y="0"/>
          <a:ext cx="0" cy="0"/>
          <a:chOff x="0" y="0"/>
          <a:chExt cx="0" cy="0"/>
        </a:xfrm>
      </p:grpSpPr>
      <p:pic>
        <p:nvPicPr>
          <p:cNvPr id="1103" name="Google Shape;1103;p170"/>
          <p:cNvPicPr preferRelativeResize="0"/>
          <p:nvPr/>
        </p:nvPicPr>
        <p:blipFill rotWithShape="1">
          <a:blip r:embed="rId2">
            <a:alphaModFix/>
          </a:blip>
          <a:srcRect/>
          <a:stretch/>
        </p:blipFill>
        <p:spPr>
          <a:xfrm>
            <a:off x="-1" y="4665705"/>
            <a:ext cx="9144000" cy="477795"/>
          </a:xfrm>
          <a:prstGeom prst="rect">
            <a:avLst/>
          </a:prstGeom>
          <a:noFill/>
          <a:ln>
            <a:noFill/>
          </a:ln>
        </p:spPr>
      </p:pic>
      <p:sp>
        <p:nvSpPr>
          <p:cNvPr id="1104" name="Google Shape;1104;p170"/>
          <p:cNvSpPr txBox="1">
            <a:spLocks noGrp="1"/>
          </p:cNvSpPr>
          <p:nvPr>
            <p:ph type="title"/>
          </p:nvPr>
        </p:nvSpPr>
        <p:spPr>
          <a:xfrm>
            <a:off x="236935" y="201647"/>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rgbClr val="414141"/>
              </a:buClr>
              <a:buSzPts val="1800"/>
              <a:buFont typeface="Arial"/>
              <a:buNone/>
              <a:defRPr sz="18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105" name="Google Shape;1105;p170"/>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1106" name="Google Shape;1106;p170"/>
          <p:cNvSpPr txBox="1"/>
          <p:nvPr/>
        </p:nvSpPr>
        <p:spPr>
          <a:xfrm>
            <a:off x="8871577" y="4915182"/>
            <a:ext cx="237000" cy="216600"/>
          </a:xfrm>
          <a:prstGeom prst="rect">
            <a:avLst/>
          </a:prstGeom>
          <a:noFill/>
          <a:ln>
            <a:noFill/>
          </a:ln>
        </p:spPr>
        <p:txBody>
          <a:bodyPr spcFirstLastPara="1" wrap="square" lIns="68575" tIns="34275" rIns="0" bIns="34275" anchor="ctr" anchorCtr="0">
            <a:noAutofit/>
          </a:bodyPr>
          <a:lstStyle/>
          <a:p>
            <a:pPr marL="0" marR="0" lvl="0" indent="0" algn="l" rtl="0">
              <a:lnSpc>
                <a:spcPct val="100000"/>
              </a:lnSpc>
              <a:spcBef>
                <a:spcPts val="0"/>
              </a:spcBef>
              <a:spcAft>
                <a:spcPts val="0"/>
              </a:spcAft>
              <a:buClr>
                <a:srgbClr val="000000"/>
              </a:buClr>
              <a:buSzPts val="500"/>
              <a:buFont typeface="Arial"/>
              <a:buNone/>
            </a:pPr>
            <a:fld id="{00000000-1234-1234-1234-123412341234}" type="slidenum">
              <a:rPr lang="en" sz="500" b="0" i="0" u="none" strike="noStrike" cap="none">
                <a:solidFill>
                  <a:schemeClr val="dk1"/>
                </a:solidFill>
                <a:latin typeface="Arial"/>
                <a:ea typeface="Arial"/>
                <a:cs typeface="Arial"/>
                <a:sym typeface="Arial"/>
              </a:rPr>
              <a:t>‹#›</a:t>
            </a:fld>
            <a:endParaRPr sz="500" b="0" i="0" u="none" strike="noStrike" cap="none">
              <a:solidFill>
                <a:schemeClr val="dk1"/>
              </a:solidFill>
              <a:latin typeface="Arial"/>
              <a:ea typeface="Arial"/>
              <a:cs typeface="Arial"/>
              <a:sym typeface="Arial"/>
            </a:endParaRPr>
          </a:p>
        </p:txBody>
      </p:sp>
      <p:sp>
        <p:nvSpPr>
          <p:cNvPr id="1107" name="Google Shape;1107;p170"/>
          <p:cNvSpPr txBox="1"/>
          <p:nvPr/>
        </p:nvSpPr>
        <p:spPr>
          <a:xfrm>
            <a:off x="7925027" y="4952477"/>
            <a:ext cx="9951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dk1"/>
              </a:buClr>
              <a:buSzPts val="500"/>
              <a:buFont typeface="Arial"/>
              <a:buNone/>
            </a:pPr>
            <a:r>
              <a:rPr lang="en" sz="500" b="0" i="0" u="none" strike="noStrike" cap="none">
                <a:solidFill>
                  <a:schemeClr val="dk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1108" name="Google Shape;1108;p170"/>
          <p:cNvSpPr txBox="1"/>
          <p:nvPr/>
        </p:nvSpPr>
        <p:spPr>
          <a:xfrm>
            <a:off x="7668014" y="4957142"/>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dk1"/>
              </a:buClr>
              <a:buSzPts val="500"/>
              <a:buFont typeface="Arial"/>
              <a:buNone/>
            </a:pPr>
            <a:r>
              <a:rPr lang="en" sz="500" b="0" i="0" u="none" strike="noStrike" cap="none">
                <a:solidFill>
                  <a:schemeClr val="dk1"/>
                </a:solidFill>
                <a:latin typeface="Arial"/>
                <a:ea typeface="Arial"/>
                <a:cs typeface="Arial"/>
                <a:sym typeface="Arial"/>
              </a:rPr>
              <a:t>© 2023</a:t>
            </a:r>
            <a:endParaRPr sz="5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matchingName="2_Divider-wave-purple">
  <p:cSld name="2_Divider-wave-purple">
    <p:bg>
      <p:bgPr>
        <a:solidFill>
          <a:schemeClr val="lt1"/>
        </a:solidFill>
        <a:effectLst/>
      </p:bgPr>
    </p:bg>
    <p:spTree>
      <p:nvGrpSpPr>
        <p:cNvPr id="1" name="Shape 1109"/>
        <p:cNvGrpSpPr/>
        <p:nvPr/>
      </p:nvGrpSpPr>
      <p:grpSpPr>
        <a:xfrm>
          <a:off x="0" y="0"/>
          <a:ext cx="0" cy="0"/>
          <a:chOff x="0" y="0"/>
          <a:chExt cx="0" cy="0"/>
        </a:xfrm>
      </p:grpSpPr>
      <p:pic>
        <p:nvPicPr>
          <p:cNvPr id="1110" name="Google Shape;1110;p171"/>
          <p:cNvPicPr preferRelativeResize="0"/>
          <p:nvPr/>
        </p:nvPicPr>
        <p:blipFill rotWithShape="1">
          <a:blip r:embed="rId2">
            <a:alphaModFix/>
          </a:blip>
          <a:srcRect/>
          <a:stretch/>
        </p:blipFill>
        <p:spPr>
          <a:xfrm>
            <a:off x="-6790" y="1041"/>
            <a:ext cx="9157579" cy="5141418"/>
          </a:xfrm>
          <a:prstGeom prst="rect">
            <a:avLst/>
          </a:prstGeom>
          <a:noFill/>
          <a:ln>
            <a:noFill/>
          </a:ln>
        </p:spPr>
      </p:pic>
      <p:sp>
        <p:nvSpPr>
          <p:cNvPr id="1111" name="Google Shape;1111;p171"/>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12" name="Google Shape;1112;p171"/>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1113" name="Google Shape;1113;p171"/>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1114" name="Google Shape;1114;p171"/>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1115" name="Google Shape;1115;p171"/>
          <p:cNvSpPr txBox="1">
            <a:spLocks noGrp="1"/>
          </p:cNvSpPr>
          <p:nvPr>
            <p:ph type="ctrTitle"/>
          </p:nvPr>
        </p:nvSpPr>
        <p:spPr>
          <a:xfrm>
            <a:off x="236936" y="1676400"/>
            <a:ext cx="8665500" cy="1061100"/>
          </a:xfrm>
          <a:prstGeom prst="rect">
            <a:avLst/>
          </a:prstGeom>
          <a:noFill/>
          <a:ln>
            <a:noFill/>
          </a:ln>
        </p:spPr>
        <p:txBody>
          <a:bodyPr spcFirstLastPara="1" wrap="square" lIns="102875" tIns="34275" rIns="102875" bIns="34275" anchor="b" anchorCtr="0">
            <a:normAutofit/>
          </a:bodyPr>
          <a:lstStyle>
            <a:lvl1pPr lvl="0" algn="ctr"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16" name="Google Shape;1116;p171"/>
          <p:cNvSpPr txBox="1">
            <a:spLocks noGrp="1"/>
          </p:cNvSpPr>
          <p:nvPr>
            <p:ph type="subTitle" idx="1"/>
          </p:nvPr>
        </p:nvSpPr>
        <p:spPr>
          <a:xfrm>
            <a:off x="236936" y="2772399"/>
            <a:ext cx="8665500" cy="747600"/>
          </a:xfrm>
          <a:prstGeom prst="rect">
            <a:avLst/>
          </a:prstGeom>
          <a:noFill/>
          <a:ln>
            <a:noFill/>
          </a:ln>
        </p:spPr>
        <p:txBody>
          <a:bodyPr spcFirstLastPara="1" wrap="square" lIns="102875" tIns="68575" rIns="102875" bIns="102875" anchor="t" anchorCtr="0">
            <a:normAutofit/>
          </a:bodyPr>
          <a:lstStyle>
            <a:lvl1pPr lvl="0" algn="ctr"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matchingName="Title-simple">
  <p:cSld name="Title-simple">
    <p:bg>
      <p:bgPr>
        <a:solidFill>
          <a:srgbClr val="094AC8"/>
        </a:solidFill>
        <a:effectLst/>
      </p:bgPr>
    </p:bg>
    <p:spTree>
      <p:nvGrpSpPr>
        <p:cNvPr id="1" name="Shape 1117"/>
        <p:cNvGrpSpPr/>
        <p:nvPr/>
      </p:nvGrpSpPr>
      <p:grpSpPr>
        <a:xfrm>
          <a:off x="0" y="0"/>
          <a:ext cx="0" cy="0"/>
          <a:chOff x="0" y="0"/>
          <a:chExt cx="0" cy="0"/>
        </a:xfrm>
      </p:grpSpPr>
      <p:pic>
        <p:nvPicPr>
          <p:cNvPr id="1118" name="Google Shape;1118;p172"/>
          <p:cNvPicPr preferRelativeResize="0"/>
          <p:nvPr/>
        </p:nvPicPr>
        <p:blipFill rotWithShape="1">
          <a:blip r:embed="rId2">
            <a:alphaModFix/>
          </a:blip>
          <a:srcRect/>
          <a:stretch/>
        </p:blipFill>
        <p:spPr>
          <a:xfrm>
            <a:off x="1" y="-1"/>
            <a:ext cx="8907065" cy="5143502"/>
          </a:xfrm>
          <a:prstGeom prst="rect">
            <a:avLst/>
          </a:prstGeom>
          <a:noFill/>
          <a:ln>
            <a:noFill/>
          </a:ln>
        </p:spPr>
      </p:pic>
      <p:sp>
        <p:nvSpPr>
          <p:cNvPr id="1119" name="Google Shape;1119;p172"/>
          <p:cNvSpPr txBox="1">
            <a:spLocks noGrp="1"/>
          </p:cNvSpPr>
          <p:nvPr>
            <p:ph type="ctrTitle"/>
          </p:nvPr>
        </p:nvSpPr>
        <p:spPr>
          <a:xfrm>
            <a:off x="236935" y="841772"/>
            <a:ext cx="86691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20" name="Google Shape;1120;p172"/>
          <p:cNvSpPr txBox="1">
            <a:spLocks noGrp="1"/>
          </p:cNvSpPr>
          <p:nvPr>
            <p:ph type="subTitle" idx="1"/>
          </p:nvPr>
        </p:nvSpPr>
        <p:spPr>
          <a:xfrm>
            <a:off x="236935" y="2701528"/>
            <a:ext cx="86691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121" name="Google Shape;1121;p172"/>
          <p:cNvSpPr txBox="1">
            <a:spLocks noGrp="1"/>
          </p:cNvSpPr>
          <p:nvPr>
            <p:ph type="body" idx="2"/>
          </p:nvPr>
        </p:nvSpPr>
        <p:spPr>
          <a:xfrm>
            <a:off x="236935" y="4107657"/>
            <a:ext cx="86691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122" name="Google Shape;1122;p172"/>
          <p:cNvPicPr preferRelativeResize="0"/>
          <p:nvPr/>
        </p:nvPicPr>
        <p:blipFill rotWithShape="1">
          <a:blip r:embed="rId3">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matchingName="Divider-abstract-blue">
  <p:cSld name="Divider-abstract-blue">
    <p:bg>
      <p:bgPr>
        <a:solidFill>
          <a:schemeClr val="lt1"/>
        </a:solidFill>
        <a:effectLst/>
      </p:bgPr>
    </p:bg>
    <p:spTree>
      <p:nvGrpSpPr>
        <p:cNvPr id="1" name="Shape 1123"/>
        <p:cNvGrpSpPr/>
        <p:nvPr/>
      </p:nvGrpSpPr>
      <p:grpSpPr>
        <a:xfrm>
          <a:off x="0" y="0"/>
          <a:ext cx="0" cy="0"/>
          <a:chOff x="0" y="0"/>
          <a:chExt cx="0" cy="0"/>
        </a:xfrm>
      </p:grpSpPr>
      <p:pic>
        <p:nvPicPr>
          <p:cNvPr id="1124" name="Google Shape;1124;p173"/>
          <p:cNvPicPr preferRelativeResize="0"/>
          <p:nvPr/>
        </p:nvPicPr>
        <p:blipFill rotWithShape="1">
          <a:blip r:embed="rId2">
            <a:alphaModFix/>
          </a:blip>
          <a:srcRect/>
          <a:stretch/>
        </p:blipFill>
        <p:spPr>
          <a:xfrm>
            <a:off x="3700" y="1041"/>
            <a:ext cx="9136598" cy="5141417"/>
          </a:xfrm>
          <a:prstGeom prst="rect">
            <a:avLst/>
          </a:prstGeom>
          <a:noFill/>
          <a:ln>
            <a:noFill/>
          </a:ln>
        </p:spPr>
      </p:pic>
      <p:sp>
        <p:nvSpPr>
          <p:cNvPr id="1125" name="Google Shape;1125;p173"/>
          <p:cNvSpPr txBox="1">
            <a:spLocks noGrp="1"/>
          </p:cNvSpPr>
          <p:nvPr>
            <p:ph type="ctrTitle"/>
          </p:nvPr>
        </p:nvSpPr>
        <p:spPr>
          <a:xfrm>
            <a:off x="236935" y="841772"/>
            <a:ext cx="86346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26" name="Google Shape;1126;p173"/>
          <p:cNvSpPr txBox="1">
            <a:spLocks noGrp="1"/>
          </p:cNvSpPr>
          <p:nvPr>
            <p:ph type="subTitle" idx="1"/>
          </p:nvPr>
        </p:nvSpPr>
        <p:spPr>
          <a:xfrm>
            <a:off x="236935" y="2701528"/>
            <a:ext cx="86346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127" name="Google Shape;1127;p173"/>
          <p:cNvSpPr txBox="1">
            <a:spLocks noGrp="1"/>
          </p:cNvSpPr>
          <p:nvPr>
            <p:ph type="body" idx="2"/>
          </p:nvPr>
        </p:nvSpPr>
        <p:spPr>
          <a:xfrm>
            <a:off x="236935" y="4107657"/>
            <a:ext cx="86346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128" name="Google Shape;1128;p173"/>
          <p:cNvPicPr preferRelativeResize="0"/>
          <p:nvPr/>
        </p:nvPicPr>
        <p:blipFill rotWithShape="1">
          <a:blip r:embed="rId3">
            <a:alphaModFix/>
          </a:blip>
          <a:srcRect/>
          <a:stretch/>
        </p:blipFill>
        <p:spPr>
          <a:xfrm>
            <a:off x="345008" y="288568"/>
            <a:ext cx="1439149" cy="299618"/>
          </a:xfrm>
          <a:prstGeom prst="rect">
            <a:avLst/>
          </a:prstGeom>
          <a:noFill/>
          <a:ln>
            <a:noFill/>
          </a:ln>
        </p:spPr>
      </p:pic>
      <p:sp>
        <p:nvSpPr>
          <p:cNvPr id="1129" name="Google Shape;1129;p173"/>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matchingName="Divider-abstract-purple">
  <p:cSld name="Divider-abstract-purple">
    <p:bg>
      <p:bgPr>
        <a:solidFill>
          <a:schemeClr val="lt1"/>
        </a:solidFill>
        <a:effectLst/>
      </p:bgPr>
    </p:bg>
    <p:spTree>
      <p:nvGrpSpPr>
        <p:cNvPr id="1" name="Shape 1130"/>
        <p:cNvGrpSpPr/>
        <p:nvPr/>
      </p:nvGrpSpPr>
      <p:grpSpPr>
        <a:xfrm>
          <a:off x="0" y="0"/>
          <a:ext cx="0" cy="0"/>
          <a:chOff x="0" y="0"/>
          <a:chExt cx="0" cy="0"/>
        </a:xfrm>
      </p:grpSpPr>
      <p:pic>
        <p:nvPicPr>
          <p:cNvPr id="1131" name="Google Shape;1131;p174"/>
          <p:cNvPicPr preferRelativeResize="0"/>
          <p:nvPr/>
        </p:nvPicPr>
        <p:blipFill rotWithShape="1">
          <a:blip r:embed="rId2">
            <a:alphaModFix/>
          </a:blip>
          <a:srcRect/>
          <a:stretch/>
        </p:blipFill>
        <p:spPr>
          <a:xfrm>
            <a:off x="1850" y="0"/>
            <a:ext cx="9140300" cy="5143501"/>
          </a:xfrm>
          <a:prstGeom prst="rect">
            <a:avLst/>
          </a:prstGeom>
          <a:noFill/>
          <a:ln>
            <a:noFill/>
          </a:ln>
        </p:spPr>
      </p:pic>
      <p:sp>
        <p:nvSpPr>
          <p:cNvPr id="1132" name="Google Shape;1132;p174"/>
          <p:cNvSpPr txBox="1">
            <a:spLocks noGrp="1"/>
          </p:cNvSpPr>
          <p:nvPr>
            <p:ph type="ctrTitle"/>
          </p:nvPr>
        </p:nvSpPr>
        <p:spPr>
          <a:xfrm>
            <a:off x="236935" y="841772"/>
            <a:ext cx="86346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33" name="Google Shape;1133;p174"/>
          <p:cNvSpPr txBox="1">
            <a:spLocks noGrp="1"/>
          </p:cNvSpPr>
          <p:nvPr>
            <p:ph type="subTitle" idx="1"/>
          </p:nvPr>
        </p:nvSpPr>
        <p:spPr>
          <a:xfrm>
            <a:off x="236935" y="2701528"/>
            <a:ext cx="86346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134" name="Google Shape;1134;p174"/>
          <p:cNvSpPr txBox="1">
            <a:spLocks noGrp="1"/>
          </p:cNvSpPr>
          <p:nvPr>
            <p:ph type="body" idx="2"/>
          </p:nvPr>
        </p:nvSpPr>
        <p:spPr>
          <a:xfrm>
            <a:off x="236935" y="4107657"/>
            <a:ext cx="86346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135" name="Google Shape;1135;p174"/>
          <p:cNvPicPr preferRelativeResize="0"/>
          <p:nvPr/>
        </p:nvPicPr>
        <p:blipFill rotWithShape="1">
          <a:blip r:embed="rId3">
            <a:alphaModFix/>
          </a:blip>
          <a:srcRect/>
          <a:stretch/>
        </p:blipFill>
        <p:spPr>
          <a:xfrm>
            <a:off x="345008" y="288568"/>
            <a:ext cx="1439149" cy="299618"/>
          </a:xfrm>
          <a:prstGeom prst="rect">
            <a:avLst/>
          </a:prstGeom>
          <a:noFill/>
          <a:ln>
            <a:noFill/>
          </a:ln>
        </p:spPr>
      </p:pic>
      <p:sp>
        <p:nvSpPr>
          <p:cNvPr id="1136" name="Google Shape;1136;p174"/>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oter-only-watermark">
  <p:cSld name="Footer-only-watermark">
    <p:spTree>
      <p:nvGrpSpPr>
        <p:cNvPr id="1" name="Shape 102"/>
        <p:cNvGrpSpPr/>
        <p:nvPr/>
      </p:nvGrpSpPr>
      <p:grpSpPr>
        <a:xfrm>
          <a:off x="0" y="0"/>
          <a:ext cx="0" cy="0"/>
          <a:chOff x="0" y="0"/>
          <a:chExt cx="0" cy="0"/>
        </a:xfrm>
      </p:grpSpPr>
      <p:grpSp>
        <p:nvGrpSpPr>
          <p:cNvPr id="103" name="Google Shape;103;p18"/>
          <p:cNvGrpSpPr/>
          <p:nvPr/>
        </p:nvGrpSpPr>
        <p:grpSpPr>
          <a:xfrm>
            <a:off x="5599158" y="696"/>
            <a:ext cx="3625123" cy="4886961"/>
            <a:chOff x="7465544" y="1"/>
            <a:chExt cx="4833498" cy="6515947"/>
          </a:xfrm>
        </p:grpSpPr>
        <p:pic>
          <p:nvPicPr>
            <p:cNvPr id="104" name="Google Shape;104;p18"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105" name="Google Shape;105;p18"/>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matchingName="Divider-abstract-green">
  <p:cSld name="Divider-abstract-green">
    <p:bg>
      <p:bgPr>
        <a:solidFill>
          <a:schemeClr val="lt1"/>
        </a:solidFill>
        <a:effectLst/>
      </p:bgPr>
    </p:bg>
    <p:spTree>
      <p:nvGrpSpPr>
        <p:cNvPr id="1" name="Shape 1137"/>
        <p:cNvGrpSpPr/>
        <p:nvPr/>
      </p:nvGrpSpPr>
      <p:grpSpPr>
        <a:xfrm>
          <a:off x="0" y="0"/>
          <a:ext cx="0" cy="0"/>
          <a:chOff x="0" y="0"/>
          <a:chExt cx="0" cy="0"/>
        </a:xfrm>
      </p:grpSpPr>
      <p:pic>
        <p:nvPicPr>
          <p:cNvPr id="1138" name="Google Shape;1138;p175"/>
          <p:cNvPicPr preferRelativeResize="0"/>
          <p:nvPr/>
        </p:nvPicPr>
        <p:blipFill rotWithShape="1">
          <a:blip r:embed="rId2">
            <a:alphaModFix/>
          </a:blip>
          <a:srcRect/>
          <a:stretch/>
        </p:blipFill>
        <p:spPr>
          <a:xfrm>
            <a:off x="0" y="1339"/>
            <a:ext cx="9144003" cy="5140822"/>
          </a:xfrm>
          <a:prstGeom prst="rect">
            <a:avLst/>
          </a:prstGeom>
          <a:noFill/>
          <a:ln>
            <a:noFill/>
          </a:ln>
        </p:spPr>
      </p:pic>
      <p:sp>
        <p:nvSpPr>
          <p:cNvPr id="1139" name="Google Shape;1139;p175"/>
          <p:cNvSpPr txBox="1">
            <a:spLocks noGrp="1"/>
          </p:cNvSpPr>
          <p:nvPr>
            <p:ph type="ctrTitle"/>
          </p:nvPr>
        </p:nvSpPr>
        <p:spPr>
          <a:xfrm>
            <a:off x="236935" y="841772"/>
            <a:ext cx="86346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0" name="Google Shape;1140;p175"/>
          <p:cNvSpPr txBox="1">
            <a:spLocks noGrp="1"/>
          </p:cNvSpPr>
          <p:nvPr>
            <p:ph type="subTitle" idx="1"/>
          </p:nvPr>
        </p:nvSpPr>
        <p:spPr>
          <a:xfrm>
            <a:off x="236935" y="2701528"/>
            <a:ext cx="86346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141" name="Google Shape;1141;p175"/>
          <p:cNvSpPr txBox="1">
            <a:spLocks noGrp="1"/>
          </p:cNvSpPr>
          <p:nvPr>
            <p:ph type="body" idx="2"/>
          </p:nvPr>
        </p:nvSpPr>
        <p:spPr>
          <a:xfrm>
            <a:off x="236935" y="4107657"/>
            <a:ext cx="86346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142" name="Google Shape;1142;p175"/>
          <p:cNvPicPr preferRelativeResize="0"/>
          <p:nvPr/>
        </p:nvPicPr>
        <p:blipFill rotWithShape="1">
          <a:blip r:embed="rId3">
            <a:alphaModFix/>
          </a:blip>
          <a:srcRect/>
          <a:stretch/>
        </p:blipFill>
        <p:spPr>
          <a:xfrm>
            <a:off x="345008" y="288568"/>
            <a:ext cx="1439149" cy="299618"/>
          </a:xfrm>
          <a:prstGeom prst="rect">
            <a:avLst/>
          </a:prstGeom>
          <a:noFill/>
          <a:ln>
            <a:noFill/>
          </a:ln>
        </p:spPr>
      </p:pic>
      <p:sp>
        <p:nvSpPr>
          <p:cNvPr id="1143" name="Google Shape;1143;p175"/>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matchingName="Divider-center-green">
  <p:cSld name="Divider-center-green">
    <p:bg>
      <p:bgPr>
        <a:blipFill>
          <a:blip r:embed="rId2">
            <a:alphaModFix/>
          </a:blip>
          <a:stretch>
            <a:fillRect/>
          </a:stretch>
        </a:blipFill>
        <a:effectLst/>
      </p:bgPr>
    </p:bg>
    <p:spTree>
      <p:nvGrpSpPr>
        <p:cNvPr id="1" name="Shape 1144"/>
        <p:cNvGrpSpPr/>
        <p:nvPr/>
      </p:nvGrpSpPr>
      <p:grpSpPr>
        <a:xfrm>
          <a:off x="0" y="0"/>
          <a:ext cx="0" cy="0"/>
          <a:chOff x="0" y="0"/>
          <a:chExt cx="0" cy="0"/>
        </a:xfrm>
      </p:grpSpPr>
      <p:sp>
        <p:nvSpPr>
          <p:cNvPr id="1145" name="Google Shape;1145;p176"/>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46" name="Google Shape;1146;p176"/>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1147" name="Google Shape;1147;p176"/>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1148" name="Google Shape;1148;p176"/>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1149" name="Google Shape;1149;p176"/>
          <p:cNvSpPr txBox="1">
            <a:spLocks noGrp="1"/>
          </p:cNvSpPr>
          <p:nvPr>
            <p:ph type="ctrTitle"/>
          </p:nvPr>
        </p:nvSpPr>
        <p:spPr>
          <a:xfrm>
            <a:off x="236936" y="1919288"/>
            <a:ext cx="8665500" cy="1476600"/>
          </a:xfrm>
          <a:prstGeom prst="rect">
            <a:avLst/>
          </a:prstGeom>
          <a:noFill/>
          <a:ln>
            <a:noFill/>
          </a:ln>
        </p:spPr>
        <p:txBody>
          <a:bodyPr spcFirstLastPara="1" wrap="square" lIns="102875" tIns="34275" rIns="102875" bIns="34275" anchor="ctr"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matchingName="Divider-center-purple">
  <p:cSld name="Divider-center-purple">
    <p:bg>
      <p:bgPr>
        <a:blipFill>
          <a:blip r:embed="rId2">
            <a:alphaModFix/>
          </a:blip>
          <a:stretch>
            <a:fillRect/>
          </a:stretch>
        </a:blipFill>
        <a:effectLst/>
      </p:bgPr>
    </p:bg>
    <p:spTree>
      <p:nvGrpSpPr>
        <p:cNvPr id="1" name="Shape 1150"/>
        <p:cNvGrpSpPr/>
        <p:nvPr/>
      </p:nvGrpSpPr>
      <p:grpSpPr>
        <a:xfrm>
          <a:off x="0" y="0"/>
          <a:ext cx="0" cy="0"/>
          <a:chOff x="0" y="0"/>
          <a:chExt cx="0" cy="0"/>
        </a:xfrm>
      </p:grpSpPr>
      <p:sp>
        <p:nvSpPr>
          <p:cNvPr id="1151" name="Google Shape;1151;p177"/>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52" name="Google Shape;1152;p177"/>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1153" name="Google Shape;1153;p177"/>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1154" name="Google Shape;1154;p177"/>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1155" name="Google Shape;1155;p177"/>
          <p:cNvSpPr txBox="1">
            <a:spLocks noGrp="1"/>
          </p:cNvSpPr>
          <p:nvPr>
            <p:ph type="ctrTitle"/>
          </p:nvPr>
        </p:nvSpPr>
        <p:spPr>
          <a:xfrm>
            <a:off x="236936" y="1919288"/>
            <a:ext cx="8665500" cy="1476600"/>
          </a:xfrm>
          <a:prstGeom prst="rect">
            <a:avLst/>
          </a:prstGeom>
          <a:noFill/>
          <a:ln>
            <a:noFill/>
          </a:ln>
        </p:spPr>
        <p:txBody>
          <a:bodyPr spcFirstLastPara="1" wrap="square" lIns="102875" tIns="34275" rIns="102875" bIns="34275" anchor="ctr"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matchingName="Divider-center-darkblue">
  <p:cSld name="Divider-center-darkblue">
    <p:bg>
      <p:bgPr>
        <a:blipFill>
          <a:blip r:embed="rId2">
            <a:alphaModFix/>
          </a:blip>
          <a:stretch>
            <a:fillRect/>
          </a:stretch>
        </a:blipFill>
        <a:effectLst/>
      </p:bgPr>
    </p:bg>
    <p:spTree>
      <p:nvGrpSpPr>
        <p:cNvPr id="1" name="Shape 1156"/>
        <p:cNvGrpSpPr/>
        <p:nvPr/>
      </p:nvGrpSpPr>
      <p:grpSpPr>
        <a:xfrm>
          <a:off x="0" y="0"/>
          <a:ext cx="0" cy="0"/>
          <a:chOff x="0" y="0"/>
          <a:chExt cx="0" cy="0"/>
        </a:xfrm>
      </p:grpSpPr>
      <p:sp>
        <p:nvSpPr>
          <p:cNvPr id="1157" name="Google Shape;1157;p178"/>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58" name="Google Shape;1158;p178"/>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1159" name="Google Shape;1159;p178"/>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1160" name="Google Shape;1160;p178"/>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1161" name="Google Shape;1161;p178"/>
          <p:cNvSpPr txBox="1">
            <a:spLocks noGrp="1"/>
          </p:cNvSpPr>
          <p:nvPr>
            <p:ph type="ctrTitle"/>
          </p:nvPr>
        </p:nvSpPr>
        <p:spPr>
          <a:xfrm>
            <a:off x="236936" y="1919288"/>
            <a:ext cx="8665500" cy="1476600"/>
          </a:xfrm>
          <a:prstGeom prst="rect">
            <a:avLst/>
          </a:prstGeom>
          <a:noFill/>
          <a:ln>
            <a:noFill/>
          </a:ln>
        </p:spPr>
        <p:txBody>
          <a:bodyPr spcFirstLastPara="1" wrap="square" lIns="102875" tIns="34275" rIns="102875" bIns="34275" anchor="ctr"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matchingName="Divider-wave-blue">
  <p:cSld name="Divider-wave-blue">
    <p:bg>
      <p:bgPr>
        <a:solidFill>
          <a:schemeClr val="lt1"/>
        </a:solidFill>
        <a:effectLst/>
      </p:bgPr>
    </p:bg>
    <p:spTree>
      <p:nvGrpSpPr>
        <p:cNvPr id="1" name="Shape 1162"/>
        <p:cNvGrpSpPr/>
        <p:nvPr/>
      </p:nvGrpSpPr>
      <p:grpSpPr>
        <a:xfrm>
          <a:off x="0" y="0"/>
          <a:ext cx="0" cy="0"/>
          <a:chOff x="0" y="0"/>
          <a:chExt cx="0" cy="0"/>
        </a:xfrm>
      </p:grpSpPr>
      <p:pic>
        <p:nvPicPr>
          <p:cNvPr id="1163" name="Google Shape;1163;p179"/>
          <p:cNvPicPr preferRelativeResize="0"/>
          <p:nvPr/>
        </p:nvPicPr>
        <p:blipFill rotWithShape="1">
          <a:blip r:embed="rId2">
            <a:alphaModFix/>
          </a:blip>
          <a:srcRect/>
          <a:stretch/>
        </p:blipFill>
        <p:spPr>
          <a:xfrm>
            <a:off x="1850" y="0"/>
            <a:ext cx="9140300" cy="5143501"/>
          </a:xfrm>
          <a:prstGeom prst="rect">
            <a:avLst/>
          </a:prstGeom>
          <a:noFill/>
          <a:ln>
            <a:noFill/>
          </a:ln>
        </p:spPr>
      </p:pic>
      <p:sp>
        <p:nvSpPr>
          <p:cNvPr id="1164" name="Google Shape;1164;p179"/>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65" name="Google Shape;1165;p179"/>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1166" name="Google Shape;1166;p179"/>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1167" name="Google Shape;1167;p179"/>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1168" name="Google Shape;1168;p179"/>
          <p:cNvSpPr txBox="1">
            <a:spLocks noGrp="1"/>
          </p:cNvSpPr>
          <p:nvPr>
            <p:ph type="ctrTitle"/>
          </p:nvPr>
        </p:nvSpPr>
        <p:spPr>
          <a:xfrm>
            <a:off x="236936" y="1056085"/>
            <a:ext cx="8665500" cy="1790700"/>
          </a:xfrm>
          <a:prstGeom prst="rect">
            <a:avLst/>
          </a:prstGeom>
          <a:noFill/>
          <a:ln>
            <a:noFill/>
          </a:ln>
        </p:spPr>
        <p:txBody>
          <a:bodyPr spcFirstLastPara="1" wrap="square" lIns="102875" tIns="34275" rIns="102875" bIns="34275" anchor="b"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9" name="Google Shape;1169;p179"/>
          <p:cNvSpPr txBox="1">
            <a:spLocks noGrp="1"/>
          </p:cNvSpPr>
          <p:nvPr>
            <p:ph type="subTitle" idx="1"/>
          </p:nvPr>
        </p:nvSpPr>
        <p:spPr>
          <a:xfrm>
            <a:off x="236936" y="2915841"/>
            <a:ext cx="8665500" cy="12417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matchingName="Divider-wave-darkGreen">
  <p:cSld name="Divider-wave-darkGreen">
    <p:bg>
      <p:bgPr>
        <a:solidFill>
          <a:schemeClr val="lt1"/>
        </a:solidFill>
        <a:effectLst/>
      </p:bgPr>
    </p:bg>
    <p:spTree>
      <p:nvGrpSpPr>
        <p:cNvPr id="1" name="Shape 1170"/>
        <p:cNvGrpSpPr/>
        <p:nvPr/>
      </p:nvGrpSpPr>
      <p:grpSpPr>
        <a:xfrm>
          <a:off x="0" y="0"/>
          <a:ext cx="0" cy="0"/>
          <a:chOff x="0" y="0"/>
          <a:chExt cx="0" cy="0"/>
        </a:xfrm>
      </p:grpSpPr>
      <p:pic>
        <p:nvPicPr>
          <p:cNvPr id="1171" name="Google Shape;1171;p180"/>
          <p:cNvPicPr preferRelativeResize="0"/>
          <p:nvPr/>
        </p:nvPicPr>
        <p:blipFill rotWithShape="1">
          <a:blip r:embed="rId2">
            <a:alphaModFix/>
          </a:blip>
          <a:srcRect/>
          <a:stretch/>
        </p:blipFill>
        <p:spPr>
          <a:xfrm>
            <a:off x="1850" y="2379"/>
            <a:ext cx="9140300" cy="5138743"/>
          </a:xfrm>
          <a:prstGeom prst="rect">
            <a:avLst/>
          </a:prstGeom>
          <a:noFill/>
          <a:ln>
            <a:noFill/>
          </a:ln>
        </p:spPr>
      </p:pic>
      <p:sp>
        <p:nvSpPr>
          <p:cNvPr id="1172" name="Google Shape;1172;p180"/>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73" name="Google Shape;1173;p180"/>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1174" name="Google Shape;1174;p180"/>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1175" name="Google Shape;1175;p180"/>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1176" name="Google Shape;1176;p180"/>
          <p:cNvSpPr txBox="1">
            <a:spLocks noGrp="1"/>
          </p:cNvSpPr>
          <p:nvPr>
            <p:ph type="ctrTitle"/>
          </p:nvPr>
        </p:nvSpPr>
        <p:spPr>
          <a:xfrm>
            <a:off x="236936" y="1056085"/>
            <a:ext cx="8665500" cy="1790700"/>
          </a:xfrm>
          <a:prstGeom prst="rect">
            <a:avLst/>
          </a:prstGeom>
          <a:noFill/>
          <a:ln>
            <a:noFill/>
          </a:ln>
        </p:spPr>
        <p:txBody>
          <a:bodyPr spcFirstLastPara="1" wrap="square" lIns="102875" tIns="34275" rIns="102875" bIns="34275" anchor="b"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7" name="Google Shape;1177;p180"/>
          <p:cNvSpPr txBox="1">
            <a:spLocks noGrp="1"/>
          </p:cNvSpPr>
          <p:nvPr>
            <p:ph type="subTitle" idx="1"/>
          </p:nvPr>
        </p:nvSpPr>
        <p:spPr>
          <a:xfrm>
            <a:off x="236936" y="2915841"/>
            <a:ext cx="8665500" cy="12417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matchingName="Divider-wave-darkBlue">
  <p:cSld name="Divider-wave-darkBlue">
    <p:bg>
      <p:bgPr>
        <a:solidFill>
          <a:schemeClr val="lt1"/>
        </a:solidFill>
        <a:effectLst/>
      </p:bgPr>
    </p:bg>
    <p:spTree>
      <p:nvGrpSpPr>
        <p:cNvPr id="1" name="Shape 1178"/>
        <p:cNvGrpSpPr/>
        <p:nvPr/>
      </p:nvGrpSpPr>
      <p:grpSpPr>
        <a:xfrm>
          <a:off x="0" y="0"/>
          <a:ext cx="0" cy="0"/>
          <a:chOff x="0" y="0"/>
          <a:chExt cx="0" cy="0"/>
        </a:xfrm>
      </p:grpSpPr>
      <p:pic>
        <p:nvPicPr>
          <p:cNvPr id="1179" name="Google Shape;1179;p181"/>
          <p:cNvPicPr preferRelativeResize="0"/>
          <p:nvPr/>
        </p:nvPicPr>
        <p:blipFill rotWithShape="1">
          <a:blip r:embed="rId2">
            <a:alphaModFix/>
          </a:blip>
          <a:srcRect/>
          <a:stretch/>
        </p:blipFill>
        <p:spPr>
          <a:xfrm>
            <a:off x="1850" y="0"/>
            <a:ext cx="9140300" cy="5143501"/>
          </a:xfrm>
          <a:prstGeom prst="rect">
            <a:avLst/>
          </a:prstGeom>
          <a:noFill/>
          <a:ln>
            <a:noFill/>
          </a:ln>
        </p:spPr>
      </p:pic>
      <p:sp>
        <p:nvSpPr>
          <p:cNvPr id="1180" name="Google Shape;1180;p181"/>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81" name="Google Shape;1181;p181"/>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1182" name="Google Shape;1182;p181"/>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1183" name="Google Shape;1183;p181"/>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1184" name="Google Shape;1184;p181"/>
          <p:cNvSpPr txBox="1">
            <a:spLocks noGrp="1"/>
          </p:cNvSpPr>
          <p:nvPr>
            <p:ph type="ctrTitle"/>
          </p:nvPr>
        </p:nvSpPr>
        <p:spPr>
          <a:xfrm>
            <a:off x="236936" y="1056085"/>
            <a:ext cx="8665500" cy="1790700"/>
          </a:xfrm>
          <a:prstGeom prst="rect">
            <a:avLst/>
          </a:prstGeom>
          <a:noFill/>
          <a:ln>
            <a:noFill/>
          </a:ln>
        </p:spPr>
        <p:txBody>
          <a:bodyPr spcFirstLastPara="1" wrap="square" lIns="102875" tIns="34275" rIns="102875" bIns="34275" anchor="b"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85" name="Google Shape;1185;p181"/>
          <p:cNvSpPr txBox="1">
            <a:spLocks noGrp="1"/>
          </p:cNvSpPr>
          <p:nvPr>
            <p:ph type="subTitle" idx="1"/>
          </p:nvPr>
        </p:nvSpPr>
        <p:spPr>
          <a:xfrm>
            <a:off x="236936" y="2915841"/>
            <a:ext cx="8665500" cy="12417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matchingName="Divider-wave-purple">
  <p:cSld name="Divider-wave-purple">
    <p:bg>
      <p:bgPr>
        <a:solidFill>
          <a:schemeClr val="lt1"/>
        </a:solidFill>
        <a:effectLst/>
      </p:bgPr>
    </p:bg>
    <p:spTree>
      <p:nvGrpSpPr>
        <p:cNvPr id="1" name="Shape 1186"/>
        <p:cNvGrpSpPr/>
        <p:nvPr/>
      </p:nvGrpSpPr>
      <p:grpSpPr>
        <a:xfrm>
          <a:off x="0" y="0"/>
          <a:ext cx="0" cy="0"/>
          <a:chOff x="0" y="0"/>
          <a:chExt cx="0" cy="0"/>
        </a:xfrm>
      </p:grpSpPr>
      <p:pic>
        <p:nvPicPr>
          <p:cNvPr id="1187" name="Google Shape;1187;p182"/>
          <p:cNvPicPr preferRelativeResize="0"/>
          <p:nvPr/>
        </p:nvPicPr>
        <p:blipFill rotWithShape="1">
          <a:blip r:embed="rId2">
            <a:alphaModFix/>
          </a:blip>
          <a:srcRect/>
          <a:stretch/>
        </p:blipFill>
        <p:spPr>
          <a:xfrm>
            <a:off x="1850" y="1041"/>
            <a:ext cx="9140299" cy="5141418"/>
          </a:xfrm>
          <a:prstGeom prst="rect">
            <a:avLst/>
          </a:prstGeom>
          <a:noFill/>
          <a:ln>
            <a:noFill/>
          </a:ln>
        </p:spPr>
      </p:pic>
      <p:sp>
        <p:nvSpPr>
          <p:cNvPr id="1188" name="Google Shape;1188;p182"/>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89" name="Google Shape;1189;p182"/>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1190" name="Google Shape;1190;p182"/>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1191" name="Google Shape;1191;p182"/>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1192" name="Google Shape;1192;p182"/>
          <p:cNvSpPr txBox="1">
            <a:spLocks noGrp="1"/>
          </p:cNvSpPr>
          <p:nvPr>
            <p:ph type="ctrTitle"/>
          </p:nvPr>
        </p:nvSpPr>
        <p:spPr>
          <a:xfrm>
            <a:off x="236936" y="1676400"/>
            <a:ext cx="8665500" cy="1061100"/>
          </a:xfrm>
          <a:prstGeom prst="rect">
            <a:avLst/>
          </a:prstGeom>
          <a:noFill/>
          <a:ln>
            <a:noFill/>
          </a:ln>
        </p:spPr>
        <p:txBody>
          <a:bodyPr spcFirstLastPara="1" wrap="square" lIns="102875" tIns="34275" rIns="102875" bIns="34275" anchor="b" anchorCtr="0">
            <a:normAutofit/>
          </a:bodyPr>
          <a:lstStyle>
            <a:lvl1pPr lvl="0" algn="ctr"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3" name="Google Shape;1193;p182"/>
          <p:cNvSpPr txBox="1">
            <a:spLocks noGrp="1"/>
          </p:cNvSpPr>
          <p:nvPr>
            <p:ph type="subTitle" idx="1"/>
          </p:nvPr>
        </p:nvSpPr>
        <p:spPr>
          <a:xfrm>
            <a:off x="236936" y="2772399"/>
            <a:ext cx="8665500" cy="747600"/>
          </a:xfrm>
          <a:prstGeom prst="rect">
            <a:avLst/>
          </a:prstGeom>
          <a:noFill/>
          <a:ln>
            <a:noFill/>
          </a:ln>
        </p:spPr>
        <p:txBody>
          <a:bodyPr spcFirstLastPara="1" wrap="square" lIns="102875" tIns="68575" rIns="102875" bIns="102875" anchor="t" anchorCtr="0">
            <a:normAutofit/>
          </a:bodyPr>
          <a:lstStyle>
            <a:lvl1pPr lvl="0" algn="ctr"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matchingName="1_Divider-wave-purple">
  <p:cSld name="1_Divider-wave-purple">
    <p:bg>
      <p:bgPr>
        <a:solidFill>
          <a:schemeClr val="lt1"/>
        </a:solidFill>
        <a:effectLst/>
      </p:bgPr>
    </p:bg>
    <p:spTree>
      <p:nvGrpSpPr>
        <p:cNvPr id="1" name="Shape 1194"/>
        <p:cNvGrpSpPr/>
        <p:nvPr/>
      </p:nvGrpSpPr>
      <p:grpSpPr>
        <a:xfrm>
          <a:off x="0" y="0"/>
          <a:ext cx="0" cy="0"/>
          <a:chOff x="0" y="0"/>
          <a:chExt cx="0" cy="0"/>
        </a:xfrm>
      </p:grpSpPr>
      <p:pic>
        <p:nvPicPr>
          <p:cNvPr id="1195" name="Google Shape;1195;p183"/>
          <p:cNvPicPr preferRelativeResize="0"/>
          <p:nvPr/>
        </p:nvPicPr>
        <p:blipFill rotWithShape="1">
          <a:blip r:embed="rId2">
            <a:alphaModFix/>
          </a:blip>
          <a:srcRect/>
          <a:stretch/>
        </p:blipFill>
        <p:spPr>
          <a:xfrm>
            <a:off x="1851" y="1041"/>
            <a:ext cx="9140299" cy="5141418"/>
          </a:xfrm>
          <a:prstGeom prst="rect">
            <a:avLst/>
          </a:prstGeom>
          <a:noFill/>
          <a:ln>
            <a:noFill/>
          </a:ln>
        </p:spPr>
      </p:pic>
      <p:sp>
        <p:nvSpPr>
          <p:cNvPr id="1196" name="Google Shape;1196;p183"/>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97" name="Google Shape;1197;p183"/>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1198" name="Google Shape;1198;p183"/>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1199" name="Google Shape;1199;p183"/>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1200" name="Google Shape;1200;p183"/>
          <p:cNvSpPr txBox="1">
            <a:spLocks noGrp="1"/>
          </p:cNvSpPr>
          <p:nvPr>
            <p:ph type="ctrTitle"/>
          </p:nvPr>
        </p:nvSpPr>
        <p:spPr>
          <a:xfrm>
            <a:off x="236936" y="1676400"/>
            <a:ext cx="8665500" cy="1061100"/>
          </a:xfrm>
          <a:prstGeom prst="rect">
            <a:avLst/>
          </a:prstGeom>
          <a:noFill/>
          <a:ln>
            <a:noFill/>
          </a:ln>
        </p:spPr>
        <p:txBody>
          <a:bodyPr spcFirstLastPara="1" wrap="square" lIns="102875" tIns="34275" rIns="102875" bIns="34275" anchor="b" anchorCtr="0">
            <a:normAutofit/>
          </a:bodyPr>
          <a:lstStyle>
            <a:lvl1pPr lvl="0" algn="ctr"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1" name="Google Shape;1201;p183"/>
          <p:cNvSpPr txBox="1">
            <a:spLocks noGrp="1"/>
          </p:cNvSpPr>
          <p:nvPr>
            <p:ph type="subTitle" idx="1"/>
          </p:nvPr>
        </p:nvSpPr>
        <p:spPr>
          <a:xfrm>
            <a:off x="236936" y="2772399"/>
            <a:ext cx="8665500" cy="747600"/>
          </a:xfrm>
          <a:prstGeom prst="rect">
            <a:avLst/>
          </a:prstGeom>
          <a:noFill/>
          <a:ln>
            <a:noFill/>
          </a:ln>
        </p:spPr>
        <p:txBody>
          <a:bodyPr spcFirstLastPara="1" wrap="square" lIns="102875" tIns="68575" rIns="102875" bIns="102875" anchor="t" anchorCtr="0">
            <a:normAutofit/>
          </a:bodyPr>
          <a:lstStyle>
            <a:lvl1pPr lvl="0" algn="ctr"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itle-1col">
  <p:cSld name="Title-1col">
    <p:spTree>
      <p:nvGrpSpPr>
        <p:cNvPr id="1" name="Shape 1202"/>
        <p:cNvGrpSpPr/>
        <p:nvPr/>
      </p:nvGrpSpPr>
      <p:grpSpPr>
        <a:xfrm>
          <a:off x="0" y="0"/>
          <a:ext cx="0" cy="0"/>
          <a:chOff x="0" y="0"/>
          <a:chExt cx="0" cy="0"/>
        </a:xfrm>
      </p:grpSpPr>
      <p:sp>
        <p:nvSpPr>
          <p:cNvPr id="1203" name="Google Shape;1203;p184"/>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4" name="Google Shape;1204;p184"/>
          <p:cNvSpPr txBox="1">
            <a:spLocks noGrp="1"/>
          </p:cNvSpPr>
          <p:nvPr>
            <p:ph type="body" idx="1"/>
          </p:nvPr>
        </p:nvSpPr>
        <p:spPr>
          <a:xfrm>
            <a:off x="236934" y="833438"/>
            <a:ext cx="8665500" cy="40245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0"/>
              </a:spcBef>
              <a:spcAft>
                <a:spcPts val="0"/>
              </a:spcAft>
              <a:buSzPts val="1500"/>
              <a:buChar char="•"/>
              <a:defRPr>
                <a:solidFill>
                  <a:schemeClr val="dk1"/>
                </a:solidFill>
              </a:defRPr>
            </a:lvl1pPr>
            <a:lvl2pPr marL="914400" lvl="1" indent="-298450" algn="l" rtl="0">
              <a:lnSpc>
                <a:spcPct val="100000"/>
              </a:lnSpc>
              <a:spcBef>
                <a:spcPts val="500"/>
              </a:spcBef>
              <a:spcAft>
                <a:spcPts val="0"/>
              </a:spcAft>
              <a:buSzPts val="1100"/>
              <a:buChar char="⁃"/>
              <a:defRPr>
                <a:solidFill>
                  <a:schemeClr val="dk1"/>
                </a:solidFill>
              </a:defRPr>
            </a:lvl2pPr>
            <a:lvl3pPr marL="1371600" lvl="2" indent="-285750" algn="l" rtl="0">
              <a:lnSpc>
                <a:spcPct val="100000"/>
              </a:lnSpc>
              <a:spcBef>
                <a:spcPts val="500"/>
              </a:spcBef>
              <a:spcAft>
                <a:spcPts val="0"/>
              </a:spcAft>
              <a:buSzPts val="900"/>
              <a:buChar char="•"/>
              <a:defRPr>
                <a:solidFill>
                  <a:schemeClr val="dk1"/>
                </a:solidFill>
              </a:defRPr>
            </a:lvl3pPr>
            <a:lvl4pPr marL="1828800" lvl="3" indent="-285750" algn="l" rtl="0">
              <a:lnSpc>
                <a:spcPct val="100000"/>
              </a:lnSpc>
              <a:spcBef>
                <a:spcPts val="200"/>
              </a:spcBef>
              <a:spcAft>
                <a:spcPts val="0"/>
              </a:spcAft>
              <a:buSzPts val="900"/>
              <a:buChar char="▪"/>
              <a:defRPr>
                <a:solidFill>
                  <a:schemeClr val="dk1"/>
                </a:solidFill>
              </a:defRPr>
            </a:lvl4pPr>
            <a:lvl5pPr marL="2286000" lvl="4" indent="-285750" algn="l" rtl="0">
              <a:lnSpc>
                <a:spcPct val="100000"/>
              </a:lnSpc>
              <a:spcBef>
                <a:spcPts val="200"/>
              </a:spcBef>
              <a:spcAft>
                <a:spcPts val="0"/>
              </a:spcAft>
              <a:buSzPts val="900"/>
              <a:buChar char="•"/>
              <a:defRPr>
                <a:solidFill>
                  <a:schemeClr val="dk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Divider-wave-blue">
  <p:cSld name="Divider-wave-blue">
    <p:bg>
      <p:bgPr>
        <a:solidFill>
          <a:schemeClr val="lt1"/>
        </a:solidFill>
        <a:effectLst/>
      </p:bgPr>
    </p:bg>
    <p:spTree>
      <p:nvGrpSpPr>
        <p:cNvPr id="1" name="Shape 106"/>
        <p:cNvGrpSpPr/>
        <p:nvPr/>
      </p:nvGrpSpPr>
      <p:grpSpPr>
        <a:xfrm>
          <a:off x="0" y="0"/>
          <a:ext cx="0" cy="0"/>
          <a:chOff x="0" y="0"/>
          <a:chExt cx="0" cy="0"/>
        </a:xfrm>
      </p:grpSpPr>
      <p:pic>
        <p:nvPicPr>
          <p:cNvPr id="107" name="Google Shape;107;p19"/>
          <p:cNvPicPr preferRelativeResize="0"/>
          <p:nvPr/>
        </p:nvPicPr>
        <p:blipFill rotWithShape="1">
          <a:blip r:embed="rId2">
            <a:alphaModFix/>
          </a:blip>
          <a:srcRect/>
          <a:stretch/>
        </p:blipFill>
        <p:spPr>
          <a:xfrm>
            <a:off x="1850" y="0"/>
            <a:ext cx="9140300" cy="5143501"/>
          </a:xfrm>
          <a:prstGeom prst="rect">
            <a:avLst/>
          </a:prstGeom>
          <a:noFill/>
          <a:ln>
            <a:noFill/>
          </a:ln>
        </p:spPr>
      </p:pic>
      <p:sp>
        <p:nvSpPr>
          <p:cNvPr id="108" name="Google Shape;108;p19"/>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09" name="Google Shape;109;p19"/>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Zscaler, Inc. All rights reserved.</a:t>
            </a:r>
            <a:endParaRPr sz="1100"/>
          </a:p>
        </p:txBody>
      </p:sp>
      <p:sp>
        <p:nvSpPr>
          <p:cNvPr id="110" name="Google Shape;110;p19"/>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 2022</a:t>
            </a:r>
            <a:endParaRPr sz="500">
              <a:solidFill>
                <a:schemeClr val="lt1"/>
              </a:solidFill>
              <a:latin typeface="Arial"/>
              <a:ea typeface="Arial"/>
              <a:cs typeface="Arial"/>
              <a:sym typeface="Arial"/>
            </a:endParaRPr>
          </a:p>
        </p:txBody>
      </p:sp>
      <p:pic>
        <p:nvPicPr>
          <p:cNvPr id="111" name="Google Shape;111;p19"/>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112" name="Google Shape;112;p19"/>
          <p:cNvSpPr txBox="1">
            <a:spLocks noGrp="1"/>
          </p:cNvSpPr>
          <p:nvPr>
            <p:ph type="ctrTitle"/>
          </p:nvPr>
        </p:nvSpPr>
        <p:spPr>
          <a:xfrm>
            <a:off x="236936" y="1056085"/>
            <a:ext cx="8665500" cy="1790700"/>
          </a:xfrm>
          <a:prstGeom prst="rect">
            <a:avLst/>
          </a:prstGeom>
          <a:noFill/>
          <a:ln>
            <a:noFill/>
          </a:ln>
        </p:spPr>
        <p:txBody>
          <a:bodyPr spcFirstLastPara="1" wrap="square" lIns="102875" tIns="34275" rIns="102875" bIns="34275" anchor="b"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3" name="Google Shape;113;p19"/>
          <p:cNvSpPr txBox="1">
            <a:spLocks noGrp="1"/>
          </p:cNvSpPr>
          <p:nvPr>
            <p:ph type="subTitle" idx="1"/>
          </p:nvPr>
        </p:nvSpPr>
        <p:spPr>
          <a:xfrm>
            <a:off x="236936" y="2915841"/>
            <a:ext cx="8665500" cy="12417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Title-1col-watermark">
  <p:cSld name="Title-1col-watermark">
    <p:spTree>
      <p:nvGrpSpPr>
        <p:cNvPr id="1" name="Shape 1205"/>
        <p:cNvGrpSpPr/>
        <p:nvPr/>
      </p:nvGrpSpPr>
      <p:grpSpPr>
        <a:xfrm>
          <a:off x="0" y="0"/>
          <a:ext cx="0" cy="0"/>
          <a:chOff x="0" y="0"/>
          <a:chExt cx="0" cy="0"/>
        </a:xfrm>
      </p:grpSpPr>
      <p:grpSp>
        <p:nvGrpSpPr>
          <p:cNvPr id="1206" name="Google Shape;1206;p185"/>
          <p:cNvGrpSpPr/>
          <p:nvPr/>
        </p:nvGrpSpPr>
        <p:grpSpPr>
          <a:xfrm>
            <a:off x="5599158" y="696"/>
            <a:ext cx="3625123" cy="4886961"/>
            <a:chOff x="7465544" y="1"/>
            <a:chExt cx="4833498" cy="6515947"/>
          </a:xfrm>
        </p:grpSpPr>
        <p:pic>
          <p:nvPicPr>
            <p:cNvPr id="1207" name="Google Shape;1207;p185"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1208" name="Google Shape;1208;p185"/>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209" name="Google Shape;1209;p185"/>
          <p:cNvSpPr txBox="1">
            <a:spLocks noGrp="1"/>
          </p:cNvSpPr>
          <p:nvPr>
            <p:ph type="body" idx="1"/>
          </p:nvPr>
        </p:nvSpPr>
        <p:spPr>
          <a:xfrm>
            <a:off x="236935" y="833438"/>
            <a:ext cx="86655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10" name="Google Shape;1210;p185"/>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itle-2col">
  <p:cSld name="Title-2col">
    <p:spTree>
      <p:nvGrpSpPr>
        <p:cNvPr id="1" name="Shape 1211"/>
        <p:cNvGrpSpPr/>
        <p:nvPr/>
      </p:nvGrpSpPr>
      <p:grpSpPr>
        <a:xfrm>
          <a:off x="0" y="0"/>
          <a:ext cx="0" cy="0"/>
          <a:chOff x="0" y="0"/>
          <a:chExt cx="0" cy="0"/>
        </a:xfrm>
      </p:grpSpPr>
      <p:sp>
        <p:nvSpPr>
          <p:cNvPr id="1212" name="Google Shape;1212;p186"/>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3" name="Google Shape;1213;p186"/>
          <p:cNvSpPr txBox="1">
            <a:spLocks noGrp="1"/>
          </p:cNvSpPr>
          <p:nvPr>
            <p:ph type="body" idx="1"/>
          </p:nvPr>
        </p:nvSpPr>
        <p:spPr>
          <a:xfrm>
            <a:off x="236935" y="833438"/>
            <a:ext cx="4306500" cy="40245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1100"/>
              </a:spcBef>
              <a:spcAft>
                <a:spcPts val="0"/>
              </a:spcAft>
              <a:buSzPts val="1500"/>
              <a:buChar char="•"/>
              <a:defRPr/>
            </a:lvl1pPr>
            <a:lvl2pPr marL="914400" lvl="1" indent="-298450" algn="l" rtl="0">
              <a:lnSpc>
                <a:spcPct val="100000"/>
              </a:lnSpc>
              <a:spcBef>
                <a:spcPts val="500"/>
              </a:spcBef>
              <a:spcAft>
                <a:spcPts val="0"/>
              </a:spcAft>
              <a:buSzPts val="11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14" name="Google Shape;1214;p186"/>
          <p:cNvSpPr txBox="1">
            <a:spLocks noGrp="1"/>
          </p:cNvSpPr>
          <p:nvPr>
            <p:ph type="body" idx="2"/>
          </p:nvPr>
        </p:nvSpPr>
        <p:spPr>
          <a:xfrm>
            <a:off x="4595813" y="833439"/>
            <a:ext cx="43065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2col-watermark">
  <p:cSld name="Title-2col-watermark">
    <p:spTree>
      <p:nvGrpSpPr>
        <p:cNvPr id="1" name="Shape 1215"/>
        <p:cNvGrpSpPr/>
        <p:nvPr/>
      </p:nvGrpSpPr>
      <p:grpSpPr>
        <a:xfrm>
          <a:off x="0" y="0"/>
          <a:ext cx="0" cy="0"/>
          <a:chOff x="0" y="0"/>
          <a:chExt cx="0" cy="0"/>
        </a:xfrm>
      </p:grpSpPr>
      <p:grpSp>
        <p:nvGrpSpPr>
          <p:cNvPr id="1216" name="Google Shape;1216;p187"/>
          <p:cNvGrpSpPr/>
          <p:nvPr/>
        </p:nvGrpSpPr>
        <p:grpSpPr>
          <a:xfrm>
            <a:off x="5599158" y="696"/>
            <a:ext cx="3625123" cy="4886961"/>
            <a:chOff x="7465544" y="1"/>
            <a:chExt cx="4833498" cy="6515947"/>
          </a:xfrm>
        </p:grpSpPr>
        <p:pic>
          <p:nvPicPr>
            <p:cNvPr id="1217" name="Google Shape;1217;p187"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1218" name="Google Shape;1218;p187"/>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219" name="Google Shape;1219;p187"/>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20" name="Google Shape;1220;p187"/>
          <p:cNvSpPr txBox="1">
            <a:spLocks noGrp="1"/>
          </p:cNvSpPr>
          <p:nvPr>
            <p:ph type="body" idx="1"/>
          </p:nvPr>
        </p:nvSpPr>
        <p:spPr>
          <a:xfrm>
            <a:off x="236935" y="833438"/>
            <a:ext cx="4306500" cy="40245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1100"/>
              </a:spcBef>
              <a:spcAft>
                <a:spcPts val="0"/>
              </a:spcAft>
              <a:buSzPts val="1500"/>
              <a:buChar char="•"/>
              <a:defRPr>
                <a:solidFill>
                  <a:schemeClr val="dk1"/>
                </a:solidFill>
              </a:defRPr>
            </a:lvl1pPr>
            <a:lvl2pPr marL="914400" lvl="1" indent="-298450" algn="l" rtl="0">
              <a:lnSpc>
                <a:spcPct val="100000"/>
              </a:lnSpc>
              <a:spcBef>
                <a:spcPts val="500"/>
              </a:spcBef>
              <a:spcAft>
                <a:spcPts val="0"/>
              </a:spcAft>
              <a:buSzPts val="1100"/>
              <a:buChar char="⁃"/>
              <a:defRPr>
                <a:solidFill>
                  <a:schemeClr val="dk1"/>
                </a:solidFill>
              </a:defRPr>
            </a:lvl2pPr>
            <a:lvl3pPr marL="1371600" lvl="2" indent="-285750" algn="l" rtl="0">
              <a:lnSpc>
                <a:spcPct val="100000"/>
              </a:lnSpc>
              <a:spcBef>
                <a:spcPts val="900"/>
              </a:spcBef>
              <a:spcAft>
                <a:spcPts val="0"/>
              </a:spcAft>
              <a:buSzPts val="900"/>
              <a:buChar char="•"/>
              <a:defRPr>
                <a:solidFill>
                  <a:schemeClr val="dk1"/>
                </a:solidFill>
              </a:defRPr>
            </a:lvl3pPr>
            <a:lvl4pPr marL="1828800" lvl="3" indent="-285750" algn="l" rtl="0">
              <a:lnSpc>
                <a:spcPct val="100000"/>
              </a:lnSpc>
              <a:spcBef>
                <a:spcPts val="500"/>
              </a:spcBef>
              <a:spcAft>
                <a:spcPts val="0"/>
              </a:spcAft>
              <a:buSzPts val="900"/>
              <a:buChar char="▪"/>
              <a:defRPr>
                <a:solidFill>
                  <a:schemeClr val="dk1"/>
                </a:solidFill>
              </a:defRPr>
            </a:lvl4pPr>
            <a:lvl5pPr marL="2286000" lvl="4" indent="-285750" algn="l" rtl="0">
              <a:lnSpc>
                <a:spcPct val="100000"/>
              </a:lnSpc>
              <a:spcBef>
                <a:spcPts val="500"/>
              </a:spcBef>
              <a:spcAft>
                <a:spcPts val="0"/>
              </a:spcAft>
              <a:buSzPts val="900"/>
              <a:buChar char="•"/>
              <a:defRPr>
                <a:solidFill>
                  <a:schemeClr val="dk1"/>
                </a:solidFill>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21" name="Google Shape;1221;p187"/>
          <p:cNvSpPr txBox="1">
            <a:spLocks noGrp="1"/>
          </p:cNvSpPr>
          <p:nvPr>
            <p:ph type="body" idx="2"/>
          </p:nvPr>
        </p:nvSpPr>
        <p:spPr>
          <a:xfrm>
            <a:off x="4595813" y="833439"/>
            <a:ext cx="43065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Title-2col-subhead">
  <p:cSld name="Title-2col-subhead">
    <p:spTree>
      <p:nvGrpSpPr>
        <p:cNvPr id="1" name="Shape 1222"/>
        <p:cNvGrpSpPr/>
        <p:nvPr/>
      </p:nvGrpSpPr>
      <p:grpSpPr>
        <a:xfrm>
          <a:off x="0" y="0"/>
          <a:ext cx="0" cy="0"/>
          <a:chOff x="0" y="0"/>
          <a:chExt cx="0" cy="0"/>
        </a:xfrm>
      </p:grpSpPr>
      <p:sp>
        <p:nvSpPr>
          <p:cNvPr id="1223" name="Google Shape;1223;p188"/>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24" name="Google Shape;1224;p188"/>
          <p:cNvSpPr txBox="1">
            <a:spLocks noGrp="1"/>
          </p:cNvSpPr>
          <p:nvPr>
            <p:ph type="body" idx="1"/>
          </p:nvPr>
        </p:nvSpPr>
        <p:spPr>
          <a:xfrm>
            <a:off x="236935" y="1388744"/>
            <a:ext cx="4306500" cy="34692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1100"/>
              </a:spcBef>
              <a:spcAft>
                <a:spcPts val="0"/>
              </a:spcAft>
              <a:buSzPts val="1500"/>
              <a:buChar char="•"/>
              <a:defRPr>
                <a:solidFill>
                  <a:schemeClr val="dk1"/>
                </a:solidFill>
              </a:defRPr>
            </a:lvl1pPr>
            <a:lvl2pPr marL="914400" lvl="1" indent="-298450" algn="l" rtl="0">
              <a:lnSpc>
                <a:spcPct val="100000"/>
              </a:lnSpc>
              <a:spcBef>
                <a:spcPts val="500"/>
              </a:spcBef>
              <a:spcAft>
                <a:spcPts val="0"/>
              </a:spcAft>
              <a:buSzPts val="1100"/>
              <a:buChar char="⁃"/>
              <a:defRPr>
                <a:solidFill>
                  <a:schemeClr val="dk1"/>
                </a:solidFill>
              </a:defRPr>
            </a:lvl2pPr>
            <a:lvl3pPr marL="1371600" lvl="2" indent="-285750" algn="l" rtl="0">
              <a:lnSpc>
                <a:spcPct val="100000"/>
              </a:lnSpc>
              <a:spcBef>
                <a:spcPts val="900"/>
              </a:spcBef>
              <a:spcAft>
                <a:spcPts val="0"/>
              </a:spcAft>
              <a:buSzPts val="900"/>
              <a:buChar char="•"/>
              <a:defRPr>
                <a:solidFill>
                  <a:schemeClr val="dk1"/>
                </a:solidFill>
              </a:defRPr>
            </a:lvl3pPr>
            <a:lvl4pPr marL="1828800" lvl="3" indent="-285750" algn="l" rtl="0">
              <a:lnSpc>
                <a:spcPct val="100000"/>
              </a:lnSpc>
              <a:spcBef>
                <a:spcPts val="500"/>
              </a:spcBef>
              <a:spcAft>
                <a:spcPts val="0"/>
              </a:spcAft>
              <a:buSzPts val="900"/>
              <a:buChar char="▪"/>
              <a:defRPr>
                <a:solidFill>
                  <a:schemeClr val="dk1"/>
                </a:solidFill>
              </a:defRPr>
            </a:lvl4pPr>
            <a:lvl5pPr marL="2286000" lvl="4" indent="-285750" algn="l" rtl="0">
              <a:lnSpc>
                <a:spcPct val="100000"/>
              </a:lnSpc>
              <a:spcBef>
                <a:spcPts val="500"/>
              </a:spcBef>
              <a:spcAft>
                <a:spcPts val="0"/>
              </a:spcAft>
              <a:buSzPts val="900"/>
              <a:buChar char="•"/>
              <a:defRPr>
                <a:solidFill>
                  <a:schemeClr val="dk1"/>
                </a:solidFill>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25" name="Google Shape;1225;p188"/>
          <p:cNvSpPr txBox="1">
            <a:spLocks noGrp="1"/>
          </p:cNvSpPr>
          <p:nvPr>
            <p:ph type="body" idx="2"/>
          </p:nvPr>
        </p:nvSpPr>
        <p:spPr>
          <a:xfrm>
            <a:off x="4595813" y="1388745"/>
            <a:ext cx="4306500" cy="34692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26" name="Google Shape;1226;p188"/>
          <p:cNvSpPr txBox="1">
            <a:spLocks noGrp="1"/>
          </p:cNvSpPr>
          <p:nvPr>
            <p:ph type="body" idx="3"/>
          </p:nvPr>
        </p:nvSpPr>
        <p:spPr>
          <a:xfrm>
            <a:off x="236935" y="897731"/>
            <a:ext cx="4306500" cy="490500"/>
          </a:xfrm>
          <a:prstGeom prst="rect">
            <a:avLst/>
          </a:prstGeom>
          <a:noFill/>
          <a:ln>
            <a:noFill/>
          </a:ln>
        </p:spPr>
        <p:txBody>
          <a:bodyPr spcFirstLastPara="1" wrap="square" lIns="102875" tIns="68575" rIns="102875" bIns="102875" anchor="b" anchorCtr="0">
            <a:normAutofit/>
          </a:bodyPr>
          <a:lstStyle>
            <a:lvl1pPr marL="457200" lvl="0" indent="-228600" algn="l" rtl="0">
              <a:lnSpc>
                <a:spcPct val="100000"/>
              </a:lnSpc>
              <a:spcBef>
                <a:spcPts val="1100"/>
              </a:spcBef>
              <a:spcAft>
                <a:spcPts val="0"/>
              </a:spcAft>
              <a:buSzPts val="1900"/>
              <a:buNone/>
              <a:defRPr sz="1500" b="1">
                <a:solidFill>
                  <a:schemeClr val="accent1"/>
                </a:solidFill>
              </a:defRPr>
            </a:lvl1pPr>
            <a:lvl2pPr marL="914400" lvl="1" indent="-228600" algn="l" rtl="0">
              <a:lnSpc>
                <a:spcPct val="100000"/>
              </a:lnSpc>
              <a:spcBef>
                <a:spcPts val="500"/>
              </a:spcBef>
              <a:spcAft>
                <a:spcPts val="0"/>
              </a:spcAft>
              <a:buSzPts val="1100"/>
              <a:buNone/>
              <a:defRPr/>
            </a:lvl2pPr>
            <a:lvl3pPr marL="1371600" lvl="2" indent="-228600" algn="l" rtl="0">
              <a:lnSpc>
                <a:spcPct val="100000"/>
              </a:lnSpc>
              <a:spcBef>
                <a:spcPts val="900"/>
              </a:spcBef>
              <a:spcAft>
                <a:spcPts val="0"/>
              </a:spcAft>
              <a:buSzPts val="900"/>
              <a:buNone/>
              <a:defRPr/>
            </a:lvl3pPr>
            <a:lvl4pPr marL="1828800" lvl="3" indent="-228600" algn="l" rtl="0">
              <a:lnSpc>
                <a:spcPct val="100000"/>
              </a:lnSpc>
              <a:spcBef>
                <a:spcPts val="500"/>
              </a:spcBef>
              <a:spcAft>
                <a:spcPts val="0"/>
              </a:spcAft>
              <a:buSzPts val="900"/>
              <a:buNone/>
              <a:defRPr/>
            </a:lvl4pPr>
            <a:lvl5pPr marL="2286000" lvl="4" indent="-228600" algn="l" rtl="0">
              <a:lnSpc>
                <a:spcPct val="100000"/>
              </a:lnSpc>
              <a:spcBef>
                <a:spcPts val="500"/>
              </a:spcBef>
              <a:spcAft>
                <a:spcPts val="0"/>
              </a:spcAft>
              <a:buSzPts val="9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27" name="Google Shape;1227;p188"/>
          <p:cNvSpPr txBox="1">
            <a:spLocks noGrp="1"/>
          </p:cNvSpPr>
          <p:nvPr>
            <p:ph type="body" idx="4"/>
          </p:nvPr>
        </p:nvSpPr>
        <p:spPr>
          <a:xfrm>
            <a:off x="4595813" y="897731"/>
            <a:ext cx="4306500" cy="490500"/>
          </a:xfrm>
          <a:prstGeom prst="rect">
            <a:avLst/>
          </a:prstGeom>
          <a:noFill/>
          <a:ln>
            <a:noFill/>
          </a:ln>
        </p:spPr>
        <p:txBody>
          <a:bodyPr spcFirstLastPara="1" wrap="square" lIns="102875" tIns="68575" rIns="102875" bIns="102875" anchor="b" anchorCtr="0">
            <a:normAutofit/>
          </a:bodyPr>
          <a:lstStyle>
            <a:lvl1pPr marL="457200" lvl="0" indent="-228600" algn="l" rtl="0">
              <a:lnSpc>
                <a:spcPct val="100000"/>
              </a:lnSpc>
              <a:spcBef>
                <a:spcPts val="1100"/>
              </a:spcBef>
              <a:spcAft>
                <a:spcPts val="0"/>
              </a:spcAft>
              <a:buSzPts val="1900"/>
              <a:buNone/>
              <a:defRPr sz="1500" b="1">
                <a:solidFill>
                  <a:schemeClr val="accent1"/>
                </a:solidFill>
              </a:defRPr>
            </a:lvl1pPr>
            <a:lvl2pPr marL="914400" lvl="1" indent="-228600" algn="l" rtl="0">
              <a:lnSpc>
                <a:spcPct val="100000"/>
              </a:lnSpc>
              <a:spcBef>
                <a:spcPts val="500"/>
              </a:spcBef>
              <a:spcAft>
                <a:spcPts val="0"/>
              </a:spcAft>
              <a:buSzPts val="1100"/>
              <a:buNone/>
              <a:defRPr/>
            </a:lvl2pPr>
            <a:lvl3pPr marL="1371600" lvl="2" indent="-228600" algn="l" rtl="0">
              <a:lnSpc>
                <a:spcPct val="100000"/>
              </a:lnSpc>
              <a:spcBef>
                <a:spcPts val="900"/>
              </a:spcBef>
              <a:spcAft>
                <a:spcPts val="0"/>
              </a:spcAft>
              <a:buSzPts val="900"/>
              <a:buNone/>
              <a:defRPr/>
            </a:lvl3pPr>
            <a:lvl4pPr marL="1828800" lvl="3" indent="-228600" algn="l" rtl="0">
              <a:lnSpc>
                <a:spcPct val="100000"/>
              </a:lnSpc>
              <a:spcBef>
                <a:spcPts val="500"/>
              </a:spcBef>
              <a:spcAft>
                <a:spcPts val="0"/>
              </a:spcAft>
              <a:buSzPts val="900"/>
              <a:buNone/>
              <a:defRPr/>
            </a:lvl4pPr>
            <a:lvl5pPr marL="2286000" lvl="4" indent="-228600" algn="l" rtl="0">
              <a:lnSpc>
                <a:spcPct val="100000"/>
              </a:lnSpc>
              <a:spcBef>
                <a:spcPts val="500"/>
              </a:spcBef>
              <a:spcAft>
                <a:spcPts val="0"/>
              </a:spcAft>
              <a:buSzPts val="9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Title-2col-watermark-subhead">
  <p:cSld name="Title-2col-watermark-subhead">
    <p:spTree>
      <p:nvGrpSpPr>
        <p:cNvPr id="1" name="Shape 1228"/>
        <p:cNvGrpSpPr/>
        <p:nvPr/>
      </p:nvGrpSpPr>
      <p:grpSpPr>
        <a:xfrm>
          <a:off x="0" y="0"/>
          <a:ext cx="0" cy="0"/>
          <a:chOff x="0" y="0"/>
          <a:chExt cx="0" cy="0"/>
        </a:xfrm>
      </p:grpSpPr>
      <p:grpSp>
        <p:nvGrpSpPr>
          <p:cNvPr id="1229" name="Google Shape;1229;p189"/>
          <p:cNvGrpSpPr/>
          <p:nvPr/>
        </p:nvGrpSpPr>
        <p:grpSpPr>
          <a:xfrm>
            <a:off x="5599158" y="696"/>
            <a:ext cx="3625123" cy="4886961"/>
            <a:chOff x="7465544" y="1"/>
            <a:chExt cx="4833498" cy="6515947"/>
          </a:xfrm>
        </p:grpSpPr>
        <p:pic>
          <p:nvPicPr>
            <p:cNvPr id="1230" name="Google Shape;1230;p189"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1231" name="Google Shape;1231;p189"/>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232" name="Google Shape;1232;p189"/>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33" name="Google Shape;1233;p189"/>
          <p:cNvSpPr txBox="1">
            <a:spLocks noGrp="1"/>
          </p:cNvSpPr>
          <p:nvPr>
            <p:ph type="body" idx="1"/>
          </p:nvPr>
        </p:nvSpPr>
        <p:spPr>
          <a:xfrm>
            <a:off x="236935" y="1388744"/>
            <a:ext cx="4306500" cy="34692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1100"/>
              </a:spcBef>
              <a:spcAft>
                <a:spcPts val="0"/>
              </a:spcAft>
              <a:buSzPts val="1500"/>
              <a:buChar char="•"/>
              <a:defRPr>
                <a:solidFill>
                  <a:schemeClr val="dk1"/>
                </a:solidFill>
              </a:defRPr>
            </a:lvl1pPr>
            <a:lvl2pPr marL="914400" lvl="1" indent="-298450" algn="l" rtl="0">
              <a:lnSpc>
                <a:spcPct val="100000"/>
              </a:lnSpc>
              <a:spcBef>
                <a:spcPts val="500"/>
              </a:spcBef>
              <a:spcAft>
                <a:spcPts val="0"/>
              </a:spcAft>
              <a:buSzPts val="1100"/>
              <a:buChar char="⁃"/>
              <a:defRPr>
                <a:solidFill>
                  <a:schemeClr val="dk1"/>
                </a:solidFill>
              </a:defRPr>
            </a:lvl2pPr>
            <a:lvl3pPr marL="1371600" lvl="2" indent="-285750" algn="l" rtl="0">
              <a:lnSpc>
                <a:spcPct val="100000"/>
              </a:lnSpc>
              <a:spcBef>
                <a:spcPts val="900"/>
              </a:spcBef>
              <a:spcAft>
                <a:spcPts val="0"/>
              </a:spcAft>
              <a:buSzPts val="900"/>
              <a:buChar char="•"/>
              <a:defRPr>
                <a:solidFill>
                  <a:schemeClr val="dk1"/>
                </a:solidFill>
              </a:defRPr>
            </a:lvl3pPr>
            <a:lvl4pPr marL="1828800" lvl="3" indent="-285750" algn="l" rtl="0">
              <a:lnSpc>
                <a:spcPct val="100000"/>
              </a:lnSpc>
              <a:spcBef>
                <a:spcPts val="500"/>
              </a:spcBef>
              <a:spcAft>
                <a:spcPts val="0"/>
              </a:spcAft>
              <a:buSzPts val="900"/>
              <a:buChar char="▪"/>
              <a:defRPr>
                <a:solidFill>
                  <a:schemeClr val="dk1"/>
                </a:solidFill>
              </a:defRPr>
            </a:lvl4pPr>
            <a:lvl5pPr marL="2286000" lvl="4" indent="-285750" algn="l" rtl="0">
              <a:lnSpc>
                <a:spcPct val="100000"/>
              </a:lnSpc>
              <a:spcBef>
                <a:spcPts val="500"/>
              </a:spcBef>
              <a:spcAft>
                <a:spcPts val="0"/>
              </a:spcAft>
              <a:buSzPts val="900"/>
              <a:buChar char="•"/>
              <a:defRPr>
                <a:solidFill>
                  <a:schemeClr val="dk1"/>
                </a:solidFill>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34" name="Google Shape;1234;p189"/>
          <p:cNvSpPr txBox="1">
            <a:spLocks noGrp="1"/>
          </p:cNvSpPr>
          <p:nvPr>
            <p:ph type="body" idx="2"/>
          </p:nvPr>
        </p:nvSpPr>
        <p:spPr>
          <a:xfrm>
            <a:off x="4595813" y="1388745"/>
            <a:ext cx="4306500" cy="34692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35" name="Google Shape;1235;p189"/>
          <p:cNvSpPr txBox="1">
            <a:spLocks noGrp="1"/>
          </p:cNvSpPr>
          <p:nvPr>
            <p:ph type="body" idx="3"/>
          </p:nvPr>
        </p:nvSpPr>
        <p:spPr>
          <a:xfrm>
            <a:off x="236935" y="897731"/>
            <a:ext cx="4306500" cy="490500"/>
          </a:xfrm>
          <a:prstGeom prst="rect">
            <a:avLst/>
          </a:prstGeom>
          <a:noFill/>
          <a:ln>
            <a:noFill/>
          </a:ln>
        </p:spPr>
        <p:txBody>
          <a:bodyPr spcFirstLastPara="1" wrap="square" lIns="102875" tIns="68575" rIns="102875" bIns="102875" anchor="b" anchorCtr="0">
            <a:normAutofit/>
          </a:bodyPr>
          <a:lstStyle>
            <a:lvl1pPr marL="457200" lvl="0" indent="-228600" algn="l" rtl="0">
              <a:lnSpc>
                <a:spcPct val="100000"/>
              </a:lnSpc>
              <a:spcBef>
                <a:spcPts val="1100"/>
              </a:spcBef>
              <a:spcAft>
                <a:spcPts val="0"/>
              </a:spcAft>
              <a:buSzPts val="1900"/>
              <a:buNone/>
              <a:defRPr sz="1500" b="1">
                <a:solidFill>
                  <a:schemeClr val="accent1"/>
                </a:solidFill>
              </a:defRPr>
            </a:lvl1pPr>
            <a:lvl2pPr marL="914400" lvl="1" indent="-228600" algn="l" rtl="0">
              <a:lnSpc>
                <a:spcPct val="100000"/>
              </a:lnSpc>
              <a:spcBef>
                <a:spcPts val="500"/>
              </a:spcBef>
              <a:spcAft>
                <a:spcPts val="0"/>
              </a:spcAft>
              <a:buSzPts val="1100"/>
              <a:buNone/>
              <a:defRPr/>
            </a:lvl2pPr>
            <a:lvl3pPr marL="1371600" lvl="2" indent="-228600" algn="l" rtl="0">
              <a:lnSpc>
                <a:spcPct val="100000"/>
              </a:lnSpc>
              <a:spcBef>
                <a:spcPts val="900"/>
              </a:spcBef>
              <a:spcAft>
                <a:spcPts val="0"/>
              </a:spcAft>
              <a:buSzPts val="900"/>
              <a:buNone/>
              <a:defRPr/>
            </a:lvl3pPr>
            <a:lvl4pPr marL="1828800" lvl="3" indent="-228600" algn="l" rtl="0">
              <a:lnSpc>
                <a:spcPct val="100000"/>
              </a:lnSpc>
              <a:spcBef>
                <a:spcPts val="500"/>
              </a:spcBef>
              <a:spcAft>
                <a:spcPts val="0"/>
              </a:spcAft>
              <a:buSzPts val="900"/>
              <a:buNone/>
              <a:defRPr/>
            </a:lvl4pPr>
            <a:lvl5pPr marL="2286000" lvl="4" indent="-228600" algn="l" rtl="0">
              <a:lnSpc>
                <a:spcPct val="100000"/>
              </a:lnSpc>
              <a:spcBef>
                <a:spcPts val="500"/>
              </a:spcBef>
              <a:spcAft>
                <a:spcPts val="0"/>
              </a:spcAft>
              <a:buSzPts val="9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36" name="Google Shape;1236;p189"/>
          <p:cNvSpPr txBox="1">
            <a:spLocks noGrp="1"/>
          </p:cNvSpPr>
          <p:nvPr>
            <p:ph type="body" idx="4"/>
          </p:nvPr>
        </p:nvSpPr>
        <p:spPr>
          <a:xfrm>
            <a:off x="4595813" y="897731"/>
            <a:ext cx="4306500" cy="490500"/>
          </a:xfrm>
          <a:prstGeom prst="rect">
            <a:avLst/>
          </a:prstGeom>
          <a:noFill/>
          <a:ln>
            <a:noFill/>
          </a:ln>
        </p:spPr>
        <p:txBody>
          <a:bodyPr spcFirstLastPara="1" wrap="square" lIns="102875" tIns="68575" rIns="102875" bIns="102875" anchor="b" anchorCtr="0">
            <a:normAutofit/>
          </a:bodyPr>
          <a:lstStyle>
            <a:lvl1pPr marL="457200" lvl="0" indent="-228600" algn="l" rtl="0">
              <a:lnSpc>
                <a:spcPct val="100000"/>
              </a:lnSpc>
              <a:spcBef>
                <a:spcPts val="1100"/>
              </a:spcBef>
              <a:spcAft>
                <a:spcPts val="0"/>
              </a:spcAft>
              <a:buSzPts val="1900"/>
              <a:buNone/>
              <a:defRPr sz="1500" b="1">
                <a:solidFill>
                  <a:schemeClr val="accent1"/>
                </a:solidFill>
              </a:defRPr>
            </a:lvl1pPr>
            <a:lvl2pPr marL="914400" lvl="1" indent="-228600" algn="l" rtl="0">
              <a:lnSpc>
                <a:spcPct val="100000"/>
              </a:lnSpc>
              <a:spcBef>
                <a:spcPts val="500"/>
              </a:spcBef>
              <a:spcAft>
                <a:spcPts val="0"/>
              </a:spcAft>
              <a:buSzPts val="1100"/>
              <a:buNone/>
              <a:defRPr/>
            </a:lvl2pPr>
            <a:lvl3pPr marL="1371600" lvl="2" indent="-228600" algn="l" rtl="0">
              <a:lnSpc>
                <a:spcPct val="100000"/>
              </a:lnSpc>
              <a:spcBef>
                <a:spcPts val="900"/>
              </a:spcBef>
              <a:spcAft>
                <a:spcPts val="0"/>
              </a:spcAft>
              <a:buSzPts val="900"/>
              <a:buNone/>
              <a:defRPr/>
            </a:lvl3pPr>
            <a:lvl4pPr marL="1828800" lvl="3" indent="-228600" algn="l" rtl="0">
              <a:lnSpc>
                <a:spcPct val="100000"/>
              </a:lnSpc>
              <a:spcBef>
                <a:spcPts val="500"/>
              </a:spcBef>
              <a:spcAft>
                <a:spcPts val="0"/>
              </a:spcAft>
              <a:buSzPts val="900"/>
              <a:buNone/>
              <a:defRPr/>
            </a:lvl4pPr>
            <a:lvl5pPr marL="2286000" lvl="4" indent="-228600" algn="l" rtl="0">
              <a:lnSpc>
                <a:spcPct val="100000"/>
              </a:lnSpc>
              <a:spcBef>
                <a:spcPts val="500"/>
              </a:spcBef>
              <a:spcAft>
                <a:spcPts val="0"/>
              </a:spcAft>
              <a:buSzPts val="9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Title-3col">
  <p:cSld name="Title-3col">
    <p:spTree>
      <p:nvGrpSpPr>
        <p:cNvPr id="1" name="Shape 1237"/>
        <p:cNvGrpSpPr/>
        <p:nvPr/>
      </p:nvGrpSpPr>
      <p:grpSpPr>
        <a:xfrm>
          <a:off x="0" y="0"/>
          <a:ext cx="0" cy="0"/>
          <a:chOff x="0" y="0"/>
          <a:chExt cx="0" cy="0"/>
        </a:xfrm>
      </p:grpSpPr>
      <p:sp>
        <p:nvSpPr>
          <p:cNvPr id="1238" name="Google Shape;1238;p190"/>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39" name="Google Shape;1239;p190"/>
          <p:cNvSpPr txBox="1">
            <a:spLocks noGrp="1"/>
          </p:cNvSpPr>
          <p:nvPr>
            <p:ph type="body" idx="1"/>
          </p:nvPr>
        </p:nvSpPr>
        <p:spPr>
          <a:xfrm>
            <a:off x="236935" y="833438"/>
            <a:ext cx="28980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40" name="Google Shape;1240;p190"/>
          <p:cNvSpPr txBox="1">
            <a:spLocks noGrp="1"/>
          </p:cNvSpPr>
          <p:nvPr>
            <p:ph type="body" idx="2"/>
          </p:nvPr>
        </p:nvSpPr>
        <p:spPr>
          <a:xfrm>
            <a:off x="3175397" y="833439"/>
            <a:ext cx="27897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41" name="Google Shape;1241;p190"/>
          <p:cNvSpPr txBox="1">
            <a:spLocks noGrp="1"/>
          </p:cNvSpPr>
          <p:nvPr>
            <p:ph type="body" idx="3"/>
          </p:nvPr>
        </p:nvSpPr>
        <p:spPr>
          <a:xfrm>
            <a:off x="6006704" y="833796"/>
            <a:ext cx="2895600" cy="4018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Title-3col-watermark">
  <p:cSld name="Title-3col-watermark">
    <p:spTree>
      <p:nvGrpSpPr>
        <p:cNvPr id="1" name="Shape 1242"/>
        <p:cNvGrpSpPr/>
        <p:nvPr/>
      </p:nvGrpSpPr>
      <p:grpSpPr>
        <a:xfrm>
          <a:off x="0" y="0"/>
          <a:ext cx="0" cy="0"/>
          <a:chOff x="0" y="0"/>
          <a:chExt cx="0" cy="0"/>
        </a:xfrm>
      </p:grpSpPr>
      <p:grpSp>
        <p:nvGrpSpPr>
          <p:cNvPr id="1243" name="Google Shape;1243;p191"/>
          <p:cNvGrpSpPr/>
          <p:nvPr/>
        </p:nvGrpSpPr>
        <p:grpSpPr>
          <a:xfrm>
            <a:off x="5599158" y="696"/>
            <a:ext cx="3625123" cy="4886961"/>
            <a:chOff x="7465544" y="1"/>
            <a:chExt cx="4833498" cy="6515947"/>
          </a:xfrm>
        </p:grpSpPr>
        <p:pic>
          <p:nvPicPr>
            <p:cNvPr id="1244" name="Google Shape;1244;p191"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1245" name="Google Shape;1245;p191"/>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246" name="Google Shape;1246;p191"/>
          <p:cNvSpPr/>
          <p:nvPr/>
        </p:nvSpPr>
        <p:spPr>
          <a:xfrm rot="10800000">
            <a:off x="6405899" y="3220760"/>
            <a:ext cx="2738100" cy="16662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47" name="Google Shape;1247;p191"/>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8" name="Google Shape;1248;p191"/>
          <p:cNvSpPr txBox="1">
            <a:spLocks noGrp="1"/>
          </p:cNvSpPr>
          <p:nvPr>
            <p:ph type="body" idx="1"/>
          </p:nvPr>
        </p:nvSpPr>
        <p:spPr>
          <a:xfrm>
            <a:off x="236935" y="833438"/>
            <a:ext cx="28980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49" name="Google Shape;1249;p191"/>
          <p:cNvSpPr txBox="1">
            <a:spLocks noGrp="1"/>
          </p:cNvSpPr>
          <p:nvPr>
            <p:ph type="body" idx="2"/>
          </p:nvPr>
        </p:nvSpPr>
        <p:spPr>
          <a:xfrm>
            <a:off x="3175397" y="833439"/>
            <a:ext cx="27897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50" name="Google Shape;1250;p191"/>
          <p:cNvSpPr txBox="1">
            <a:spLocks noGrp="1"/>
          </p:cNvSpPr>
          <p:nvPr>
            <p:ph type="body" idx="3"/>
          </p:nvPr>
        </p:nvSpPr>
        <p:spPr>
          <a:xfrm>
            <a:off x="6006704" y="833796"/>
            <a:ext cx="2895600" cy="4018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Title-1col-subHead">
  <p:cSld name="Title-1col-subHead">
    <p:spTree>
      <p:nvGrpSpPr>
        <p:cNvPr id="1" name="Shape 1251"/>
        <p:cNvGrpSpPr/>
        <p:nvPr/>
      </p:nvGrpSpPr>
      <p:grpSpPr>
        <a:xfrm>
          <a:off x="0" y="0"/>
          <a:ext cx="0" cy="0"/>
          <a:chOff x="0" y="0"/>
          <a:chExt cx="0" cy="0"/>
        </a:xfrm>
      </p:grpSpPr>
      <p:sp>
        <p:nvSpPr>
          <p:cNvPr id="1252" name="Google Shape;1252;p192"/>
          <p:cNvSpPr txBox="1">
            <a:spLocks noGrp="1"/>
          </p:cNvSpPr>
          <p:nvPr>
            <p:ph type="body" idx="1"/>
          </p:nvPr>
        </p:nvSpPr>
        <p:spPr>
          <a:xfrm>
            <a:off x="236935" y="1085850"/>
            <a:ext cx="8665500" cy="37746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285750" algn="l" rtl="0">
              <a:lnSpc>
                <a:spcPct val="100000"/>
              </a:lnSpc>
              <a:spcBef>
                <a:spcPts val="900"/>
              </a:spcBef>
              <a:spcAft>
                <a:spcPts val="0"/>
              </a:spcAft>
              <a:buClr>
                <a:schemeClr val="accent1"/>
              </a:buClr>
              <a:buSzPts val="900"/>
              <a:buChar char="•"/>
              <a:defRPr>
                <a:solidFill>
                  <a:schemeClr val="dk1"/>
                </a:solidFill>
              </a:defRPr>
            </a:lvl3pPr>
            <a:lvl4pPr marL="1828800" lvl="3" indent="-285750" algn="l" rtl="0">
              <a:lnSpc>
                <a:spcPct val="100000"/>
              </a:lnSpc>
              <a:spcBef>
                <a:spcPts val="500"/>
              </a:spcBef>
              <a:spcAft>
                <a:spcPts val="0"/>
              </a:spcAft>
              <a:buClr>
                <a:schemeClr val="accent1"/>
              </a:buClr>
              <a:buSzPts val="900"/>
              <a:buChar char="▪"/>
              <a:defRPr/>
            </a:lvl4pPr>
            <a:lvl5pPr marL="2286000" lvl="4" indent="-285750" algn="l" rtl="0">
              <a:lnSpc>
                <a:spcPct val="100000"/>
              </a:lnSpc>
              <a:spcBef>
                <a:spcPts val="500"/>
              </a:spcBef>
              <a:spcAft>
                <a:spcPts val="0"/>
              </a:spcAft>
              <a:buClr>
                <a:schemeClr val="accent1"/>
              </a:buClr>
              <a:buSzPts val="9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53" name="Google Shape;1253;p192"/>
          <p:cNvSpPr txBox="1">
            <a:spLocks noGrp="1"/>
          </p:cNvSpPr>
          <p:nvPr>
            <p:ph type="title"/>
          </p:nvPr>
        </p:nvSpPr>
        <p:spPr>
          <a:xfrm>
            <a:off x="238289" y="118909"/>
            <a:ext cx="8663700" cy="491100"/>
          </a:xfrm>
          <a:prstGeom prst="rect">
            <a:avLst/>
          </a:prstGeom>
          <a:noFill/>
          <a:ln>
            <a:noFill/>
          </a:ln>
        </p:spPr>
        <p:txBody>
          <a:bodyPr spcFirstLastPara="1" wrap="square" lIns="102875" tIns="34275" rIns="102875" bIns="0" anchor="b"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54" name="Google Shape;1254;p192"/>
          <p:cNvSpPr txBox="1">
            <a:spLocks noGrp="1"/>
          </p:cNvSpPr>
          <p:nvPr>
            <p:ph type="body" idx="2"/>
          </p:nvPr>
        </p:nvSpPr>
        <p:spPr>
          <a:xfrm>
            <a:off x="238604" y="611066"/>
            <a:ext cx="8663700" cy="268200"/>
          </a:xfrm>
          <a:prstGeom prst="rect">
            <a:avLst/>
          </a:prstGeom>
          <a:noFill/>
          <a:ln>
            <a:noFill/>
          </a:ln>
        </p:spPr>
        <p:txBody>
          <a:bodyPr spcFirstLastPara="1" wrap="square" lIns="102875" tIns="68575" rIns="102875" bIns="102875" anchor="t" anchorCtr="0">
            <a:normAutofit/>
          </a:bodyPr>
          <a:lstStyle>
            <a:lvl1pPr marL="457200" lvl="0" indent="-228600" algn="l" rtl="0">
              <a:lnSpc>
                <a:spcPct val="100000"/>
              </a:lnSpc>
              <a:spcBef>
                <a:spcPts val="1100"/>
              </a:spcBef>
              <a:spcAft>
                <a:spcPts val="0"/>
              </a:spcAft>
              <a:buSzPts val="1500"/>
              <a:buNone/>
              <a:defRPr>
                <a:solidFill>
                  <a:schemeClr val="accen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Footer-only">
  <p:cSld name="Footer-only">
    <p:spTree>
      <p:nvGrpSpPr>
        <p:cNvPr id="1" name="Shape 1255"/>
        <p:cNvGrpSpPr/>
        <p:nvPr/>
      </p:nvGrpSpPr>
      <p:grpSpPr>
        <a:xfrm>
          <a:off x="0" y="0"/>
          <a:ext cx="0" cy="0"/>
          <a:chOff x="0" y="0"/>
          <a:chExt cx="0" cy="0"/>
        </a:xfrm>
      </p:grpSpPr>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1256"/>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Divider-wave-darkGreen">
  <p:cSld name="Divider-wave-darkGreen">
    <p:bg>
      <p:bgPr>
        <a:solidFill>
          <a:schemeClr val="lt1"/>
        </a:solidFill>
        <a:effectLst/>
      </p:bgPr>
    </p:bg>
    <p:spTree>
      <p:nvGrpSpPr>
        <p:cNvPr id="1" name="Shape 114"/>
        <p:cNvGrpSpPr/>
        <p:nvPr/>
      </p:nvGrpSpPr>
      <p:grpSpPr>
        <a:xfrm>
          <a:off x="0" y="0"/>
          <a:ext cx="0" cy="0"/>
          <a:chOff x="0" y="0"/>
          <a:chExt cx="0" cy="0"/>
        </a:xfrm>
      </p:grpSpPr>
      <p:pic>
        <p:nvPicPr>
          <p:cNvPr id="115" name="Google Shape;115;p20"/>
          <p:cNvPicPr preferRelativeResize="0"/>
          <p:nvPr/>
        </p:nvPicPr>
        <p:blipFill rotWithShape="1">
          <a:blip r:embed="rId2">
            <a:alphaModFix/>
          </a:blip>
          <a:srcRect/>
          <a:stretch/>
        </p:blipFill>
        <p:spPr>
          <a:xfrm>
            <a:off x="1850" y="2379"/>
            <a:ext cx="9140300" cy="5138743"/>
          </a:xfrm>
          <a:prstGeom prst="rect">
            <a:avLst/>
          </a:prstGeom>
          <a:noFill/>
          <a:ln>
            <a:noFill/>
          </a:ln>
        </p:spPr>
      </p:pic>
      <p:sp>
        <p:nvSpPr>
          <p:cNvPr id="116" name="Google Shape;116;p20"/>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7" name="Google Shape;117;p20"/>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Zscaler, Inc. All rights reserved.</a:t>
            </a:r>
            <a:endParaRPr sz="1100"/>
          </a:p>
        </p:txBody>
      </p:sp>
      <p:sp>
        <p:nvSpPr>
          <p:cNvPr id="118" name="Google Shape;118;p20"/>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 2022</a:t>
            </a:r>
            <a:endParaRPr sz="500">
              <a:solidFill>
                <a:schemeClr val="lt1"/>
              </a:solidFill>
              <a:latin typeface="Arial"/>
              <a:ea typeface="Arial"/>
              <a:cs typeface="Arial"/>
              <a:sym typeface="Arial"/>
            </a:endParaRPr>
          </a:p>
        </p:txBody>
      </p:sp>
      <p:pic>
        <p:nvPicPr>
          <p:cNvPr id="119" name="Google Shape;119;p20"/>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120" name="Google Shape;120;p20"/>
          <p:cNvSpPr txBox="1">
            <a:spLocks noGrp="1"/>
          </p:cNvSpPr>
          <p:nvPr>
            <p:ph type="ctrTitle"/>
          </p:nvPr>
        </p:nvSpPr>
        <p:spPr>
          <a:xfrm>
            <a:off x="236936" y="1056085"/>
            <a:ext cx="8665500" cy="1790700"/>
          </a:xfrm>
          <a:prstGeom prst="rect">
            <a:avLst/>
          </a:prstGeom>
          <a:noFill/>
          <a:ln>
            <a:noFill/>
          </a:ln>
        </p:spPr>
        <p:txBody>
          <a:bodyPr spcFirstLastPara="1" wrap="square" lIns="102875" tIns="34275" rIns="102875" bIns="34275" anchor="b"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 name="Google Shape;121;p20"/>
          <p:cNvSpPr txBox="1">
            <a:spLocks noGrp="1"/>
          </p:cNvSpPr>
          <p:nvPr>
            <p:ph type="subTitle" idx="1"/>
          </p:nvPr>
        </p:nvSpPr>
        <p:spPr>
          <a:xfrm>
            <a:off x="236936" y="2915841"/>
            <a:ext cx="8665500" cy="12417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itle-Content-2/3 Image">
  <p:cSld name="Title-Content-2/3 Image">
    <p:spTree>
      <p:nvGrpSpPr>
        <p:cNvPr id="1" name="Shape 1257"/>
        <p:cNvGrpSpPr/>
        <p:nvPr/>
      </p:nvGrpSpPr>
      <p:grpSpPr>
        <a:xfrm>
          <a:off x="0" y="0"/>
          <a:ext cx="0" cy="0"/>
          <a:chOff x="0" y="0"/>
          <a:chExt cx="0" cy="0"/>
        </a:xfrm>
      </p:grpSpPr>
      <p:sp>
        <p:nvSpPr>
          <p:cNvPr id="1258" name="Google Shape;1258;p195"/>
          <p:cNvSpPr txBox="1">
            <a:spLocks noGrp="1"/>
          </p:cNvSpPr>
          <p:nvPr>
            <p:ph type="title"/>
          </p:nvPr>
        </p:nvSpPr>
        <p:spPr>
          <a:xfrm>
            <a:off x="236935" y="285749"/>
            <a:ext cx="2898000" cy="7497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59" name="Google Shape;1259;p195"/>
          <p:cNvSpPr txBox="1">
            <a:spLocks noGrp="1"/>
          </p:cNvSpPr>
          <p:nvPr>
            <p:ph type="body" idx="1"/>
          </p:nvPr>
        </p:nvSpPr>
        <p:spPr>
          <a:xfrm>
            <a:off x="236935" y="1085850"/>
            <a:ext cx="2898000" cy="37602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60" name="Google Shape;1260;p195"/>
          <p:cNvSpPr>
            <a:spLocks noGrp="1"/>
          </p:cNvSpPr>
          <p:nvPr>
            <p:ph type="pic" idx="2"/>
          </p:nvPr>
        </p:nvSpPr>
        <p:spPr>
          <a:xfrm>
            <a:off x="3175397" y="-1"/>
            <a:ext cx="5968500" cy="4832700"/>
          </a:xfrm>
          <a:prstGeom prst="rect">
            <a:avLst/>
          </a:prstGeom>
          <a:noFill/>
          <a:ln>
            <a:noFill/>
          </a:ln>
        </p:spPr>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Title-Content-1/3 Image">
  <p:cSld name="Title-Content-1/3 Image">
    <p:spTree>
      <p:nvGrpSpPr>
        <p:cNvPr id="1" name="Shape 1261"/>
        <p:cNvGrpSpPr/>
        <p:nvPr/>
      </p:nvGrpSpPr>
      <p:grpSpPr>
        <a:xfrm>
          <a:off x="0" y="0"/>
          <a:ext cx="0" cy="0"/>
          <a:chOff x="0" y="0"/>
          <a:chExt cx="0" cy="0"/>
        </a:xfrm>
      </p:grpSpPr>
      <p:sp>
        <p:nvSpPr>
          <p:cNvPr id="1262" name="Google Shape;1262;p196"/>
          <p:cNvSpPr txBox="1">
            <a:spLocks noGrp="1"/>
          </p:cNvSpPr>
          <p:nvPr>
            <p:ph type="title"/>
          </p:nvPr>
        </p:nvSpPr>
        <p:spPr>
          <a:xfrm>
            <a:off x="236935" y="285750"/>
            <a:ext cx="64251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63" name="Google Shape;1263;p196"/>
          <p:cNvSpPr txBox="1">
            <a:spLocks noGrp="1"/>
          </p:cNvSpPr>
          <p:nvPr>
            <p:ph type="body" idx="1"/>
          </p:nvPr>
        </p:nvSpPr>
        <p:spPr>
          <a:xfrm>
            <a:off x="236935" y="1085850"/>
            <a:ext cx="6424800" cy="37653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298450" algn="l" rtl="0">
              <a:lnSpc>
                <a:spcPct val="100000"/>
              </a:lnSpc>
              <a:spcBef>
                <a:spcPts val="500"/>
              </a:spcBef>
              <a:spcAft>
                <a:spcPts val="0"/>
              </a:spcAft>
              <a:buSzPts val="1100"/>
              <a:buChar char="⁃"/>
              <a:defRPr/>
            </a:lvl2pPr>
            <a:lvl3pPr marL="1371600" lvl="2" indent="-285750" algn="l" rtl="0">
              <a:lnSpc>
                <a:spcPct val="100000"/>
              </a:lnSpc>
              <a:spcBef>
                <a:spcPts val="500"/>
              </a:spcBef>
              <a:spcAft>
                <a:spcPts val="0"/>
              </a:spcAft>
              <a:buSzPts val="9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64" name="Google Shape;1264;p196"/>
          <p:cNvSpPr>
            <a:spLocks noGrp="1"/>
          </p:cNvSpPr>
          <p:nvPr>
            <p:ph type="pic" idx="2"/>
          </p:nvPr>
        </p:nvSpPr>
        <p:spPr>
          <a:xfrm>
            <a:off x="6709172" y="0"/>
            <a:ext cx="2434800" cy="4849500"/>
          </a:xfrm>
          <a:prstGeom prst="rect">
            <a:avLst/>
          </a:prstGeom>
          <a:noFill/>
          <a:ln>
            <a:noFill/>
          </a:ln>
        </p:spPr>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1_Title-only">
  <p:cSld name="1_Title-only">
    <p:spTree>
      <p:nvGrpSpPr>
        <p:cNvPr id="1" name="Shape 1265"/>
        <p:cNvGrpSpPr/>
        <p:nvPr/>
      </p:nvGrpSpPr>
      <p:grpSpPr>
        <a:xfrm>
          <a:off x="0" y="0"/>
          <a:ext cx="0" cy="0"/>
          <a:chOff x="0" y="0"/>
          <a:chExt cx="0" cy="0"/>
        </a:xfrm>
      </p:grpSpPr>
      <p:sp>
        <p:nvSpPr>
          <p:cNvPr id="1266" name="Google Shape;1266;p197"/>
          <p:cNvSpPr txBox="1">
            <a:spLocks noGrp="1"/>
          </p:cNvSpPr>
          <p:nvPr>
            <p:ph type="title"/>
          </p:nvPr>
        </p:nvSpPr>
        <p:spPr>
          <a:xfrm>
            <a:off x="236935" y="185075"/>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67" name="Google Shape;1267;p197"/>
          <p:cNvSpPr txBox="1"/>
          <p:nvPr/>
        </p:nvSpPr>
        <p:spPr>
          <a:xfrm>
            <a:off x="4451151" y="4620383"/>
            <a:ext cx="237000" cy="216600"/>
          </a:xfrm>
          <a:prstGeom prst="rect">
            <a:avLst/>
          </a:prstGeom>
          <a:noFill/>
          <a:ln>
            <a:noFill/>
          </a:ln>
        </p:spPr>
        <p:txBody>
          <a:bodyPr spcFirstLastPara="1" wrap="square" lIns="68575" tIns="34275" rIns="0" bIns="34275" anchor="ctr" anchorCtr="0">
            <a:noAutofit/>
          </a:bodyPr>
          <a:lstStyle/>
          <a:p>
            <a:pPr marL="0" marR="0" lvl="0" indent="0" algn="l" rtl="0">
              <a:lnSpc>
                <a:spcPct val="100000"/>
              </a:lnSpc>
              <a:spcBef>
                <a:spcPts val="0"/>
              </a:spcBef>
              <a:spcAft>
                <a:spcPts val="0"/>
              </a:spcAft>
              <a:buClr>
                <a:srgbClr val="000000"/>
              </a:buClr>
              <a:buSzPts val="500"/>
              <a:buFont typeface="Arial"/>
              <a:buNone/>
            </a:pPr>
            <a:fld id="{00000000-1234-1234-1234-123412341234}" type="slidenum">
              <a:rPr lang="en" sz="500" b="0" i="0" u="none" strike="noStrike" cap="none">
                <a:solidFill>
                  <a:schemeClr val="dk1"/>
                </a:solidFill>
                <a:latin typeface="Arial"/>
                <a:ea typeface="Arial"/>
                <a:cs typeface="Arial"/>
                <a:sym typeface="Arial"/>
              </a:rPr>
              <a:t>‹#›</a:t>
            </a:fld>
            <a:endParaRPr sz="5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1col">
  <p:cSld name="Title-1col">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 name="Google Shape;18;p3"/>
          <p:cNvSpPr txBox="1">
            <a:spLocks noGrp="1"/>
          </p:cNvSpPr>
          <p:nvPr>
            <p:ph type="body" idx="1"/>
          </p:nvPr>
        </p:nvSpPr>
        <p:spPr>
          <a:xfrm>
            <a:off x="236925" y="833449"/>
            <a:ext cx="8665500" cy="35565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0"/>
              </a:spcBef>
              <a:spcAft>
                <a:spcPts val="0"/>
              </a:spcAft>
              <a:buSzPts val="1500"/>
              <a:buChar char="•"/>
              <a:defRPr>
                <a:solidFill>
                  <a:schemeClr val="dk1"/>
                </a:solidFill>
              </a:defRPr>
            </a:lvl1pPr>
            <a:lvl2pPr marL="914400" lvl="1" indent="-298450" algn="l" rtl="0">
              <a:lnSpc>
                <a:spcPct val="100000"/>
              </a:lnSpc>
              <a:spcBef>
                <a:spcPts val="500"/>
              </a:spcBef>
              <a:spcAft>
                <a:spcPts val="0"/>
              </a:spcAft>
              <a:buSzPts val="1100"/>
              <a:buChar char="⁃"/>
              <a:defRPr>
                <a:solidFill>
                  <a:schemeClr val="dk1"/>
                </a:solidFill>
              </a:defRPr>
            </a:lvl2pPr>
            <a:lvl3pPr marL="1371600" lvl="2" indent="-285750" algn="l" rtl="0">
              <a:lnSpc>
                <a:spcPct val="100000"/>
              </a:lnSpc>
              <a:spcBef>
                <a:spcPts val="500"/>
              </a:spcBef>
              <a:spcAft>
                <a:spcPts val="0"/>
              </a:spcAft>
              <a:buSzPts val="900"/>
              <a:buChar char="•"/>
              <a:defRPr>
                <a:solidFill>
                  <a:schemeClr val="dk1"/>
                </a:solidFill>
              </a:defRPr>
            </a:lvl3pPr>
            <a:lvl4pPr marL="1828800" lvl="3" indent="-285750" algn="l" rtl="0">
              <a:lnSpc>
                <a:spcPct val="100000"/>
              </a:lnSpc>
              <a:spcBef>
                <a:spcPts val="200"/>
              </a:spcBef>
              <a:spcAft>
                <a:spcPts val="0"/>
              </a:spcAft>
              <a:buSzPts val="900"/>
              <a:buChar char="▪"/>
              <a:defRPr>
                <a:solidFill>
                  <a:schemeClr val="dk1"/>
                </a:solidFill>
              </a:defRPr>
            </a:lvl4pPr>
            <a:lvl5pPr marL="2286000" lvl="4" indent="-285750" algn="l" rtl="0">
              <a:lnSpc>
                <a:spcPct val="100000"/>
              </a:lnSpc>
              <a:spcBef>
                <a:spcPts val="200"/>
              </a:spcBef>
              <a:spcAft>
                <a:spcPts val="0"/>
              </a:spcAft>
              <a:buSzPts val="900"/>
              <a:buChar char="•"/>
              <a:defRPr>
                <a:solidFill>
                  <a:schemeClr val="dk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Divider-center-blue">
  <p:cSld name="Divider-center-blue">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1"/>
          <p:cNvSpPr txBox="1">
            <a:spLocks noGrp="1"/>
          </p:cNvSpPr>
          <p:nvPr>
            <p:ph type="ctrTitle"/>
          </p:nvPr>
        </p:nvSpPr>
        <p:spPr>
          <a:xfrm>
            <a:off x="236936" y="1919288"/>
            <a:ext cx="8665500" cy="1476600"/>
          </a:xfrm>
          <a:prstGeom prst="rect">
            <a:avLst/>
          </a:prstGeom>
          <a:noFill/>
          <a:ln>
            <a:noFill/>
          </a:ln>
        </p:spPr>
        <p:txBody>
          <a:bodyPr spcFirstLastPara="1" wrap="square" lIns="102875" tIns="34275" rIns="102875" bIns="34275" anchor="ctr" anchorCtr="0">
            <a:normAutofit/>
          </a:bodyPr>
          <a:lstStyle>
            <a:lvl1pPr lvl="0" algn="ctr" rtl="0">
              <a:lnSpc>
                <a:spcPct val="90000"/>
              </a:lnSpc>
              <a:spcBef>
                <a:spcPts val="0"/>
              </a:spcBef>
              <a:spcAft>
                <a:spcPts val="0"/>
              </a:spcAft>
              <a:buClr>
                <a:schemeClr val="lt1"/>
              </a:buClr>
              <a:buSzPts val="2700"/>
              <a:buFont typeface="Arial"/>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4" name="Google Shape;124;p21"/>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25" name="Google Shape;125;p21"/>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Zscaler, Inc. All rights reserved.</a:t>
            </a:r>
            <a:endParaRPr sz="1100"/>
          </a:p>
        </p:txBody>
      </p:sp>
      <p:sp>
        <p:nvSpPr>
          <p:cNvPr id="126" name="Google Shape;126;p21"/>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 2022</a:t>
            </a:r>
            <a:endParaRPr sz="500">
              <a:solidFill>
                <a:schemeClr val="lt1"/>
              </a:solidFill>
              <a:latin typeface="Arial"/>
              <a:ea typeface="Arial"/>
              <a:cs typeface="Arial"/>
              <a:sym typeface="Arial"/>
            </a:endParaRPr>
          </a:p>
        </p:txBody>
      </p:sp>
      <p:pic>
        <p:nvPicPr>
          <p:cNvPr id="127" name="Google Shape;127;p21"/>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Divider-center-green">
  <p:cSld name="Divider-center-green">
    <p:bg>
      <p:bgPr>
        <a:blipFill>
          <a:blip r:embed="rId2">
            <a:alphaModFix/>
          </a:blip>
          <a:stretch>
            <a:fillRect/>
          </a:stretch>
        </a:blipFill>
        <a:effectLst/>
      </p:bgPr>
    </p:bg>
    <p:spTree>
      <p:nvGrpSpPr>
        <p:cNvPr id="1" name="Shape 128"/>
        <p:cNvGrpSpPr/>
        <p:nvPr/>
      </p:nvGrpSpPr>
      <p:grpSpPr>
        <a:xfrm>
          <a:off x="0" y="0"/>
          <a:ext cx="0" cy="0"/>
          <a:chOff x="0" y="0"/>
          <a:chExt cx="0" cy="0"/>
        </a:xfrm>
      </p:grpSpPr>
      <p:sp>
        <p:nvSpPr>
          <p:cNvPr id="129" name="Google Shape;129;p22"/>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30" name="Google Shape;130;p22"/>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Zscaler, Inc. All rights reserved.</a:t>
            </a:r>
            <a:endParaRPr sz="1100"/>
          </a:p>
        </p:txBody>
      </p:sp>
      <p:sp>
        <p:nvSpPr>
          <p:cNvPr id="131" name="Google Shape;131;p22"/>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 2022</a:t>
            </a:r>
            <a:endParaRPr sz="500">
              <a:solidFill>
                <a:schemeClr val="lt1"/>
              </a:solidFill>
              <a:latin typeface="Arial"/>
              <a:ea typeface="Arial"/>
              <a:cs typeface="Arial"/>
              <a:sym typeface="Arial"/>
            </a:endParaRPr>
          </a:p>
        </p:txBody>
      </p:sp>
      <p:pic>
        <p:nvPicPr>
          <p:cNvPr id="132" name="Google Shape;132;p22"/>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133" name="Google Shape;133;p22"/>
          <p:cNvSpPr txBox="1">
            <a:spLocks noGrp="1"/>
          </p:cNvSpPr>
          <p:nvPr>
            <p:ph type="ctrTitle"/>
          </p:nvPr>
        </p:nvSpPr>
        <p:spPr>
          <a:xfrm>
            <a:off x="236936" y="1919288"/>
            <a:ext cx="8665500" cy="1476600"/>
          </a:xfrm>
          <a:prstGeom prst="rect">
            <a:avLst/>
          </a:prstGeom>
          <a:noFill/>
          <a:ln>
            <a:noFill/>
          </a:ln>
        </p:spPr>
        <p:txBody>
          <a:bodyPr spcFirstLastPara="1" wrap="square" lIns="102875" tIns="34275" rIns="102875" bIns="34275" anchor="ctr"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Divider-center-purple">
  <p:cSld name="Divider-center-purple">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23"/>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36" name="Google Shape;136;p23"/>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Zscaler, Inc. All rights reserved.</a:t>
            </a:r>
            <a:endParaRPr sz="1100"/>
          </a:p>
        </p:txBody>
      </p:sp>
      <p:sp>
        <p:nvSpPr>
          <p:cNvPr id="137" name="Google Shape;137;p23"/>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 2022</a:t>
            </a:r>
            <a:endParaRPr sz="500">
              <a:solidFill>
                <a:schemeClr val="lt1"/>
              </a:solidFill>
              <a:latin typeface="Arial"/>
              <a:ea typeface="Arial"/>
              <a:cs typeface="Arial"/>
              <a:sym typeface="Arial"/>
            </a:endParaRPr>
          </a:p>
        </p:txBody>
      </p:sp>
      <p:pic>
        <p:nvPicPr>
          <p:cNvPr id="138" name="Google Shape;138;p23"/>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139" name="Google Shape;139;p23"/>
          <p:cNvSpPr txBox="1">
            <a:spLocks noGrp="1"/>
          </p:cNvSpPr>
          <p:nvPr>
            <p:ph type="ctrTitle"/>
          </p:nvPr>
        </p:nvSpPr>
        <p:spPr>
          <a:xfrm>
            <a:off x="236936" y="1919288"/>
            <a:ext cx="8665500" cy="1476600"/>
          </a:xfrm>
          <a:prstGeom prst="rect">
            <a:avLst/>
          </a:prstGeom>
          <a:noFill/>
          <a:ln>
            <a:noFill/>
          </a:ln>
        </p:spPr>
        <p:txBody>
          <a:bodyPr spcFirstLastPara="1" wrap="square" lIns="102875" tIns="34275" rIns="102875" bIns="34275" anchor="ctr"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Divider-center-darkblue">
  <p:cSld name="Divider-center-darkblue">
    <p:bg>
      <p:bgPr>
        <a:blipFill>
          <a:blip r:embed="rId2">
            <a:alphaModFix/>
          </a:blip>
          <a:stretch>
            <a:fillRect/>
          </a:stretch>
        </a:blipFill>
        <a:effectLst/>
      </p:bgPr>
    </p:bg>
    <p:spTree>
      <p:nvGrpSpPr>
        <p:cNvPr id="1" name="Shape 140"/>
        <p:cNvGrpSpPr/>
        <p:nvPr/>
      </p:nvGrpSpPr>
      <p:grpSpPr>
        <a:xfrm>
          <a:off x="0" y="0"/>
          <a:ext cx="0" cy="0"/>
          <a:chOff x="0" y="0"/>
          <a:chExt cx="0" cy="0"/>
        </a:xfrm>
      </p:grpSpPr>
      <p:sp>
        <p:nvSpPr>
          <p:cNvPr id="141" name="Google Shape;141;p24"/>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42" name="Google Shape;142;p24"/>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Zscaler, Inc. All rights reserved.</a:t>
            </a:r>
            <a:endParaRPr sz="1100"/>
          </a:p>
        </p:txBody>
      </p:sp>
      <p:sp>
        <p:nvSpPr>
          <p:cNvPr id="143" name="Google Shape;143;p24"/>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 2022</a:t>
            </a:r>
            <a:endParaRPr sz="500">
              <a:solidFill>
                <a:schemeClr val="lt1"/>
              </a:solidFill>
              <a:latin typeface="Arial"/>
              <a:ea typeface="Arial"/>
              <a:cs typeface="Arial"/>
              <a:sym typeface="Arial"/>
            </a:endParaRPr>
          </a:p>
        </p:txBody>
      </p:sp>
      <p:pic>
        <p:nvPicPr>
          <p:cNvPr id="144" name="Google Shape;144;p24"/>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145" name="Google Shape;145;p24"/>
          <p:cNvSpPr txBox="1">
            <a:spLocks noGrp="1"/>
          </p:cNvSpPr>
          <p:nvPr>
            <p:ph type="ctrTitle"/>
          </p:nvPr>
        </p:nvSpPr>
        <p:spPr>
          <a:xfrm>
            <a:off x="236936" y="1919288"/>
            <a:ext cx="8665500" cy="1476600"/>
          </a:xfrm>
          <a:prstGeom prst="rect">
            <a:avLst/>
          </a:prstGeom>
          <a:noFill/>
          <a:ln>
            <a:noFill/>
          </a:ln>
        </p:spPr>
        <p:txBody>
          <a:bodyPr spcFirstLastPara="1" wrap="square" lIns="102875" tIns="34275" rIns="102875" bIns="34275" anchor="ctr"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Divider-wave-purple">
  <p:cSld name="Divider-wave-purple">
    <p:bg>
      <p:bgPr>
        <a:solidFill>
          <a:schemeClr val="lt1"/>
        </a:solidFill>
        <a:effectLst/>
      </p:bgPr>
    </p:bg>
    <p:spTree>
      <p:nvGrpSpPr>
        <p:cNvPr id="1" name="Shape 146"/>
        <p:cNvGrpSpPr/>
        <p:nvPr/>
      </p:nvGrpSpPr>
      <p:grpSpPr>
        <a:xfrm>
          <a:off x="0" y="0"/>
          <a:ext cx="0" cy="0"/>
          <a:chOff x="0" y="0"/>
          <a:chExt cx="0" cy="0"/>
        </a:xfrm>
      </p:grpSpPr>
      <p:pic>
        <p:nvPicPr>
          <p:cNvPr id="147" name="Google Shape;147;p25"/>
          <p:cNvPicPr preferRelativeResize="0"/>
          <p:nvPr/>
        </p:nvPicPr>
        <p:blipFill rotWithShape="1">
          <a:blip r:embed="rId2">
            <a:alphaModFix/>
          </a:blip>
          <a:srcRect/>
          <a:stretch/>
        </p:blipFill>
        <p:spPr>
          <a:xfrm>
            <a:off x="1850" y="1041"/>
            <a:ext cx="9140299" cy="5141418"/>
          </a:xfrm>
          <a:prstGeom prst="rect">
            <a:avLst/>
          </a:prstGeom>
          <a:noFill/>
          <a:ln>
            <a:noFill/>
          </a:ln>
        </p:spPr>
      </p:pic>
      <p:sp>
        <p:nvSpPr>
          <p:cNvPr id="148" name="Google Shape;148;p25"/>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49" name="Google Shape;149;p25"/>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Zscaler, Inc. All rights reserved.</a:t>
            </a:r>
            <a:endParaRPr sz="1100"/>
          </a:p>
        </p:txBody>
      </p:sp>
      <p:sp>
        <p:nvSpPr>
          <p:cNvPr id="150" name="Google Shape;150;p25"/>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 2022</a:t>
            </a:r>
            <a:endParaRPr sz="500">
              <a:solidFill>
                <a:schemeClr val="lt1"/>
              </a:solidFill>
              <a:latin typeface="Arial"/>
              <a:ea typeface="Arial"/>
              <a:cs typeface="Arial"/>
              <a:sym typeface="Arial"/>
            </a:endParaRPr>
          </a:p>
        </p:txBody>
      </p:sp>
      <p:pic>
        <p:nvPicPr>
          <p:cNvPr id="151" name="Google Shape;151;p25"/>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152" name="Google Shape;152;p25"/>
          <p:cNvSpPr txBox="1">
            <a:spLocks noGrp="1"/>
          </p:cNvSpPr>
          <p:nvPr>
            <p:ph type="ctrTitle"/>
          </p:nvPr>
        </p:nvSpPr>
        <p:spPr>
          <a:xfrm>
            <a:off x="236936" y="1676400"/>
            <a:ext cx="8665500" cy="1061100"/>
          </a:xfrm>
          <a:prstGeom prst="rect">
            <a:avLst/>
          </a:prstGeom>
          <a:noFill/>
          <a:ln>
            <a:noFill/>
          </a:ln>
        </p:spPr>
        <p:txBody>
          <a:bodyPr spcFirstLastPara="1" wrap="square" lIns="102875" tIns="34275" rIns="102875" bIns="34275" anchor="b" anchorCtr="0">
            <a:normAutofit/>
          </a:bodyPr>
          <a:lstStyle>
            <a:lvl1pPr lvl="0" algn="ctr" rtl="0">
              <a:lnSpc>
                <a:spcPct val="90000"/>
              </a:lnSpc>
              <a:spcBef>
                <a:spcPts val="0"/>
              </a:spcBef>
              <a:spcAft>
                <a:spcPts val="0"/>
              </a:spcAft>
              <a:buClr>
                <a:schemeClr val="lt1"/>
              </a:buClr>
              <a:buSzPts val="2700"/>
              <a:buFont typeface="Arial"/>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 name="Google Shape;153;p25"/>
          <p:cNvSpPr txBox="1">
            <a:spLocks noGrp="1"/>
          </p:cNvSpPr>
          <p:nvPr>
            <p:ph type="subTitle" idx="1"/>
          </p:nvPr>
        </p:nvSpPr>
        <p:spPr>
          <a:xfrm>
            <a:off x="236936" y="2772399"/>
            <a:ext cx="8665500" cy="747600"/>
          </a:xfrm>
          <a:prstGeom prst="rect">
            <a:avLst/>
          </a:prstGeom>
          <a:noFill/>
          <a:ln>
            <a:noFill/>
          </a:ln>
        </p:spPr>
        <p:txBody>
          <a:bodyPr spcFirstLastPara="1" wrap="square" lIns="102875" tIns="68575" rIns="102875" bIns="102875" anchor="t" anchorCtr="0">
            <a:normAutofit/>
          </a:bodyPr>
          <a:lstStyle>
            <a:lvl1pPr lvl="0" algn="ctr"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_Divider-wave-purple">
  <p:cSld name="1_Divider-wave-purple">
    <p:bg>
      <p:bgPr>
        <a:solidFill>
          <a:schemeClr val="lt1"/>
        </a:solidFill>
        <a:effectLst/>
      </p:bgPr>
    </p:bg>
    <p:spTree>
      <p:nvGrpSpPr>
        <p:cNvPr id="1" name="Shape 154"/>
        <p:cNvGrpSpPr/>
        <p:nvPr/>
      </p:nvGrpSpPr>
      <p:grpSpPr>
        <a:xfrm>
          <a:off x="0" y="0"/>
          <a:ext cx="0" cy="0"/>
          <a:chOff x="0" y="0"/>
          <a:chExt cx="0" cy="0"/>
        </a:xfrm>
      </p:grpSpPr>
      <p:pic>
        <p:nvPicPr>
          <p:cNvPr id="155" name="Google Shape;155;p26"/>
          <p:cNvPicPr preferRelativeResize="0"/>
          <p:nvPr/>
        </p:nvPicPr>
        <p:blipFill rotWithShape="1">
          <a:blip r:embed="rId2">
            <a:alphaModFix/>
          </a:blip>
          <a:srcRect/>
          <a:stretch/>
        </p:blipFill>
        <p:spPr>
          <a:xfrm>
            <a:off x="1851" y="1041"/>
            <a:ext cx="9140299" cy="5141418"/>
          </a:xfrm>
          <a:prstGeom prst="rect">
            <a:avLst/>
          </a:prstGeom>
          <a:noFill/>
          <a:ln>
            <a:noFill/>
          </a:ln>
        </p:spPr>
      </p:pic>
      <p:sp>
        <p:nvSpPr>
          <p:cNvPr id="156" name="Google Shape;156;p26"/>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57" name="Google Shape;157;p26"/>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Zscaler, Inc. All rights reserved.</a:t>
            </a:r>
            <a:endParaRPr sz="1100"/>
          </a:p>
        </p:txBody>
      </p:sp>
      <p:sp>
        <p:nvSpPr>
          <p:cNvPr id="158" name="Google Shape;158;p26"/>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 2022</a:t>
            </a:r>
            <a:endParaRPr sz="500">
              <a:solidFill>
                <a:schemeClr val="lt1"/>
              </a:solidFill>
              <a:latin typeface="Arial"/>
              <a:ea typeface="Arial"/>
              <a:cs typeface="Arial"/>
              <a:sym typeface="Arial"/>
            </a:endParaRPr>
          </a:p>
        </p:txBody>
      </p:sp>
      <p:pic>
        <p:nvPicPr>
          <p:cNvPr id="159" name="Google Shape;159;p26"/>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160" name="Google Shape;160;p26"/>
          <p:cNvSpPr txBox="1">
            <a:spLocks noGrp="1"/>
          </p:cNvSpPr>
          <p:nvPr>
            <p:ph type="ctrTitle"/>
          </p:nvPr>
        </p:nvSpPr>
        <p:spPr>
          <a:xfrm>
            <a:off x="236936" y="1676400"/>
            <a:ext cx="8665500" cy="1061100"/>
          </a:xfrm>
          <a:prstGeom prst="rect">
            <a:avLst/>
          </a:prstGeom>
          <a:noFill/>
          <a:ln>
            <a:noFill/>
          </a:ln>
        </p:spPr>
        <p:txBody>
          <a:bodyPr spcFirstLastPara="1" wrap="square" lIns="102875" tIns="34275" rIns="102875" bIns="34275" anchor="b" anchorCtr="0">
            <a:normAutofit/>
          </a:bodyPr>
          <a:lstStyle>
            <a:lvl1pPr lvl="0" algn="ctr" rtl="0">
              <a:lnSpc>
                <a:spcPct val="90000"/>
              </a:lnSpc>
              <a:spcBef>
                <a:spcPts val="0"/>
              </a:spcBef>
              <a:spcAft>
                <a:spcPts val="0"/>
              </a:spcAft>
              <a:buClr>
                <a:schemeClr val="lt1"/>
              </a:buClr>
              <a:buSzPts val="2700"/>
              <a:buFont typeface="Arial"/>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26"/>
          <p:cNvSpPr txBox="1">
            <a:spLocks noGrp="1"/>
          </p:cNvSpPr>
          <p:nvPr>
            <p:ph type="subTitle" idx="1"/>
          </p:nvPr>
        </p:nvSpPr>
        <p:spPr>
          <a:xfrm>
            <a:off x="236936" y="2772399"/>
            <a:ext cx="8665500" cy="747600"/>
          </a:xfrm>
          <a:prstGeom prst="rect">
            <a:avLst/>
          </a:prstGeom>
          <a:noFill/>
          <a:ln>
            <a:noFill/>
          </a:ln>
        </p:spPr>
        <p:txBody>
          <a:bodyPr spcFirstLastPara="1" wrap="square" lIns="102875" tIns="68575" rIns="102875" bIns="102875" anchor="t" anchorCtr="0">
            <a:normAutofit/>
          </a:bodyPr>
          <a:lstStyle>
            <a:lvl1pPr lvl="0" algn="ctr"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2_Divider-wave-purple">
  <p:cSld name="2_Divider-wave-purple">
    <p:bg>
      <p:bgPr>
        <a:solidFill>
          <a:schemeClr val="lt1"/>
        </a:solidFill>
        <a:effectLst/>
      </p:bgPr>
    </p:bg>
    <p:spTree>
      <p:nvGrpSpPr>
        <p:cNvPr id="1" name="Shape 162"/>
        <p:cNvGrpSpPr/>
        <p:nvPr/>
      </p:nvGrpSpPr>
      <p:grpSpPr>
        <a:xfrm>
          <a:off x="0" y="0"/>
          <a:ext cx="0" cy="0"/>
          <a:chOff x="0" y="0"/>
          <a:chExt cx="0" cy="0"/>
        </a:xfrm>
      </p:grpSpPr>
      <p:pic>
        <p:nvPicPr>
          <p:cNvPr id="163" name="Google Shape;163;p27"/>
          <p:cNvPicPr preferRelativeResize="0"/>
          <p:nvPr/>
        </p:nvPicPr>
        <p:blipFill rotWithShape="1">
          <a:blip r:embed="rId2">
            <a:alphaModFix/>
          </a:blip>
          <a:srcRect/>
          <a:stretch/>
        </p:blipFill>
        <p:spPr>
          <a:xfrm>
            <a:off x="1851" y="1041"/>
            <a:ext cx="9140299" cy="5141418"/>
          </a:xfrm>
          <a:prstGeom prst="rect">
            <a:avLst/>
          </a:prstGeom>
          <a:noFill/>
          <a:ln>
            <a:noFill/>
          </a:ln>
        </p:spPr>
      </p:pic>
      <p:sp>
        <p:nvSpPr>
          <p:cNvPr id="164" name="Google Shape;164;p27"/>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65" name="Google Shape;165;p27"/>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Zscaler, Inc. All rights reserved.</a:t>
            </a:r>
            <a:endParaRPr sz="1100"/>
          </a:p>
        </p:txBody>
      </p:sp>
      <p:sp>
        <p:nvSpPr>
          <p:cNvPr id="166" name="Google Shape;166;p27"/>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 2022</a:t>
            </a:r>
            <a:endParaRPr sz="500">
              <a:solidFill>
                <a:schemeClr val="lt1"/>
              </a:solidFill>
              <a:latin typeface="Arial"/>
              <a:ea typeface="Arial"/>
              <a:cs typeface="Arial"/>
              <a:sym typeface="Arial"/>
            </a:endParaRPr>
          </a:p>
        </p:txBody>
      </p:sp>
      <p:pic>
        <p:nvPicPr>
          <p:cNvPr id="167" name="Google Shape;167;p27"/>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168" name="Google Shape;168;p27"/>
          <p:cNvSpPr txBox="1">
            <a:spLocks noGrp="1"/>
          </p:cNvSpPr>
          <p:nvPr>
            <p:ph type="ctrTitle"/>
          </p:nvPr>
        </p:nvSpPr>
        <p:spPr>
          <a:xfrm>
            <a:off x="236936" y="1676400"/>
            <a:ext cx="8665500" cy="1061100"/>
          </a:xfrm>
          <a:prstGeom prst="rect">
            <a:avLst/>
          </a:prstGeom>
          <a:noFill/>
          <a:ln>
            <a:noFill/>
          </a:ln>
        </p:spPr>
        <p:txBody>
          <a:bodyPr spcFirstLastPara="1" wrap="square" lIns="102875" tIns="34275" rIns="102875" bIns="34275" anchor="b" anchorCtr="0">
            <a:normAutofit/>
          </a:bodyPr>
          <a:lstStyle>
            <a:lvl1pPr lvl="0" algn="ctr" rtl="0">
              <a:lnSpc>
                <a:spcPct val="90000"/>
              </a:lnSpc>
              <a:spcBef>
                <a:spcPts val="0"/>
              </a:spcBef>
              <a:spcAft>
                <a:spcPts val="0"/>
              </a:spcAft>
              <a:buClr>
                <a:schemeClr val="lt1"/>
              </a:buClr>
              <a:buSzPts val="2700"/>
              <a:buFont typeface="Arial"/>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9" name="Google Shape;169;p27"/>
          <p:cNvSpPr txBox="1">
            <a:spLocks noGrp="1"/>
          </p:cNvSpPr>
          <p:nvPr>
            <p:ph type="subTitle" idx="1"/>
          </p:nvPr>
        </p:nvSpPr>
        <p:spPr>
          <a:xfrm>
            <a:off x="236936" y="2772399"/>
            <a:ext cx="8665500" cy="747600"/>
          </a:xfrm>
          <a:prstGeom prst="rect">
            <a:avLst/>
          </a:prstGeom>
          <a:noFill/>
          <a:ln>
            <a:noFill/>
          </a:ln>
        </p:spPr>
        <p:txBody>
          <a:bodyPr spcFirstLastPara="1" wrap="square" lIns="102875" tIns="68575" rIns="102875" bIns="102875" anchor="t" anchorCtr="0">
            <a:normAutofit/>
          </a:bodyPr>
          <a:lstStyle>
            <a:lvl1pPr lvl="0" algn="ctr"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only">
  <p:cSld name="Title-only">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rgbClr val="414141"/>
              </a:buClr>
              <a:buSzPts val="1400"/>
              <a:buFont typeface="Arial"/>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4" name="Google Shape;174;p29"/>
          <p:cNvSpPr txBox="1">
            <a:spLocks noGrp="1"/>
          </p:cNvSpPr>
          <p:nvPr>
            <p:ph type="sldNum" idx="12"/>
          </p:nvPr>
        </p:nvSpPr>
        <p:spPr>
          <a:xfrm>
            <a:off x="8871577" y="4915182"/>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home-office">
  <p:cSld name="Title-home-office">
    <p:spTree>
      <p:nvGrpSpPr>
        <p:cNvPr id="1" name="Shape 175"/>
        <p:cNvGrpSpPr/>
        <p:nvPr/>
      </p:nvGrpSpPr>
      <p:grpSpPr>
        <a:xfrm>
          <a:off x="0" y="0"/>
          <a:ext cx="0" cy="0"/>
          <a:chOff x="0" y="0"/>
          <a:chExt cx="0" cy="0"/>
        </a:xfrm>
      </p:grpSpPr>
      <p:pic>
        <p:nvPicPr>
          <p:cNvPr id="176" name="Google Shape;176;p30"/>
          <p:cNvPicPr preferRelativeResize="0"/>
          <p:nvPr/>
        </p:nvPicPr>
        <p:blipFill rotWithShape="1">
          <a:blip r:embed="rId2">
            <a:alphaModFix/>
          </a:blip>
          <a:srcRect/>
          <a:stretch/>
        </p:blipFill>
        <p:spPr>
          <a:xfrm>
            <a:off x="-1" y="-4912"/>
            <a:ext cx="9144003" cy="5143502"/>
          </a:xfrm>
          <a:prstGeom prst="rect">
            <a:avLst/>
          </a:prstGeom>
          <a:noFill/>
          <a:ln>
            <a:noFill/>
          </a:ln>
        </p:spPr>
      </p:pic>
      <p:pic>
        <p:nvPicPr>
          <p:cNvPr id="177" name="Google Shape;177;p30"/>
          <p:cNvPicPr preferRelativeResize="0"/>
          <p:nvPr/>
        </p:nvPicPr>
        <p:blipFill rotWithShape="1">
          <a:blip r:embed="rId3">
            <a:alphaModFix/>
          </a:blip>
          <a:srcRect/>
          <a:stretch/>
        </p:blipFill>
        <p:spPr>
          <a:xfrm>
            <a:off x="0" y="-9206"/>
            <a:ext cx="9136095" cy="5168815"/>
          </a:xfrm>
          <a:prstGeom prst="rect">
            <a:avLst/>
          </a:prstGeom>
          <a:noFill/>
          <a:ln>
            <a:noFill/>
          </a:ln>
        </p:spPr>
      </p:pic>
      <p:sp>
        <p:nvSpPr>
          <p:cNvPr id="178" name="Google Shape;178;p30"/>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9" name="Google Shape;179;p30"/>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80" name="Google Shape;180;p30"/>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81" name="Google Shape;181;p30"/>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abstract-green">
  <p:cSld name="Divider-abstract-green">
    <p:bg>
      <p:bgPr>
        <a:solidFill>
          <a:schemeClr val="lt1"/>
        </a:solidFill>
        <a:effectLst/>
      </p:bgPr>
    </p:bg>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a:stretch/>
        </p:blipFill>
        <p:spPr>
          <a:xfrm>
            <a:off x="0" y="1339"/>
            <a:ext cx="9144003" cy="5140822"/>
          </a:xfrm>
          <a:prstGeom prst="rect">
            <a:avLst/>
          </a:prstGeom>
          <a:noFill/>
          <a:ln>
            <a:noFill/>
          </a:ln>
        </p:spPr>
      </p:pic>
      <p:sp>
        <p:nvSpPr>
          <p:cNvPr id="21" name="Google Shape;21;p4"/>
          <p:cNvSpPr txBox="1">
            <a:spLocks noGrp="1"/>
          </p:cNvSpPr>
          <p:nvPr>
            <p:ph type="ctrTitle"/>
          </p:nvPr>
        </p:nvSpPr>
        <p:spPr>
          <a:xfrm>
            <a:off x="236935" y="841772"/>
            <a:ext cx="86346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 name="Google Shape;22;p4"/>
          <p:cNvSpPr txBox="1">
            <a:spLocks noGrp="1"/>
          </p:cNvSpPr>
          <p:nvPr>
            <p:ph type="subTitle" idx="1"/>
          </p:nvPr>
        </p:nvSpPr>
        <p:spPr>
          <a:xfrm>
            <a:off x="236935" y="2701528"/>
            <a:ext cx="86346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3" name="Google Shape;23;p4"/>
          <p:cNvSpPr txBox="1">
            <a:spLocks noGrp="1"/>
          </p:cNvSpPr>
          <p:nvPr>
            <p:ph type="body" idx="2"/>
          </p:nvPr>
        </p:nvSpPr>
        <p:spPr>
          <a:xfrm>
            <a:off x="236935" y="4107657"/>
            <a:ext cx="86346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4" name="Google Shape;24;p4"/>
          <p:cNvPicPr preferRelativeResize="0"/>
          <p:nvPr/>
        </p:nvPicPr>
        <p:blipFill rotWithShape="1">
          <a:blip r:embed="rId3">
            <a:alphaModFix/>
          </a:blip>
          <a:srcRect/>
          <a:stretch/>
        </p:blipFill>
        <p:spPr>
          <a:xfrm>
            <a:off x="345008" y="288568"/>
            <a:ext cx="1439149" cy="299618"/>
          </a:xfrm>
          <a:prstGeom prst="rect">
            <a:avLst/>
          </a:prstGeom>
          <a:noFill/>
          <a:ln>
            <a:noFill/>
          </a:ln>
        </p:spPr>
      </p:pic>
      <p:sp>
        <p:nvSpPr>
          <p:cNvPr id="25" name="Google Shape;25;p4"/>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data-center">
  <p:cSld name="Title-data-center">
    <p:spTree>
      <p:nvGrpSpPr>
        <p:cNvPr id="1" name="Shape 182"/>
        <p:cNvGrpSpPr/>
        <p:nvPr/>
      </p:nvGrpSpPr>
      <p:grpSpPr>
        <a:xfrm>
          <a:off x="0" y="0"/>
          <a:ext cx="0" cy="0"/>
          <a:chOff x="0" y="0"/>
          <a:chExt cx="0" cy="0"/>
        </a:xfrm>
      </p:grpSpPr>
      <p:pic>
        <p:nvPicPr>
          <p:cNvPr id="183" name="Google Shape;183;p31"/>
          <p:cNvPicPr preferRelativeResize="0"/>
          <p:nvPr/>
        </p:nvPicPr>
        <p:blipFill rotWithShape="1">
          <a:blip r:embed="rId2">
            <a:alphaModFix/>
          </a:blip>
          <a:srcRect/>
          <a:stretch/>
        </p:blipFill>
        <p:spPr>
          <a:xfrm>
            <a:off x="-8524" y="-4794"/>
            <a:ext cx="9152525" cy="5148293"/>
          </a:xfrm>
          <a:prstGeom prst="rect">
            <a:avLst/>
          </a:prstGeom>
          <a:noFill/>
          <a:ln>
            <a:noFill/>
          </a:ln>
        </p:spPr>
      </p:pic>
      <p:pic>
        <p:nvPicPr>
          <p:cNvPr id="184" name="Google Shape;184;p31"/>
          <p:cNvPicPr preferRelativeResize="0"/>
          <p:nvPr/>
        </p:nvPicPr>
        <p:blipFill rotWithShape="1">
          <a:blip r:embed="rId3">
            <a:alphaModFix/>
          </a:blip>
          <a:srcRect/>
          <a:stretch/>
        </p:blipFill>
        <p:spPr>
          <a:xfrm>
            <a:off x="0" y="-9206"/>
            <a:ext cx="9136095" cy="5168815"/>
          </a:xfrm>
          <a:prstGeom prst="rect">
            <a:avLst/>
          </a:prstGeom>
          <a:noFill/>
          <a:ln>
            <a:noFill/>
          </a:ln>
        </p:spPr>
      </p:pic>
      <p:sp>
        <p:nvSpPr>
          <p:cNvPr id="185" name="Google Shape;185;p31"/>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6" name="Google Shape;186;p31"/>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87" name="Google Shape;187;p31"/>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88" name="Google Shape;188;p31"/>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industry">
  <p:cSld name="Title-industry">
    <p:spTree>
      <p:nvGrpSpPr>
        <p:cNvPr id="1" name="Shape 189"/>
        <p:cNvGrpSpPr/>
        <p:nvPr/>
      </p:nvGrpSpPr>
      <p:grpSpPr>
        <a:xfrm>
          <a:off x="0" y="0"/>
          <a:ext cx="0" cy="0"/>
          <a:chOff x="0" y="0"/>
          <a:chExt cx="0" cy="0"/>
        </a:xfrm>
      </p:grpSpPr>
      <p:pic>
        <p:nvPicPr>
          <p:cNvPr id="190" name="Google Shape;190;p32"/>
          <p:cNvPicPr preferRelativeResize="0"/>
          <p:nvPr/>
        </p:nvPicPr>
        <p:blipFill rotWithShape="1">
          <a:blip r:embed="rId2">
            <a:alphaModFix/>
          </a:blip>
          <a:srcRect/>
          <a:stretch/>
        </p:blipFill>
        <p:spPr>
          <a:xfrm>
            <a:off x="1175831" y="-7417"/>
            <a:ext cx="7968169" cy="5150918"/>
          </a:xfrm>
          <a:prstGeom prst="rect">
            <a:avLst/>
          </a:prstGeom>
          <a:noFill/>
          <a:ln>
            <a:noFill/>
          </a:ln>
        </p:spPr>
      </p:pic>
      <p:pic>
        <p:nvPicPr>
          <p:cNvPr id="191" name="Google Shape;191;p32"/>
          <p:cNvPicPr preferRelativeResize="0"/>
          <p:nvPr/>
        </p:nvPicPr>
        <p:blipFill rotWithShape="1">
          <a:blip r:embed="rId3">
            <a:alphaModFix/>
          </a:blip>
          <a:srcRect/>
          <a:stretch/>
        </p:blipFill>
        <p:spPr>
          <a:xfrm>
            <a:off x="0" y="-9206"/>
            <a:ext cx="9136095" cy="5168815"/>
          </a:xfrm>
          <a:prstGeom prst="rect">
            <a:avLst/>
          </a:prstGeom>
          <a:noFill/>
          <a:ln>
            <a:noFill/>
          </a:ln>
        </p:spPr>
      </p:pic>
      <p:sp>
        <p:nvSpPr>
          <p:cNvPr id="192" name="Google Shape;192;p32"/>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3" name="Google Shape;193;p32"/>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94" name="Google Shape;194;p32"/>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95" name="Google Shape;195;p32"/>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remote-work">
  <p:cSld name="Title-remote-work">
    <p:spTree>
      <p:nvGrpSpPr>
        <p:cNvPr id="1" name="Shape 196"/>
        <p:cNvGrpSpPr/>
        <p:nvPr/>
      </p:nvGrpSpPr>
      <p:grpSpPr>
        <a:xfrm>
          <a:off x="0" y="0"/>
          <a:ext cx="0" cy="0"/>
          <a:chOff x="0" y="0"/>
          <a:chExt cx="0" cy="0"/>
        </a:xfrm>
      </p:grpSpPr>
      <p:pic>
        <p:nvPicPr>
          <p:cNvPr id="197" name="Google Shape;197;p33"/>
          <p:cNvPicPr preferRelativeResize="0"/>
          <p:nvPr/>
        </p:nvPicPr>
        <p:blipFill rotWithShape="1">
          <a:blip r:embed="rId2">
            <a:alphaModFix/>
          </a:blip>
          <a:srcRect/>
          <a:stretch/>
        </p:blipFill>
        <p:spPr>
          <a:xfrm>
            <a:off x="2891939" y="0"/>
            <a:ext cx="6252060" cy="5143499"/>
          </a:xfrm>
          <a:prstGeom prst="rect">
            <a:avLst/>
          </a:prstGeom>
          <a:noFill/>
          <a:ln>
            <a:noFill/>
          </a:ln>
        </p:spPr>
      </p:pic>
      <p:pic>
        <p:nvPicPr>
          <p:cNvPr id="198" name="Google Shape;198;p33"/>
          <p:cNvPicPr preferRelativeResize="0"/>
          <p:nvPr/>
        </p:nvPicPr>
        <p:blipFill rotWithShape="1">
          <a:blip r:embed="rId3">
            <a:alphaModFix/>
          </a:blip>
          <a:srcRect/>
          <a:stretch/>
        </p:blipFill>
        <p:spPr>
          <a:xfrm>
            <a:off x="0" y="-9206"/>
            <a:ext cx="9136095" cy="5168815"/>
          </a:xfrm>
          <a:prstGeom prst="rect">
            <a:avLst/>
          </a:prstGeom>
          <a:noFill/>
          <a:ln>
            <a:noFill/>
          </a:ln>
        </p:spPr>
      </p:pic>
      <p:sp>
        <p:nvSpPr>
          <p:cNvPr id="199" name="Google Shape;199;p33"/>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0" name="Google Shape;200;p33"/>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01" name="Google Shape;201;p33"/>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02" name="Google Shape;202;p33"/>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city">
  <p:cSld name="Title-city">
    <p:spTree>
      <p:nvGrpSpPr>
        <p:cNvPr id="1" name="Shape 203"/>
        <p:cNvGrpSpPr/>
        <p:nvPr/>
      </p:nvGrpSpPr>
      <p:grpSpPr>
        <a:xfrm>
          <a:off x="0" y="0"/>
          <a:ext cx="0" cy="0"/>
          <a:chOff x="0" y="0"/>
          <a:chExt cx="0" cy="0"/>
        </a:xfrm>
      </p:grpSpPr>
      <p:pic>
        <p:nvPicPr>
          <p:cNvPr id="204" name="Google Shape;204;p34"/>
          <p:cNvPicPr preferRelativeResize="0"/>
          <p:nvPr/>
        </p:nvPicPr>
        <p:blipFill rotWithShape="1">
          <a:blip r:embed="rId2">
            <a:alphaModFix/>
          </a:blip>
          <a:srcRect/>
          <a:stretch/>
        </p:blipFill>
        <p:spPr>
          <a:xfrm>
            <a:off x="1175831" y="-7417"/>
            <a:ext cx="7968169" cy="5150918"/>
          </a:xfrm>
          <a:prstGeom prst="rect">
            <a:avLst/>
          </a:prstGeom>
          <a:noFill/>
          <a:ln>
            <a:noFill/>
          </a:ln>
        </p:spPr>
      </p:pic>
      <p:pic>
        <p:nvPicPr>
          <p:cNvPr id="205" name="Google Shape;205;p34"/>
          <p:cNvPicPr preferRelativeResize="0"/>
          <p:nvPr/>
        </p:nvPicPr>
        <p:blipFill rotWithShape="1">
          <a:blip r:embed="rId3">
            <a:alphaModFix/>
          </a:blip>
          <a:srcRect/>
          <a:stretch/>
        </p:blipFill>
        <p:spPr>
          <a:xfrm>
            <a:off x="0" y="-9206"/>
            <a:ext cx="9136095" cy="5168815"/>
          </a:xfrm>
          <a:prstGeom prst="rect">
            <a:avLst/>
          </a:prstGeom>
          <a:noFill/>
          <a:ln>
            <a:noFill/>
          </a:ln>
        </p:spPr>
      </p:pic>
      <p:sp>
        <p:nvSpPr>
          <p:cNvPr id="206" name="Google Shape;206;p34"/>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7" name="Google Shape;207;p34"/>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08" name="Google Shape;208;p34"/>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09" name="Google Shape;209;p34"/>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simple">
  <p:cSld name="Title-simple">
    <p:bg>
      <p:bgPr>
        <a:solidFill>
          <a:srgbClr val="094AC8"/>
        </a:solidFill>
        <a:effectLst/>
      </p:bgPr>
    </p:bg>
    <p:spTree>
      <p:nvGrpSpPr>
        <p:cNvPr id="1" name="Shape 210"/>
        <p:cNvGrpSpPr/>
        <p:nvPr/>
      </p:nvGrpSpPr>
      <p:grpSpPr>
        <a:xfrm>
          <a:off x="0" y="0"/>
          <a:ext cx="0" cy="0"/>
          <a:chOff x="0" y="0"/>
          <a:chExt cx="0" cy="0"/>
        </a:xfrm>
      </p:grpSpPr>
      <p:pic>
        <p:nvPicPr>
          <p:cNvPr id="211" name="Google Shape;211;p35"/>
          <p:cNvPicPr preferRelativeResize="0"/>
          <p:nvPr/>
        </p:nvPicPr>
        <p:blipFill rotWithShape="1">
          <a:blip r:embed="rId2">
            <a:alphaModFix/>
          </a:blip>
          <a:srcRect/>
          <a:stretch/>
        </p:blipFill>
        <p:spPr>
          <a:xfrm>
            <a:off x="1" y="-1"/>
            <a:ext cx="8907065" cy="5143502"/>
          </a:xfrm>
          <a:prstGeom prst="rect">
            <a:avLst/>
          </a:prstGeom>
          <a:noFill/>
          <a:ln>
            <a:noFill/>
          </a:ln>
        </p:spPr>
      </p:pic>
      <p:sp>
        <p:nvSpPr>
          <p:cNvPr id="212" name="Google Shape;212;p35"/>
          <p:cNvSpPr txBox="1">
            <a:spLocks noGrp="1"/>
          </p:cNvSpPr>
          <p:nvPr>
            <p:ph type="ctrTitle"/>
          </p:nvPr>
        </p:nvSpPr>
        <p:spPr>
          <a:xfrm>
            <a:off x="236935" y="841772"/>
            <a:ext cx="86691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 name="Google Shape;213;p35"/>
          <p:cNvSpPr txBox="1">
            <a:spLocks noGrp="1"/>
          </p:cNvSpPr>
          <p:nvPr>
            <p:ph type="subTitle" idx="1"/>
          </p:nvPr>
        </p:nvSpPr>
        <p:spPr>
          <a:xfrm>
            <a:off x="236935" y="2701528"/>
            <a:ext cx="86691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14" name="Google Shape;214;p35"/>
          <p:cNvSpPr txBox="1">
            <a:spLocks noGrp="1"/>
          </p:cNvSpPr>
          <p:nvPr>
            <p:ph type="body" idx="2"/>
          </p:nvPr>
        </p:nvSpPr>
        <p:spPr>
          <a:xfrm>
            <a:off x="236935" y="4107657"/>
            <a:ext cx="86691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15" name="Google Shape;215;p35"/>
          <p:cNvPicPr preferRelativeResize="0"/>
          <p:nvPr/>
        </p:nvPicPr>
        <p:blipFill rotWithShape="1">
          <a:blip r:embed="rId3">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2col-watermark">
  <p:cSld name="Title-2col-watermark">
    <p:spTree>
      <p:nvGrpSpPr>
        <p:cNvPr id="1" name="Shape 216"/>
        <p:cNvGrpSpPr/>
        <p:nvPr/>
      </p:nvGrpSpPr>
      <p:grpSpPr>
        <a:xfrm>
          <a:off x="0" y="0"/>
          <a:ext cx="0" cy="0"/>
          <a:chOff x="0" y="0"/>
          <a:chExt cx="0" cy="0"/>
        </a:xfrm>
      </p:grpSpPr>
      <p:grpSp>
        <p:nvGrpSpPr>
          <p:cNvPr id="217" name="Google Shape;217;p36"/>
          <p:cNvGrpSpPr/>
          <p:nvPr/>
        </p:nvGrpSpPr>
        <p:grpSpPr>
          <a:xfrm>
            <a:off x="5599158" y="696"/>
            <a:ext cx="3625123" cy="4886961"/>
            <a:chOff x="7465544" y="1"/>
            <a:chExt cx="4833498" cy="6515947"/>
          </a:xfrm>
        </p:grpSpPr>
        <p:pic>
          <p:nvPicPr>
            <p:cNvPr id="218" name="Google Shape;218;p36"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219" name="Google Shape;219;p36"/>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220" name="Google Shape;220;p36"/>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1" name="Google Shape;221;p36"/>
          <p:cNvSpPr txBox="1">
            <a:spLocks noGrp="1"/>
          </p:cNvSpPr>
          <p:nvPr>
            <p:ph type="body" idx="1"/>
          </p:nvPr>
        </p:nvSpPr>
        <p:spPr>
          <a:xfrm>
            <a:off x="236935" y="833438"/>
            <a:ext cx="4306500" cy="40245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1100"/>
              </a:spcBef>
              <a:spcAft>
                <a:spcPts val="0"/>
              </a:spcAft>
              <a:buSzPts val="1500"/>
              <a:buChar char="•"/>
              <a:defRPr>
                <a:solidFill>
                  <a:schemeClr val="dk1"/>
                </a:solidFill>
              </a:defRPr>
            </a:lvl1pPr>
            <a:lvl2pPr marL="914400" lvl="1" indent="-298450" algn="l" rtl="0">
              <a:lnSpc>
                <a:spcPct val="100000"/>
              </a:lnSpc>
              <a:spcBef>
                <a:spcPts val="500"/>
              </a:spcBef>
              <a:spcAft>
                <a:spcPts val="0"/>
              </a:spcAft>
              <a:buSzPts val="1100"/>
              <a:buChar char="⁃"/>
              <a:defRPr>
                <a:solidFill>
                  <a:schemeClr val="dk1"/>
                </a:solidFill>
              </a:defRPr>
            </a:lvl2pPr>
            <a:lvl3pPr marL="1371600" lvl="2" indent="-285750" algn="l" rtl="0">
              <a:lnSpc>
                <a:spcPct val="100000"/>
              </a:lnSpc>
              <a:spcBef>
                <a:spcPts val="900"/>
              </a:spcBef>
              <a:spcAft>
                <a:spcPts val="0"/>
              </a:spcAft>
              <a:buSzPts val="900"/>
              <a:buChar char="•"/>
              <a:defRPr>
                <a:solidFill>
                  <a:schemeClr val="dk1"/>
                </a:solidFill>
              </a:defRPr>
            </a:lvl3pPr>
            <a:lvl4pPr marL="1828800" lvl="3" indent="-285750" algn="l" rtl="0">
              <a:lnSpc>
                <a:spcPct val="100000"/>
              </a:lnSpc>
              <a:spcBef>
                <a:spcPts val="500"/>
              </a:spcBef>
              <a:spcAft>
                <a:spcPts val="0"/>
              </a:spcAft>
              <a:buSzPts val="900"/>
              <a:buChar char="▪"/>
              <a:defRPr>
                <a:solidFill>
                  <a:schemeClr val="dk1"/>
                </a:solidFill>
              </a:defRPr>
            </a:lvl4pPr>
            <a:lvl5pPr marL="2286000" lvl="4" indent="-285750" algn="l" rtl="0">
              <a:lnSpc>
                <a:spcPct val="100000"/>
              </a:lnSpc>
              <a:spcBef>
                <a:spcPts val="500"/>
              </a:spcBef>
              <a:spcAft>
                <a:spcPts val="0"/>
              </a:spcAft>
              <a:buSzPts val="900"/>
              <a:buChar char="•"/>
              <a:defRPr>
                <a:solidFill>
                  <a:schemeClr val="dk1"/>
                </a:solidFill>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2" name="Google Shape;222;p36"/>
          <p:cNvSpPr txBox="1">
            <a:spLocks noGrp="1"/>
          </p:cNvSpPr>
          <p:nvPr>
            <p:ph type="body" idx="2"/>
          </p:nvPr>
        </p:nvSpPr>
        <p:spPr>
          <a:xfrm>
            <a:off x="4595813" y="833439"/>
            <a:ext cx="43065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3col-watermark">
  <p:cSld name="Title-3col-watermark">
    <p:spTree>
      <p:nvGrpSpPr>
        <p:cNvPr id="1" name="Shape 223"/>
        <p:cNvGrpSpPr/>
        <p:nvPr/>
      </p:nvGrpSpPr>
      <p:grpSpPr>
        <a:xfrm>
          <a:off x="0" y="0"/>
          <a:ext cx="0" cy="0"/>
          <a:chOff x="0" y="0"/>
          <a:chExt cx="0" cy="0"/>
        </a:xfrm>
      </p:grpSpPr>
      <p:grpSp>
        <p:nvGrpSpPr>
          <p:cNvPr id="224" name="Google Shape;224;p37"/>
          <p:cNvGrpSpPr/>
          <p:nvPr/>
        </p:nvGrpSpPr>
        <p:grpSpPr>
          <a:xfrm>
            <a:off x="5599158" y="696"/>
            <a:ext cx="3625123" cy="4886961"/>
            <a:chOff x="7465544" y="1"/>
            <a:chExt cx="4833498" cy="6515947"/>
          </a:xfrm>
        </p:grpSpPr>
        <p:pic>
          <p:nvPicPr>
            <p:cNvPr id="225" name="Google Shape;225;p37"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226" name="Google Shape;226;p37"/>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227" name="Google Shape;227;p37"/>
          <p:cNvSpPr/>
          <p:nvPr/>
        </p:nvSpPr>
        <p:spPr>
          <a:xfrm rot="10800000">
            <a:off x="6405899" y="3220760"/>
            <a:ext cx="2738100" cy="16662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28" name="Google Shape;228;p37"/>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9" name="Google Shape;229;p37"/>
          <p:cNvSpPr txBox="1">
            <a:spLocks noGrp="1"/>
          </p:cNvSpPr>
          <p:nvPr>
            <p:ph type="body" idx="1"/>
          </p:nvPr>
        </p:nvSpPr>
        <p:spPr>
          <a:xfrm>
            <a:off x="236935" y="833438"/>
            <a:ext cx="28980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0" name="Google Shape;230;p37"/>
          <p:cNvSpPr txBox="1">
            <a:spLocks noGrp="1"/>
          </p:cNvSpPr>
          <p:nvPr>
            <p:ph type="body" idx="2"/>
          </p:nvPr>
        </p:nvSpPr>
        <p:spPr>
          <a:xfrm>
            <a:off x="3175397" y="833439"/>
            <a:ext cx="27897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1" name="Google Shape;231;p37"/>
          <p:cNvSpPr txBox="1">
            <a:spLocks noGrp="1"/>
          </p:cNvSpPr>
          <p:nvPr>
            <p:ph type="body" idx="3"/>
          </p:nvPr>
        </p:nvSpPr>
        <p:spPr>
          <a:xfrm>
            <a:off x="6006704" y="833796"/>
            <a:ext cx="2895600" cy="4018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only-watermark">
  <p:cSld name="Title-only-watermark">
    <p:spTree>
      <p:nvGrpSpPr>
        <p:cNvPr id="1" name="Shape 232"/>
        <p:cNvGrpSpPr/>
        <p:nvPr/>
      </p:nvGrpSpPr>
      <p:grpSpPr>
        <a:xfrm>
          <a:off x="0" y="0"/>
          <a:ext cx="0" cy="0"/>
          <a:chOff x="0" y="0"/>
          <a:chExt cx="0" cy="0"/>
        </a:xfrm>
      </p:grpSpPr>
      <p:grpSp>
        <p:nvGrpSpPr>
          <p:cNvPr id="233" name="Google Shape;233;p38"/>
          <p:cNvGrpSpPr/>
          <p:nvPr/>
        </p:nvGrpSpPr>
        <p:grpSpPr>
          <a:xfrm>
            <a:off x="5599158" y="696"/>
            <a:ext cx="3625123" cy="4886961"/>
            <a:chOff x="7465544" y="1"/>
            <a:chExt cx="4833498" cy="6515947"/>
          </a:xfrm>
        </p:grpSpPr>
        <p:pic>
          <p:nvPicPr>
            <p:cNvPr id="234" name="Google Shape;234;p38"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235" name="Google Shape;235;p38"/>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236" name="Google Shape;236;p38"/>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37"/>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Divider-abstract-blue">
  <p:cSld name="Divider-abstract-blue">
    <p:bg>
      <p:bgPr>
        <a:solidFill>
          <a:schemeClr val="lt1"/>
        </a:solidFill>
        <a:effectLst/>
      </p:bgPr>
    </p:bg>
    <p:spTree>
      <p:nvGrpSpPr>
        <p:cNvPr id="1" name="Shape 238"/>
        <p:cNvGrpSpPr/>
        <p:nvPr/>
      </p:nvGrpSpPr>
      <p:grpSpPr>
        <a:xfrm>
          <a:off x="0" y="0"/>
          <a:ext cx="0" cy="0"/>
          <a:chOff x="0" y="0"/>
          <a:chExt cx="0" cy="0"/>
        </a:xfrm>
      </p:grpSpPr>
      <p:pic>
        <p:nvPicPr>
          <p:cNvPr id="239" name="Google Shape;239;p40"/>
          <p:cNvPicPr preferRelativeResize="0"/>
          <p:nvPr/>
        </p:nvPicPr>
        <p:blipFill rotWithShape="1">
          <a:blip r:embed="rId2">
            <a:alphaModFix/>
          </a:blip>
          <a:srcRect/>
          <a:stretch/>
        </p:blipFill>
        <p:spPr>
          <a:xfrm>
            <a:off x="3700" y="1041"/>
            <a:ext cx="9136598" cy="5141417"/>
          </a:xfrm>
          <a:prstGeom prst="rect">
            <a:avLst/>
          </a:prstGeom>
          <a:noFill/>
          <a:ln>
            <a:noFill/>
          </a:ln>
        </p:spPr>
      </p:pic>
      <p:sp>
        <p:nvSpPr>
          <p:cNvPr id="240" name="Google Shape;240;p40"/>
          <p:cNvSpPr txBox="1">
            <a:spLocks noGrp="1"/>
          </p:cNvSpPr>
          <p:nvPr>
            <p:ph type="ctrTitle"/>
          </p:nvPr>
        </p:nvSpPr>
        <p:spPr>
          <a:xfrm>
            <a:off x="236935" y="841772"/>
            <a:ext cx="86346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1" name="Google Shape;241;p40"/>
          <p:cNvSpPr txBox="1">
            <a:spLocks noGrp="1"/>
          </p:cNvSpPr>
          <p:nvPr>
            <p:ph type="subTitle" idx="1"/>
          </p:nvPr>
        </p:nvSpPr>
        <p:spPr>
          <a:xfrm>
            <a:off x="236935" y="2701528"/>
            <a:ext cx="86346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42" name="Google Shape;242;p40"/>
          <p:cNvSpPr txBox="1">
            <a:spLocks noGrp="1"/>
          </p:cNvSpPr>
          <p:nvPr>
            <p:ph type="body" idx="2"/>
          </p:nvPr>
        </p:nvSpPr>
        <p:spPr>
          <a:xfrm>
            <a:off x="236935" y="4107657"/>
            <a:ext cx="86346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43" name="Google Shape;243;p40"/>
          <p:cNvPicPr preferRelativeResize="0"/>
          <p:nvPr/>
        </p:nvPicPr>
        <p:blipFill rotWithShape="1">
          <a:blip r:embed="rId3">
            <a:alphaModFix/>
          </a:blip>
          <a:srcRect/>
          <a:stretch/>
        </p:blipFill>
        <p:spPr>
          <a:xfrm>
            <a:off x="345008" y="288568"/>
            <a:ext cx="1439149" cy="299618"/>
          </a:xfrm>
          <a:prstGeom prst="rect">
            <a:avLst/>
          </a:prstGeom>
          <a:noFill/>
          <a:ln>
            <a:noFill/>
          </a:ln>
        </p:spPr>
      </p:pic>
      <p:sp>
        <p:nvSpPr>
          <p:cNvPr id="244" name="Google Shape;244;p40"/>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2col">
  <p:cSld name="Title-2col">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 name="Google Shape;28;p5"/>
          <p:cNvSpPr txBox="1">
            <a:spLocks noGrp="1"/>
          </p:cNvSpPr>
          <p:nvPr>
            <p:ph type="body" idx="1"/>
          </p:nvPr>
        </p:nvSpPr>
        <p:spPr>
          <a:xfrm>
            <a:off x="236935" y="833438"/>
            <a:ext cx="4306500" cy="40245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1100"/>
              </a:spcBef>
              <a:spcAft>
                <a:spcPts val="0"/>
              </a:spcAft>
              <a:buSzPts val="1500"/>
              <a:buChar char="•"/>
              <a:defRPr/>
            </a:lvl1pPr>
            <a:lvl2pPr marL="914400" lvl="1" indent="-298450" algn="l" rtl="0">
              <a:lnSpc>
                <a:spcPct val="100000"/>
              </a:lnSpc>
              <a:spcBef>
                <a:spcPts val="500"/>
              </a:spcBef>
              <a:spcAft>
                <a:spcPts val="0"/>
              </a:spcAft>
              <a:buSzPts val="11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 name="Google Shape;29;p5"/>
          <p:cNvSpPr txBox="1">
            <a:spLocks noGrp="1"/>
          </p:cNvSpPr>
          <p:nvPr>
            <p:ph type="body" idx="2"/>
          </p:nvPr>
        </p:nvSpPr>
        <p:spPr>
          <a:xfrm>
            <a:off x="4595813" y="833439"/>
            <a:ext cx="43065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Divider-abstract-purple">
  <p:cSld name="Divider-abstract-purple">
    <p:bg>
      <p:bgPr>
        <a:solidFill>
          <a:schemeClr val="lt1"/>
        </a:solidFill>
        <a:effectLst/>
      </p:bgPr>
    </p:bg>
    <p:spTree>
      <p:nvGrpSpPr>
        <p:cNvPr id="1" name="Shape 245"/>
        <p:cNvGrpSpPr/>
        <p:nvPr/>
      </p:nvGrpSpPr>
      <p:grpSpPr>
        <a:xfrm>
          <a:off x="0" y="0"/>
          <a:ext cx="0" cy="0"/>
          <a:chOff x="0" y="0"/>
          <a:chExt cx="0" cy="0"/>
        </a:xfrm>
      </p:grpSpPr>
      <p:pic>
        <p:nvPicPr>
          <p:cNvPr id="246" name="Google Shape;246;p41"/>
          <p:cNvPicPr preferRelativeResize="0"/>
          <p:nvPr/>
        </p:nvPicPr>
        <p:blipFill rotWithShape="1">
          <a:blip r:embed="rId2">
            <a:alphaModFix/>
          </a:blip>
          <a:srcRect/>
          <a:stretch/>
        </p:blipFill>
        <p:spPr>
          <a:xfrm>
            <a:off x="1850" y="0"/>
            <a:ext cx="9140300" cy="5143501"/>
          </a:xfrm>
          <a:prstGeom prst="rect">
            <a:avLst/>
          </a:prstGeom>
          <a:noFill/>
          <a:ln>
            <a:noFill/>
          </a:ln>
        </p:spPr>
      </p:pic>
      <p:sp>
        <p:nvSpPr>
          <p:cNvPr id="247" name="Google Shape;247;p41"/>
          <p:cNvSpPr txBox="1">
            <a:spLocks noGrp="1"/>
          </p:cNvSpPr>
          <p:nvPr>
            <p:ph type="ctrTitle"/>
          </p:nvPr>
        </p:nvSpPr>
        <p:spPr>
          <a:xfrm>
            <a:off x="236935" y="841772"/>
            <a:ext cx="86346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8" name="Google Shape;248;p41"/>
          <p:cNvSpPr txBox="1">
            <a:spLocks noGrp="1"/>
          </p:cNvSpPr>
          <p:nvPr>
            <p:ph type="subTitle" idx="1"/>
          </p:nvPr>
        </p:nvSpPr>
        <p:spPr>
          <a:xfrm>
            <a:off x="236935" y="2701528"/>
            <a:ext cx="86346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49" name="Google Shape;249;p41"/>
          <p:cNvSpPr txBox="1">
            <a:spLocks noGrp="1"/>
          </p:cNvSpPr>
          <p:nvPr>
            <p:ph type="body" idx="2"/>
          </p:nvPr>
        </p:nvSpPr>
        <p:spPr>
          <a:xfrm>
            <a:off x="236935" y="4107657"/>
            <a:ext cx="86346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50" name="Google Shape;250;p41"/>
          <p:cNvPicPr preferRelativeResize="0"/>
          <p:nvPr/>
        </p:nvPicPr>
        <p:blipFill rotWithShape="1">
          <a:blip r:embed="rId3">
            <a:alphaModFix/>
          </a:blip>
          <a:srcRect/>
          <a:stretch/>
        </p:blipFill>
        <p:spPr>
          <a:xfrm>
            <a:off x="345008" y="288568"/>
            <a:ext cx="1439149" cy="299618"/>
          </a:xfrm>
          <a:prstGeom prst="rect">
            <a:avLst/>
          </a:prstGeom>
          <a:noFill/>
          <a:ln>
            <a:noFill/>
          </a:ln>
        </p:spPr>
      </p:pic>
      <p:sp>
        <p:nvSpPr>
          <p:cNvPr id="251" name="Google Shape;251;p41"/>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Highlight-side-green">
  <p:cSld name="Highlight-side-green">
    <p:bg>
      <p:bgPr>
        <a:blipFill>
          <a:blip r:embed="rId2">
            <a:alphaModFix/>
          </a:blip>
          <a:stretch>
            <a:fillRect/>
          </a:stretch>
        </a:blipFill>
        <a:effectLst/>
      </p:bgPr>
    </p:bg>
    <p:spTree>
      <p:nvGrpSpPr>
        <p:cNvPr id="1" name="Shape 252"/>
        <p:cNvGrpSpPr/>
        <p:nvPr/>
      </p:nvGrpSpPr>
      <p:grpSpPr>
        <a:xfrm>
          <a:off x="0" y="0"/>
          <a:ext cx="0" cy="0"/>
          <a:chOff x="0" y="0"/>
          <a:chExt cx="0" cy="0"/>
        </a:xfrm>
      </p:grpSpPr>
      <p:sp>
        <p:nvSpPr>
          <p:cNvPr id="253" name="Google Shape;253;p42"/>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4" name="Google Shape;254;p42"/>
          <p:cNvSpPr txBox="1">
            <a:spLocks noGrp="1"/>
          </p:cNvSpPr>
          <p:nvPr>
            <p:ph type="body" idx="1"/>
          </p:nvPr>
        </p:nvSpPr>
        <p:spPr>
          <a:xfrm>
            <a:off x="35480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5" name="Google Shape;255;p42"/>
          <p:cNvSpPr txBox="1">
            <a:spLocks noGrp="1"/>
          </p:cNvSpPr>
          <p:nvPr>
            <p:ph type="body" idx="2"/>
          </p:nvPr>
        </p:nvSpPr>
        <p:spPr>
          <a:xfrm>
            <a:off x="246935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6" name="Google Shape;256;p42"/>
          <p:cNvSpPr txBox="1">
            <a:spLocks noGrp="1"/>
          </p:cNvSpPr>
          <p:nvPr>
            <p:ph type="body" idx="3"/>
          </p:nvPr>
        </p:nvSpPr>
        <p:spPr>
          <a:xfrm>
            <a:off x="459462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7" name="Google Shape;257;p42"/>
          <p:cNvSpPr txBox="1">
            <a:spLocks noGrp="1"/>
          </p:cNvSpPr>
          <p:nvPr>
            <p:ph type="body" idx="4"/>
          </p:nvPr>
        </p:nvSpPr>
        <p:spPr>
          <a:xfrm>
            <a:off x="670917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8" name="Google Shape;258;p42"/>
          <p:cNvSpPr txBox="1">
            <a:spLocks noGrp="1"/>
          </p:cNvSpPr>
          <p:nvPr>
            <p:ph type="body" idx="5"/>
          </p:nvPr>
        </p:nvSpPr>
        <p:spPr>
          <a:xfrm>
            <a:off x="236935" y="1085850"/>
            <a:ext cx="8665500" cy="12516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9" name="Google Shape;259;p42"/>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60" name="Google Shape;260;p42"/>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Zscaler, Inc. All rights reserved.</a:t>
            </a:r>
            <a:endParaRPr sz="1100"/>
          </a:p>
        </p:txBody>
      </p:sp>
      <p:sp>
        <p:nvSpPr>
          <p:cNvPr id="261" name="Google Shape;261;p42"/>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 2022</a:t>
            </a:r>
            <a:endParaRPr sz="500">
              <a:solidFill>
                <a:schemeClr val="lt1"/>
              </a:solidFill>
              <a:latin typeface="Arial"/>
              <a:ea typeface="Arial"/>
              <a:cs typeface="Arial"/>
              <a:sym typeface="Arial"/>
            </a:endParaRPr>
          </a:p>
        </p:txBody>
      </p:sp>
      <p:pic>
        <p:nvPicPr>
          <p:cNvPr id="262" name="Google Shape;262;p42"/>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Highlight-side-purple">
  <p:cSld name="Highlight-side-purple">
    <p:bg>
      <p:bgPr>
        <a:blipFill>
          <a:blip r:embed="rId2">
            <a:alphaModFix/>
          </a:blip>
          <a:stretch>
            <a:fillRect/>
          </a:stretch>
        </a:blipFill>
        <a:effectLst/>
      </p:bgPr>
    </p:bg>
    <p:spTree>
      <p:nvGrpSpPr>
        <p:cNvPr id="1" name="Shape 263"/>
        <p:cNvGrpSpPr/>
        <p:nvPr/>
      </p:nvGrpSpPr>
      <p:grpSpPr>
        <a:xfrm>
          <a:off x="0" y="0"/>
          <a:ext cx="0" cy="0"/>
          <a:chOff x="0" y="0"/>
          <a:chExt cx="0" cy="0"/>
        </a:xfrm>
      </p:grpSpPr>
      <p:sp>
        <p:nvSpPr>
          <p:cNvPr id="264" name="Google Shape;264;p43"/>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5" name="Google Shape;265;p43"/>
          <p:cNvSpPr txBox="1">
            <a:spLocks noGrp="1"/>
          </p:cNvSpPr>
          <p:nvPr>
            <p:ph type="body" idx="1"/>
          </p:nvPr>
        </p:nvSpPr>
        <p:spPr>
          <a:xfrm>
            <a:off x="35480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6" name="Google Shape;266;p43"/>
          <p:cNvSpPr txBox="1">
            <a:spLocks noGrp="1"/>
          </p:cNvSpPr>
          <p:nvPr>
            <p:ph type="body" idx="2"/>
          </p:nvPr>
        </p:nvSpPr>
        <p:spPr>
          <a:xfrm>
            <a:off x="246935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7" name="Google Shape;267;p43"/>
          <p:cNvSpPr txBox="1">
            <a:spLocks noGrp="1"/>
          </p:cNvSpPr>
          <p:nvPr>
            <p:ph type="body" idx="3"/>
          </p:nvPr>
        </p:nvSpPr>
        <p:spPr>
          <a:xfrm>
            <a:off x="459462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8" name="Google Shape;268;p43"/>
          <p:cNvSpPr txBox="1">
            <a:spLocks noGrp="1"/>
          </p:cNvSpPr>
          <p:nvPr>
            <p:ph type="body" idx="4"/>
          </p:nvPr>
        </p:nvSpPr>
        <p:spPr>
          <a:xfrm>
            <a:off x="670917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9" name="Google Shape;269;p43"/>
          <p:cNvSpPr txBox="1">
            <a:spLocks noGrp="1"/>
          </p:cNvSpPr>
          <p:nvPr>
            <p:ph type="body" idx="5"/>
          </p:nvPr>
        </p:nvSpPr>
        <p:spPr>
          <a:xfrm>
            <a:off x="236935" y="1085850"/>
            <a:ext cx="8665500" cy="12516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0" name="Google Shape;270;p43"/>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71" name="Google Shape;271;p43"/>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Zscaler, Inc. All rights reserved.</a:t>
            </a:r>
            <a:endParaRPr sz="1100"/>
          </a:p>
        </p:txBody>
      </p:sp>
      <p:sp>
        <p:nvSpPr>
          <p:cNvPr id="272" name="Google Shape;272;p43"/>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 2022</a:t>
            </a:r>
            <a:endParaRPr sz="500">
              <a:solidFill>
                <a:schemeClr val="lt1"/>
              </a:solidFill>
              <a:latin typeface="Arial"/>
              <a:ea typeface="Arial"/>
              <a:cs typeface="Arial"/>
              <a:sym typeface="Arial"/>
            </a:endParaRPr>
          </a:p>
        </p:txBody>
      </p:sp>
      <p:pic>
        <p:nvPicPr>
          <p:cNvPr id="273" name="Google Shape;273;p43"/>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Highlight-side-red">
  <p:cSld name="Highlight-side-red">
    <p:bg>
      <p:bgPr>
        <a:blipFill>
          <a:blip r:embed="rId2">
            <a:alphaModFix/>
          </a:blip>
          <a:stretch>
            <a:fillRect/>
          </a:stretch>
        </a:blipFill>
        <a:effectLst/>
      </p:bgPr>
    </p:bg>
    <p:spTree>
      <p:nvGrpSpPr>
        <p:cNvPr id="1" name="Shape 274"/>
        <p:cNvGrpSpPr/>
        <p:nvPr/>
      </p:nvGrpSpPr>
      <p:grpSpPr>
        <a:xfrm>
          <a:off x="0" y="0"/>
          <a:ext cx="0" cy="0"/>
          <a:chOff x="0" y="0"/>
          <a:chExt cx="0" cy="0"/>
        </a:xfrm>
      </p:grpSpPr>
      <p:sp>
        <p:nvSpPr>
          <p:cNvPr id="275" name="Google Shape;275;p44"/>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6" name="Google Shape;276;p44"/>
          <p:cNvSpPr txBox="1">
            <a:spLocks noGrp="1"/>
          </p:cNvSpPr>
          <p:nvPr>
            <p:ph type="body" idx="1"/>
          </p:nvPr>
        </p:nvSpPr>
        <p:spPr>
          <a:xfrm>
            <a:off x="35480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7" name="Google Shape;277;p44"/>
          <p:cNvSpPr txBox="1">
            <a:spLocks noGrp="1"/>
          </p:cNvSpPr>
          <p:nvPr>
            <p:ph type="body" idx="2"/>
          </p:nvPr>
        </p:nvSpPr>
        <p:spPr>
          <a:xfrm>
            <a:off x="246935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8" name="Google Shape;278;p44"/>
          <p:cNvSpPr txBox="1">
            <a:spLocks noGrp="1"/>
          </p:cNvSpPr>
          <p:nvPr>
            <p:ph type="body" idx="3"/>
          </p:nvPr>
        </p:nvSpPr>
        <p:spPr>
          <a:xfrm>
            <a:off x="459462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9" name="Google Shape;279;p44"/>
          <p:cNvSpPr txBox="1">
            <a:spLocks noGrp="1"/>
          </p:cNvSpPr>
          <p:nvPr>
            <p:ph type="body" idx="4"/>
          </p:nvPr>
        </p:nvSpPr>
        <p:spPr>
          <a:xfrm>
            <a:off x="670917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0" name="Google Shape;280;p44"/>
          <p:cNvSpPr txBox="1">
            <a:spLocks noGrp="1"/>
          </p:cNvSpPr>
          <p:nvPr>
            <p:ph type="body" idx="5"/>
          </p:nvPr>
        </p:nvSpPr>
        <p:spPr>
          <a:xfrm>
            <a:off x="236935" y="1085850"/>
            <a:ext cx="8665500" cy="12516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1" name="Google Shape;281;p44"/>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82" name="Google Shape;282;p44"/>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Zscaler, Inc. All rights reserved.</a:t>
            </a:r>
            <a:endParaRPr sz="1100"/>
          </a:p>
        </p:txBody>
      </p:sp>
      <p:sp>
        <p:nvSpPr>
          <p:cNvPr id="283" name="Google Shape;283;p44"/>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 2022</a:t>
            </a:r>
            <a:endParaRPr sz="500">
              <a:solidFill>
                <a:schemeClr val="lt1"/>
              </a:solidFill>
              <a:latin typeface="Arial"/>
              <a:ea typeface="Arial"/>
              <a:cs typeface="Arial"/>
              <a:sym typeface="Arial"/>
            </a:endParaRPr>
          </a:p>
        </p:txBody>
      </p:sp>
      <p:pic>
        <p:nvPicPr>
          <p:cNvPr id="284" name="Google Shape;284;p44"/>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Highlight-side-darkBlue">
  <p:cSld name="Highlight-side-darkBlue">
    <p:bg>
      <p:bgPr>
        <a:blipFill>
          <a:blip r:embed="rId2">
            <a:alphaModFix/>
          </a:blip>
          <a:stretch>
            <a:fillRect/>
          </a:stretch>
        </a:blipFill>
        <a:effectLst/>
      </p:bgPr>
    </p:bg>
    <p:spTree>
      <p:nvGrpSpPr>
        <p:cNvPr id="1" name="Shape 285"/>
        <p:cNvGrpSpPr/>
        <p:nvPr/>
      </p:nvGrpSpPr>
      <p:grpSpPr>
        <a:xfrm>
          <a:off x="0" y="0"/>
          <a:ext cx="0" cy="0"/>
          <a:chOff x="0" y="0"/>
          <a:chExt cx="0" cy="0"/>
        </a:xfrm>
      </p:grpSpPr>
      <p:sp>
        <p:nvSpPr>
          <p:cNvPr id="286" name="Google Shape;286;p45"/>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7" name="Google Shape;287;p45"/>
          <p:cNvSpPr txBox="1">
            <a:spLocks noGrp="1"/>
          </p:cNvSpPr>
          <p:nvPr>
            <p:ph type="body" idx="1"/>
          </p:nvPr>
        </p:nvSpPr>
        <p:spPr>
          <a:xfrm>
            <a:off x="35480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8" name="Google Shape;288;p45"/>
          <p:cNvSpPr txBox="1">
            <a:spLocks noGrp="1"/>
          </p:cNvSpPr>
          <p:nvPr>
            <p:ph type="body" idx="2"/>
          </p:nvPr>
        </p:nvSpPr>
        <p:spPr>
          <a:xfrm>
            <a:off x="246935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9" name="Google Shape;289;p45"/>
          <p:cNvSpPr txBox="1">
            <a:spLocks noGrp="1"/>
          </p:cNvSpPr>
          <p:nvPr>
            <p:ph type="body" idx="3"/>
          </p:nvPr>
        </p:nvSpPr>
        <p:spPr>
          <a:xfrm>
            <a:off x="459462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0" name="Google Shape;290;p45"/>
          <p:cNvSpPr txBox="1">
            <a:spLocks noGrp="1"/>
          </p:cNvSpPr>
          <p:nvPr>
            <p:ph type="body" idx="4"/>
          </p:nvPr>
        </p:nvSpPr>
        <p:spPr>
          <a:xfrm>
            <a:off x="670917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1" name="Google Shape;291;p45"/>
          <p:cNvSpPr txBox="1">
            <a:spLocks noGrp="1"/>
          </p:cNvSpPr>
          <p:nvPr>
            <p:ph type="body" idx="5"/>
          </p:nvPr>
        </p:nvSpPr>
        <p:spPr>
          <a:xfrm>
            <a:off x="236935" y="1085850"/>
            <a:ext cx="8665500" cy="12516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2" name="Google Shape;292;p45"/>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93" name="Google Shape;293;p45"/>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Zscaler, Inc. All rights reserved.</a:t>
            </a:r>
            <a:endParaRPr sz="1100"/>
          </a:p>
        </p:txBody>
      </p:sp>
      <p:sp>
        <p:nvSpPr>
          <p:cNvPr id="294" name="Google Shape;294;p45"/>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 2022</a:t>
            </a:r>
            <a:endParaRPr sz="500">
              <a:solidFill>
                <a:schemeClr val="lt1"/>
              </a:solidFill>
              <a:latin typeface="Arial"/>
              <a:ea typeface="Arial"/>
              <a:cs typeface="Arial"/>
              <a:sym typeface="Arial"/>
            </a:endParaRPr>
          </a:p>
        </p:txBody>
      </p:sp>
      <p:pic>
        <p:nvPicPr>
          <p:cNvPr id="295" name="Google Shape;295;p45"/>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Content-1 Col-sub-head">
  <p:cSld name="1_Title-Content-1 Col-sub-head">
    <p:spTree>
      <p:nvGrpSpPr>
        <p:cNvPr id="1" name="Shape 296"/>
        <p:cNvGrpSpPr/>
        <p:nvPr/>
      </p:nvGrpSpPr>
      <p:grpSpPr>
        <a:xfrm>
          <a:off x="0" y="0"/>
          <a:ext cx="0" cy="0"/>
          <a:chOff x="0" y="0"/>
          <a:chExt cx="0" cy="0"/>
        </a:xfrm>
      </p:grpSpPr>
      <p:sp>
        <p:nvSpPr>
          <p:cNvPr id="297" name="Google Shape;297;p46"/>
          <p:cNvSpPr txBox="1">
            <a:spLocks noGrp="1"/>
          </p:cNvSpPr>
          <p:nvPr>
            <p:ph type="body" idx="1"/>
          </p:nvPr>
        </p:nvSpPr>
        <p:spPr>
          <a:xfrm>
            <a:off x="236935" y="1085850"/>
            <a:ext cx="8665500" cy="36981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8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Clr>
                <a:schemeClr val="accent1"/>
              </a:buClr>
              <a:buSzPts val="1400"/>
              <a:buChar char="•"/>
              <a:defRPr/>
            </a:lvl3pPr>
            <a:lvl4pPr marL="1828800" lvl="3" indent="-317500" algn="l" rtl="0">
              <a:lnSpc>
                <a:spcPct val="100000"/>
              </a:lnSpc>
              <a:spcBef>
                <a:spcPts val="500"/>
              </a:spcBef>
              <a:spcAft>
                <a:spcPts val="0"/>
              </a:spcAft>
              <a:buClr>
                <a:schemeClr val="dk1"/>
              </a:buClr>
              <a:buSzPts val="1400"/>
              <a:buChar char="▪"/>
              <a:defRPr/>
            </a:lvl4pPr>
            <a:lvl5pPr marL="2286000" lvl="4" indent="-317500" algn="l" rtl="0">
              <a:lnSpc>
                <a:spcPct val="100000"/>
              </a:lnSpc>
              <a:spcBef>
                <a:spcPts val="500"/>
              </a:spcBef>
              <a:spcAft>
                <a:spcPts val="0"/>
              </a:spcAft>
              <a:buClr>
                <a:schemeClr val="dk1"/>
              </a:buClr>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8" name="Google Shape;298;p46"/>
          <p:cNvSpPr txBox="1">
            <a:spLocks noGrp="1"/>
          </p:cNvSpPr>
          <p:nvPr>
            <p:ph type="title"/>
          </p:nvPr>
        </p:nvSpPr>
        <p:spPr>
          <a:xfrm>
            <a:off x="261938" y="112997"/>
            <a:ext cx="8665500" cy="491100"/>
          </a:xfrm>
          <a:prstGeom prst="rect">
            <a:avLst/>
          </a:prstGeom>
          <a:noFill/>
          <a:ln>
            <a:noFill/>
          </a:ln>
        </p:spPr>
        <p:txBody>
          <a:bodyPr spcFirstLastPara="1" wrap="square" lIns="102875" tIns="34275" rIns="102875" bIns="0" anchor="b" anchorCtr="0">
            <a:noAutofit/>
          </a:bodyPr>
          <a:lstStyle>
            <a:lvl1pPr lvl="0" algn="l" rtl="0">
              <a:lnSpc>
                <a:spcPct val="90000"/>
              </a:lnSpc>
              <a:spcBef>
                <a:spcPts val="0"/>
              </a:spcBef>
              <a:spcAft>
                <a:spcPts val="0"/>
              </a:spcAft>
              <a:buClr>
                <a:srgbClr val="41414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9" name="Google Shape;299;p46"/>
          <p:cNvSpPr txBox="1">
            <a:spLocks noGrp="1"/>
          </p:cNvSpPr>
          <p:nvPr>
            <p:ph type="body" idx="2"/>
          </p:nvPr>
        </p:nvSpPr>
        <p:spPr>
          <a:xfrm>
            <a:off x="268165" y="611066"/>
            <a:ext cx="8673600" cy="268200"/>
          </a:xfrm>
          <a:prstGeom prst="rect">
            <a:avLst/>
          </a:prstGeom>
          <a:noFill/>
          <a:ln>
            <a:noFill/>
          </a:ln>
        </p:spPr>
        <p:txBody>
          <a:bodyPr spcFirstLastPara="1" wrap="square" lIns="102875" tIns="68575" rIns="102875" bIns="102875" anchor="t" anchorCtr="0">
            <a:normAutofit/>
          </a:bodyPr>
          <a:lstStyle>
            <a:lvl1pPr marL="457200" lvl="0" indent="-228600" algn="l" rtl="0">
              <a:lnSpc>
                <a:spcPct val="100000"/>
              </a:lnSpc>
              <a:spcBef>
                <a:spcPts val="800"/>
              </a:spcBef>
              <a:spcAft>
                <a:spcPts val="0"/>
              </a:spcAft>
              <a:buSzPts val="1700"/>
              <a:buNone/>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Clr>
                <a:schemeClr val="accent1"/>
              </a:buClr>
              <a:buSzPts val="1400"/>
              <a:buChar char="•"/>
              <a:defRPr/>
            </a:lvl3pPr>
            <a:lvl4pPr marL="1828800" lvl="3" indent="-317500" algn="l" rtl="0">
              <a:lnSpc>
                <a:spcPct val="100000"/>
              </a:lnSpc>
              <a:spcBef>
                <a:spcPts val="500"/>
              </a:spcBef>
              <a:spcAft>
                <a:spcPts val="0"/>
              </a:spcAft>
              <a:buClr>
                <a:schemeClr val="dk1"/>
              </a:buClr>
              <a:buSzPts val="1400"/>
              <a:buChar char="▪"/>
              <a:defRPr/>
            </a:lvl4pPr>
            <a:lvl5pPr marL="2286000" lvl="4" indent="-317500" algn="l" rtl="0">
              <a:lnSpc>
                <a:spcPct val="100000"/>
              </a:lnSpc>
              <a:spcBef>
                <a:spcPts val="500"/>
              </a:spcBef>
              <a:spcAft>
                <a:spcPts val="0"/>
              </a:spcAft>
              <a:buClr>
                <a:schemeClr val="dk1"/>
              </a:buClr>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02">
  <p:cSld name="Title-02">
    <p:bg>
      <p:bgPr>
        <a:solidFill>
          <a:schemeClr val="lt1"/>
        </a:solidFill>
        <a:effectLst/>
      </p:bgPr>
    </p:bg>
    <p:spTree>
      <p:nvGrpSpPr>
        <p:cNvPr id="1" name="Shape 309"/>
        <p:cNvGrpSpPr/>
        <p:nvPr/>
      </p:nvGrpSpPr>
      <p:grpSpPr>
        <a:xfrm>
          <a:off x="0" y="0"/>
          <a:ext cx="0" cy="0"/>
          <a:chOff x="0" y="0"/>
          <a:chExt cx="0" cy="0"/>
        </a:xfrm>
      </p:grpSpPr>
      <p:pic>
        <p:nvPicPr>
          <p:cNvPr id="310" name="Google Shape;310;p48" descr="A tall building above the clouds&#10;&#10;Description automatically generated with low confidence"/>
          <p:cNvPicPr preferRelativeResize="0"/>
          <p:nvPr/>
        </p:nvPicPr>
        <p:blipFill rotWithShape="1">
          <a:blip r:embed="rId2">
            <a:alphaModFix/>
          </a:blip>
          <a:srcRect/>
          <a:stretch/>
        </p:blipFill>
        <p:spPr>
          <a:xfrm>
            <a:off x="3306951" y="0"/>
            <a:ext cx="5837050" cy="5143500"/>
          </a:xfrm>
          <a:prstGeom prst="rect">
            <a:avLst/>
          </a:prstGeom>
          <a:noFill/>
          <a:ln>
            <a:noFill/>
          </a:ln>
        </p:spPr>
      </p:pic>
      <p:pic>
        <p:nvPicPr>
          <p:cNvPr id="311" name="Google Shape;311;p48"/>
          <p:cNvPicPr preferRelativeResize="0"/>
          <p:nvPr/>
        </p:nvPicPr>
        <p:blipFill rotWithShape="1">
          <a:blip r:embed="rId3">
            <a:alphaModFix/>
          </a:blip>
          <a:srcRect/>
          <a:stretch/>
        </p:blipFill>
        <p:spPr>
          <a:xfrm>
            <a:off x="-19050" y="1"/>
            <a:ext cx="9163053" cy="5157787"/>
          </a:xfrm>
          <a:prstGeom prst="rect">
            <a:avLst/>
          </a:prstGeom>
          <a:noFill/>
          <a:ln>
            <a:noFill/>
          </a:ln>
        </p:spPr>
      </p:pic>
      <p:sp>
        <p:nvSpPr>
          <p:cNvPr id="312" name="Google Shape;312;p48"/>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3" name="Google Shape;313;p48"/>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14" name="Google Shape;314;p48"/>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5" name="Google Shape;315;p48"/>
          <p:cNvSpPr txBox="1">
            <a:spLocks noGrp="1"/>
          </p:cNvSpPr>
          <p:nvPr>
            <p:ph type="body" idx="3"/>
          </p:nvPr>
        </p:nvSpPr>
        <p:spPr>
          <a:xfrm>
            <a:off x="232593" y="4841499"/>
            <a:ext cx="1390200" cy="196500"/>
          </a:xfrm>
          <a:prstGeom prst="rect">
            <a:avLst/>
          </a:prstGeom>
          <a:noFill/>
          <a:ln>
            <a:noFill/>
          </a:ln>
        </p:spPr>
        <p:txBody>
          <a:bodyPr spcFirstLastPara="1" wrap="square" lIns="137150" tIns="0" rIns="0" bIns="0" anchor="t" anchorCtr="0">
            <a:noAutofit/>
          </a:bodyPr>
          <a:lstStyle>
            <a:lvl1pPr marL="457200" lvl="0" indent="-228600" algn="l" rtl="0">
              <a:lnSpc>
                <a:spcPct val="100000"/>
              </a:lnSpc>
              <a:spcBef>
                <a:spcPts val="1100"/>
              </a:spcBef>
              <a:spcAft>
                <a:spcPts val="0"/>
              </a:spcAft>
              <a:buSzPts val="900"/>
              <a:buNone/>
              <a:defRPr sz="800">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16" name="Google Shape;316;p48"/>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industry 1">
  <p:cSld name="Title-industry_1">
    <p:spTree>
      <p:nvGrpSpPr>
        <p:cNvPr id="1" name="Shape 317"/>
        <p:cNvGrpSpPr/>
        <p:nvPr/>
      </p:nvGrpSpPr>
      <p:grpSpPr>
        <a:xfrm>
          <a:off x="0" y="0"/>
          <a:ext cx="0" cy="0"/>
          <a:chOff x="0" y="0"/>
          <a:chExt cx="0" cy="0"/>
        </a:xfrm>
      </p:grpSpPr>
      <p:pic>
        <p:nvPicPr>
          <p:cNvPr id="318" name="Google Shape;318;p49"/>
          <p:cNvPicPr preferRelativeResize="0"/>
          <p:nvPr/>
        </p:nvPicPr>
        <p:blipFill rotWithShape="1">
          <a:blip r:embed="rId2">
            <a:alphaModFix/>
          </a:blip>
          <a:srcRect/>
          <a:stretch/>
        </p:blipFill>
        <p:spPr>
          <a:xfrm>
            <a:off x="1175831" y="-7417"/>
            <a:ext cx="7968169" cy="5150918"/>
          </a:xfrm>
          <a:prstGeom prst="rect">
            <a:avLst/>
          </a:prstGeom>
          <a:noFill/>
          <a:ln>
            <a:noFill/>
          </a:ln>
        </p:spPr>
      </p:pic>
      <p:pic>
        <p:nvPicPr>
          <p:cNvPr id="319" name="Google Shape;319;p49"/>
          <p:cNvPicPr preferRelativeResize="0"/>
          <p:nvPr/>
        </p:nvPicPr>
        <p:blipFill rotWithShape="1">
          <a:blip r:embed="rId3">
            <a:alphaModFix/>
          </a:blip>
          <a:srcRect/>
          <a:stretch/>
        </p:blipFill>
        <p:spPr>
          <a:xfrm>
            <a:off x="0" y="-9206"/>
            <a:ext cx="9136095" cy="5168815"/>
          </a:xfrm>
          <a:prstGeom prst="rect">
            <a:avLst/>
          </a:prstGeom>
          <a:noFill/>
          <a:ln>
            <a:noFill/>
          </a:ln>
        </p:spPr>
      </p:pic>
      <p:sp>
        <p:nvSpPr>
          <p:cNvPr id="320" name="Google Shape;320;p49"/>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1" name="Google Shape;321;p49"/>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22" name="Google Shape;322;p49"/>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23" name="Google Shape;323;p49"/>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1_Title Only-watermarkFooter">
  <p:cSld name="1_Title Only-watermarkFooter">
    <p:spTree>
      <p:nvGrpSpPr>
        <p:cNvPr id="1" name="Shape 324"/>
        <p:cNvGrpSpPr/>
        <p:nvPr/>
      </p:nvGrpSpPr>
      <p:grpSpPr>
        <a:xfrm>
          <a:off x="0" y="0"/>
          <a:ext cx="0" cy="0"/>
          <a:chOff x="0" y="0"/>
          <a:chExt cx="0" cy="0"/>
        </a:xfrm>
      </p:grpSpPr>
      <p:pic>
        <p:nvPicPr>
          <p:cNvPr id="325" name="Google Shape;325;p50"/>
          <p:cNvPicPr preferRelativeResize="0"/>
          <p:nvPr/>
        </p:nvPicPr>
        <p:blipFill rotWithShape="1">
          <a:blip r:embed="rId2">
            <a:alphaModFix/>
          </a:blip>
          <a:srcRect/>
          <a:stretch/>
        </p:blipFill>
        <p:spPr>
          <a:xfrm>
            <a:off x="-1" y="4665705"/>
            <a:ext cx="9144000" cy="477795"/>
          </a:xfrm>
          <a:prstGeom prst="rect">
            <a:avLst/>
          </a:prstGeom>
          <a:noFill/>
          <a:ln>
            <a:noFill/>
          </a:ln>
        </p:spPr>
      </p:pic>
      <p:sp>
        <p:nvSpPr>
          <p:cNvPr id="326" name="Google Shape;326;p50"/>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rgbClr val="41414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7" name="Google Shape;327;p50"/>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28" name="Google Shape;328;p50"/>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dk1"/>
              </a:buClr>
              <a:buSzPts val="500"/>
              <a:buFont typeface="Arial"/>
              <a:buNone/>
            </a:pPr>
            <a:r>
              <a:rPr lang="en" sz="500" b="0" i="0" u="none" strike="noStrike" cap="none">
                <a:solidFill>
                  <a:schemeClr val="dk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329" name="Google Shape;329;p50"/>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dk1"/>
              </a:buClr>
              <a:buSzPts val="500"/>
              <a:buFont typeface="Arial"/>
              <a:buNone/>
            </a:pPr>
            <a:r>
              <a:rPr lang="en" sz="500" b="0" i="0" u="none" strike="noStrike" cap="none">
                <a:solidFill>
                  <a:schemeClr val="dk1"/>
                </a:solidFill>
                <a:latin typeface="Arial"/>
                <a:ea typeface="Arial"/>
                <a:cs typeface="Arial"/>
                <a:sym typeface="Arial"/>
              </a:rPr>
              <a:t>© 2023</a:t>
            </a:r>
            <a:endParaRPr sz="500" b="0" i="0" u="none" strike="noStrike" cap="none">
              <a:solidFill>
                <a:schemeClr val="dk1"/>
              </a:solidFill>
              <a:latin typeface="Arial"/>
              <a:ea typeface="Arial"/>
              <a:cs typeface="Arial"/>
              <a:sym typeface="Arial"/>
            </a:endParaRPr>
          </a:p>
        </p:txBody>
      </p:sp>
      <p:pic>
        <p:nvPicPr>
          <p:cNvPr id="330" name="Google Shape;330;p50"/>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31"/>
        <p:cNvGrpSpPr/>
        <p:nvPr/>
      </p:nvGrpSpPr>
      <p:grpSpPr>
        <a:xfrm>
          <a:off x="0" y="0"/>
          <a:ext cx="0" cy="0"/>
          <a:chOff x="0" y="0"/>
          <a:chExt cx="0" cy="0"/>
        </a:xfrm>
      </p:grpSpPr>
      <p:sp>
        <p:nvSpPr>
          <p:cNvPr id="332" name="Google Shape;332;p51"/>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rgbClr val="414141"/>
              </a:buClr>
              <a:buSzPts val="1400"/>
              <a:buFont typeface="Arial"/>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3" name="Google Shape;333;p51"/>
          <p:cNvSpPr txBox="1">
            <a:spLocks noGrp="1"/>
          </p:cNvSpPr>
          <p:nvPr>
            <p:ph type="sldNum" idx="12"/>
          </p:nvPr>
        </p:nvSpPr>
        <p:spPr>
          <a:xfrm>
            <a:off x="8871577" y="4915182"/>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wave-darkBlue">
  <p:cSld name="Divider-wave-darkBlue">
    <p:bg>
      <p:bgPr>
        <a:solidFill>
          <a:schemeClr val="lt1"/>
        </a:solidFill>
        <a:effectLst/>
      </p:bgPr>
    </p:bg>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850" y="0"/>
            <a:ext cx="9140300" cy="5143501"/>
          </a:xfrm>
          <a:prstGeom prst="rect">
            <a:avLst/>
          </a:prstGeom>
          <a:noFill/>
          <a:ln>
            <a:noFill/>
          </a:ln>
        </p:spPr>
      </p:pic>
      <p:sp>
        <p:nvSpPr>
          <p:cNvPr id="32" name="Google Shape;32;p6"/>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3" name="Google Shape;33;p6"/>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Zscaler, Inc. All rights reserved.</a:t>
            </a:r>
            <a:endParaRPr sz="1100"/>
          </a:p>
        </p:txBody>
      </p:sp>
      <p:sp>
        <p:nvSpPr>
          <p:cNvPr id="34" name="Google Shape;34;p6"/>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 2022</a:t>
            </a:r>
            <a:endParaRPr sz="500">
              <a:solidFill>
                <a:schemeClr val="lt1"/>
              </a:solidFill>
              <a:latin typeface="Arial"/>
              <a:ea typeface="Arial"/>
              <a:cs typeface="Arial"/>
              <a:sym typeface="Arial"/>
            </a:endParaRPr>
          </a:p>
        </p:txBody>
      </p:sp>
      <p:pic>
        <p:nvPicPr>
          <p:cNvPr id="35" name="Google Shape;35;p6"/>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36" name="Google Shape;36;p6"/>
          <p:cNvSpPr txBox="1">
            <a:spLocks noGrp="1"/>
          </p:cNvSpPr>
          <p:nvPr>
            <p:ph type="ctrTitle"/>
          </p:nvPr>
        </p:nvSpPr>
        <p:spPr>
          <a:xfrm>
            <a:off x="236936" y="1056085"/>
            <a:ext cx="8665500" cy="1790700"/>
          </a:xfrm>
          <a:prstGeom prst="rect">
            <a:avLst/>
          </a:prstGeom>
          <a:noFill/>
          <a:ln>
            <a:noFill/>
          </a:ln>
        </p:spPr>
        <p:txBody>
          <a:bodyPr spcFirstLastPara="1" wrap="square" lIns="102875" tIns="34275" rIns="102875" bIns="34275" anchor="b"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 name="Google Shape;37;p6"/>
          <p:cNvSpPr txBox="1">
            <a:spLocks noGrp="1"/>
          </p:cNvSpPr>
          <p:nvPr>
            <p:ph type="subTitle" idx="1"/>
          </p:nvPr>
        </p:nvSpPr>
        <p:spPr>
          <a:xfrm>
            <a:off x="236936" y="2915841"/>
            <a:ext cx="8665500" cy="12417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Footer-only-watermark">
  <p:cSld name="Footer-only-watermark">
    <p:spTree>
      <p:nvGrpSpPr>
        <p:cNvPr id="1" name="Shape 334"/>
        <p:cNvGrpSpPr/>
        <p:nvPr/>
      </p:nvGrpSpPr>
      <p:grpSpPr>
        <a:xfrm>
          <a:off x="0" y="0"/>
          <a:ext cx="0" cy="0"/>
          <a:chOff x="0" y="0"/>
          <a:chExt cx="0" cy="0"/>
        </a:xfrm>
      </p:grpSpPr>
      <p:grpSp>
        <p:nvGrpSpPr>
          <p:cNvPr id="335" name="Google Shape;335;p52"/>
          <p:cNvGrpSpPr/>
          <p:nvPr/>
        </p:nvGrpSpPr>
        <p:grpSpPr>
          <a:xfrm>
            <a:off x="5599158" y="696"/>
            <a:ext cx="3625123" cy="4886961"/>
            <a:chOff x="7465544" y="1"/>
            <a:chExt cx="4833498" cy="6515947"/>
          </a:xfrm>
        </p:grpSpPr>
        <p:pic>
          <p:nvPicPr>
            <p:cNvPr id="336" name="Google Shape;336;p52"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337" name="Google Shape;337;p52"/>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38" name="Google Shape;338;p52"/>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Divider-wave-darkGreen">
  <p:cSld name="Divider-wave-darkGreen">
    <p:bg>
      <p:bgPr>
        <a:solidFill>
          <a:schemeClr val="lt1"/>
        </a:solidFill>
        <a:effectLst/>
      </p:bgPr>
    </p:bg>
    <p:spTree>
      <p:nvGrpSpPr>
        <p:cNvPr id="1" name="Shape 339"/>
        <p:cNvGrpSpPr/>
        <p:nvPr/>
      </p:nvGrpSpPr>
      <p:grpSpPr>
        <a:xfrm>
          <a:off x="0" y="0"/>
          <a:ext cx="0" cy="0"/>
          <a:chOff x="0" y="0"/>
          <a:chExt cx="0" cy="0"/>
        </a:xfrm>
      </p:grpSpPr>
      <p:pic>
        <p:nvPicPr>
          <p:cNvPr id="340" name="Google Shape;340;p53"/>
          <p:cNvPicPr preferRelativeResize="0"/>
          <p:nvPr/>
        </p:nvPicPr>
        <p:blipFill rotWithShape="1">
          <a:blip r:embed="rId2">
            <a:alphaModFix/>
          </a:blip>
          <a:srcRect/>
          <a:stretch/>
        </p:blipFill>
        <p:spPr>
          <a:xfrm>
            <a:off x="1850" y="2379"/>
            <a:ext cx="9140300" cy="5138743"/>
          </a:xfrm>
          <a:prstGeom prst="rect">
            <a:avLst/>
          </a:prstGeom>
          <a:noFill/>
          <a:ln>
            <a:noFill/>
          </a:ln>
        </p:spPr>
      </p:pic>
      <p:sp>
        <p:nvSpPr>
          <p:cNvPr id="341" name="Google Shape;341;p53"/>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42" name="Google Shape;342;p53"/>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343" name="Google Shape;343;p53"/>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344" name="Google Shape;344;p53"/>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345" name="Google Shape;345;p53"/>
          <p:cNvSpPr txBox="1">
            <a:spLocks noGrp="1"/>
          </p:cNvSpPr>
          <p:nvPr>
            <p:ph type="ctrTitle"/>
          </p:nvPr>
        </p:nvSpPr>
        <p:spPr>
          <a:xfrm>
            <a:off x="236936" y="1056085"/>
            <a:ext cx="8665500" cy="1790700"/>
          </a:xfrm>
          <a:prstGeom prst="rect">
            <a:avLst/>
          </a:prstGeom>
          <a:noFill/>
          <a:ln>
            <a:noFill/>
          </a:ln>
        </p:spPr>
        <p:txBody>
          <a:bodyPr spcFirstLastPara="1" wrap="square" lIns="102875" tIns="34275" rIns="102875" bIns="34275" anchor="b"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6" name="Google Shape;346;p53"/>
          <p:cNvSpPr txBox="1">
            <a:spLocks noGrp="1"/>
          </p:cNvSpPr>
          <p:nvPr>
            <p:ph type="subTitle" idx="1"/>
          </p:nvPr>
        </p:nvSpPr>
        <p:spPr>
          <a:xfrm>
            <a:off x="236936" y="2915841"/>
            <a:ext cx="8665500" cy="12417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Footer-only">
  <p:cSld name="Footer-only">
    <p:spTree>
      <p:nvGrpSpPr>
        <p:cNvPr id="1" name="Shape 347"/>
        <p:cNvGrpSpPr/>
        <p:nvPr/>
      </p:nvGrpSpPr>
      <p:grpSpPr>
        <a:xfrm>
          <a:off x="0" y="0"/>
          <a:ext cx="0" cy="0"/>
          <a:chOff x="0" y="0"/>
          <a:chExt cx="0" cy="0"/>
        </a:xfrm>
      </p:grpSpPr>
      <p:sp>
        <p:nvSpPr>
          <p:cNvPr id="348" name="Google Shape;348;p54"/>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1_Blank-watemark-footer">
  <p:cSld name="1_Blank-watemark-footer">
    <p:spTree>
      <p:nvGrpSpPr>
        <p:cNvPr id="1" name="Shape 349"/>
        <p:cNvGrpSpPr/>
        <p:nvPr/>
      </p:nvGrpSpPr>
      <p:grpSpPr>
        <a:xfrm>
          <a:off x="0" y="0"/>
          <a:ext cx="0" cy="0"/>
          <a:chOff x="0" y="0"/>
          <a:chExt cx="0" cy="0"/>
        </a:xfrm>
      </p:grpSpPr>
      <p:pic>
        <p:nvPicPr>
          <p:cNvPr id="350" name="Google Shape;350;p55"/>
          <p:cNvPicPr preferRelativeResize="0"/>
          <p:nvPr/>
        </p:nvPicPr>
        <p:blipFill rotWithShape="1">
          <a:blip r:embed="rId2">
            <a:alphaModFix/>
          </a:blip>
          <a:srcRect/>
          <a:stretch/>
        </p:blipFill>
        <p:spPr>
          <a:xfrm>
            <a:off x="-1" y="4665705"/>
            <a:ext cx="9144000" cy="477795"/>
          </a:xfrm>
          <a:prstGeom prst="rect">
            <a:avLst/>
          </a:prstGeom>
          <a:noFill/>
          <a:ln>
            <a:noFill/>
          </a:ln>
        </p:spPr>
      </p:pic>
      <p:sp>
        <p:nvSpPr>
          <p:cNvPr id="351" name="Google Shape;351;p55"/>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52" name="Google Shape;352;p55"/>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dk1"/>
              </a:buClr>
              <a:buSzPts val="500"/>
              <a:buFont typeface="Arial"/>
              <a:buNone/>
            </a:pPr>
            <a:r>
              <a:rPr lang="en" sz="500" b="0" i="0" u="none" strike="noStrike" cap="none">
                <a:solidFill>
                  <a:schemeClr val="dk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353" name="Google Shape;353;p55"/>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dk1"/>
              </a:buClr>
              <a:buSzPts val="500"/>
              <a:buFont typeface="Arial"/>
              <a:buNone/>
            </a:pPr>
            <a:r>
              <a:rPr lang="en" sz="500" b="0" i="0" u="none" strike="noStrike" cap="none">
                <a:solidFill>
                  <a:schemeClr val="dk1"/>
                </a:solidFill>
                <a:latin typeface="Arial"/>
                <a:ea typeface="Arial"/>
                <a:cs typeface="Arial"/>
                <a:sym typeface="Arial"/>
              </a:rPr>
              <a:t>© 2023</a:t>
            </a:r>
            <a:endParaRPr sz="500" b="0" i="0" u="none" strike="noStrike" cap="none">
              <a:solidFill>
                <a:schemeClr val="dk1"/>
              </a:solidFill>
              <a:latin typeface="Arial"/>
              <a:ea typeface="Arial"/>
              <a:cs typeface="Arial"/>
              <a:sym typeface="Arial"/>
            </a:endParaRPr>
          </a:p>
        </p:txBody>
      </p:sp>
      <p:pic>
        <p:nvPicPr>
          <p:cNvPr id="354" name="Google Shape;354;p55"/>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Title-Content-1 Col-sub-head">
  <p:cSld name="2_Title-Content-1 Col-sub-head">
    <p:spTree>
      <p:nvGrpSpPr>
        <p:cNvPr id="1" name="Shape 355"/>
        <p:cNvGrpSpPr/>
        <p:nvPr/>
      </p:nvGrpSpPr>
      <p:grpSpPr>
        <a:xfrm>
          <a:off x="0" y="0"/>
          <a:ext cx="0" cy="0"/>
          <a:chOff x="0" y="0"/>
          <a:chExt cx="0" cy="0"/>
        </a:xfrm>
      </p:grpSpPr>
      <p:sp>
        <p:nvSpPr>
          <p:cNvPr id="356" name="Google Shape;356;p56"/>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57" name="Google Shape;357;p56"/>
          <p:cNvSpPr txBox="1">
            <a:spLocks noGrp="1"/>
          </p:cNvSpPr>
          <p:nvPr>
            <p:ph type="body" idx="1"/>
          </p:nvPr>
        </p:nvSpPr>
        <p:spPr>
          <a:xfrm>
            <a:off x="236935" y="1085850"/>
            <a:ext cx="8665500" cy="36981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8" name="Google Shape;358;p56"/>
          <p:cNvSpPr txBox="1">
            <a:spLocks noGrp="1"/>
          </p:cNvSpPr>
          <p:nvPr>
            <p:ph type="title"/>
          </p:nvPr>
        </p:nvSpPr>
        <p:spPr>
          <a:xfrm>
            <a:off x="238289" y="118909"/>
            <a:ext cx="8663700" cy="491100"/>
          </a:xfrm>
          <a:prstGeom prst="rect">
            <a:avLst/>
          </a:prstGeom>
          <a:noFill/>
          <a:ln>
            <a:noFill/>
          </a:ln>
        </p:spPr>
        <p:txBody>
          <a:bodyPr spcFirstLastPara="1" wrap="square" lIns="102875" tIns="34275" rIns="102875" bIns="0" anchor="b" anchorCtr="0">
            <a:noAutofit/>
          </a:bodyPr>
          <a:lstStyle>
            <a:lvl1pPr lvl="0" algn="l" rtl="0">
              <a:lnSpc>
                <a:spcPct val="90000"/>
              </a:lnSpc>
              <a:spcBef>
                <a:spcPts val="0"/>
              </a:spcBef>
              <a:spcAft>
                <a:spcPts val="0"/>
              </a:spcAft>
              <a:buClr>
                <a:srgbClr val="41414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9" name="Google Shape;359;p56"/>
          <p:cNvSpPr txBox="1">
            <a:spLocks noGrp="1"/>
          </p:cNvSpPr>
          <p:nvPr>
            <p:ph type="body" idx="2"/>
          </p:nvPr>
        </p:nvSpPr>
        <p:spPr>
          <a:xfrm>
            <a:off x="238604" y="611066"/>
            <a:ext cx="8663700" cy="268200"/>
          </a:xfrm>
          <a:prstGeom prst="rect">
            <a:avLst/>
          </a:prstGeom>
          <a:noFill/>
          <a:ln>
            <a:noFill/>
          </a:ln>
        </p:spPr>
        <p:txBody>
          <a:bodyPr spcFirstLastPara="1" wrap="square" lIns="102875" tIns="68575" rIns="102875" bIns="102875" anchor="t" anchorCtr="0">
            <a:normAutofit/>
          </a:bodyPr>
          <a:lstStyle>
            <a:lvl1pPr marL="457200" lvl="0" indent="-228600" algn="l" rtl="0">
              <a:lnSpc>
                <a:spcPct val="100000"/>
              </a:lnSpc>
              <a:spcBef>
                <a:spcPts val="1100"/>
              </a:spcBef>
              <a:spcAft>
                <a:spcPts val="0"/>
              </a:spcAft>
              <a:buSzPts val="1500"/>
              <a:buNone/>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1_Divider-center-darkblue">
  <p:cSld name="1_Divider-center-darkblue">
    <p:bg>
      <p:bgPr>
        <a:blipFill>
          <a:blip r:embed="rId2">
            <a:alphaModFix/>
          </a:blip>
          <a:stretch>
            <a:fillRect/>
          </a:stretch>
        </a:blipFill>
        <a:effectLst/>
      </p:bgPr>
    </p:bg>
    <p:spTree>
      <p:nvGrpSpPr>
        <p:cNvPr id="1" name="Shape 360"/>
        <p:cNvGrpSpPr/>
        <p:nvPr/>
      </p:nvGrpSpPr>
      <p:grpSpPr>
        <a:xfrm>
          <a:off x="0" y="0"/>
          <a:ext cx="0" cy="0"/>
          <a:chOff x="0" y="0"/>
          <a:chExt cx="0" cy="0"/>
        </a:xfrm>
      </p:grpSpPr>
      <p:sp>
        <p:nvSpPr>
          <p:cNvPr id="361" name="Google Shape;361;p57"/>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62" name="Google Shape;362;p57"/>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363" name="Google Shape;363;p57"/>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364" name="Google Shape;364;p57"/>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365" name="Google Shape;365;p57"/>
          <p:cNvSpPr txBox="1">
            <a:spLocks noGrp="1"/>
          </p:cNvSpPr>
          <p:nvPr>
            <p:ph type="ctrTitle"/>
          </p:nvPr>
        </p:nvSpPr>
        <p:spPr>
          <a:xfrm>
            <a:off x="236936" y="1919288"/>
            <a:ext cx="8665500" cy="1476600"/>
          </a:xfrm>
          <a:prstGeom prst="rect">
            <a:avLst/>
          </a:prstGeom>
          <a:noFill/>
          <a:ln>
            <a:noFill/>
          </a:ln>
        </p:spPr>
        <p:txBody>
          <a:bodyPr spcFirstLastPara="1" wrap="square" lIns="102875" tIns="34275" rIns="102875" bIns="34275" anchor="ctr"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2_Divider-center-darkblue">
  <p:cSld name="2_Divider-center-darkblue">
    <p:bg>
      <p:bgPr>
        <a:blipFill>
          <a:blip r:embed="rId2">
            <a:alphaModFix/>
          </a:blip>
          <a:stretch>
            <a:fillRect/>
          </a:stretch>
        </a:blipFill>
        <a:effectLst/>
      </p:bgPr>
    </p:bg>
    <p:spTree>
      <p:nvGrpSpPr>
        <p:cNvPr id="1" name="Shape 366"/>
        <p:cNvGrpSpPr/>
        <p:nvPr/>
      </p:nvGrpSpPr>
      <p:grpSpPr>
        <a:xfrm>
          <a:off x="0" y="0"/>
          <a:ext cx="0" cy="0"/>
          <a:chOff x="0" y="0"/>
          <a:chExt cx="0" cy="0"/>
        </a:xfrm>
      </p:grpSpPr>
      <p:sp>
        <p:nvSpPr>
          <p:cNvPr id="367" name="Google Shape;367;p58"/>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68" name="Google Shape;368;p58"/>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369" name="Google Shape;369;p58"/>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370" name="Google Shape;370;p58"/>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371" name="Google Shape;371;p58"/>
          <p:cNvSpPr txBox="1">
            <a:spLocks noGrp="1"/>
          </p:cNvSpPr>
          <p:nvPr>
            <p:ph type="ctrTitle"/>
          </p:nvPr>
        </p:nvSpPr>
        <p:spPr>
          <a:xfrm>
            <a:off x="236936" y="1919288"/>
            <a:ext cx="8665500" cy="1476600"/>
          </a:xfrm>
          <a:prstGeom prst="rect">
            <a:avLst/>
          </a:prstGeom>
          <a:noFill/>
          <a:ln>
            <a:noFill/>
          </a:ln>
        </p:spPr>
        <p:txBody>
          <a:bodyPr spcFirstLastPara="1" wrap="square" lIns="102875" tIns="34275" rIns="102875" bIns="34275" anchor="ctr"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1_Divider-center-purple">
  <p:cSld name="1_Divider-center-purple">
    <p:bg>
      <p:bgPr>
        <a:blipFill>
          <a:blip r:embed="rId2">
            <a:alphaModFix/>
          </a:blip>
          <a:stretch>
            <a:fillRect/>
          </a:stretch>
        </a:blipFill>
        <a:effectLst/>
      </p:bgPr>
    </p:bg>
    <p:spTree>
      <p:nvGrpSpPr>
        <p:cNvPr id="1" name="Shape 372"/>
        <p:cNvGrpSpPr/>
        <p:nvPr/>
      </p:nvGrpSpPr>
      <p:grpSpPr>
        <a:xfrm>
          <a:off x="0" y="0"/>
          <a:ext cx="0" cy="0"/>
          <a:chOff x="0" y="0"/>
          <a:chExt cx="0" cy="0"/>
        </a:xfrm>
      </p:grpSpPr>
      <p:sp>
        <p:nvSpPr>
          <p:cNvPr id="373" name="Google Shape;373;p59"/>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74" name="Google Shape;374;p59"/>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375" name="Google Shape;375;p59"/>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376" name="Google Shape;376;p59"/>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377" name="Google Shape;377;p59"/>
          <p:cNvSpPr txBox="1">
            <a:spLocks noGrp="1"/>
          </p:cNvSpPr>
          <p:nvPr>
            <p:ph type="ctrTitle"/>
          </p:nvPr>
        </p:nvSpPr>
        <p:spPr>
          <a:xfrm>
            <a:off x="236936" y="1919288"/>
            <a:ext cx="8665500" cy="1476600"/>
          </a:xfrm>
          <a:prstGeom prst="rect">
            <a:avLst/>
          </a:prstGeom>
          <a:noFill/>
          <a:ln>
            <a:noFill/>
          </a:ln>
        </p:spPr>
        <p:txBody>
          <a:bodyPr spcFirstLastPara="1" wrap="square" lIns="102875" tIns="34275" rIns="102875" bIns="34275" anchor="ctr"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1-col-watermarkFooter">
  <p:cSld name="1-col-watermarkFooter">
    <p:spTree>
      <p:nvGrpSpPr>
        <p:cNvPr id="1" name="Shape 378"/>
        <p:cNvGrpSpPr/>
        <p:nvPr/>
      </p:nvGrpSpPr>
      <p:grpSpPr>
        <a:xfrm>
          <a:off x="0" y="0"/>
          <a:ext cx="0" cy="0"/>
          <a:chOff x="0" y="0"/>
          <a:chExt cx="0" cy="0"/>
        </a:xfrm>
      </p:grpSpPr>
      <p:pic>
        <p:nvPicPr>
          <p:cNvPr id="379" name="Google Shape;379;p60"/>
          <p:cNvPicPr preferRelativeResize="0"/>
          <p:nvPr/>
        </p:nvPicPr>
        <p:blipFill rotWithShape="1">
          <a:blip r:embed="rId2">
            <a:alphaModFix/>
          </a:blip>
          <a:srcRect/>
          <a:stretch/>
        </p:blipFill>
        <p:spPr>
          <a:xfrm>
            <a:off x="-1" y="4665706"/>
            <a:ext cx="9144000" cy="477795"/>
          </a:xfrm>
          <a:prstGeom prst="rect">
            <a:avLst/>
          </a:prstGeom>
          <a:noFill/>
          <a:ln>
            <a:noFill/>
          </a:ln>
        </p:spPr>
      </p:pic>
      <p:sp>
        <p:nvSpPr>
          <p:cNvPr id="380" name="Google Shape;380;p60"/>
          <p:cNvSpPr txBox="1">
            <a:spLocks noGrp="1"/>
          </p:cNvSpPr>
          <p:nvPr>
            <p:ph type="title"/>
          </p:nvPr>
        </p:nvSpPr>
        <p:spPr>
          <a:xfrm>
            <a:off x="236935" y="285750"/>
            <a:ext cx="8665500" cy="491100"/>
          </a:xfrm>
          <a:prstGeom prst="rect">
            <a:avLst/>
          </a:prstGeom>
          <a:noFill/>
          <a:ln>
            <a:noFill/>
          </a:ln>
        </p:spPr>
        <p:txBody>
          <a:bodyPr spcFirstLastPara="1" wrap="square" lIns="77150" tIns="25700" rIns="77150" bIns="25700" anchor="t" anchorCtr="0">
            <a:noAutofit/>
          </a:bodyPr>
          <a:lstStyle>
            <a:lvl1pPr lvl="0" algn="l" rtl="0">
              <a:lnSpc>
                <a:spcPct val="90000"/>
              </a:lnSpc>
              <a:spcBef>
                <a:spcPts val="0"/>
              </a:spcBef>
              <a:spcAft>
                <a:spcPts val="0"/>
              </a:spcAft>
              <a:buClr>
                <a:srgbClr val="414141"/>
              </a:buClr>
              <a:buSzPts val="1100"/>
              <a:buFont typeface="Arial"/>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381" name="Google Shape;381;p60"/>
          <p:cNvSpPr txBox="1">
            <a:spLocks noGrp="1"/>
          </p:cNvSpPr>
          <p:nvPr>
            <p:ph type="body" idx="1"/>
          </p:nvPr>
        </p:nvSpPr>
        <p:spPr>
          <a:xfrm>
            <a:off x="236935" y="833438"/>
            <a:ext cx="8665500" cy="3950700"/>
          </a:xfrm>
          <a:prstGeom prst="rect">
            <a:avLst/>
          </a:prstGeom>
          <a:noFill/>
          <a:ln>
            <a:noFill/>
          </a:ln>
        </p:spPr>
        <p:txBody>
          <a:bodyPr spcFirstLastPara="1" wrap="square" lIns="77150" tIns="51425" rIns="77150" bIns="77150" anchor="t" anchorCtr="0">
            <a:normAutofit/>
          </a:bodyPr>
          <a:lstStyle>
            <a:lvl1pPr marL="457200" lvl="0" indent="-311150" algn="l" rtl="0">
              <a:lnSpc>
                <a:spcPct val="100000"/>
              </a:lnSpc>
              <a:spcBef>
                <a:spcPts val="800"/>
              </a:spcBef>
              <a:spcAft>
                <a:spcPts val="0"/>
              </a:spcAft>
              <a:buSzPts val="1300"/>
              <a:buChar char="•"/>
              <a:defRPr/>
            </a:lvl1pPr>
            <a:lvl2pPr marL="914400" lvl="1" indent="-298450" algn="l" rtl="0">
              <a:lnSpc>
                <a:spcPct val="100000"/>
              </a:lnSpc>
              <a:spcBef>
                <a:spcPts val="500"/>
              </a:spcBef>
              <a:spcAft>
                <a:spcPts val="0"/>
              </a:spcAft>
              <a:buSzPts val="1100"/>
              <a:buChar char="⁃"/>
              <a:defRPr/>
            </a:lvl2pPr>
            <a:lvl3pPr marL="1371600" lvl="2" indent="-298450" algn="l" rtl="0">
              <a:lnSpc>
                <a:spcPct val="100000"/>
              </a:lnSpc>
              <a:spcBef>
                <a:spcPts val="400"/>
              </a:spcBef>
              <a:spcAft>
                <a:spcPts val="0"/>
              </a:spcAft>
              <a:buClr>
                <a:schemeClr val="accent1"/>
              </a:buClr>
              <a:buSzPts val="1100"/>
              <a:buChar char="•"/>
              <a:defRPr/>
            </a:lvl3pPr>
            <a:lvl4pPr marL="1828800" lvl="3" indent="-298450" algn="l" rtl="0">
              <a:lnSpc>
                <a:spcPct val="100000"/>
              </a:lnSpc>
              <a:spcBef>
                <a:spcPts val="400"/>
              </a:spcBef>
              <a:spcAft>
                <a:spcPts val="0"/>
              </a:spcAft>
              <a:buClr>
                <a:schemeClr val="dk1"/>
              </a:buClr>
              <a:buSzPts val="1100"/>
              <a:buChar char="▪"/>
              <a:defRPr/>
            </a:lvl4pPr>
            <a:lvl5pPr marL="2286000" lvl="4" indent="-298450" algn="l" rtl="0">
              <a:lnSpc>
                <a:spcPct val="100000"/>
              </a:lnSpc>
              <a:spcBef>
                <a:spcPts val="400"/>
              </a:spcBef>
              <a:spcAft>
                <a:spcPts val="0"/>
              </a:spcAft>
              <a:buClr>
                <a:schemeClr val="dk1"/>
              </a:buClr>
              <a:buSzPts val="1100"/>
              <a:buChar char="•"/>
              <a:defRPr/>
            </a:lvl5pPr>
            <a:lvl6pPr marL="2743200" lvl="5" indent="-298450" algn="l" rtl="0">
              <a:lnSpc>
                <a:spcPct val="90000"/>
              </a:lnSpc>
              <a:spcBef>
                <a:spcPts val="400"/>
              </a:spcBef>
              <a:spcAft>
                <a:spcPts val="0"/>
              </a:spcAft>
              <a:buClr>
                <a:schemeClr val="dk1"/>
              </a:buClr>
              <a:buSzPts val="1100"/>
              <a:buChar char="•"/>
              <a:defRPr/>
            </a:lvl6pPr>
            <a:lvl7pPr marL="3200400" lvl="6" indent="-298450" algn="l" rtl="0">
              <a:lnSpc>
                <a:spcPct val="90000"/>
              </a:lnSpc>
              <a:spcBef>
                <a:spcPts val="400"/>
              </a:spcBef>
              <a:spcAft>
                <a:spcPts val="0"/>
              </a:spcAft>
              <a:buClr>
                <a:schemeClr val="dk1"/>
              </a:buClr>
              <a:buSzPts val="1100"/>
              <a:buChar char="•"/>
              <a:defRPr/>
            </a:lvl7pPr>
            <a:lvl8pPr marL="3657600" lvl="7" indent="-298450" algn="l" rtl="0">
              <a:lnSpc>
                <a:spcPct val="90000"/>
              </a:lnSpc>
              <a:spcBef>
                <a:spcPts val="400"/>
              </a:spcBef>
              <a:spcAft>
                <a:spcPts val="0"/>
              </a:spcAft>
              <a:buClr>
                <a:schemeClr val="dk1"/>
              </a:buClr>
              <a:buSzPts val="1100"/>
              <a:buChar char="•"/>
              <a:defRPr/>
            </a:lvl8pPr>
            <a:lvl9pPr marL="4114800" lvl="8" indent="-298450" algn="l" rtl="0">
              <a:lnSpc>
                <a:spcPct val="90000"/>
              </a:lnSpc>
              <a:spcBef>
                <a:spcPts val="400"/>
              </a:spcBef>
              <a:spcAft>
                <a:spcPts val="0"/>
              </a:spcAft>
              <a:buClr>
                <a:schemeClr val="dk1"/>
              </a:buClr>
              <a:buSzPts val="1100"/>
              <a:buChar char="•"/>
              <a:defRPr/>
            </a:lvl9pPr>
          </a:lstStyle>
          <a:p>
            <a:endParaRPr/>
          </a:p>
        </p:txBody>
      </p:sp>
      <p:sp>
        <p:nvSpPr>
          <p:cNvPr id="382" name="Google Shape;382;p60"/>
          <p:cNvSpPr txBox="1">
            <a:spLocks noGrp="1"/>
          </p:cNvSpPr>
          <p:nvPr>
            <p:ph type="sldNum" idx="12"/>
          </p:nvPr>
        </p:nvSpPr>
        <p:spPr>
          <a:xfrm>
            <a:off x="8871577" y="4917563"/>
            <a:ext cx="237000" cy="216600"/>
          </a:xfrm>
          <a:prstGeom prst="rect">
            <a:avLst/>
          </a:prstGeom>
          <a:noFill/>
          <a:ln>
            <a:noFill/>
          </a:ln>
        </p:spPr>
        <p:txBody>
          <a:bodyPr spcFirstLastPara="1" wrap="square" lIns="51425" tIns="25700" rIns="0" bIns="25700" anchor="ctr" anchorCtr="0">
            <a:noAutofit/>
          </a:bodyPr>
          <a:lstStyle>
            <a:lvl1pPr marL="0" marR="0" lvl="0" indent="0" algn="l" rtl="0">
              <a:lnSpc>
                <a:spcPct val="100000"/>
              </a:lnSpc>
              <a:spcBef>
                <a:spcPts val="0"/>
              </a:spcBef>
              <a:spcAft>
                <a:spcPts val="0"/>
              </a:spcAft>
              <a:buClr>
                <a:schemeClr val="dk1"/>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83" name="Google Shape;383;p60"/>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dk1"/>
              </a:buClr>
              <a:buSzPts val="400"/>
              <a:buFont typeface="Arial"/>
              <a:buNone/>
            </a:pPr>
            <a:r>
              <a:rPr lang="en" sz="500" b="0" i="0" u="none" strike="noStrike" cap="none">
                <a:solidFill>
                  <a:schemeClr val="dk1"/>
                </a:solidFill>
                <a:latin typeface="Arial"/>
                <a:ea typeface="Arial"/>
                <a:cs typeface="Arial"/>
                <a:sym typeface="Arial"/>
              </a:rPr>
              <a:t>Zscaler, Inc. All rights reserved.</a:t>
            </a:r>
            <a:endParaRPr sz="1100" b="0" i="0" u="none" strike="noStrike" cap="none">
              <a:solidFill>
                <a:schemeClr val="dk1"/>
              </a:solidFill>
              <a:latin typeface="Arial"/>
              <a:ea typeface="Arial"/>
              <a:cs typeface="Arial"/>
              <a:sym typeface="Arial"/>
            </a:endParaRPr>
          </a:p>
        </p:txBody>
      </p:sp>
      <p:sp>
        <p:nvSpPr>
          <p:cNvPr id="384" name="Google Shape;384;p60"/>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dk1"/>
              </a:buClr>
              <a:buSzPts val="400"/>
              <a:buFont typeface="Arial"/>
              <a:buNone/>
            </a:pPr>
            <a:r>
              <a:rPr lang="en" sz="500" b="0" i="0" u="none" strike="noStrike" cap="none">
                <a:solidFill>
                  <a:schemeClr val="dk1"/>
                </a:solidFill>
                <a:latin typeface="Arial"/>
                <a:ea typeface="Arial"/>
                <a:cs typeface="Arial"/>
                <a:sym typeface="Arial"/>
              </a:rPr>
              <a:t>© 2022</a:t>
            </a:r>
            <a:endParaRPr sz="500" b="0" i="0" u="none" strike="noStrike" cap="none">
              <a:solidFill>
                <a:schemeClr val="dk1"/>
              </a:solidFill>
              <a:latin typeface="Arial"/>
              <a:ea typeface="Arial"/>
              <a:cs typeface="Arial"/>
              <a:sym typeface="Arial"/>
            </a:endParaRPr>
          </a:p>
        </p:txBody>
      </p:sp>
      <p:pic>
        <p:nvPicPr>
          <p:cNvPr id="385" name="Google Shape;385;p60"/>
          <p:cNvPicPr preferRelativeResize="0"/>
          <p:nvPr/>
        </p:nvPicPr>
        <p:blipFill rotWithShape="1">
          <a:blip r:embed="rId3">
            <a:alphaModFix/>
          </a:blip>
          <a:srcRect/>
          <a:stretch/>
        </p:blipFill>
        <p:spPr>
          <a:xfrm>
            <a:off x="339419" y="4929785"/>
            <a:ext cx="2052750" cy="17239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Content-1 Col">
  <p:cSld name="Title-Content-1 Col">
    <p:spTree>
      <p:nvGrpSpPr>
        <p:cNvPr id="1" name="Shape 386"/>
        <p:cNvGrpSpPr/>
        <p:nvPr/>
      </p:nvGrpSpPr>
      <p:grpSpPr>
        <a:xfrm>
          <a:off x="0" y="0"/>
          <a:ext cx="0" cy="0"/>
          <a:chOff x="0" y="0"/>
          <a:chExt cx="0" cy="0"/>
        </a:xfrm>
      </p:grpSpPr>
      <p:sp>
        <p:nvSpPr>
          <p:cNvPr id="387" name="Google Shape;387;p61"/>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88" name="Google Shape;388;p61"/>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rgbClr val="41414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9" name="Google Shape;389;p61"/>
          <p:cNvSpPr txBox="1">
            <a:spLocks noGrp="1"/>
          </p:cNvSpPr>
          <p:nvPr>
            <p:ph type="body" idx="1"/>
          </p:nvPr>
        </p:nvSpPr>
        <p:spPr>
          <a:xfrm>
            <a:off x="236934" y="833438"/>
            <a:ext cx="86655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Content-2/3 Image">
  <p:cSld name="Title-Content-2/3 Image">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236935" y="285749"/>
            <a:ext cx="2898000" cy="7497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 name="Google Shape;40;p7"/>
          <p:cNvSpPr txBox="1">
            <a:spLocks noGrp="1"/>
          </p:cNvSpPr>
          <p:nvPr>
            <p:ph type="body" idx="1"/>
          </p:nvPr>
        </p:nvSpPr>
        <p:spPr>
          <a:xfrm>
            <a:off x="236935" y="1085850"/>
            <a:ext cx="2898000" cy="37602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1" name="Google Shape;41;p7"/>
          <p:cNvSpPr>
            <a:spLocks noGrp="1"/>
          </p:cNvSpPr>
          <p:nvPr>
            <p:ph type="pic" idx="2"/>
          </p:nvPr>
        </p:nvSpPr>
        <p:spPr>
          <a:xfrm>
            <a:off x="3175397" y="-1"/>
            <a:ext cx="5968500" cy="4832700"/>
          </a:xfrm>
          <a:prstGeom prst="rect">
            <a:avLst/>
          </a:prstGeom>
          <a:no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watermark">
  <p:cSld name="Title Only-watermark">
    <p:spTree>
      <p:nvGrpSpPr>
        <p:cNvPr id="1" name="Shape 390"/>
        <p:cNvGrpSpPr/>
        <p:nvPr/>
      </p:nvGrpSpPr>
      <p:grpSpPr>
        <a:xfrm>
          <a:off x="0" y="0"/>
          <a:ext cx="0" cy="0"/>
          <a:chOff x="0" y="0"/>
          <a:chExt cx="0" cy="0"/>
        </a:xfrm>
      </p:grpSpPr>
      <p:sp>
        <p:nvSpPr>
          <p:cNvPr id="391" name="Google Shape;391;p62"/>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rgbClr val="41414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92" name="Google Shape;392;p62"/>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grpSp>
        <p:nvGrpSpPr>
          <p:cNvPr id="393" name="Google Shape;393;p62"/>
          <p:cNvGrpSpPr/>
          <p:nvPr/>
        </p:nvGrpSpPr>
        <p:grpSpPr>
          <a:xfrm>
            <a:off x="5599158" y="0"/>
            <a:ext cx="3625123" cy="4886961"/>
            <a:chOff x="7465544" y="1"/>
            <a:chExt cx="4833498" cy="6515947"/>
          </a:xfrm>
        </p:grpSpPr>
        <p:pic>
          <p:nvPicPr>
            <p:cNvPr id="394" name="Google Shape;394;p62"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395" name="Google Shape;395;p62"/>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Title-office">
  <p:cSld name="Title-office">
    <p:bg>
      <p:bgPr>
        <a:solidFill>
          <a:schemeClr val="lt1"/>
        </a:solidFill>
        <a:effectLst/>
      </p:bgPr>
    </p:bg>
    <p:spTree>
      <p:nvGrpSpPr>
        <p:cNvPr id="1" name="Shape 396"/>
        <p:cNvGrpSpPr/>
        <p:nvPr/>
      </p:nvGrpSpPr>
      <p:grpSpPr>
        <a:xfrm>
          <a:off x="0" y="0"/>
          <a:ext cx="0" cy="0"/>
          <a:chOff x="0" y="0"/>
          <a:chExt cx="0" cy="0"/>
        </a:xfrm>
      </p:grpSpPr>
      <p:pic>
        <p:nvPicPr>
          <p:cNvPr id="397" name="Google Shape;397;p63"/>
          <p:cNvPicPr preferRelativeResize="0"/>
          <p:nvPr/>
        </p:nvPicPr>
        <p:blipFill rotWithShape="1">
          <a:blip r:embed="rId2">
            <a:alphaModFix/>
          </a:blip>
          <a:srcRect/>
          <a:stretch/>
        </p:blipFill>
        <p:spPr>
          <a:xfrm flipH="1">
            <a:off x="2245995" y="2082"/>
            <a:ext cx="6898005" cy="5141464"/>
          </a:xfrm>
          <a:prstGeom prst="rect">
            <a:avLst/>
          </a:prstGeom>
          <a:noFill/>
          <a:ln>
            <a:noFill/>
          </a:ln>
        </p:spPr>
      </p:pic>
      <p:pic>
        <p:nvPicPr>
          <p:cNvPr id="398" name="Google Shape;398;p63"/>
          <p:cNvPicPr preferRelativeResize="0"/>
          <p:nvPr/>
        </p:nvPicPr>
        <p:blipFill rotWithShape="1">
          <a:blip r:embed="rId3">
            <a:alphaModFix/>
          </a:blip>
          <a:srcRect/>
          <a:stretch/>
        </p:blipFill>
        <p:spPr>
          <a:xfrm>
            <a:off x="-24623" y="-9206"/>
            <a:ext cx="9136095" cy="5168815"/>
          </a:xfrm>
          <a:prstGeom prst="rect">
            <a:avLst/>
          </a:prstGeom>
          <a:noFill/>
          <a:ln>
            <a:noFill/>
          </a:ln>
        </p:spPr>
      </p:pic>
      <p:sp>
        <p:nvSpPr>
          <p:cNvPr id="399" name="Google Shape;399;p63"/>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00" name="Google Shape;400;p63"/>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01" name="Google Shape;401;p63"/>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02" name="Google Shape;402;p63"/>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home-office">
  <p:cSld name="Title-home-office">
    <p:spTree>
      <p:nvGrpSpPr>
        <p:cNvPr id="1" name="Shape 403"/>
        <p:cNvGrpSpPr/>
        <p:nvPr/>
      </p:nvGrpSpPr>
      <p:grpSpPr>
        <a:xfrm>
          <a:off x="0" y="0"/>
          <a:ext cx="0" cy="0"/>
          <a:chOff x="0" y="0"/>
          <a:chExt cx="0" cy="0"/>
        </a:xfrm>
      </p:grpSpPr>
      <p:pic>
        <p:nvPicPr>
          <p:cNvPr id="404" name="Google Shape;404;p64"/>
          <p:cNvPicPr preferRelativeResize="0"/>
          <p:nvPr/>
        </p:nvPicPr>
        <p:blipFill rotWithShape="1">
          <a:blip r:embed="rId2">
            <a:alphaModFix/>
          </a:blip>
          <a:srcRect/>
          <a:stretch/>
        </p:blipFill>
        <p:spPr>
          <a:xfrm>
            <a:off x="-1" y="-4912"/>
            <a:ext cx="9144003" cy="5143502"/>
          </a:xfrm>
          <a:prstGeom prst="rect">
            <a:avLst/>
          </a:prstGeom>
          <a:noFill/>
          <a:ln>
            <a:noFill/>
          </a:ln>
        </p:spPr>
      </p:pic>
      <p:pic>
        <p:nvPicPr>
          <p:cNvPr id="405" name="Google Shape;405;p64"/>
          <p:cNvPicPr preferRelativeResize="0"/>
          <p:nvPr/>
        </p:nvPicPr>
        <p:blipFill rotWithShape="1">
          <a:blip r:embed="rId3">
            <a:alphaModFix/>
          </a:blip>
          <a:srcRect/>
          <a:stretch/>
        </p:blipFill>
        <p:spPr>
          <a:xfrm>
            <a:off x="0" y="-9206"/>
            <a:ext cx="9136095" cy="5168815"/>
          </a:xfrm>
          <a:prstGeom prst="rect">
            <a:avLst/>
          </a:prstGeom>
          <a:noFill/>
          <a:ln>
            <a:noFill/>
          </a:ln>
        </p:spPr>
      </p:pic>
      <p:sp>
        <p:nvSpPr>
          <p:cNvPr id="406" name="Google Shape;406;p64"/>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07" name="Google Shape;407;p64"/>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08" name="Google Shape;408;p64"/>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09" name="Google Shape;409;p64"/>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data-center">
  <p:cSld name="Title-data-center">
    <p:spTree>
      <p:nvGrpSpPr>
        <p:cNvPr id="1" name="Shape 410"/>
        <p:cNvGrpSpPr/>
        <p:nvPr/>
      </p:nvGrpSpPr>
      <p:grpSpPr>
        <a:xfrm>
          <a:off x="0" y="0"/>
          <a:ext cx="0" cy="0"/>
          <a:chOff x="0" y="0"/>
          <a:chExt cx="0" cy="0"/>
        </a:xfrm>
      </p:grpSpPr>
      <p:pic>
        <p:nvPicPr>
          <p:cNvPr id="411" name="Google Shape;411;p65"/>
          <p:cNvPicPr preferRelativeResize="0"/>
          <p:nvPr/>
        </p:nvPicPr>
        <p:blipFill rotWithShape="1">
          <a:blip r:embed="rId2">
            <a:alphaModFix/>
          </a:blip>
          <a:srcRect/>
          <a:stretch/>
        </p:blipFill>
        <p:spPr>
          <a:xfrm>
            <a:off x="-8524" y="-4794"/>
            <a:ext cx="9152525" cy="5148293"/>
          </a:xfrm>
          <a:prstGeom prst="rect">
            <a:avLst/>
          </a:prstGeom>
          <a:noFill/>
          <a:ln>
            <a:noFill/>
          </a:ln>
        </p:spPr>
      </p:pic>
      <p:pic>
        <p:nvPicPr>
          <p:cNvPr id="412" name="Google Shape;412;p65"/>
          <p:cNvPicPr preferRelativeResize="0"/>
          <p:nvPr/>
        </p:nvPicPr>
        <p:blipFill rotWithShape="1">
          <a:blip r:embed="rId3">
            <a:alphaModFix/>
          </a:blip>
          <a:srcRect/>
          <a:stretch/>
        </p:blipFill>
        <p:spPr>
          <a:xfrm>
            <a:off x="0" y="-9206"/>
            <a:ext cx="9136095" cy="5168815"/>
          </a:xfrm>
          <a:prstGeom prst="rect">
            <a:avLst/>
          </a:prstGeom>
          <a:noFill/>
          <a:ln>
            <a:noFill/>
          </a:ln>
        </p:spPr>
      </p:pic>
      <p:sp>
        <p:nvSpPr>
          <p:cNvPr id="413" name="Google Shape;413;p65"/>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14" name="Google Shape;414;p65"/>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15" name="Google Shape;415;p65"/>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16" name="Google Shape;416;p65"/>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industry">
  <p:cSld name="Title-industry">
    <p:spTree>
      <p:nvGrpSpPr>
        <p:cNvPr id="1" name="Shape 417"/>
        <p:cNvGrpSpPr/>
        <p:nvPr/>
      </p:nvGrpSpPr>
      <p:grpSpPr>
        <a:xfrm>
          <a:off x="0" y="0"/>
          <a:ext cx="0" cy="0"/>
          <a:chOff x="0" y="0"/>
          <a:chExt cx="0" cy="0"/>
        </a:xfrm>
      </p:grpSpPr>
      <p:pic>
        <p:nvPicPr>
          <p:cNvPr id="418" name="Google Shape;418;p66"/>
          <p:cNvPicPr preferRelativeResize="0"/>
          <p:nvPr/>
        </p:nvPicPr>
        <p:blipFill rotWithShape="1">
          <a:blip r:embed="rId2">
            <a:alphaModFix/>
          </a:blip>
          <a:srcRect/>
          <a:stretch/>
        </p:blipFill>
        <p:spPr>
          <a:xfrm>
            <a:off x="1175831" y="-7417"/>
            <a:ext cx="7968169" cy="5150918"/>
          </a:xfrm>
          <a:prstGeom prst="rect">
            <a:avLst/>
          </a:prstGeom>
          <a:noFill/>
          <a:ln>
            <a:noFill/>
          </a:ln>
        </p:spPr>
      </p:pic>
      <p:pic>
        <p:nvPicPr>
          <p:cNvPr id="419" name="Google Shape;419;p66"/>
          <p:cNvPicPr preferRelativeResize="0"/>
          <p:nvPr/>
        </p:nvPicPr>
        <p:blipFill rotWithShape="1">
          <a:blip r:embed="rId3">
            <a:alphaModFix/>
          </a:blip>
          <a:srcRect/>
          <a:stretch/>
        </p:blipFill>
        <p:spPr>
          <a:xfrm>
            <a:off x="0" y="-9206"/>
            <a:ext cx="9136095" cy="5168815"/>
          </a:xfrm>
          <a:prstGeom prst="rect">
            <a:avLst/>
          </a:prstGeom>
          <a:noFill/>
          <a:ln>
            <a:noFill/>
          </a:ln>
        </p:spPr>
      </p:pic>
      <p:sp>
        <p:nvSpPr>
          <p:cNvPr id="420" name="Google Shape;420;p66"/>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21" name="Google Shape;421;p66"/>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22" name="Google Shape;422;p66"/>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23" name="Google Shape;423;p66"/>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remote-work">
  <p:cSld name="Title-remote-work">
    <p:spTree>
      <p:nvGrpSpPr>
        <p:cNvPr id="1" name="Shape 424"/>
        <p:cNvGrpSpPr/>
        <p:nvPr/>
      </p:nvGrpSpPr>
      <p:grpSpPr>
        <a:xfrm>
          <a:off x="0" y="0"/>
          <a:ext cx="0" cy="0"/>
          <a:chOff x="0" y="0"/>
          <a:chExt cx="0" cy="0"/>
        </a:xfrm>
      </p:grpSpPr>
      <p:pic>
        <p:nvPicPr>
          <p:cNvPr id="425" name="Google Shape;425;p67"/>
          <p:cNvPicPr preferRelativeResize="0"/>
          <p:nvPr/>
        </p:nvPicPr>
        <p:blipFill rotWithShape="1">
          <a:blip r:embed="rId2">
            <a:alphaModFix/>
          </a:blip>
          <a:srcRect/>
          <a:stretch/>
        </p:blipFill>
        <p:spPr>
          <a:xfrm>
            <a:off x="2891939" y="0"/>
            <a:ext cx="6252060" cy="5143499"/>
          </a:xfrm>
          <a:prstGeom prst="rect">
            <a:avLst/>
          </a:prstGeom>
          <a:noFill/>
          <a:ln>
            <a:noFill/>
          </a:ln>
        </p:spPr>
      </p:pic>
      <p:pic>
        <p:nvPicPr>
          <p:cNvPr id="426" name="Google Shape;426;p67"/>
          <p:cNvPicPr preferRelativeResize="0"/>
          <p:nvPr/>
        </p:nvPicPr>
        <p:blipFill rotWithShape="1">
          <a:blip r:embed="rId3">
            <a:alphaModFix/>
          </a:blip>
          <a:srcRect/>
          <a:stretch/>
        </p:blipFill>
        <p:spPr>
          <a:xfrm>
            <a:off x="0" y="-9206"/>
            <a:ext cx="9136095" cy="5168815"/>
          </a:xfrm>
          <a:prstGeom prst="rect">
            <a:avLst/>
          </a:prstGeom>
          <a:noFill/>
          <a:ln>
            <a:noFill/>
          </a:ln>
        </p:spPr>
      </p:pic>
      <p:sp>
        <p:nvSpPr>
          <p:cNvPr id="427" name="Google Shape;427;p67"/>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28" name="Google Shape;428;p67"/>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29" name="Google Shape;429;p67"/>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30" name="Google Shape;430;p67"/>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city">
  <p:cSld name="Title-city">
    <p:spTree>
      <p:nvGrpSpPr>
        <p:cNvPr id="1" name="Shape 431"/>
        <p:cNvGrpSpPr/>
        <p:nvPr/>
      </p:nvGrpSpPr>
      <p:grpSpPr>
        <a:xfrm>
          <a:off x="0" y="0"/>
          <a:ext cx="0" cy="0"/>
          <a:chOff x="0" y="0"/>
          <a:chExt cx="0" cy="0"/>
        </a:xfrm>
      </p:grpSpPr>
      <p:pic>
        <p:nvPicPr>
          <p:cNvPr id="432" name="Google Shape;432;p68"/>
          <p:cNvPicPr preferRelativeResize="0"/>
          <p:nvPr/>
        </p:nvPicPr>
        <p:blipFill rotWithShape="1">
          <a:blip r:embed="rId2">
            <a:alphaModFix/>
          </a:blip>
          <a:srcRect/>
          <a:stretch/>
        </p:blipFill>
        <p:spPr>
          <a:xfrm>
            <a:off x="1175831" y="-7417"/>
            <a:ext cx="7968169" cy="5150918"/>
          </a:xfrm>
          <a:prstGeom prst="rect">
            <a:avLst/>
          </a:prstGeom>
          <a:noFill/>
          <a:ln>
            <a:noFill/>
          </a:ln>
        </p:spPr>
      </p:pic>
      <p:pic>
        <p:nvPicPr>
          <p:cNvPr id="433" name="Google Shape;433;p68"/>
          <p:cNvPicPr preferRelativeResize="0"/>
          <p:nvPr/>
        </p:nvPicPr>
        <p:blipFill rotWithShape="1">
          <a:blip r:embed="rId3">
            <a:alphaModFix/>
          </a:blip>
          <a:srcRect/>
          <a:stretch/>
        </p:blipFill>
        <p:spPr>
          <a:xfrm>
            <a:off x="0" y="-9206"/>
            <a:ext cx="9136095" cy="5168815"/>
          </a:xfrm>
          <a:prstGeom prst="rect">
            <a:avLst/>
          </a:prstGeom>
          <a:noFill/>
          <a:ln>
            <a:noFill/>
          </a:ln>
        </p:spPr>
      </p:pic>
      <p:sp>
        <p:nvSpPr>
          <p:cNvPr id="434" name="Google Shape;434;p68"/>
          <p:cNvSpPr txBox="1">
            <a:spLocks noGrp="1"/>
          </p:cNvSpPr>
          <p:nvPr>
            <p:ph type="ctrTitle"/>
          </p:nvPr>
        </p:nvSpPr>
        <p:spPr>
          <a:xfrm>
            <a:off x="236935" y="841772"/>
            <a:ext cx="43065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35" name="Google Shape;435;p68"/>
          <p:cNvSpPr txBox="1">
            <a:spLocks noGrp="1"/>
          </p:cNvSpPr>
          <p:nvPr>
            <p:ph type="subTitle" idx="1"/>
          </p:nvPr>
        </p:nvSpPr>
        <p:spPr>
          <a:xfrm>
            <a:off x="236935" y="2701528"/>
            <a:ext cx="43065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36" name="Google Shape;436;p68"/>
          <p:cNvSpPr txBox="1">
            <a:spLocks noGrp="1"/>
          </p:cNvSpPr>
          <p:nvPr>
            <p:ph type="body" idx="2"/>
          </p:nvPr>
        </p:nvSpPr>
        <p:spPr>
          <a:xfrm>
            <a:off x="236935" y="4107657"/>
            <a:ext cx="43065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37" name="Google Shape;437;p68"/>
          <p:cNvPicPr preferRelativeResize="0"/>
          <p:nvPr/>
        </p:nvPicPr>
        <p:blipFill rotWithShape="1">
          <a:blip r:embed="rId4">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itle-simple">
  <p:cSld name="Title-simple">
    <p:bg>
      <p:bgPr>
        <a:solidFill>
          <a:srgbClr val="094AC8"/>
        </a:solidFill>
        <a:effectLst/>
      </p:bgPr>
    </p:bg>
    <p:spTree>
      <p:nvGrpSpPr>
        <p:cNvPr id="1" name="Shape 438"/>
        <p:cNvGrpSpPr/>
        <p:nvPr/>
      </p:nvGrpSpPr>
      <p:grpSpPr>
        <a:xfrm>
          <a:off x="0" y="0"/>
          <a:ext cx="0" cy="0"/>
          <a:chOff x="0" y="0"/>
          <a:chExt cx="0" cy="0"/>
        </a:xfrm>
      </p:grpSpPr>
      <p:pic>
        <p:nvPicPr>
          <p:cNvPr id="439" name="Google Shape;439;p69"/>
          <p:cNvPicPr preferRelativeResize="0"/>
          <p:nvPr/>
        </p:nvPicPr>
        <p:blipFill rotWithShape="1">
          <a:blip r:embed="rId2">
            <a:alphaModFix/>
          </a:blip>
          <a:srcRect/>
          <a:stretch/>
        </p:blipFill>
        <p:spPr>
          <a:xfrm>
            <a:off x="1" y="-1"/>
            <a:ext cx="8907065" cy="5143502"/>
          </a:xfrm>
          <a:prstGeom prst="rect">
            <a:avLst/>
          </a:prstGeom>
          <a:noFill/>
          <a:ln>
            <a:noFill/>
          </a:ln>
        </p:spPr>
      </p:pic>
      <p:sp>
        <p:nvSpPr>
          <p:cNvPr id="440" name="Google Shape;440;p69"/>
          <p:cNvSpPr txBox="1">
            <a:spLocks noGrp="1"/>
          </p:cNvSpPr>
          <p:nvPr>
            <p:ph type="ctrTitle"/>
          </p:nvPr>
        </p:nvSpPr>
        <p:spPr>
          <a:xfrm>
            <a:off x="236935" y="841772"/>
            <a:ext cx="86691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41" name="Google Shape;441;p69"/>
          <p:cNvSpPr txBox="1">
            <a:spLocks noGrp="1"/>
          </p:cNvSpPr>
          <p:nvPr>
            <p:ph type="subTitle" idx="1"/>
          </p:nvPr>
        </p:nvSpPr>
        <p:spPr>
          <a:xfrm>
            <a:off x="236935" y="2701528"/>
            <a:ext cx="86691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42" name="Google Shape;442;p69"/>
          <p:cNvSpPr txBox="1">
            <a:spLocks noGrp="1"/>
          </p:cNvSpPr>
          <p:nvPr>
            <p:ph type="body" idx="2"/>
          </p:nvPr>
        </p:nvSpPr>
        <p:spPr>
          <a:xfrm>
            <a:off x="236935" y="4107657"/>
            <a:ext cx="86691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43" name="Google Shape;443;p69"/>
          <p:cNvPicPr preferRelativeResize="0"/>
          <p:nvPr/>
        </p:nvPicPr>
        <p:blipFill rotWithShape="1">
          <a:blip r:embed="rId3">
            <a:alphaModFix/>
          </a:blip>
          <a:srcRect/>
          <a:stretch/>
        </p:blipFill>
        <p:spPr>
          <a:xfrm>
            <a:off x="345008" y="288568"/>
            <a:ext cx="1439149" cy="299618"/>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1col">
  <p:cSld name="Title-1col">
    <p:spTree>
      <p:nvGrpSpPr>
        <p:cNvPr id="1" name="Shape 444"/>
        <p:cNvGrpSpPr/>
        <p:nvPr/>
      </p:nvGrpSpPr>
      <p:grpSpPr>
        <a:xfrm>
          <a:off x="0" y="0"/>
          <a:ext cx="0" cy="0"/>
          <a:chOff x="0" y="0"/>
          <a:chExt cx="0" cy="0"/>
        </a:xfrm>
      </p:grpSpPr>
      <p:sp>
        <p:nvSpPr>
          <p:cNvPr id="445" name="Google Shape;445;p70"/>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46" name="Google Shape;446;p70"/>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47" name="Google Shape;447;p70"/>
          <p:cNvSpPr txBox="1">
            <a:spLocks noGrp="1"/>
          </p:cNvSpPr>
          <p:nvPr>
            <p:ph type="body" idx="1"/>
          </p:nvPr>
        </p:nvSpPr>
        <p:spPr>
          <a:xfrm>
            <a:off x="236934" y="833438"/>
            <a:ext cx="8665500" cy="40245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0"/>
              </a:spcBef>
              <a:spcAft>
                <a:spcPts val="0"/>
              </a:spcAft>
              <a:buSzPts val="1500"/>
              <a:buChar char="•"/>
              <a:defRPr>
                <a:solidFill>
                  <a:schemeClr val="dk1"/>
                </a:solidFill>
              </a:defRPr>
            </a:lvl1pPr>
            <a:lvl2pPr marL="914400" lvl="1" indent="-298450" algn="l" rtl="0">
              <a:lnSpc>
                <a:spcPct val="100000"/>
              </a:lnSpc>
              <a:spcBef>
                <a:spcPts val="500"/>
              </a:spcBef>
              <a:spcAft>
                <a:spcPts val="0"/>
              </a:spcAft>
              <a:buSzPts val="1100"/>
              <a:buChar char="⁃"/>
              <a:defRPr>
                <a:solidFill>
                  <a:schemeClr val="dk1"/>
                </a:solidFill>
              </a:defRPr>
            </a:lvl2pPr>
            <a:lvl3pPr marL="1371600" lvl="2" indent="-285750" algn="l" rtl="0">
              <a:lnSpc>
                <a:spcPct val="100000"/>
              </a:lnSpc>
              <a:spcBef>
                <a:spcPts val="500"/>
              </a:spcBef>
              <a:spcAft>
                <a:spcPts val="0"/>
              </a:spcAft>
              <a:buSzPts val="900"/>
              <a:buChar char="•"/>
              <a:defRPr>
                <a:solidFill>
                  <a:schemeClr val="dk1"/>
                </a:solidFill>
              </a:defRPr>
            </a:lvl3pPr>
            <a:lvl4pPr marL="1828800" lvl="3" indent="-285750" algn="l" rtl="0">
              <a:lnSpc>
                <a:spcPct val="100000"/>
              </a:lnSpc>
              <a:spcBef>
                <a:spcPts val="200"/>
              </a:spcBef>
              <a:spcAft>
                <a:spcPts val="0"/>
              </a:spcAft>
              <a:buSzPts val="900"/>
              <a:buChar char="▪"/>
              <a:defRPr>
                <a:solidFill>
                  <a:schemeClr val="dk1"/>
                </a:solidFill>
              </a:defRPr>
            </a:lvl4pPr>
            <a:lvl5pPr marL="2286000" lvl="4" indent="-285750" algn="l" rtl="0">
              <a:lnSpc>
                <a:spcPct val="100000"/>
              </a:lnSpc>
              <a:spcBef>
                <a:spcPts val="200"/>
              </a:spcBef>
              <a:spcAft>
                <a:spcPts val="0"/>
              </a:spcAft>
              <a:buSzPts val="900"/>
              <a:buChar char="•"/>
              <a:defRPr>
                <a:solidFill>
                  <a:schemeClr val="dk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1col-watermark">
  <p:cSld name="Title-1col-watermark">
    <p:spTree>
      <p:nvGrpSpPr>
        <p:cNvPr id="1" name="Shape 448"/>
        <p:cNvGrpSpPr/>
        <p:nvPr/>
      </p:nvGrpSpPr>
      <p:grpSpPr>
        <a:xfrm>
          <a:off x="0" y="0"/>
          <a:ext cx="0" cy="0"/>
          <a:chOff x="0" y="0"/>
          <a:chExt cx="0" cy="0"/>
        </a:xfrm>
      </p:grpSpPr>
      <p:grpSp>
        <p:nvGrpSpPr>
          <p:cNvPr id="449" name="Google Shape;449;p71"/>
          <p:cNvGrpSpPr/>
          <p:nvPr/>
        </p:nvGrpSpPr>
        <p:grpSpPr>
          <a:xfrm>
            <a:off x="5599158" y="696"/>
            <a:ext cx="3625123" cy="4886961"/>
            <a:chOff x="7465544" y="1"/>
            <a:chExt cx="4833498" cy="6515947"/>
          </a:xfrm>
        </p:grpSpPr>
        <p:pic>
          <p:nvPicPr>
            <p:cNvPr id="450" name="Google Shape;450;p71"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451" name="Google Shape;451;p71"/>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52" name="Google Shape;452;p71"/>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53" name="Google Shape;453;p71"/>
          <p:cNvSpPr txBox="1">
            <a:spLocks noGrp="1"/>
          </p:cNvSpPr>
          <p:nvPr>
            <p:ph type="body" idx="1"/>
          </p:nvPr>
        </p:nvSpPr>
        <p:spPr>
          <a:xfrm>
            <a:off x="236935" y="833438"/>
            <a:ext cx="86655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4" name="Google Shape;454;p71"/>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Content-1/3 Image">
  <p:cSld name="Title-Content-1/3 Image">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236935" y="285750"/>
            <a:ext cx="64251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 name="Google Shape;44;p8"/>
          <p:cNvSpPr txBox="1">
            <a:spLocks noGrp="1"/>
          </p:cNvSpPr>
          <p:nvPr>
            <p:ph type="body" idx="1"/>
          </p:nvPr>
        </p:nvSpPr>
        <p:spPr>
          <a:xfrm>
            <a:off x="236935" y="1085850"/>
            <a:ext cx="6424800" cy="37653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298450" algn="l" rtl="0">
              <a:lnSpc>
                <a:spcPct val="100000"/>
              </a:lnSpc>
              <a:spcBef>
                <a:spcPts val="500"/>
              </a:spcBef>
              <a:spcAft>
                <a:spcPts val="0"/>
              </a:spcAft>
              <a:buSzPts val="1100"/>
              <a:buChar char="⁃"/>
              <a:defRPr/>
            </a:lvl2pPr>
            <a:lvl3pPr marL="1371600" lvl="2" indent="-285750" algn="l" rtl="0">
              <a:lnSpc>
                <a:spcPct val="100000"/>
              </a:lnSpc>
              <a:spcBef>
                <a:spcPts val="500"/>
              </a:spcBef>
              <a:spcAft>
                <a:spcPts val="0"/>
              </a:spcAft>
              <a:buSzPts val="9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 name="Google Shape;45;p8"/>
          <p:cNvSpPr>
            <a:spLocks noGrp="1"/>
          </p:cNvSpPr>
          <p:nvPr>
            <p:ph type="pic" idx="2"/>
          </p:nvPr>
        </p:nvSpPr>
        <p:spPr>
          <a:xfrm>
            <a:off x="6709172" y="0"/>
            <a:ext cx="2434800" cy="4849500"/>
          </a:xfrm>
          <a:prstGeom prst="rect">
            <a:avLst/>
          </a:prstGeom>
          <a:no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2col">
  <p:cSld name="Title-2col">
    <p:spTree>
      <p:nvGrpSpPr>
        <p:cNvPr id="1" name="Shape 455"/>
        <p:cNvGrpSpPr/>
        <p:nvPr/>
      </p:nvGrpSpPr>
      <p:grpSpPr>
        <a:xfrm>
          <a:off x="0" y="0"/>
          <a:ext cx="0" cy="0"/>
          <a:chOff x="0" y="0"/>
          <a:chExt cx="0" cy="0"/>
        </a:xfrm>
      </p:grpSpPr>
      <p:sp>
        <p:nvSpPr>
          <p:cNvPr id="456" name="Google Shape;456;p72"/>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57" name="Google Shape;457;p72"/>
          <p:cNvSpPr txBox="1">
            <a:spLocks noGrp="1"/>
          </p:cNvSpPr>
          <p:nvPr>
            <p:ph type="body" idx="1"/>
          </p:nvPr>
        </p:nvSpPr>
        <p:spPr>
          <a:xfrm>
            <a:off x="236935" y="833438"/>
            <a:ext cx="4306500" cy="40245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1100"/>
              </a:spcBef>
              <a:spcAft>
                <a:spcPts val="0"/>
              </a:spcAft>
              <a:buSzPts val="1500"/>
              <a:buChar char="•"/>
              <a:defRPr/>
            </a:lvl1pPr>
            <a:lvl2pPr marL="914400" lvl="1" indent="-298450" algn="l" rtl="0">
              <a:lnSpc>
                <a:spcPct val="100000"/>
              </a:lnSpc>
              <a:spcBef>
                <a:spcPts val="500"/>
              </a:spcBef>
              <a:spcAft>
                <a:spcPts val="0"/>
              </a:spcAft>
              <a:buSzPts val="11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8" name="Google Shape;458;p72"/>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59" name="Google Shape;459;p72"/>
          <p:cNvSpPr txBox="1">
            <a:spLocks noGrp="1"/>
          </p:cNvSpPr>
          <p:nvPr>
            <p:ph type="body" idx="2"/>
          </p:nvPr>
        </p:nvSpPr>
        <p:spPr>
          <a:xfrm>
            <a:off x="4595813" y="833439"/>
            <a:ext cx="43065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2col-watermark">
  <p:cSld name="Title-2col-watermark">
    <p:spTree>
      <p:nvGrpSpPr>
        <p:cNvPr id="1" name="Shape 460"/>
        <p:cNvGrpSpPr/>
        <p:nvPr/>
      </p:nvGrpSpPr>
      <p:grpSpPr>
        <a:xfrm>
          <a:off x="0" y="0"/>
          <a:ext cx="0" cy="0"/>
          <a:chOff x="0" y="0"/>
          <a:chExt cx="0" cy="0"/>
        </a:xfrm>
      </p:grpSpPr>
      <p:grpSp>
        <p:nvGrpSpPr>
          <p:cNvPr id="461" name="Google Shape;461;p73"/>
          <p:cNvGrpSpPr/>
          <p:nvPr/>
        </p:nvGrpSpPr>
        <p:grpSpPr>
          <a:xfrm>
            <a:off x="5599158" y="696"/>
            <a:ext cx="3625123" cy="4886961"/>
            <a:chOff x="7465544" y="1"/>
            <a:chExt cx="4833498" cy="6515947"/>
          </a:xfrm>
        </p:grpSpPr>
        <p:pic>
          <p:nvPicPr>
            <p:cNvPr id="462" name="Google Shape;462;p73"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463" name="Google Shape;463;p73"/>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64" name="Google Shape;464;p73"/>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65" name="Google Shape;465;p73"/>
          <p:cNvSpPr txBox="1">
            <a:spLocks noGrp="1"/>
          </p:cNvSpPr>
          <p:nvPr>
            <p:ph type="body" idx="1"/>
          </p:nvPr>
        </p:nvSpPr>
        <p:spPr>
          <a:xfrm>
            <a:off x="236935" y="833438"/>
            <a:ext cx="4306500" cy="40245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1100"/>
              </a:spcBef>
              <a:spcAft>
                <a:spcPts val="0"/>
              </a:spcAft>
              <a:buSzPts val="1500"/>
              <a:buChar char="•"/>
              <a:defRPr>
                <a:solidFill>
                  <a:schemeClr val="dk1"/>
                </a:solidFill>
              </a:defRPr>
            </a:lvl1pPr>
            <a:lvl2pPr marL="914400" lvl="1" indent="-298450" algn="l" rtl="0">
              <a:lnSpc>
                <a:spcPct val="100000"/>
              </a:lnSpc>
              <a:spcBef>
                <a:spcPts val="500"/>
              </a:spcBef>
              <a:spcAft>
                <a:spcPts val="0"/>
              </a:spcAft>
              <a:buSzPts val="1100"/>
              <a:buChar char="⁃"/>
              <a:defRPr>
                <a:solidFill>
                  <a:schemeClr val="dk1"/>
                </a:solidFill>
              </a:defRPr>
            </a:lvl2pPr>
            <a:lvl3pPr marL="1371600" lvl="2" indent="-285750" algn="l" rtl="0">
              <a:lnSpc>
                <a:spcPct val="100000"/>
              </a:lnSpc>
              <a:spcBef>
                <a:spcPts val="900"/>
              </a:spcBef>
              <a:spcAft>
                <a:spcPts val="0"/>
              </a:spcAft>
              <a:buSzPts val="900"/>
              <a:buChar char="•"/>
              <a:defRPr>
                <a:solidFill>
                  <a:schemeClr val="dk1"/>
                </a:solidFill>
              </a:defRPr>
            </a:lvl3pPr>
            <a:lvl4pPr marL="1828800" lvl="3" indent="-285750" algn="l" rtl="0">
              <a:lnSpc>
                <a:spcPct val="100000"/>
              </a:lnSpc>
              <a:spcBef>
                <a:spcPts val="500"/>
              </a:spcBef>
              <a:spcAft>
                <a:spcPts val="0"/>
              </a:spcAft>
              <a:buSzPts val="900"/>
              <a:buChar char="▪"/>
              <a:defRPr>
                <a:solidFill>
                  <a:schemeClr val="dk1"/>
                </a:solidFill>
              </a:defRPr>
            </a:lvl4pPr>
            <a:lvl5pPr marL="2286000" lvl="4" indent="-285750" algn="l" rtl="0">
              <a:lnSpc>
                <a:spcPct val="100000"/>
              </a:lnSpc>
              <a:spcBef>
                <a:spcPts val="500"/>
              </a:spcBef>
              <a:spcAft>
                <a:spcPts val="0"/>
              </a:spcAft>
              <a:buSzPts val="900"/>
              <a:buChar char="•"/>
              <a:defRPr>
                <a:solidFill>
                  <a:schemeClr val="dk1"/>
                </a:solidFill>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6" name="Google Shape;466;p73"/>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67" name="Google Shape;467;p73"/>
          <p:cNvSpPr txBox="1">
            <a:spLocks noGrp="1"/>
          </p:cNvSpPr>
          <p:nvPr>
            <p:ph type="body" idx="2"/>
          </p:nvPr>
        </p:nvSpPr>
        <p:spPr>
          <a:xfrm>
            <a:off x="4595813" y="833439"/>
            <a:ext cx="43065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2col-subhead">
  <p:cSld name="Title-2col-subhead">
    <p:spTree>
      <p:nvGrpSpPr>
        <p:cNvPr id="1" name="Shape 468"/>
        <p:cNvGrpSpPr/>
        <p:nvPr/>
      </p:nvGrpSpPr>
      <p:grpSpPr>
        <a:xfrm>
          <a:off x="0" y="0"/>
          <a:ext cx="0" cy="0"/>
          <a:chOff x="0" y="0"/>
          <a:chExt cx="0" cy="0"/>
        </a:xfrm>
      </p:grpSpPr>
      <p:sp>
        <p:nvSpPr>
          <p:cNvPr id="469" name="Google Shape;469;p74"/>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70" name="Google Shape;470;p74"/>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71" name="Google Shape;471;p74"/>
          <p:cNvSpPr txBox="1">
            <a:spLocks noGrp="1"/>
          </p:cNvSpPr>
          <p:nvPr>
            <p:ph type="body" idx="1"/>
          </p:nvPr>
        </p:nvSpPr>
        <p:spPr>
          <a:xfrm>
            <a:off x="236935" y="1388744"/>
            <a:ext cx="4306500" cy="34692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1100"/>
              </a:spcBef>
              <a:spcAft>
                <a:spcPts val="0"/>
              </a:spcAft>
              <a:buSzPts val="1500"/>
              <a:buChar char="•"/>
              <a:defRPr>
                <a:solidFill>
                  <a:schemeClr val="dk1"/>
                </a:solidFill>
              </a:defRPr>
            </a:lvl1pPr>
            <a:lvl2pPr marL="914400" lvl="1" indent="-298450" algn="l" rtl="0">
              <a:lnSpc>
                <a:spcPct val="100000"/>
              </a:lnSpc>
              <a:spcBef>
                <a:spcPts val="500"/>
              </a:spcBef>
              <a:spcAft>
                <a:spcPts val="0"/>
              </a:spcAft>
              <a:buSzPts val="1100"/>
              <a:buChar char="⁃"/>
              <a:defRPr>
                <a:solidFill>
                  <a:schemeClr val="dk1"/>
                </a:solidFill>
              </a:defRPr>
            </a:lvl2pPr>
            <a:lvl3pPr marL="1371600" lvl="2" indent="-285750" algn="l" rtl="0">
              <a:lnSpc>
                <a:spcPct val="100000"/>
              </a:lnSpc>
              <a:spcBef>
                <a:spcPts val="900"/>
              </a:spcBef>
              <a:spcAft>
                <a:spcPts val="0"/>
              </a:spcAft>
              <a:buSzPts val="900"/>
              <a:buChar char="•"/>
              <a:defRPr>
                <a:solidFill>
                  <a:schemeClr val="dk1"/>
                </a:solidFill>
              </a:defRPr>
            </a:lvl3pPr>
            <a:lvl4pPr marL="1828800" lvl="3" indent="-285750" algn="l" rtl="0">
              <a:lnSpc>
                <a:spcPct val="100000"/>
              </a:lnSpc>
              <a:spcBef>
                <a:spcPts val="500"/>
              </a:spcBef>
              <a:spcAft>
                <a:spcPts val="0"/>
              </a:spcAft>
              <a:buSzPts val="900"/>
              <a:buChar char="▪"/>
              <a:defRPr>
                <a:solidFill>
                  <a:schemeClr val="dk1"/>
                </a:solidFill>
              </a:defRPr>
            </a:lvl4pPr>
            <a:lvl5pPr marL="2286000" lvl="4" indent="-285750" algn="l" rtl="0">
              <a:lnSpc>
                <a:spcPct val="100000"/>
              </a:lnSpc>
              <a:spcBef>
                <a:spcPts val="500"/>
              </a:spcBef>
              <a:spcAft>
                <a:spcPts val="0"/>
              </a:spcAft>
              <a:buSzPts val="900"/>
              <a:buChar char="•"/>
              <a:defRPr>
                <a:solidFill>
                  <a:schemeClr val="dk1"/>
                </a:solidFill>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2" name="Google Shape;472;p74"/>
          <p:cNvSpPr txBox="1">
            <a:spLocks noGrp="1"/>
          </p:cNvSpPr>
          <p:nvPr>
            <p:ph type="body" idx="2"/>
          </p:nvPr>
        </p:nvSpPr>
        <p:spPr>
          <a:xfrm>
            <a:off x="4595813" y="1388745"/>
            <a:ext cx="4306500" cy="34692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3" name="Google Shape;473;p74"/>
          <p:cNvSpPr txBox="1">
            <a:spLocks noGrp="1"/>
          </p:cNvSpPr>
          <p:nvPr>
            <p:ph type="body" idx="3"/>
          </p:nvPr>
        </p:nvSpPr>
        <p:spPr>
          <a:xfrm>
            <a:off x="236935" y="897731"/>
            <a:ext cx="4306500" cy="490500"/>
          </a:xfrm>
          <a:prstGeom prst="rect">
            <a:avLst/>
          </a:prstGeom>
          <a:noFill/>
          <a:ln>
            <a:noFill/>
          </a:ln>
        </p:spPr>
        <p:txBody>
          <a:bodyPr spcFirstLastPara="1" wrap="square" lIns="102875" tIns="68575" rIns="102875" bIns="102875" anchor="b" anchorCtr="0">
            <a:normAutofit/>
          </a:bodyPr>
          <a:lstStyle>
            <a:lvl1pPr marL="457200" lvl="0" indent="-228600" algn="l" rtl="0">
              <a:lnSpc>
                <a:spcPct val="100000"/>
              </a:lnSpc>
              <a:spcBef>
                <a:spcPts val="1100"/>
              </a:spcBef>
              <a:spcAft>
                <a:spcPts val="0"/>
              </a:spcAft>
              <a:buSzPts val="1900"/>
              <a:buNone/>
              <a:defRPr sz="1500" b="1">
                <a:solidFill>
                  <a:schemeClr val="accent1"/>
                </a:solidFill>
              </a:defRPr>
            </a:lvl1pPr>
            <a:lvl2pPr marL="914400" lvl="1" indent="-228600" algn="l" rtl="0">
              <a:lnSpc>
                <a:spcPct val="100000"/>
              </a:lnSpc>
              <a:spcBef>
                <a:spcPts val="500"/>
              </a:spcBef>
              <a:spcAft>
                <a:spcPts val="0"/>
              </a:spcAft>
              <a:buSzPts val="1100"/>
              <a:buNone/>
              <a:defRPr/>
            </a:lvl2pPr>
            <a:lvl3pPr marL="1371600" lvl="2" indent="-228600" algn="l" rtl="0">
              <a:lnSpc>
                <a:spcPct val="100000"/>
              </a:lnSpc>
              <a:spcBef>
                <a:spcPts val="900"/>
              </a:spcBef>
              <a:spcAft>
                <a:spcPts val="0"/>
              </a:spcAft>
              <a:buSzPts val="900"/>
              <a:buNone/>
              <a:defRPr/>
            </a:lvl3pPr>
            <a:lvl4pPr marL="1828800" lvl="3" indent="-228600" algn="l" rtl="0">
              <a:lnSpc>
                <a:spcPct val="100000"/>
              </a:lnSpc>
              <a:spcBef>
                <a:spcPts val="500"/>
              </a:spcBef>
              <a:spcAft>
                <a:spcPts val="0"/>
              </a:spcAft>
              <a:buSzPts val="900"/>
              <a:buNone/>
              <a:defRPr/>
            </a:lvl4pPr>
            <a:lvl5pPr marL="2286000" lvl="4" indent="-228600" algn="l" rtl="0">
              <a:lnSpc>
                <a:spcPct val="100000"/>
              </a:lnSpc>
              <a:spcBef>
                <a:spcPts val="500"/>
              </a:spcBef>
              <a:spcAft>
                <a:spcPts val="0"/>
              </a:spcAft>
              <a:buSzPts val="9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4" name="Google Shape;474;p74"/>
          <p:cNvSpPr txBox="1">
            <a:spLocks noGrp="1"/>
          </p:cNvSpPr>
          <p:nvPr>
            <p:ph type="body" idx="4"/>
          </p:nvPr>
        </p:nvSpPr>
        <p:spPr>
          <a:xfrm>
            <a:off x="4595813" y="897731"/>
            <a:ext cx="4306500" cy="490500"/>
          </a:xfrm>
          <a:prstGeom prst="rect">
            <a:avLst/>
          </a:prstGeom>
          <a:noFill/>
          <a:ln>
            <a:noFill/>
          </a:ln>
        </p:spPr>
        <p:txBody>
          <a:bodyPr spcFirstLastPara="1" wrap="square" lIns="102875" tIns="68575" rIns="102875" bIns="102875" anchor="b" anchorCtr="0">
            <a:normAutofit/>
          </a:bodyPr>
          <a:lstStyle>
            <a:lvl1pPr marL="457200" lvl="0" indent="-228600" algn="l" rtl="0">
              <a:lnSpc>
                <a:spcPct val="100000"/>
              </a:lnSpc>
              <a:spcBef>
                <a:spcPts val="1100"/>
              </a:spcBef>
              <a:spcAft>
                <a:spcPts val="0"/>
              </a:spcAft>
              <a:buSzPts val="1900"/>
              <a:buNone/>
              <a:defRPr sz="1500" b="1">
                <a:solidFill>
                  <a:schemeClr val="accent1"/>
                </a:solidFill>
              </a:defRPr>
            </a:lvl1pPr>
            <a:lvl2pPr marL="914400" lvl="1" indent="-228600" algn="l" rtl="0">
              <a:lnSpc>
                <a:spcPct val="100000"/>
              </a:lnSpc>
              <a:spcBef>
                <a:spcPts val="500"/>
              </a:spcBef>
              <a:spcAft>
                <a:spcPts val="0"/>
              </a:spcAft>
              <a:buSzPts val="1100"/>
              <a:buNone/>
              <a:defRPr/>
            </a:lvl2pPr>
            <a:lvl3pPr marL="1371600" lvl="2" indent="-228600" algn="l" rtl="0">
              <a:lnSpc>
                <a:spcPct val="100000"/>
              </a:lnSpc>
              <a:spcBef>
                <a:spcPts val="900"/>
              </a:spcBef>
              <a:spcAft>
                <a:spcPts val="0"/>
              </a:spcAft>
              <a:buSzPts val="900"/>
              <a:buNone/>
              <a:defRPr/>
            </a:lvl3pPr>
            <a:lvl4pPr marL="1828800" lvl="3" indent="-228600" algn="l" rtl="0">
              <a:lnSpc>
                <a:spcPct val="100000"/>
              </a:lnSpc>
              <a:spcBef>
                <a:spcPts val="500"/>
              </a:spcBef>
              <a:spcAft>
                <a:spcPts val="0"/>
              </a:spcAft>
              <a:buSzPts val="900"/>
              <a:buNone/>
              <a:defRPr/>
            </a:lvl4pPr>
            <a:lvl5pPr marL="2286000" lvl="4" indent="-228600" algn="l" rtl="0">
              <a:lnSpc>
                <a:spcPct val="100000"/>
              </a:lnSpc>
              <a:spcBef>
                <a:spcPts val="500"/>
              </a:spcBef>
              <a:spcAft>
                <a:spcPts val="0"/>
              </a:spcAft>
              <a:buSzPts val="9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2col-watermark-subhead">
  <p:cSld name="Title-2col-watermark-subhead">
    <p:spTree>
      <p:nvGrpSpPr>
        <p:cNvPr id="1" name="Shape 475"/>
        <p:cNvGrpSpPr/>
        <p:nvPr/>
      </p:nvGrpSpPr>
      <p:grpSpPr>
        <a:xfrm>
          <a:off x="0" y="0"/>
          <a:ext cx="0" cy="0"/>
          <a:chOff x="0" y="0"/>
          <a:chExt cx="0" cy="0"/>
        </a:xfrm>
      </p:grpSpPr>
      <p:grpSp>
        <p:nvGrpSpPr>
          <p:cNvPr id="476" name="Google Shape;476;p75"/>
          <p:cNvGrpSpPr/>
          <p:nvPr/>
        </p:nvGrpSpPr>
        <p:grpSpPr>
          <a:xfrm>
            <a:off x="5599158" y="696"/>
            <a:ext cx="3625123" cy="4886961"/>
            <a:chOff x="7465544" y="1"/>
            <a:chExt cx="4833498" cy="6515947"/>
          </a:xfrm>
        </p:grpSpPr>
        <p:pic>
          <p:nvPicPr>
            <p:cNvPr id="477" name="Google Shape;477;p75"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478" name="Google Shape;478;p75"/>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79" name="Google Shape;479;p75"/>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80" name="Google Shape;480;p75"/>
          <p:cNvSpPr txBox="1">
            <a:spLocks noGrp="1"/>
          </p:cNvSpPr>
          <p:nvPr>
            <p:ph type="body" idx="1"/>
          </p:nvPr>
        </p:nvSpPr>
        <p:spPr>
          <a:xfrm>
            <a:off x="236935" y="1388744"/>
            <a:ext cx="4306500" cy="3469200"/>
          </a:xfrm>
          <a:prstGeom prst="rect">
            <a:avLst/>
          </a:prstGeom>
          <a:noFill/>
          <a:ln>
            <a:noFill/>
          </a:ln>
        </p:spPr>
        <p:txBody>
          <a:bodyPr spcFirstLastPara="1" wrap="square" lIns="102875" tIns="68575" rIns="102875" bIns="102875" anchor="t" anchorCtr="0">
            <a:normAutofit/>
          </a:bodyPr>
          <a:lstStyle>
            <a:lvl1pPr marL="457200" lvl="0" indent="-323850" algn="l" rtl="0">
              <a:lnSpc>
                <a:spcPct val="100000"/>
              </a:lnSpc>
              <a:spcBef>
                <a:spcPts val="1100"/>
              </a:spcBef>
              <a:spcAft>
                <a:spcPts val="0"/>
              </a:spcAft>
              <a:buSzPts val="1500"/>
              <a:buChar char="•"/>
              <a:defRPr>
                <a:solidFill>
                  <a:schemeClr val="dk1"/>
                </a:solidFill>
              </a:defRPr>
            </a:lvl1pPr>
            <a:lvl2pPr marL="914400" lvl="1" indent="-298450" algn="l" rtl="0">
              <a:lnSpc>
                <a:spcPct val="100000"/>
              </a:lnSpc>
              <a:spcBef>
                <a:spcPts val="500"/>
              </a:spcBef>
              <a:spcAft>
                <a:spcPts val="0"/>
              </a:spcAft>
              <a:buSzPts val="1100"/>
              <a:buChar char="⁃"/>
              <a:defRPr>
                <a:solidFill>
                  <a:schemeClr val="dk1"/>
                </a:solidFill>
              </a:defRPr>
            </a:lvl2pPr>
            <a:lvl3pPr marL="1371600" lvl="2" indent="-285750" algn="l" rtl="0">
              <a:lnSpc>
                <a:spcPct val="100000"/>
              </a:lnSpc>
              <a:spcBef>
                <a:spcPts val="900"/>
              </a:spcBef>
              <a:spcAft>
                <a:spcPts val="0"/>
              </a:spcAft>
              <a:buSzPts val="900"/>
              <a:buChar char="•"/>
              <a:defRPr>
                <a:solidFill>
                  <a:schemeClr val="dk1"/>
                </a:solidFill>
              </a:defRPr>
            </a:lvl3pPr>
            <a:lvl4pPr marL="1828800" lvl="3" indent="-285750" algn="l" rtl="0">
              <a:lnSpc>
                <a:spcPct val="100000"/>
              </a:lnSpc>
              <a:spcBef>
                <a:spcPts val="500"/>
              </a:spcBef>
              <a:spcAft>
                <a:spcPts val="0"/>
              </a:spcAft>
              <a:buSzPts val="900"/>
              <a:buChar char="▪"/>
              <a:defRPr>
                <a:solidFill>
                  <a:schemeClr val="dk1"/>
                </a:solidFill>
              </a:defRPr>
            </a:lvl4pPr>
            <a:lvl5pPr marL="2286000" lvl="4" indent="-285750" algn="l" rtl="0">
              <a:lnSpc>
                <a:spcPct val="100000"/>
              </a:lnSpc>
              <a:spcBef>
                <a:spcPts val="500"/>
              </a:spcBef>
              <a:spcAft>
                <a:spcPts val="0"/>
              </a:spcAft>
              <a:buSzPts val="900"/>
              <a:buChar char="•"/>
              <a:defRPr>
                <a:solidFill>
                  <a:schemeClr val="dk1"/>
                </a:solidFill>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1" name="Google Shape;481;p75"/>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82" name="Google Shape;482;p75"/>
          <p:cNvSpPr txBox="1">
            <a:spLocks noGrp="1"/>
          </p:cNvSpPr>
          <p:nvPr>
            <p:ph type="body" idx="2"/>
          </p:nvPr>
        </p:nvSpPr>
        <p:spPr>
          <a:xfrm>
            <a:off x="4595813" y="1388745"/>
            <a:ext cx="4306500" cy="34692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3" name="Google Shape;483;p75"/>
          <p:cNvSpPr txBox="1">
            <a:spLocks noGrp="1"/>
          </p:cNvSpPr>
          <p:nvPr>
            <p:ph type="body" idx="3"/>
          </p:nvPr>
        </p:nvSpPr>
        <p:spPr>
          <a:xfrm>
            <a:off x="236935" y="897731"/>
            <a:ext cx="4306500" cy="490500"/>
          </a:xfrm>
          <a:prstGeom prst="rect">
            <a:avLst/>
          </a:prstGeom>
          <a:noFill/>
          <a:ln>
            <a:noFill/>
          </a:ln>
        </p:spPr>
        <p:txBody>
          <a:bodyPr spcFirstLastPara="1" wrap="square" lIns="102875" tIns="68575" rIns="102875" bIns="102875" anchor="b" anchorCtr="0">
            <a:normAutofit/>
          </a:bodyPr>
          <a:lstStyle>
            <a:lvl1pPr marL="457200" lvl="0" indent="-228600" algn="l" rtl="0">
              <a:lnSpc>
                <a:spcPct val="100000"/>
              </a:lnSpc>
              <a:spcBef>
                <a:spcPts val="1100"/>
              </a:spcBef>
              <a:spcAft>
                <a:spcPts val="0"/>
              </a:spcAft>
              <a:buSzPts val="1900"/>
              <a:buNone/>
              <a:defRPr sz="1500" b="1">
                <a:solidFill>
                  <a:schemeClr val="accent1"/>
                </a:solidFill>
              </a:defRPr>
            </a:lvl1pPr>
            <a:lvl2pPr marL="914400" lvl="1" indent="-228600" algn="l" rtl="0">
              <a:lnSpc>
                <a:spcPct val="100000"/>
              </a:lnSpc>
              <a:spcBef>
                <a:spcPts val="500"/>
              </a:spcBef>
              <a:spcAft>
                <a:spcPts val="0"/>
              </a:spcAft>
              <a:buSzPts val="1100"/>
              <a:buNone/>
              <a:defRPr/>
            </a:lvl2pPr>
            <a:lvl3pPr marL="1371600" lvl="2" indent="-228600" algn="l" rtl="0">
              <a:lnSpc>
                <a:spcPct val="100000"/>
              </a:lnSpc>
              <a:spcBef>
                <a:spcPts val="900"/>
              </a:spcBef>
              <a:spcAft>
                <a:spcPts val="0"/>
              </a:spcAft>
              <a:buSzPts val="900"/>
              <a:buNone/>
              <a:defRPr/>
            </a:lvl3pPr>
            <a:lvl4pPr marL="1828800" lvl="3" indent="-228600" algn="l" rtl="0">
              <a:lnSpc>
                <a:spcPct val="100000"/>
              </a:lnSpc>
              <a:spcBef>
                <a:spcPts val="500"/>
              </a:spcBef>
              <a:spcAft>
                <a:spcPts val="0"/>
              </a:spcAft>
              <a:buSzPts val="900"/>
              <a:buNone/>
              <a:defRPr/>
            </a:lvl4pPr>
            <a:lvl5pPr marL="2286000" lvl="4" indent="-228600" algn="l" rtl="0">
              <a:lnSpc>
                <a:spcPct val="100000"/>
              </a:lnSpc>
              <a:spcBef>
                <a:spcPts val="500"/>
              </a:spcBef>
              <a:spcAft>
                <a:spcPts val="0"/>
              </a:spcAft>
              <a:buSzPts val="9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4" name="Google Shape;484;p75"/>
          <p:cNvSpPr txBox="1">
            <a:spLocks noGrp="1"/>
          </p:cNvSpPr>
          <p:nvPr>
            <p:ph type="body" idx="4"/>
          </p:nvPr>
        </p:nvSpPr>
        <p:spPr>
          <a:xfrm>
            <a:off x="4595813" y="897731"/>
            <a:ext cx="4306500" cy="490500"/>
          </a:xfrm>
          <a:prstGeom prst="rect">
            <a:avLst/>
          </a:prstGeom>
          <a:noFill/>
          <a:ln>
            <a:noFill/>
          </a:ln>
        </p:spPr>
        <p:txBody>
          <a:bodyPr spcFirstLastPara="1" wrap="square" lIns="102875" tIns="68575" rIns="102875" bIns="102875" anchor="b" anchorCtr="0">
            <a:normAutofit/>
          </a:bodyPr>
          <a:lstStyle>
            <a:lvl1pPr marL="457200" lvl="0" indent="-228600" algn="l" rtl="0">
              <a:lnSpc>
                <a:spcPct val="100000"/>
              </a:lnSpc>
              <a:spcBef>
                <a:spcPts val="1100"/>
              </a:spcBef>
              <a:spcAft>
                <a:spcPts val="0"/>
              </a:spcAft>
              <a:buSzPts val="1900"/>
              <a:buNone/>
              <a:defRPr sz="1500" b="1">
                <a:solidFill>
                  <a:schemeClr val="accent1"/>
                </a:solidFill>
              </a:defRPr>
            </a:lvl1pPr>
            <a:lvl2pPr marL="914400" lvl="1" indent="-228600" algn="l" rtl="0">
              <a:lnSpc>
                <a:spcPct val="100000"/>
              </a:lnSpc>
              <a:spcBef>
                <a:spcPts val="500"/>
              </a:spcBef>
              <a:spcAft>
                <a:spcPts val="0"/>
              </a:spcAft>
              <a:buSzPts val="1100"/>
              <a:buNone/>
              <a:defRPr/>
            </a:lvl2pPr>
            <a:lvl3pPr marL="1371600" lvl="2" indent="-228600" algn="l" rtl="0">
              <a:lnSpc>
                <a:spcPct val="100000"/>
              </a:lnSpc>
              <a:spcBef>
                <a:spcPts val="900"/>
              </a:spcBef>
              <a:spcAft>
                <a:spcPts val="0"/>
              </a:spcAft>
              <a:buSzPts val="900"/>
              <a:buNone/>
              <a:defRPr/>
            </a:lvl3pPr>
            <a:lvl4pPr marL="1828800" lvl="3" indent="-228600" algn="l" rtl="0">
              <a:lnSpc>
                <a:spcPct val="100000"/>
              </a:lnSpc>
              <a:spcBef>
                <a:spcPts val="500"/>
              </a:spcBef>
              <a:spcAft>
                <a:spcPts val="0"/>
              </a:spcAft>
              <a:buSzPts val="900"/>
              <a:buNone/>
              <a:defRPr/>
            </a:lvl4pPr>
            <a:lvl5pPr marL="2286000" lvl="4" indent="-228600" algn="l" rtl="0">
              <a:lnSpc>
                <a:spcPct val="100000"/>
              </a:lnSpc>
              <a:spcBef>
                <a:spcPts val="500"/>
              </a:spcBef>
              <a:spcAft>
                <a:spcPts val="0"/>
              </a:spcAft>
              <a:buSzPts val="900"/>
              <a:buNone/>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3col">
  <p:cSld name="Title-3col">
    <p:spTree>
      <p:nvGrpSpPr>
        <p:cNvPr id="1" name="Shape 485"/>
        <p:cNvGrpSpPr/>
        <p:nvPr/>
      </p:nvGrpSpPr>
      <p:grpSpPr>
        <a:xfrm>
          <a:off x="0" y="0"/>
          <a:ext cx="0" cy="0"/>
          <a:chOff x="0" y="0"/>
          <a:chExt cx="0" cy="0"/>
        </a:xfrm>
      </p:grpSpPr>
      <p:sp>
        <p:nvSpPr>
          <p:cNvPr id="486" name="Google Shape;486;p76"/>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87" name="Google Shape;487;p76"/>
          <p:cNvSpPr txBox="1">
            <a:spLocks noGrp="1"/>
          </p:cNvSpPr>
          <p:nvPr>
            <p:ph type="body" idx="1"/>
          </p:nvPr>
        </p:nvSpPr>
        <p:spPr>
          <a:xfrm>
            <a:off x="236935" y="833438"/>
            <a:ext cx="28980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8" name="Google Shape;488;p76"/>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89" name="Google Shape;489;p76"/>
          <p:cNvSpPr txBox="1">
            <a:spLocks noGrp="1"/>
          </p:cNvSpPr>
          <p:nvPr>
            <p:ph type="body" idx="2"/>
          </p:nvPr>
        </p:nvSpPr>
        <p:spPr>
          <a:xfrm>
            <a:off x="3175397" y="833439"/>
            <a:ext cx="27897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0" name="Google Shape;490;p76"/>
          <p:cNvSpPr txBox="1">
            <a:spLocks noGrp="1"/>
          </p:cNvSpPr>
          <p:nvPr>
            <p:ph type="body" idx="3"/>
          </p:nvPr>
        </p:nvSpPr>
        <p:spPr>
          <a:xfrm>
            <a:off x="6006704" y="833796"/>
            <a:ext cx="2895600" cy="4018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3col-watermark">
  <p:cSld name="Title-3col-watermark">
    <p:spTree>
      <p:nvGrpSpPr>
        <p:cNvPr id="1" name="Shape 491"/>
        <p:cNvGrpSpPr/>
        <p:nvPr/>
      </p:nvGrpSpPr>
      <p:grpSpPr>
        <a:xfrm>
          <a:off x="0" y="0"/>
          <a:ext cx="0" cy="0"/>
          <a:chOff x="0" y="0"/>
          <a:chExt cx="0" cy="0"/>
        </a:xfrm>
      </p:grpSpPr>
      <p:grpSp>
        <p:nvGrpSpPr>
          <p:cNvPr id="492" name="Google Shape;492;p77"/>
          <p:cNvGrpSpPr/>
          <p:nvPr/>
        </p:nvGrpSpPr>
        <p:grpSpPr>
          <a:xfrm>
            <a:off x="5599158" y="696"/>
            <a:ext cx="3625123" cy="4886961"/>
            <a:chOff x="7465544" y="1"/>
            <a:chExt cx="4833498" cy="6515947"/>
          </a:xfrm>
        </p:grpSpPr>
        <p:pic>
          <p:nvPicPr>
            <p:cNvPr id="493" name="Google Shape;493;p77"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494" name="Google Shape;494;p77"/>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95" name="Google Shape;495;p77"/>
          <p:cNvSpPr/>
          <p:nvPr/>
        </p:nvSpPr>
        <p:spPr>
          <a:xfrm rot="10800000">
            <a:off x="6405899" y="3220760"/>
            <a:ext cx="2738100" cy="16662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6" name="Google Shape;496;p77"/>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97" name="Google Shape;497;p77"/>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98" name="Google Shape;498;p77"/>
          <p:cNvSpPr txBox="1">
            <a:spLocks noGrp="1"/>
          </p:cNvSpPr>
          <p:nvPr>
            <p:ph type="body" idx="1"/>
          </p:nvPr>
        </p:nvSpPr>
        <p:spPr>
          <a:xfrm>
            <a:off x="236935" y="833438"/>
            <a:ext cx="28980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9" name="Google Shape;499;p77"/>
          <p:cNvSpPr txBox="1">
            <a:spLocks noGrp="1"/>
          </p:cNvSpPr>
          <p:nvPr>
            <p:ph type="body" idx="2"/>
          </p:nvPr>
        </p:nvSpPr>
        <p:spPr>
          <a:xfrm>
            <a:off x="3175397" y="833439"/>
            <a:ext cx="2789700" cy="4024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00" name="Google Shape;500;p77"/>
          <p:cNvSpPr txBox="1">
            <a:spLocks noGrp="1"/>
          </p:cNvSpPr>
          <p:nvPr>
            <p:ph type="body" idx="3"/>
          </p:nvPr>
        </p:nvSpPr>
        <p:spPr>
          <a:xfrm>
            <a:off x="6006704" y="833796"/>
            <a:ext cx="2895600" cy="40185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1col-subHead">
  <p:cSld name="Title-1col-subHead">
    <p:spTree>
      <p:nvGrpSpPr>
        <p:cNvPr id="1" name="Shape 501"/>
        <p:cNvGrpSpPr/>
        <p:nvPr/>
      </p:nvGrpSpPr>
      <p:grpSpPr>
        <a:xfrm>
          <a:off x="0" y="0"/>
          <a:ext cx="0" cy="0"/>
          <a:chOff x="0" y="0"/>
          <a:chExt cx="0" cy="0"/>
        </a:xfrm>
      </p:grpSpPr>
      <p:sp>
        <p:nvSpPr>
          <p:cNvPr id="502" name="Google Shape;502;p78"/>
          <p:cNvSpPr txBox="1">
            <a:spLocks noGrp="1"/>
          </p:cNvSpPr>
          <p:nvPr>
            <p:ph type="body" idx="1"/>
          </p:nvPr>
        </p:nvSpPr>
        <p:spPr>
          <a:xfrm>
            <a:off x="236935" y="1085850"/>
            <a:ext cx="8665500" cy="37746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285750" algn="l" rtl="0">
              <a:lnSpc>
                <a:spcPct val="100000"/>
              </a:lnSpc>
              <a:spcBef>
                <a:spcPts val="900"/>
              </a:spcBef>
              <a:spcAft>
                <a:spcPts val="0"/>
              </a:spcAft>
              <a:buClr>
                <a:schemeClr val="accent1"/>
              </a:buClr>
              <a:buSzPts val="900"/>
              <a:buChar char="•"/>
              <a:defRPr>
                <a:solidFill>
                  <a:schemeClr val="dk1"/>
                </a:solidFill>
              </a:defRPr>
            </a:lvl3pPr>
            <a:lvl4pPr marL="1828800" lvl="3" indent="-285750" algn="l" rtl="0">
              <a:lnSpc>
                <a:spcPct val="100000"/>
              </a:lnSpc>
              <a:spcBef>
                <a:spcPts val="500"/>
              </a:spcBef>
              <a:spcAft>
                <a:spcPts val="0"/>
              </a:spcAft>
              <a:buClr>
                <a:schemeClr val="accent1"/>
              </a:buClr>
              <a:buSzPts val="900"/>
              <a:buChar char="▪"/>
              <a:defRPr/>
            </a:lvl4pPr>
            <a:lvl5pPr marL="2286000" lvl="4" indent="-285750" algn="l" rtl="0">
              <a:lnSpc>
                <a:spcPct val="100000"/>
              </a:lnSpc>
              <a:spcBef>
                <a:spcPts val="500"/>
              </a:spcBef>
              <a:spcAft>
                <a:spcPts val="0"/>
              </a:spcAft>
              <a:buClr>
                <a:schemeClr val="accent1"/>
              </a:buClr>
              <a:buSzPts val="9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03" name="Google Shape;503;p78"/>
          <p:cNvSpPr txBox="1">
            <a:spLocks noGrp="1"/>
          </p:cNvSpPr>
          <p:nvPr>
            <p:ph type="title"/>
          </p:nvPr>
        </p:nvSpPr>
        <p:spPr>
          <a:xfrm>
            <a:off x="238289" y="118909"/>
            <a:ext cx="8663700" cy="491100"/>
          </a:xfrm>
          <a:prstGeom prst="rect">
            <a:avLst/>
          </a:prstGeom>
          <a:noFill/>
          <a:ln>
            <a:noFill/>
          </a:ln>
        </p:spPr>
        <p:txBody>
          <a:bodyPr spcFirstLastPara="1" wrap="square" lIns="102875" tIns="34275" rIns="102875" bIns="0" anchor="b"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04" name="Google Shape;504;p78"/>
          <p:cNvSpPr txBox="1">
            <a:spLocks noGrp="1"/>
          </p:cNvSpPr>
          <p:nvPr>
            <p:ph type="body" idx="2"/>
          </p:nvPr>
        </p:nvSpPr>
        <p:spPr>
          <a:xfrm>
            <a:off x="238604" y="611066"/>
            <a:ext cx="8663700" cy="268200"/>
          </a:xfrm>
          <a:prstGeom prst="rect">
            <a:avLst/>
          </a:prstGeom>
          <a:noFill/>
          <a:ln>
            <a:noFill/>
          </a:ln>
        </p:spPr>
        <p:txBody>
          <a:bodyPr spcFirstLastPara="1" wrap="square" lIns="102875" tIns="68575" rIns="102875" bIns="102875" anchor="t" anchorCtr="0">
            <a:normAutofit/>
          </a:bodyPr>
          <a:lstStyle>
            <a:lvl1pPr marL="457200" lvl="0" indent="-228600" algn="l" rtl="0">
              <a:lnSpc>
                <a:spcPct val="100000"/>
              </a:lnSpc>
              <a:spcBef>
                <a:spcPts val="1100"/>
              </a:spcBef>
              <a:spcAft>
                <a:spcPts val="0"/>
              </a:spcAft>
              <a:buSzPts val="1500"/>
              <a:buNone/>
              <a:defRPr>
                <a:solidFill>
                  <a:schemeClr val="accen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05" name="Google Shape;505;p78"/>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only">
  <p:cSld name="Title-only">
    <p:spTree>
      <p:nvGrpSpPr>
        <p:cNvPr id="1" name="Shape 506"/>
        <p:cNvGrpSpPr/>
        <p:nvPr/>
      </p:nvGrpSpPr>
      <p:grpSpPr>
        <a:xfrm>
          <a:off x="0" y="0"/>
          <a:ext cx="0" cy="0"/>
          <a:chOff x="0" y="0"/>
          <a:chExt cx="0" cy="0"/>
        </a:xfrm>
      </p:grpSpPr>
      <p:sp>
        <p:nvSpPr>
          <p:cNvPr id="507" name="Google Shape;507;p79"/>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08" name="Google Shape;508;p79"/>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only-watermark">
  <p:cSld name="Title-only-watermark">
    <p:spTree>
      <p:nvGrpSpPr>
        <p:cNvPr id="1" name="Shape 509"/>
        <p:cNvGrpSpPr/>
        <p:nvPr/>
      </p:nvGrpSpPr>
      <p:grpSpPr>
        <a:xfrm>
          <a:off x="0" y="0"/>
          <a:ext cx="0" cy="0"/>
          <a:chOff x="0" y="0"/>
          <a:chExt cx="0" cy="0"/>
        </a:xfrm>
      </p:grpSpPr>
      <p:grpSp>
        <p:nvGrpSpPr>
          <p:cNvPr id="510" name="Google Shape;510;p80"/>
          <p:cNvGrpSpPr/>
          <p:nvPr/>
        </p:nvGrpSpPr>
        <p:grpSpPr>
          <a:xfrm>
            <a:off x="5599158" y="696"/>
            <a:ext cx="3625123" cy="4886961"/>
            <a:chOff x="7465544" y="1"/>
            <a:chExt cx="4833498" cy="6515947"/>
          </a:xfrm>
        </p:grpSpPr>
        <p:pic>
          <p:nvPicPr>
            <p:cNvPr id="511" name="Google Shape;511;p80" descr="Shape&#10;&#10;Description automatically generated with low confidence"/>
            <p:cNvPicPr preferRelativeResize="0"/>
            <p:nvPr/>
          </p:nvPicPr>
          <p:blipFill rotWithShape="1">
            <a:blip r:embed="rId2">
              <a:alphaModFix amt="75000"/>
            </a:blip>
            <a:srcRect/>
            <a:stretch/>
          </p:blipFill>
          <p:spPr>
            <a:xfrm rot="10800000" flipH="1">
              <a:off x="7465544" y="1"/>
              <a:ext cx="4833498" cy="6515947"/>
            </a:xfrm>
            <a:prstGeom prst="rect">
              <a:avLst/>
            </a:prstGeom>
            <a:noFill/>
            <a:ln>
              <a:noFill/>
            </a:ln>
          </p:spPr>
        </p:pic>
        <p:sp>
          <p:nvSpPr>
            <p:cNvPr id="512" name="Google Shape;512;p80"/>
            <p:cNvSpPr/>
            <p:nvPr/>
          </p:nvSpPr>
          <p:spPr>
            <a:xfrm rot="10800000">
              <a:off x="8541298" y="4294147"/>
              <a:ext cx="3650700" cy="2221800"/>
            </a:xfrm>
            <a:prstGeom prst="rect">
              <a:avLst/>
            </a:prstGeom>
            <a:gradFill>
              <a:gsLst>
                <a:gs pos="0">
                  <a:schemeClr val="lt1"/>
                </a:gs>
                <a:gs pos="100000">
                  <a:srgbClr val="F2F6FF">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13" name="Google Shape;513;p80"/>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14" name="Google Shape;514;p80"/>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51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full Image">
  <p:cSld name="Title-full Image">
    <p:spTree>
      <p:nvGrpSpPr>
        <p:cNvPr id="1" name="Shape 46"/>
        <p:cNvGrpSpPr/>
        <p:nvPr/>
      </p:nvGrpSpPr>
      <p:grpSpPr>
        <a:xfrm>
          <a:off x="0" y="0"/>
          <a:ext cx="0" cy="0"/>
          <a:chOff x="0" y="0"/>
          <a:chExt cx="0" cy="0"/>
        </a:xfrm>
      </p:grpSpPr>
      <p:sp>
        <p:nvSpPr>
          <p:cNvPr id="47" name="Google Shape;47;p9"/>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8" name="Google Shape;48;p9"/>
          <p:cNvSpPr txBox="1">
            <a:spLocks noGrp="1"/>
          </p:cNvSpPr>
          <p:nvPr>
            <p:ph type="body" idx="1"/>
          </p:nvPr>
        </p:nvSpPr>
        <p:spPr>
          <a:xfrm>
            <a:off x="358973" y="1795285"/>
            <a:ext cx="8426100" cy="1719600"/>
          </a:xfrm>
          <a:prstGeom prst="rect">
            <a:avLst/>
          </a:prstGeom>
          <a:noFill/>
          <a:ln>
            <a:noFill/>
          </a:ln>
        </p:spPr>
        <p:txBody>
          <a:bodyPr spcFirstLastPara="1" wrap="square" lIns="102875" tIns="68575" rIns="102875" bIns="102875" anchor="ctr" anchorCtr="0">
            <a:noAutofit/>
          </a:bodyPr>
          <a:lstStyle>
            <a:lvl1pPr marL="457200" lvl="0" indent="-228600" algn="ctr" rtl="0">
              <a:lnSpc>
                <a:spcPct val="100000"/>
              </a:lnSpc>
              <a:spcBef>
                <a:spcPts val="1100"/>
              </a:spcBef>
              <a:spcAft>
                <a:spcPts val="0"/>
              </a:spcAft>
              <a:buSzPts val="2600"/>
              <a:buNone/>
              <a:defRPr sz="2100">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 name="Google Shape;49;p9"/>
          <p:cNvSpPr>
            <a:spLocks noGrp="1"/>
          </p:cNvSpPr>
          <p:nvPr>
            <p:ph type="pic" idx="2"/>
          </p:nvPr>
        </p:nvSpPr>
        <p:spPr>
          <a:xfrm>
            <a:off x="-72033" y="-17860"/>
            <a:ext cx="9333300" cy="5305500"/>
          </a:xfrm>
          <a:prstGeom prst="rect">
            <a:avLst/>
          </a:prstGeom>
          <a:solidFill>
            <a:srgbClr val="F2F2F2"/>
          </a:solidFill>
          <a:ln>
            <a:noFill/>
          </a:ln>
        </p:spPr>
      </p:sp>
      <p:sp>
        <p:nvSpPr>
          <p:cNvPr id="50" name="Google Shape;50;p9"/>
          <p:cNvSpPr txBox="1">
            <a:spLocks noGrp="1"/>
          </p:cNvSpPr>
          <p:nvPr>
            <p:ph type="body" idx="3"/>
          </p:nvPr>
        </p:nvSpPr>
        <p:spPr>
          <a:xfrm>
            <a:off x="-72033" y="2724150"/>
            <a:ext cx="9333300" cy="2563500"/>
          </a:xfrm>
          <a:prstGeom prst="rect">
            <a:avLst/>
          </a:prstGeom>
          <a:gradFill>
            <a:gsLst>
              <a:gs pos="0">
                <a:srgbClr val="2B2B2B">
                  <a:alpha val="0"/>
                </a:srgbClr>
              </a:gs>
              <a:gs pos="100000">
                <a:srgbClr val="000000">
                  <a:alpha val="74901"/>
                </a:srgbClr>
              </a:gs>
            </a:gsLst>
            <a:lin ang="5400012" scaled="0"/>
          </a:gradFill>
          <a:ln>
            <a:noFill/>
          </a:ln>
        </p:spPr>
        <p:txBody>
          <a:bodyPr spcFirstLastPara="1" wrap="square" lIns="102875" tIns="68575" rIns="102875" bIns="102875" anchor="ctr" anchorCtr="0">
            <a:normAutofit/>
          </a:bodyPr>
          <a:lstStyle>
            <a:lvl1pPr marL="457200" lvl="0" indent="-228600" algn="ctr" rtl="0">
              <a:lnSpc>
                <a:spcPct val="100000"/>
              </a:lnSpc>
              <a:spcBef>
                <a:spcPts val="1100"/>
              </a:spcBef>
              <a:spcAft>
                <a:spcPts val="0"/>
              </a:spcAft>
              <a:buSzPts val="2600"/>
              <a:buNone/>
              <a:defRPr sz="2100">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Content-2/3 Image">
  <p:cSld name="Title-Content-2/3 Image">
    <p:spTree>
      <p:nvGrpSpPr>
        <p:cNvPr id="1" name="Shape 516"/>
        <p:cNvGrpSpPr/>
        <p:nvPr/>
      </p:nvGrpSpPr>
      <p:grpSpPr>
        <a:xfrm>
          <a:off x="0" y="0"/>
          <a:ext cx="0" cy="0"/>
          <a:chOff x="0" y="0"/>
          <a:chExt cx="0" cy="0"/>
        </a:xfrm>
      </p:grpSpPr>
      <p:sp>
        <p:nvSpPr>
          <p:cNvPr id="517" name="Google Shape;517;p82"/>
          <p:cNvSpPr txBox="1">
            <a:spLocks noGrp="1"/>
          </p:cNvSpPr>
          <p:nvPr>
            <p:ph type="title"/>
          </p:nvPr>
        </p:nvSpPr>
        <p:spPr>
          <a:xfrm>
            <a:off x="236935" y="285749"/>
            <a:ext cx="2898000" cy="7497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18" name="Google Shape;518;p82"/>
          <p:cNvSpPr txBox="1">
            <a:spLocks noGrp="1"/>
          </p:cNvSpPr>
          <p:nvPr>
            <p:ph type="body" idx="1"/>
          </p:nvPr>
        </p:nvSpPr>
        <p:spPr>
          <a:xfrm>
            <a:off x="236935" y="1085850"/>
            <a:ext cx="2898000" cy="37602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19" name="Google Shape;519;p82"/>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20" name="Google Shape;520;p82"/>
          <p:cNvSpPr>
            <a:spLocks noGrp="1"/>
          </p:cNvSpPr>
          <p:nvPr>
            <p:ph type="pic" idx="2"/>
          </p:nvPr>
        </p:nvSpPr>
        <p:spPr>
          <a:xfrm>
            <a:off x="3175397" y="-1"/>
            <a:ext cx="5968500" cy="4832700"/>
          </a:xfrm>
          <a:prstGeom prst="rect">
            <a:avLst/>
          </a:prstGeom>
          <a:noFill/>
          <a:ln>
            <a:noFill/>
          </a:ln>
        </p:spPr>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Content-1/3 Image">
  <p:cSld name="Title-Content-1/3 Image">
    <p:spTree>
      <p:nvGrpSpPr>
        <p:cNvPr id="1" name="Shape 521"/>
        <p:cNvGrpSpPr/>
        <p:nvPr/>
      </p:nvGrpSpPr>
      <p:grpSpPr>
        <a:xfrm>
          <a:off x="0" y="0"/>
          <a:ext cx="0" cy="0"/>
          <a:chOff x="0" y="0"/>
          <a:chExt cx="0" cy="0"/>
        </a:xfrm>
      </p:grpSpPr>
      <p:sp>
        <p:nvSpPr>
          <p:cNvPr id="522" name="Google Shape;522;p83"/>
          <p:cNvSpPr txBox="1">
            <a:spLocks noGrp="1"/>
          </p:cNvSpPr>
          <p:nvPr>
            <p:ph type="title"/>
          </p:nvPr>
        </p:nvSpPr>
        <p:spPr>
          <a:xfrm>
            <a:off x="236935" y="285750"/>
            <a:ext cx="64251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3" name="Google Shape;523;p83"/>
          <p:cNvSpPr txBox="1">
            <a:spLocks noGrp="1"/>
          </p:cNvSpPr>
          <p:nvPr>
            <p:ph type="body" idx="1"/>
          </p:nvPr>
        </p:nvSpPr>
        <p:spPr>
          <a:xfrm>
            <a:off x="236935" y="1085850"/>
            <a:ext cx="6424800" cy="3765300"/>
          </a:xfrm>
          <a:prstGeom prst="rect">
            <a:avLst/>
          </a:prstGeom>
          <a:noFill/>
          <a:ln>
            <a:noFill/>
          </a:ln>
        </p:spPr>
        <p:txBody>
          <a:bodyPr spcFirstLastPara="1" wrap="square" lIns="102875" tIns="68575" rIns="102875" bIns="102875" anchor="t" anchorCtr="0">
            <a:normAutofit/>
          </a:bodyPr>
          <a:lstStyle>
            <a:lvl1pPr marL="457200" lvl="0" indent="-336550" algn="l" rtl="0">
              <a:lnSpc>
                <a:spcPct val="100000"/>
              </a:lnSpc>
              <a:spcBef>
                <a:spcPts val="1100"/>
              </a:spcBef>
              <a:spcAft>
                <a:spcPts val="0"/>
              </a:spcAft>
              <a:buSzPts val="1700"/>
              <a:buChar char="•"/>
              <a:defRPr/>
            </a:lvl1pPr>
            <a:lvl2pPr marL="914400" lvl="1" indent="-298450" algn="l" rtl="0">
              <a:lnSpc>
                <a:spcPct val="100000"/>
              </a:lnSpc>
              <a:spcBef>
                <a:spcPts val="500"/>
              </a:spcBef>
              <a:spcAft>
                <a:spcPts val="0"/>
              </a:spcAft>
              <a:buSzPts val="1100"/>
              <a:buChar char="⁃"/>
              <a:defRPr/>
            </a:lvl2pPr>
            <a:lvl3pPr marL="1371600" lvl="2" indent="-285750" algn="l" rtl="0">
              <a:lnSpc>
                <a:spcPct val="100000"/>
              </a:lnSpc>
              <a:spcBef>
                <a:spcPts val="500"/>
              </a:spcBef>
              <a:spcAft>
                <a:spcPts val="0"/>
              </a:spcAft>
              <a:buSzPts val="9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24" name="Google Shape;524;p83"/>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25" name="Google Shape;525;p83"/>
          <p:cNvSpPr>
            <a:spLocks noGrp="1"/>
          </p:cNvSpPr>
          <p:nvPr>
            <p:ph type="pic" idx="2"/>
          </p:nvPr>
        </p:nvSpPr>
        <p:spPr>
          <a:xfrm>
            <a:off x="6709172" y="0"/>
            <a:ext cx="2434800" cy="4849500"/>
          </a:xfrm>
          <a:prstGeom prst="rect">
            <a:avLst/>
          </a:prstGeom>
          <a:noFill/>
          <a:ln>
            <a:noFill/>
          </a:ln>
        </p:spPr>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Divider-abstract-blue">
  <p:cSld name="Divider-abstract-blue">
    <p:bg>
      <p:bgPr>
        <a:solidFill>
          <a:schemeClr val="lt1"/>
        </a:solidFill>
        <a:effectLst/>
      </p:bgPr>
    </p:bg>
    <p:spTree>
      <p:nvGrpSpPr>
        <p:cNvPr id="1" name="Shape 526"/>
        <p:cNvGrpSpPr/>
        <p:nvPr/>
      </p:nvGrpSpPr>
      <p:grpSpPr>
        <a:xfrm>
          <a:off x="0" y="0"/>
          <a:ext cx="0" cy="0"/>
          <a:chOff x="0" y="0"/>
          <a:chExt cx="0" cy="0"/>
        </a:xfrm>
      </p:grpSpPr>
      <p:pic>
        <p:nvPicPr>
          <p:cNvPr id="527" name="Google Shape;527;p84"/>
          <p:cNvPicPr preferRelativeResize="0"/>
          <p:nvPr/>
        </p:nvPicPr>
        <p:blipFill rotWithShape="1">
          <a:blip r:embed="rId2">
            <a:alphaModFix/>
          </a:blip>
          <a:srcRect/>
          <a:stretch/>
        </p:blipFill>
        <p:spPr>
          <a:xfrm>
            <a:off x="3700" y="1041"/>
            <a:ext cx="9136598" cy="5141417"/>
          </a:xfrm>
          <a:prstGeom prst="rect">
            <a:avLst/>
          </a:prstGeom>
          <a:noFill/>
          <a:ln>
            <a:noFill/>
          </a:ln>
        </p:spPr>
      </p:pic>
      <p:sp>
        <p:nvSpPr>
          <p:cNvPr id="528" name="Google Shape;528;p84"/>
          <p:cNvSpPr txBox="1">
            <a:spLocks noGrp="1"/>
          </p:cNvSpPr>
          <p:nvPr>
            <p:ph type="ctrTitle"/>
          </p:nvPr>
        </p:nvSpPr>
        <p:spPr>
          <a:xfrm>
            <a:off x="236935" y="841772"/>
            <a:ext cx="86346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9" name="Google Shape;529;p84"/>
          <p:cNvSpPr txBox="1">
            <a:spLocks noGrp="1"/>
          </p:cNvSpPr>
          <p:nvPr>
            <p:ph type="subTitle" idx="1"/>
          </p:nvPr>
        </p:nvSpPr>
        <p:spPr>
          <a:xfrm>
            <a:off x="236935" y="2701528"/>
            <a:ext cx="86346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30" name="Google Shape;530;p84"/>
          <p:cNvSpPr txBox="1">
            <a:spLocks noGrp="1"/>
          </p:cNvSpPr>
          <p:nvPr>
            <p:ph type="body" idx="2"/>
          </p:nvPr>
        </p:nvSpPr>
        <p:spPr>
          <a:xfrm>
            <a:off x="236935" y="4107657"/>
            <a:ext cx="86346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531" name="Google Shape;531;p84"/>
          <p:cNvPicPr preferRelativeResize="0"/>
          <p:nvPr/>
        </p:nvPicPr>
        <p:blipFill rotWithShape="1">
          <a:blip r:embed="rId3">
            <a:alphaModFix/>
          </a:blip>
          <a:srcRect/>
          <a:stretch/>
        </p:blipFill>
        <p:spPr>
          <a:xfrm>
            <a:off x="345008" y="288568"/>
            <a:ext cx="1439149" cy="299618"/>
          </a:xfrm>
          <a:prstGeom prst="rect">
            <a:avLst/>
          </a:prstGeom>
          <a:noFill/>
          <a:ln>
            <a:noFill/>
          </a:ln>
        </p:spPr>
      </p:pic>
      <p:sp>
        <p:nvSpPr>
          <p:cNvPr id="532" name="Google Shape;532;p84"/>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Divider-abstract-purple">
  <p:cSld name="Divider-abstract-purple">
    <p:bg>
      <p:bgPr>
        <a:solidFill>
          <a:schemeClr val="lt1"/>
        </a:solidFill>
        <a:effectLst/>
      </p:bgPr>
    </p:bg>
    <p:spTree>
      <p:nvGrpSpPr>
        <p:cNvPr id="1" name="Shape 533"/>
        <p:cNvGrpSpPr/>
        <p:nvPr/>
      </p:nvGrpSpPr>
      <p:grpSpPr>
        <a:xfrm>
          <a:off x="0" y="0"/>
          <a:ext cx="0" cy="0"/>
          <a:chOff x="0" y="0"/>
          <a:chExt cx="0" cy="0"/>
        </a:xfrm>
      </p:grpSpPr>
      <p:pic>
        <p:nvPicPr>
          <p:cNvPr id="534" name="Google Shape;534;p85"/>
          <p:cNvPicPr preferRelativeResize="0"/>
          <p:nvPr/>
        </p:nvPicPr>
        <p:blipFill rotWithShape="1">
          <a:blip r:embed="rId2">
            <a:alphaModFix/>
          </a:blip>
          <a:srcRect/>
          <a:stretch/>
        </p:blipFill>
        <p:spPr>
          <a:xfrm>
            <a:off x="1850" y="0"/>
            <a:ext cx="9140300" cy="5143501"/>
          </a:xfrm>
          <a:prstGeom prst="rect">
            <a:avLst/>
          </a:prstGeom>
          <a:noFill/>
          <a:ln>
            <a:noFill/>
          </a:ln>
        </p:spPr>
      </p:pic>
      <p:sp>
        <p:nvSpPr>
          <p:cNvPr id="535" name="Google Shape;535;p85"/>
          <p:cNvSpPr txBox="1">
            <a:spLocks noGrp="1"/>
          </p:cNvSpPr>
          <p:nvPr>
            <p:ph type="ctrTitle"/>
          </p:nvPr>
        </p:nvSpPr>
        <p:spPr>
          <a:xfrm>
            <a:off x="236935" y="841772"/>
            <a:ext cx="86346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36" name="Google Shape;536;p85"/>
          <p:cNvSpPr txBox="1">
            <a:spLocks noGrp="1"/>
          </p:cNvSpPr>
          <p:nvPr>
            <p:ph type="subTitle" idx="1"/>
          </p:nvPr>
        </p:nvSpPr>
        <p:spPr>
          <a:xfrm>
            <a:off x="236935" y="2701528"/>
            <a:ext cx="86346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37" name="Google Shape;537;p85"/>
          <p:cNvSpPr txBox="1">
            <a:spLocks noGrp="1"/>
          </p:cNvSpPr>
          <p:nvPr>
            <p:ph type="body" idx="2"/>
          </p:nvPr>
        </p:nvSpPr>
        <p:spPr>
          <a:xfrm>
            <a:off x="236935" y="4107657"/>
            <a:ext cx="86346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538" name="Google Shape;538;p85"/>
          <p:cNvPicPr preferRelativeResize="0"/>
          <p:nvPr/>
        </p:nvPicPr>
        <p:blipFill rotWithShape="1">
          <a:blip r:embed="rId3">
            <a:alphaModFix/>
          </a:blip>
          <a:srcRect/>
          <a:stretch/>
        </p:blipFill>
        <p:spPr>
          <a:xfrm>
            <a:off x="345008" y="288568"/>
            <a:ext cx="1439149" cy="299618"/>
          </a:xfrm>
          <a:prstGeom prst="rect">
            <a:avLst/>
          </a:prstGeom>
          <a:noFill/>
          <a:ln>
            <a:noFill/>
          </a:ln>
        </p:spPr>
      </p:pic>
      <p:sp>
        <p:nvSpPr>
          <p:cNvPr id="539" name="Google Shape;539;p85"/>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Divider-abstract-green">
  <p:cSld name="Divider-abstract-green">
    <p:bg>
      <p:bgPr>
        <a:solidFill>
          <a:schemeClr val="lt1"/>
        </a:solidFill>
        <a:effectLst/>
      </p:bgPr>
    </p:bg>
    <p:spTree>
      <p:nvGrpSpPr>
        <p:cNvPr id="1" name="Shape 540"/>
        <p:cNvGrpSpPr/>
        <p:nvPr/>
      </p:nvGrpSpPr>
      <p:grpSpPr>
        <a:xfrm>
          <a:off x="0" y="0"/>
          <a:ext cx="0" cy="0"/>
          <a:chOff x="0" y="0"/>
          <a:chExt cx="0" cy="0"/>
        </a:xfrm>
      </p:grpSpPr>
      <p:pic>
        <p:nvPicPr>
          <p:cNvPr id="541" name="Google Shape;541;p86"/>
          <p:cNvPicPr preferRelativeResize="0"/>
          <p:nvPr/>
        </p:nvPicPr>
        <p:blipFill rotWithShape="1">
          <a:blip r:embed="rId2">
            <a:alphaModFix/>
          </a:blip>
          <a:srcRect/>
          <a:stretch/>
        </p:blipFill>
        <p:spPr>
          <a:xfrm>
            <a:off x="0" y="1339"/>
            <a:ext cx="9144003" cy="5140822"/>
          </a:xfrm>
          <a:prstGeom prst="rect">
            <a:avLst/>
          </a:prstGeom>
          <a:noFill/>
          <a:ln>
            <a:noFill/>
          </a:ln>
        </p:spPr>
      </p:pic>
      <p:sp>
        <p:nvSpPr>
          <p:cNvPr id="542" name="Google Shape;542;p86"/>
          <p:cNvSpPr txBox="1">
            <a:spLocks noGrp="1"/>
          </p:cNvSpPr>
          <p:nvPr>
            <p:ph type="ctrTitle"/>
          </p:nvPr>
        </p:nvSpPr>
        <p:spPr>
          <a:xfrm>
            <a:off x="236935" y="841772"/>
            <a:ext cx="8634600" cy="1790700"/>
          </a:xfrm>
          <a:prstGeom prst="rect">
            <a:avLst/>
          </a:prstGeom>
          <a:noFill/>
          <a:ln>
            <a:noFill/>
          </a:ln>
        </p:spPr>
        <p:txBody>
          <a:bodyPr spcFirstLastPara="1" wrap="square" lIns="102875" tIns="34275" rIns="102875" bIns="34275" anchor="b" anchorCtr="0">
            <a:noAutofit/>
          </a:bodyPr>
          <a:lstStyle>
            <a:lvl1pPr lvl="0" algn="l"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43" name="Google Shape;543;p86"/>
          <p:cNvSpPr txBox="1">
            <a:spLocks noGrp="1"/>
          </p:cNvSpPr>
          <p:nvPr>
            <p:ph type="subTitle" idx="1"/>
          </p:nvPr>
        </p:nvSpPr>
        <p:spPr>
          <a:xfrm>
            <a:off x="236935" y="2701528"/>
            <a:ext cx="8634600" cy="13596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1700"/>
              <a:buNone/>
              <a:defRPr sz="14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44" name="Google Shape;544;p86"/>
          <p:cNvSpPr txBox="1">
            <a:spLocks noGrp="1"/>
          </p:cNvSpPr>
          <p:nvPr>
            <p:ph type="body" idx="2"/>
          </p:nvPr>
        </p:nvSpPr>
        <p:spPr>
          <a:xfrm>
            <a:off x="236935" y="4107657"/>
            <a:ext cx="8634600" cy="676500"/>
          </a:xfrm>
          <a:prstGeom prst="rect">
            <a:avLst/>
          </a:prstGeom>
          <a:noFill/>
          <a:ln>
            <a:noFill/>
          </a:ln>
        </p:spPr>
        <p:txBody>
          <a:bodyPr spcFirstLastPara="1" wrap="square" lIns="0" tIns="68575" rIns="102875" bIns="102875" anchor="t" anchorCtr="0">
            <a:normAutofit/>
          </a:bodyPr>
          <a:lstStyle>
            <a:lvl1pPr marL="457200" lvl="0" indent="-228600" algn="l" rtl="0">
              <a:lnSpc>
                <a:spcPct val="100000"/>
              </a:lnSpc>
              <a:spcBef>
                <a:spcPts val="1100"/>
              </a:spcBef>
              <a:spcAft>
                <a:spcPts val="0"/>
              </a:spcAft>
              <a:buSzPts val="1100"/>
              <a:buNone/>
              <a:defRPr sz="900">
                <a:solidFill>
                  <a:schemeClr val="lt1"/>
                </a:solidFill>
                <a:latin typeface="Arial"/>
                <a:ea typeface="Arial"/>
                <a:cs typeface="Arial"/>
                <a:sym typeface="Aria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545" name="Google Shape;545;p86"/>
          <p:cNvPicPr preferRelativeResize="0"/>
          <p:nvPr/>
        </p:nvPicPr>
        <p:blipFill rotWithShape="1">
          <a:blip r:embed="rId3">
            <a:alphaModFix/>
          </a:blip>
          <a:srcRect/>
          <a:stretch/>
        </p:blipFill>
        <p:spPr>
          <a:xfrm>
            <a:off x="345008" y="288568"/>
            <a:ext cx="1439149" cy="299618"/>
          </a:xfrm>
          <a:prstGeom prst="rect">
            <a:avLst/>
          </a:prstGeom>
          <a:noFill/>
          <a:ln>
            <a:noFill/>
          </a:ln>
        </p:spPr>
      </p:pic>
      <p:sp>
        <p:nvSpPr>
          <p:cNvPr id="546" name="Google Shape;546;p86"/>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Divider-center-green">
  <p:cSld name="Divider-center-green">
    <p:bg>
      <p:bgPr>
        <a:blipFill>
          <a:blip r:embed="rId2">
            <a:alphaModFix/>
          </a:blip>
          <a:stretch>
            <a:fillRect/>
          </a:stretch>
        </a:blipFill>
        <a:effectLst/>
      </p:bgPr>
    </p:bg>
    <p:spTree>
      <p:nvGrpSpPr>
        <p:cNvPr id="1" name="Shape 547"/>
        <p:cNvGrpSpPr/>
        <p:nvPr/>
      </p:nvGrpSpPr>
      <p:grpSpPr>
        <a:xfrm>
          <a:off x="0" y="0"/>
          <a:ext cx="0" cy="0"/>
          <a:chOff x="0" y="0"/>
          <a:chExt cx="0" cy="0"/>
        </a:xfrm>
      </p:grpSpPr>
      <p:sp>
        <p:nvSpPr>
          <p:cNvPr id="548" name="Google Shape;548;p87"/>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49" name="Google Shape;549;p87"/>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550" name="Google Shape;550;p87"/>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551" name="Google Shape;551;p87"/>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552" name="Google Shape;552;p87"/>
          <p:cNvSpPr txBox="1">
            <a:spLocks noGrp="1"/>
          </p:cNvSpPr>
          <p:nvPr>
            <p:ph type="ctrTitle"/>
          </p:nvPr>
        </p:nvSpPr>
        <p:spPr>
          <a:xfrm>
            <a:off x="236936" y="1919288"/>
            <a:ext cx="8665500" cy="1476600"/>
          </a:xfrm>
          <a:prstGeom prst="rect">
            <a:avLst/>
          </a:prstGeom>
          <a:noFill/>
          <a:ln>
            <a:noFill/>
          </a:ln>
        </p:spPr>
        <p:txBody>
          <a:bodyPr spcFirstLastPara="1" wrap="square" lIns="102875" tIns="34275" rIns="102875" bIns="34275" anchor="ctr"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Divider-center-purple">
  <p:cSld name="Divider-center-purple">
    <p:bg>
      <p:bgPr>
        <a:blipFill>
          <a:blip r:embed="rId2">
            <a:alphaModFix/>
          </a:blip>
          <a:stretch>
            <a:fillRect/>
          </a:stretch>
        </a:blipFill>
        <a:effectLst/>
      </p:bgPr>
    </p:bg>
    <p:spTree>
      <p:nvGrpSpPr>
        <p:cNvPr id="1" name="Shape 553"/>
        <p:cNvGrpSpPr/>
        <p:nvPr/>
      </p:nvGrpSpPr>
      <p:grpSpPr>
        <a:xfrm>
          <a:off x="0" y="0"/>
          <a:ext cx="0" cy="0"/>
          <a:chOff x="0" y="0"/>
          <a:chExt cx="0" cy="0"/>
        </a:xfrm>
      </p:grpSpPr>
      <p:sp>
        <p:nvSpPr>
          <p:cNvPr id="554" name="Google Shape;554;p88"/>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55" name="Google Shape;555;p88"/>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556" name="Google Shape;556;p88"/>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557" name="Google Shape;557;p88"/>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558" name="Google Shape;558;p88"/>
          <p:cNvSpPr txBox="1">
            <a:spLocks noGrp="1"/>
          </p:cNvSpPr>
          <p:nvPr>
            <p:ph type="ctrTitle"/>
          </p:nvPr>
        </p:nvSpPr>
        <p:spPr>
          <a:xfrm>
            <a:off x="236936" y="1919288"/>
            <a:ext cx="8665500" cy="1476600"/>
          </a:xfrm>
          <a:prstGeom prst="rect">
            <a:avLst/>
          </a:prstGeom>
          <a:noFill/>
          <a:ln>
            <a:noFill/>
          </a:ln>
        </p:spPr>
        <p:txBody>
          <a:bodyPr spcFirstLastPara="1" wrap="square" lIns="102875" tIns="34275" rIns="102875" bIns="34275" anchor="ctr"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Divider-center-darkblue">
  <p:cSld name="Divider-center-darkblue">
    <p:bg>
      <p:bgPr>
        <a:blipFill>
          <a:blip r:embed="rId2">
            <a:alphaModFix/>
          </a:blip>
          <a:stretch>
            <a:fillRect/>
          </a:stretch>
        </a:blipFill>
        <a:effectLst/>
      </p:bgPr>
    </p:bg>
    <p:spTree>
      <p:nvGrpSpPr>
        <p:cNvPr id="1" name="Shape 559"/>
        <p:cNvGrpSpPr/>
        <p:nvPr/>
      </p:nvGrpSpPr>
      <p:grpSpPr>
        <a:xfrm>
          <a:off x="0" y="0"/>
          <a:ext cx="0" cy="0"/>
          <a:chOff x="0" y="0"/>
          <a:chExt cx="0" cy="0"/>
        </a:xfrm>
      </p:grpSpPr>
      <p:sp>
        <p:nvSpPr>
          <p:cNvPr id="560" name="Google Shape;560;p89"/>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61" name="Google Shape;561;p89"/>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562" name="Google Shape;562;p89"/>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563" name="Google Shape;563;p89"/>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564" name="Google Shape;564;p89"/>
          <p:cNvSpPr txBox="1">
            <a:spLocks noGrp="1"/>
          </p:cNvSpPr>
          <p:nvPr>
            <p:ph type="ctrTitle"/>
          </p:nvPr>
        </p:nvSpPr>
        <p:spPr>
          <a:xfrm>
            <a:off x="236936" y="1919288"/>
            <a:ext cx="8665500" cy="1476600"/>
          </a:xfrm>
          <a:prstGeom prst="rect">
            <a:avLst/>
          </a:prstGeom>
          <a:noFill/>
          <a:ln>
            <a:noFill/>
          </a:ln>
        </p:spPr>
        <p:txBody>
          <a:bodyPr spcFirstLastPara="1" wrap="square" lIns="102875" tIns="34275" rIns="102875" bIns="34275" anchor="ctr"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Divider-wave-blue">
  <p:cSld name="Divider-wave-blue">
    <p:bg>
      <p:bgPr>
        <a:solidFill>
          <a:schemeClr val="lt1"/>
        </a:solidFill>
        <a:effectLst/>
      </p:bgPr>
    </p:bg>
    <p:spTree>
      <p:nvGrpSpPr>
        <p:cNvPr id="1" name="Shape 565"/>
        <p:cNvGrpSpPr/>
        <p:nvPr/>
      </p:nvGrpSpPr>
      <p:grpSpPr>
        <a:xfrm>
          <a:off x="0" y="0"/>
          <a:ext cx="0" cy="0"/>
          <a:chOff x="0" y="0"/>
          <a:chExt cx="0" cy="0"/>
        </a:xfrm>
      </p:grpSpPr>
      <p:pic>
        <p:nvPicPr>
          <p:cNvPr id="566" name="Google Shape;566;p90"/>
          <p:cNvPicPr preferRelativeResize="0"/>
          <p:nvPr/>
        </p:nvPicPr>
        <p:blipFill rotWithShape="1">
          <a:blip r:embed="rId2">
            <a:alphaModFix/>
          </a:blip>
          <a:srcRect/>
          <a:stretch/>
        </p:blipFill>
        <p:spPr>
          <a:xfrm>
            <a:off x="1850" y="0"/>
            <a:ext cx="9140300" cy="5143501"/>
          </a:xfrm>
          <a:prstGeom prst="rect">
            <a:avLst/>
          </a:prstGeom>
          <a:noFill/>
          <a:ln>
            <a:noFill/>
          </a:ln>
        </p:spPr>
      </p:pic>
      <p:sp>
        <p:nvSpPr>
          <p:cNvPr id="567" name="Google Shape;567;p90"/>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68" name="Google Shape;568;p90"/>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569" name="Google Shape;569;p90"/>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570" name="Google Shape;570;p90"/>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571" name="Google Shape;571;p90"/>
          <p:cNvSpPr txBox="1">
            <a:spLocks noGrp="1"/>
          </p:cNvSpPr>
          <p:nvPr>
            <p:ph type="ctrTitle"/>
          </p:nvPr>
        </p:nvSpPr>
        <p:spPr>
          <a:xfrm>
            <a:off x="236936" y="1056085"/>
            <a:ext cx="8665500" cy="1790700"/>
          </a:xfrm>
          <a:prstGeom prst="rect">
            <a:avLst/>
          </a:prstGeom>
          <a:noFill/>
          <a:ln>
            <a:noFill/>
          </a:ln>
        </p:spPr>
        <p:txBody>
          <a:bodyPr spcFirstLastPara="1" wrap="square" lIns="102875" tIns="34275" rIns="102875" bIns="34275" anchor="b"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2" name="Google Shape;572;p90"/>
          <p:cNvSpPr txBox="1">
            <a:spLocks noGrp="1"/>
          </p:cNvSpPr>
          <p:nvPr>
            <p:ph type="subTitle" idx="1"/>
          </p:nvPr>
        </p:nvSpPr>
        <p:spPr>
          <a:xfrm>
            <a:off x="236936" y="2915841"/>
            <a:ext cx="8665500" cy="12417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Divider-wave-darkBlue">
  <p:cSld name="Divider-wave-darkBlue">
    <p:bg>
      <p:bgPr>
        <a:solidFill>
          <a:schemeClr val="lt1"/>
        </a:solidFill>
        <a:effectLst/>
      </p:bgPr>
    </p:bg>
    <p:spTree>
      <p:nvGrpSpPr>
        <p:cNvPr id="1" name="Shape 573"/>
        <p:cNvGrpSpPr/>
        <p:nvPr/>
      </p:nvGrpSpPr>
      <p:grpSpPr>
        <a:xfrm>
          <a:off x="0" y="0"/>
          <a:ext cx="0" cy="0"/>
          <a:chOff x="0" y="0"/>
          <a:chExt cx="0" cy="0"/>
        </a:xfrm>
      </p:grpSpPr>
      <p:pic>
        <p:nvPicPr>
          <p:cNvPr id="574" name="Google Shape;574;p91"/>
          <p:cNvPicPr preferRelativeResize="0"/>
          <p:nvPr/>
        </p:nvPicPr>
        <p:blipFill rotWithShape="1">
          <a:blip r:embed="rId2">
            <a:alphaModFix/>
          </a:blip>
          <a:srcRect/>
          <a:stretch/>
        </p:blipFill>
        <p:spPr>
          <a:xfrm>
            <a:off x="1850" y="0"/>
            <a:ext cx="9140300" cy="5143501"/>
          </a:xfrm>
          <a:prstGeom prst="rect">
            <a:avLst/>
          </a:prstGeom>
          <a:noFill/>
          <a:ln>
            <a:noFill/>
          </a:ln>
        </p:spPr>
      </p:pic>
      <p:sp>
        <p:nvSpPr>
          <p:cNvPr id="575" name="Google Shape;575;p91"/>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76" name="Google Shape;576;p91"/>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577" name="Google Shape;577;p91"/>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578" name="Google Shape;578;p91"/>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579" name="Google Shape;579;p91"/>
          <p:cNvSpPr txBox="1">
            <a:spLocks noGrp="1"/>
          </p:cNvSpPr>
          <p:nvPr>
            <p:ph type="ctrTitle"/>
          </p:nvPr>
        </p:nvSpPr>
        <p:spPr>
          <a:xfrm>
            <a:off x="236936" y="1056085"/>
            <a:ext cx="8665500" cy="1790700"/>
          </a:xfrm>
          <a:prstGeom prst="rect">
            <a:avLst/>
          </a:prstGeom>
          <a:noFill/>
          <a:ln>
            <a:noFill/>
          </a:ln>
        </p:spPr>
        <p:txBody>
          <a:bodyPr spcFirstLastPara="1" wrap="square" lIns="102875" tIns="34275" rIns="102875" bIns="34275" anchor="b"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0" name="Google Shape;580;p91"/>
          <p:cNvSpPr txBox="1">
            <a:spLocks noGrp="1"/>
          </p:cNvSpPr>
          <p:nvPr>
            <p:ph type="subTitle" idx="1"/>
          </p:nvPr>
        </p:nvSpPr>
        <p:spPr>
          <a:xfrm>
            <a:off x="236936" y="2915841"/>
            <a:ext cx="8665500" cy="12417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Highlight-side-blue">
  <p:cSld name="Highlight-side-blue">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 name="Google Shape;53;p10"/>
          <p:cNvSpPr txBox="1">
            <a:spLocks noGrp="1"/>
          </p:cNvSpPr>
          <p:nvPr>
            <p:ph type="body" idx="1"/>
          </p:nvPr>
        </p:nvSpPr>
        <p:spPr>
          <a:xfrm>
            <a:off x="35480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4" name="Google Shape;54;p10"/>
          <p:cNvSpPr txBox="1">
            <a:spLocks noGrp="1"/>
          </p:cNvSpPr>
          <p:nvPr>
            <p:ph type="body" idx="2"/>
          </p:nvPr>
        </p:nvSpPr>
        <p:spPr>
          <a:xfrm>
            <a:off x="246935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5" name="Google Shape;55;p10"/>
          <p:cNvSpPr txBox="1">
            <a:spLocks noGrp="1"/>
          </p:cNvSpPr>
          <p:nvPr>
            <p:ph type="body" idx="3"/>
          </p:nvPr>
        </p:nvSpPr>
        <p:spPr>
          <a:xfrm>
            <a:off x="459462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 name="Google Shape;56;p10"/>
          <p:cNvSpPr txBox="1">
            <a:spLocks noGrp="1"/>
          </p:cNvSpPr>
          <p:nvPr>
            <p:ph type="body" idx="4"/>
          </p:nvPr>
        </p:nvSpPr>
        <p:spPr>
          <a:xfrm>
            <a:off x="670917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7" name="Google Shape;57;p10"/>
          <p:cNvSpPr txBox="1">
            <a:spLocks noGrp="1"/>
          </p:cNvSpPr>
          <p:nvPr>
            <p:ph type="body" idx="5"/>
          </p:nvPr>
        </p:nvSpPr>
        <p:spPr>
          <a:xfrm>
            <a:off x="236935" y="1085850"/>
            <a:ext cx="8665500" cy="12516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8" name="Google Shape;58;p10"/>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9" name="Google Shape;59;p10"/>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Zscaler, Inc. All rights reserved.</a:t>
            </a:r>
            <a:endParaRPr sz="1100"/>
          </a:p>
        </p:txBody>
      </p:sp>
      <p:sp>
        <p:nvSpPr>
          <p:cNvPr id="60" name="Google Shape;60;p10"/>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 2022</a:t>
            </a:r>
            <a:endParaRPr sz="500">
              <a:solidFill>
                <a:schemeClr val="lt1"/>
              </a:solidFill>
              <a:latin typeface="Arial"/>
              <a:ea typeface="Arial"/>
              <a:cs typeface="Arial"/>
              <a:sym typeface="Arial"/>
            </a:endParaRPr>
          </a:p>
        </p:txBody>
      </p:sp>
      <p:pic>
        <p:nvPicPr>
          <p:cNvPr id="61" name="Google Shape;61;p10"/>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Divider-wave-purple">
  <p:cSld name="Divider-wave-purple">
    <p:bg>
      <p:bgPr>
        <a:solidFill>
          <a:schemeClr val="lt1"/>
        </a:solidFill>
        <a:effectLst/>
      </p:bgPr>
    </p:bg>
    <p:spTree>
      <p:nvGrpSpPr>
        <p:cNvPr id="1" name="Shape 581"/>
        <p:cNvGrpSpPr/>
        <p:nvPr/>
      </p:nvGrpSpPr>
      <p:grpSpPr>
        <a:xfrm>
          <a:off x="0" y="0"/>
          <a:ext cx="0" cy="0"/>
          <a:chOff x="0" y="0"/>
          <a:chExt cx="0" cy="0"/>
        </a:xfrm>
      </p:grpSpPr>
      <p:pic>
        <p:nvPicPr>
          <p:cNvPr id="582" name="Google Shape;582;p92"/>
          <p:cNvPicPr preferRelativeResize="0"/>
          <p:nvPr/>
        </p:nvPicPr>
        <p:blipFill rotWithShape="1">
          <a:blip r:embed="rId2">
            <a:alphaModFix/>
          </a:blip>
          <a:srcRect/>
          <a:stretch/>
        </p:blipFill>
        <p:spPr>
          <a:xfrm>
            <a:off x="1850" y="1041"/>
            <a:ext cx="9140299" cy="5141418"/>
          </a:xfrm>
          <a:prstGeom prst="rect">
            <a:avLst/>
          </a:prstGeom>
          <a:noFill/>
          <a:ln>
            <a:noFill/>
          </a:ln>
        </p:spPr>
      </p:pic>
      <p:sp>
        <p:nvSpPr>
          <p:cNvPr id="583" name="Google Shape;583;p92"/>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84" name="Google Shape;584;p92"/>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585" name="Google Shape;585;p92"/>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586" name="Google Shape;586;p92"/>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587" name="Google Shape;587;p92"/>
          <p:cNvSpPr txBox="1">
            <a:spLocks noGrp="1"/>
          </p:cNvSpPr>
          <p:nvPr>
            <p:ph type="ctrTitle"/>
          </p:nvPr>
        </p:nvSpPr>
        <p:spPr>
          <a:xfrm>
            <a:off x="236936" y="1676400"/>
            <a:ext cx="8665500" cy="1061100"/>
          </a:xfrm>
          <a:prstGeom prst="rect">
            <a:avLst/>
          </a:prstGeom>
          <a:noFill/>
          <a:ln>
            <a:noFill/>
          </a:ln>
        </p:spPr>
        <p:txBody>
          <a:bodyPr spcFirstLastPara="1" wrap="square" lIns="102875" tIns="34275" rIns="102875" bIns="34275" anchor="b" anchorCtr="0">
            <a:normAutofit/>
          </a:bodyPr>
          <a:lstStyle>
            <a:lvl1pPr lvl="0" algn="ctr"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8" name="Google Shape;588;p92"/>
          <p:cNvSpPr txBox="1">
            <a:spLocks noGrp="1"/>
          </p:cNvSpPr>
          <p:nvPr>
            <p:ph type="subTitle" idx="1"/>
          </p:nvPr>
        </p:nvSpPr>
        <p:spPr>
          <a:xfrm>
            <a:off x="236936" y="2772399"/>
            <a:ext cx="8665500" cy="747600"/>
          </a:xfrm>
          <a:prstGeom prst="rect">
            <a:avLst/>
          </a:prstGeom>
          <a:noFill/>
          <a:ln>
            <a:noFill/>
          </a:ln>
        </p:spPr>
        <p:txBody>
          <a:bodyPr spcFirstLastPara="1" wrap="square" lIns="102875" tIns="68575" rIns="102875" bIns="102875" anchor="t" anchorCtr="0">
            <a:normAutofit/>
          </a:bodyPr>
          <a:lstStyle>
            <a:lvl1pPr lvl="0" algn="ctr"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1_Divider-wave-purple">
  <p:cSld name="1_Divider-wave-purple">
    <p:bg>
      <p:bgPr>
        <a:solidFill>
          <a:schemeClr val="lt1"/>
        </a:solidFill>
        <a:effectLst/>
      </p:bgPr>
    </p:bg>
    <p:spTree>
      <p:nvGrpSpPr>
        <p:cNvPr id="1" name="Shape 589"/>
        <p:cNvGrpSpPr/>
        <p:nvPr/>
      </p:nvGrpSpPr>
      <p:grpSpPr>
        <a:xfrm>
          <a:off x="0" y="0"/>
          <a:ext cx="0" cy="0"/>
          <a:chOff x="0" y="0"/>
          <a:chExt cx="0" cy="0"/>
        </a:xfrm>
      </p:grpSpPr>
      <p:pic>
        <p:nvPicPr>
          <p:cNvPr id="590" name="Google Shape;590;p93"/>
          <p:cNvPicPr preferRelativeResize="0"/>
          <p:nvPr/>
        </p:nvPicPr>
        <p:blipFill rotWithShape="1">
          <a:blip r:embed="rId2">
            <a:alphaModFix/>
          </a:blip>
          <a:srcRect/>
          <a:stretch/>
        </p:blipFill>
        <p:spPr>
          <a:xfrm>
            <a:off x="1851" y="1041"/>
            <a:ext cx="9140299" cy="5141418"/>
          </a:xfrm>
          <a:prstGeom prst="rect">
            <a:avLst/>
          </a:prstGeom>
          <a:noFill/>
          <a:ln>
            <a:noFill/>
          </a:ln>
        </p:spPr>
      </p:pic>
      <p:sp>
        <p:nvSpPr>
          <p:cNvPr id="591" name="Google Shape;591;p93"/>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92" name="Google Shape;592;p93"/>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593" name="Google Shape;593;p93"/>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594" name="Google Shape;594;p93"/>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595" name="Google Shape;595;p93"/>
          <p:cNvSpPr txBox="1">
            <a:spLocks noGrp="1"/>
          </p:cNvSpPr>
          <p:nvPr>
            <p:ph type="ctrTitle"/>
          </p:nvPr>
        </p:nvSpPr>
        <p:spPr>
          <a:xfrm>
            <a:off x="236936" y="1676400"/>
            <a:ext cx="8665500" cy="1061100"/>
          </a:xfrm>
          <a:prstGeom prst="rect">
            <a:avLst/>
          </a:prstGeom>
          <a:noFill/>
          <a:ln>
            <a:noFill/>
          </a:ln>
        </p:spPr>
        <p:txBody>
          <a:bodyPr spcFirstLastPara="1" wrap="square" lIns="102875" tIns="34275" rIns="102875" bIns="34275" anchor="b" anchorCtr="0">
            <a:normAutofit/>
          </a:bodyPr>
          <a:lstStyle>
            <a:lvl1pPr lvl="0" algn="ctr"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96" name="Google Shape;596;p93"/>
          <p:cNvSpPr txBox="1">
            <a:spLocks noGrp="1"/>
          </p:cNvSpPr>
          <p:nvPr>
            <p:ph type="subTitle" idx="1"/>
          </p:nvPr>
        </p:nvSpPr>
        <p:spPr>
          <a:xfrm>
            <a:off x="236936" y="2772399"/>
            <a:ext cx="8665500" cy="747600"/>
          </a:xfrm>
          <a:prstGeom prst="rect">
            <a:avLst/>
          </a:prstGeom>
          <a:noFill/>
          <a:ln>
            <a:noFill/>
          </a:ln>
        </p:spPr>
        <p:txBody>
          <a:bodyPr spcFirstLastPara="1" wrap="square" lIns="102875" tIns="68575" rIns="102875" bIns="102875" anchor="t" anchorCtr="0">
            <a:normAutofit/>
          </a:bodyPr>
          <a:lstStyle>
            <a:lvl1pPr lvl="0" algn="ctr"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2_Divider-wave-purple">
  <p:cSld name="2_Divider-wave-purple">
    <p:bg>
      <p:bgPr>
        <a:solidFill>
          <a:schemeClr val="lt1"/>
        </a:solidFill>
        <a:effectLst/>
      </p:bgPr>
    </p:bg>
    <p:spTree>
      <p:nvGrpSpPr>
        <p:cNvPr id="1" name="Shape 597"/>
        <p:cNvGrpSpPr/>
        <p:nvPr/>
      </p:nvGrpSpPr>
      <p:grpSpPr>
        <a:xfrm>
          <a:off x="0" y="0"/>
          <a:ext cx="0" cy="0"/>
          <a:chOff x="0" y="0"/>
          <a:chExt cx="0" cy="0"/>
        </a:xfrm>
      </p:grpSpPr>
      <p:pic>
        <p:nvPicPr>
          <p:cNvPr id="598" name="Google Shape;598;p94"/>
          <p:cNvPicPr preferRelativeResize="0"/>
          <p:nvPr/>
        </p:nvPicPr>
        <p:blipFill rotWithShape="1">
          <a:blip r:embed="rId2">
            <a:alphaModFix/>
          </a:blip>
          <a:srcRect/>
          <a:stretch/>
        </p:blipFill>
        <p:spPr>
          <a:xfrm>
            <a:off x="1851" y="1041"/>
            <a:ext cx="9140299" cy="5141418"/>
          </a:xfrm>
          <a:prstGeom prst="rect">
            <a:avLst/>
          </a:prstGeom>
          <a:noFill/>
          <a:ln>
            <a:noFill/>
          </a:ln>
        </p:spPr>
      </p:pic>
      <p:sp>
        <p:nvSpPr>
          <p:cNvPr id="599" name="Google Shape;599;p94"/>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00" name="Google Shape;600;p94"/>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601" name="Google Shape;601;p94"/>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602" name="Google Shape;602;p94"/>
          <p:cNvPicPr preferRelativeResize="0"/>
          <p:nvPr/>
        </p:nvPicPr>
        <p:blipFill rotWithShape="1">
          <a:blip r:embed="rId3">
            <a:alphaModFix/>
          </a:blip>
          <a:srcRect/>
          <a:stretch/>
        </p:blipFill>
        <p:spPr>
          <a:xfrm>
            <a:off x="339419" y="4929784"/>
            <a:ext cx="2052750" cy="172399"/>
          </a:xfrm>
          <a:prstGeom prst="rect">
            <a:avLst/>
          </a:prstGeom>
          <a:noFill/>
          <a:ln>
            <a:noFill/>
          </a:ln>
        </p:spPr>
      </p:pic>
      <p:sp>
        <p:nvSpPr>
          <p:cNvPr id="603" name="Google Shape;603;p94"/>
          <p:cNvSpPr txBox="1">
            <a:spLocks noGrp="1"/>
          </p:cNvSpPr>
          <p:nvPr>
            <p:ph type="ctrTitle"/>
          </p:nvPr>
        </p:nvSpPr>
        <p:spPr>
          <a:xfrm>
            <a:off x="236936" y="1676400"/>
            <a:ext cx="8665500" cy="1061100"/>
          </a:xfrm>
          <a:prstGeom prst="rect">
            <a:avLst/>
          </a:prstGeom>
          <a:noFill/>
          <a:ln>
            <a:noFill/>
          </a:ln>
        </p:spPr>
        <p:txBody>
          <a:bodyPr spcFirstLastPara="1" wrap="square" lIns="102875" tIns="34275" rIns="102875" bIns="34275" anchor="b" anchorCtr="0">
            <a:normAutofit/>
          </a:bodyPr>
          <a:lstStyle>
            <a:lvl1pPr lvl="0" algn="ctr"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04" name="Google Shape;604;p94"/>
          <p:cNvSpPr txBox="1">
            <a:spLocks noGrp="1"/>
          </p:cNvSpPr>
          <p:nvPr>
            <p:ph type="subTitle" idx="1"/>
          </p:nvPr>
        </p:nvSpPr>
        <p:spPr>
          <a:xfrm>
            <a:off x="236936" y="2772399"/>
            <a:ext cx="8665500" cy="747600"/>
          </a:xfrm>
          <a:prstGeom prst="rect">
            <a:avLst/>
          </a:prstGeom>
          <a:noFill/>
          <a:ln>
            <a:noFill/>
          </a:ln>
        </p:spPr>
        <p:txBody>
          <a:bodyPr spcFirstLastPara="1" wrap="square" lIns="102875" tIns="68575" rIns="102875" bIns="102875" anchor="t" anchorCtr="0">
            <a:normAutofit/>
          </a:bodyPr>
          <a:lstStyle>
            <a:lvl1pPr lvl="0" algn="ctr"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Highlight-side-green">
  <p:cSld name="Highlight-side-green">
    <p:bg>
      <p:bgPr>
        <a:blipFill>
          <a:blip r:embed="rId2">
            <a:alphaModFix/>
          </a:blip>
          <a:stretch>
            <a:fillRect/>
          </a:stretch>
        </a:blipFill>
        <a:effectLst/>
      </p:bgPr>
    </p:bg>
    <p:spTree>
      <p:nvGrpSpPr>
        <p:cNvPr id="1" name="Shape 605"/>
        <p:cNvGrpSpPr/>
        <p:nvPr/>
      </p:nvGrpSpPr>
      <p:grpSpPr>
        <a:xfrm>
          <a:off x="0" y="0"/>
          <a:ext cx="0" cy="0"/>
          <a:chOff x="0" y="0"/>
          <a:chExt cx="0" cy="0"/>
        </a:xfrm>
      </p:grpSpPr>
      <p:sp>
        <p:nvSpPr>
          <p:cNvPr id="606" name="Google Shape;606;p95"/>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07" name="Google Shape;607;p95"/>
          <p:cNvSpPr txBox="1">
            <a:spLocks noGrp="1"/>
          </p:cNvSpPr>
          <p:nvPr>
            <p:ph type="body" idx="1"/>
          </p:nvPr>
        </p:nvSpPr>
        <p:spPr>
          <a:xfrm>
            <a:off x="35480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08" name="Google Shape;608;p95"/>
          <p:cNvSpPr txBox="1">
            <a:spLocks noGrp="1"/>
          </p:cNvSpPr>
          <p:nvPr>
            <p:ph type="body" idx="2"/>
          </p:nvPr>
        </p:nvSpPr>
        <p:spPr>
          <a:xfrm>
            <a:off x="246935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09" name="Google Shape;609;p95"/>
          <p:cNvSpPr txBox="1">
            <a:spLocks noGrp="1"/>
          </p:cNvSpPr>
          <p:nvPr>
            <p:ph type="body" idx="3"/>
          </p:nvPr>
        </p:nvSpPr>
        <p:spPr>
          <a:xfrm>
            <a:off x="459462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10" name="Google Shape;610;p95"/>
          <p:cNvSpPr txBox="1">
            <a:spLocks noGrp="1"/>
          </p:cNvSpPr>
          <p:nvPr>
            <p:ph type="body" idx="4"/>
          </p:nvPr>
        </p:nvSpPr>
        <p:spPr>
          <a:xfrm>
            <a:off x="670917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11" name="Google Shape;611;p95"/>
          <p:cNvSpPr txBox="1">
            <a:spLocks noGrp="1"/>
          </p:cNvSpPr>
          <p:nvPr>
            <p:ph type="body" idx="5"/>
          </p:nvPr>
        </p:nvSpPr>
        <p:spPr>
          <a:xfrm>
            <a:off x="236935" y="1085850"/>
            <a:ext cx="8665500" cy="12516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12" name="Google Shape;612;p95"/>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13" name="Google Shape;613;p95"/>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614" name="Google Shape;614;p95"/>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615" name="Google Shape;615;p95"/>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Highlight-side-purple">
  <p:cSld name="Highlight-side-purple">
    <p:bg>
      <p:bgPr>
        <a:blipFill>
          <a:blip r:embed="rId2">
            <a:alphaModFix/>
          </a:blip>
          <a:stretch>
            <a:fillRect/>
          </a:stretch>
        </a:blipFill>
        <a:effectLst/>
      </p:bgPr>
    </p:bg>
    <p:spTree>
      <p:nvGrpSpPr>
        <p:cNvPr id="1" name="Shape 616"/>
        <p:cNvGrpSpPr/>
        <p:nvPr/>
      </p:nvGrpSpPr>
      <p:grpSpPr>
        <a:xfrm>
          <a:off x="0" y="0"/>
          <a:ext cx="0" cy="0"/>
          <a:chOff x="0" y="0"/>
          <a:chExt cx="0" cy="0"/>
        </a:xfrm>
      </p:grpSpPr>
      <p:sp>
        <p:nvSpPr>
          <p:cNvPr id="617" name="Google Shape;617;p96"/>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18" name="Google Shape;618;p96"/>
          <p:cNvSpPr txBox="1">
            <a:spLocks noGrp="1"/>
          </p:cNvSpPr>
          <p:nvPr>
            <p:ph type="body" idx="1"/>
          </p:nvPr>
        </p:nvSpPr>
        <p:spPr>
          <a:xfrm>
            <a:off x="35480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19" name="Google Shape;619;p96"/>
          <p:cNvSpPr txBox="1">
            <a:spLocks noGrp="1"/>
          </p:cNvSpPr>
          <p:nvPr>
            <p:ph type="body" idx="2"/>
          </p:nvPr>
        </p:nvSpPr>
        <p:spPr>
          <a:xfrm>
            <a:off x="246935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20" name="Google Shape;620;p96"/>
          <p:cNvSpPr txBox="1">
            <a:spLocks noGrp="1"/>
          </p:cNvSpPr>
          <p:nvPr>
            <p:ph type="body" idx="3"/>
          </p:nvPr>
        </p:nvSpPr>
        <p:spPr>
          <a:xfrm>
            <a:off x="459462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21" name="Google Shape;621;p96"/>
          <p:cNvSpPr txBox="1">
            <a:spLocks noGrp="1"/>
          </p:cNvSpPr>
          <p:nvPr>
            <p:ph type="body" idx="4"/>
          </p:nvPr>
        </p:nvSpPr>
        <p:spPr>
          <a:xfrm>
            <a:off x="670917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22" name="Google Shape;622;p96"/>
          <p:cNvSpPr txBox="1">
            <a:spLocks noGrp="1"/>
          </p:cNvSpPr>
          <p:nvPr>
            <p:ph type="body" idx="5"/>
          </p:nvPr>
        </p:nvSpPr>
        <p:spPr>
          <a:xfrm>
            <a:off x="236935" y="1085850"/>
            <a:ext cx="8665500" cy="12516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23" name="Google Shape;623;p96"/>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24" name="Google Shape;624;p96"/>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625" name="Google Shape;625;p96"/>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626" name="Google Shape;626;p96"/>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Highlight-side-red">
  <p:cSld name="Highlight-side-red">
    <p:bg>
      <p:bgPr>
        <a:blipFill>
          <a:blip r:embed="rId2">
            <a:alphaModFix/>
          </a:blip>
          <a:stretch>
            <a:fillRect/>
          </a:stretch>
        </a:blipFill>
        <a:effectLst/>
      </p:bgPr>
    </p:bg>
    <p:spTree>
      <p:nvGrpSpPr>
        <p:cNvPr id="1" name="Shape 627"/>
        <p:cNvGrpSpPr/>
        <p:nvPr/>
      </p:nvGrpSpPr>
      <p:grpSpPr>
        <a:xfrm>
          <a:off x="0" y="0"/>
          <a:ext cx="0" cy="0"/>
          <a:chOff x="0" y="0"/>
          <a:chExt cx="0" cy="0"/>
        </a:xfrm>
      </p:grpSpPr>
      <p:sp>
        <p:nvSpPr>
          <p:cNvPr id="628" name="Google Shape;628;p97"/>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29" name="Google Shape;629;p97"/>
          <p:cNvSpPr txBox="1">
            <a:spLocks noGrp="1"/>
          </p:cNvSpPr>
          <p:nvPr>
            <p:ph type="body" idx="1"/>
          </p:nvPr>
        </p:nvSpPr>
        <p:spPr>
          <a:xfrm>
            <a:off x="35480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30" name="Google Shape;630;p97"/>
          <p:cNvSpPr txBox="1">
            <a:spLocks noGrp="1"/>
          </p:cNvSpPr>
          <p:nvPr>
            <p:ph type="body" idx="2"/>
          </p:nvPr>
        </p:nvSpPr>
        <p:spPr>
          <a:xfrm>
            <a:off x="246935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31" name="Google Shape;631;p97"/>
          <p:cNvSpPr txBox="1">
            <a:spLocks noGrp="1"/>
          </p:cNvSpPr>
          <p:nvPr>
            <p:ph type="body" idx="3"/>
          </p:nvPr>
        </p:nvSpPr>
        <p:spPr>
          <a:xfrm>
            <a:off x="459462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32" name="Google Shape;632;p97"/>
          <p:cNvSpPr txBox="1">
            <a:spLocks noGrp="1"/>
          </p:cNvSpPr>
          <p:nvPr>
            <p:ph type="body" idx="4"/>
          </p:nvPr>
        </p:nvSpPr>
        <p:spPr>
          <a:xfrm>
            <a:off x="670917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33" name="Google Shape;633;p97"/>
          <p:cNvSpPr txBox="1">
            <a:spLocks noGrp="1"/>
          </p:cNvSpPr>
          <p:nvPr>
            <p:ph type="body" idx="5"/>
          </p:nvPr>
        </p:nvSpPr>
        <p:spPr>
          <a:xfrm>
            <a:off x="236935" y="1085850"/>
            <a:ext cx="8665500" cy="12516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34" name="Google Shape;634;p97"/>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35" name="Google Shape;635;p97"/>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636" name="Google Shape;636;p97"/>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637" name="Google Shape;637;p97"/>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Highlight-side-darkBlue">
  <p:cSld name="Highlight-side-darkBlue">
    <p:bg>
      <p:bgPr>
        <a:blipFill>
          <a:blip r:embed="rId2">
            <a:alphaModFix/>
          </a:blip>
          <a:stretch>
            <a:fillRect/>
          </a:stretch>
        </a:blipFill>
        <a:effectLst/>
      </p:bgPr>
    </p:bg>
    <p:spTree>
      <p:nvGrpSpPr>
        <p:cNvPr id="1" name="Shape 638"/>
        <p:cNvGrpSpPr/>
        <p:nvPr/>
      </p:nvGrpSpPr>
      <p:grpSpPr>
        <a:xfrm>
          <a:off x="0" y="0"/>
          <a:ext cx="0" cy="0"/>
          <a:chOff x="0" y="0"/>
          <a:chExt cx="0" cy="0"/>
        </a:xfrm>
      </p:grpSpPr>
      <p:sp>
        <p:nvSpPr>
          <p:cNvPr id="639" name="Google Shape;639;p98"/>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40" name="Google Shape;640;p98"/>
          <p:cNvSpPr txBox="1">
            <a:spLocks noGrp="1"/>
          </p:cNvSpPr>
          <p:nvPr>
            <p:ph type="body" idx="1"/>
          </p:nvPr>
        </p:nvSpPr>
        <p:spPr>
          <a:xfrm>
            <a:off x="35480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41" name="Google Shape;641;p98"/>
          <p:cNvSpPr txBox="1">
            <a:spLocks noGrp="1"/>
          </p:cNvSpPr>
          <p:nvPr>
            <p:ph type="body" idx="2"/>
          </p:nvPr>
        </p:nvSpPr>
        <p:spPr>
          <a:xfrm>
            <a:off x="246935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42" name="Google Shape;642;p98"/>
          <p:cNvSpPr txBox="1">
            <a:spLocks noGrp="1"/>
          </p:cNvSpPr>
          <p:nvPr>
            <p:ph type="body" idx="3"/>
          </p:nvPr>
        </p:nvSpPr>
        <p:spPr>
          <a:xfrm>
            <a:off x="459462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43" name="Google Shape;643;p98"/>
          <p:cNvSpPr txBox="1">
            <a:spLocks noGrp="1"/>
          </p:cNvSpPr>
          <p:nvPr>
            <p:ph type="body" idx="4"/>
          </p:nvPr>
        </p:nvSpPr>
        <p:spPr>
          <a:xfrm>
            <a:off x="670917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44" name="Google Shape;644;p98"/>
          <p:cNvSpPr txBox="1">
            <a:spLocks noGrp="1"/>
          </p:cNvSpPr>
          <p:nvPr>
            <p:ph type="body" idx="5"/>
          </p:nvPr>
        </p:nvSpPr>
        <p:spPr>
          <a:xfrm>
            <a:off x="236935" y="1085850"/>
            <a:ext cx="8665500" cy="12516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45" name="Google Shape;645;p98"/>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46" name="Google Shape;646;p98"/>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647" name="Google Shape;647;p98"/>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648" name="Google Shape;648;p98"/>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1_Divider-left-blue" type="title">
  <p:cSld name="TITLE">
    <p:bg>
      <p:bgPr>
        <a:blipFill>
          <a:blip r:embed="rId2">
            <a:alphaModFix/>
          </a:blip>
          <a:stretch>
            <a:fillRect/>
          </a:stretch>
        </a:blipFill>
        <a:effectLst/>
      </p:bgPr>
    </p:bg>
    <p:spTree>
      <p:nvGrpSpPr>
        <p:cNvPr id="1" name="Shape 649"/>
        <p:cNvGrpSpPr/>
        <p:nvPr/>
      </p:nvGrpSpPr>
      <p:grpSpPr>
        <a:xfrm>
          <a:off x="0" y="0"/>
          <a:ext cx="0" cy="0"/>
          <a:chOff x="0" y="0"/>
          <a:chExt cx="0" cy="0"/>
        </a:xfrm>
      </p:grpSpPr>
      <p:sp>
        <p:nvSpPr>
          <p:cNvPr id="650" name="Google Shape;650;p99"/>
          <p:cNvSpPr txBox="1">
            <a:spLocks noGrp="1"/>
          </p:cNvSpPr>
          <p:nvPr>
            <p:ph type="ctrTitle"/>
          </p:nvPr>
        </p:nvSpPr>
        <p:spPr>
          <a:xfrm>
            <a:off x="236936" y="1056085"/>
            <a:ext cx="8665500" cy="1790700"/>
          </a:xfrm>
          <a:prstGeom prst="rect">
            <a:avLst/>
          </a:prstGeom>
          <a:noFill/>
          <a:ln>
            <a:noFill/>
          </a:ln>
        </p:spPr>
        <p:txBody>
          <a:bodyPr spcFirstLastPara="1" wrap="square" lIns="102875" tIns="34275" rIns="102875" bIns="34275" anchor="b" anchorCtr="0">
            <a:norm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1" name="Google Shape;651;p99"/>
          <p:cNvSpPr txBox="1">
            <a:spLocks noGrp="1"/>
          </p:cNvSpPr>
          <p:nvPr>
            <p:ph type="subTitle" idx="1"/>
          </p:nvPr>
        </p:nvSpPr>
        <p:spPr>
          <a:xfrm>
            <a:off x="236936" y="2915841"/>
            <a:ext cx="8665500" cy="1241700"/>
          </a:xfrm>
          <a:prstGeom prst="rect">
            <a:avLst/>
          </a:prstGeom>
          <a:noFill/>
          <a:ln>
            <a:noFill/>
          </a:ln>
        </p:spPr>
        <p:txBody>
          <a:bodyPr spcFirstLastPara="1" wrap="square" lIns="102875" tIns="68575" rIns="102875" bIns="102875" anchor="t" anchorCtr="0">
            <a:normAutofit/>
          </a:bodyPr>
          <a:lstStyle>
            <a:lvl1pPr lvl="0" algn="l" rtl="0">
              <a:lnSpc>
                <a:spcPct val="100000"/>
              </a:lnSpc>
              <a:spcBef>
                <a:spcPts val="1100"/>
              </a:spcBef>
              <a:spcAft>
                <a:spcPts val="0"/>
              </a:spcAft>
              <a:buSzPts val="2300"/>
              <a:buNone/>
              <a:defRPr sz="1800">
                <a:solidFill>
                  <a:schemeClr val="lt1"/>
                </a:solidFill>
              </a:defRPr>
            </a:lvl1pPr>
            <a:lvl2pPr lvl="1" algn="ctr" rtl="0">
              <a:lnSpc>
                <a:spcPct val="100000"/>
              </a:lnSpc>
              <a:spcBef>
                <a:spcPts val="500"/>
              </a:spcBef>
              <a:spcAft>
                <a:spcPts val="0"/>
              </a:spcAft>
              <a:buSzPts val="1500"/>
              <a:buNone/>
              <a:defRPr sz="1500"/>
            </a:lvl2pPr>
            <a:lvl3pPr lvl="2" algn="ctr" rtl="0">
              <a:lnSpc>
                <a:spcPct val="100000"/>
              </a:lnSpc>
              <a:spcBef>
                <a:spcPts val="9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52" name="Google Shape;652;p99"/>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53" name="Google Shape;653;p99"/>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654" name="Google Shape;654;p99"/>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 2023</a:t>
            </a:r>
            <a:endParaRPr sz="500" b="0" i="0" u="none" strike="noStrike" cap="none">
              <a:solidFill>
                <a:schemeClr val="lt1"/>
              </a:solidFill>
              <a:latin typeface="Arial"/>
              <a:ea typeface="Arial"/>
              <a:cs typeface="Arial"/>
              <a:sym typeface="Arial"/>
            </a:endParaRPr>
          </a:p>
        </p:txBody>
      </p:sp>
      <p:pic>
        <p:nvPicPr>
          <p:cNvPr id="655" name="Google Shape;655;p99"/>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lor-left-mark-subhead">
  <p:cSld name="Color-left-mark-subhead">
    <p:bg>
      <p:bgPr>
        <a:gradFill>
          <a:gsLst>
            <a:gs pos="0">
              <a:schemeClr val="accent4"/>
            </a:gs>
            <a:gs pos="27000">
              <a:schemeClr val="accent4"/>
            </a:gs>
            <a:gs pos="100000">
              <a:srgbClr val="0076BE"/>
            </a:gs>
          </a:gsLst>
          <a:lin ang="1200117" scaled="0"/>
        </a:gradFill>
        <a:effectLst/>
      </p:bgPr>
    </p:bg>
    <p:spTree>
      <p:nvGrpSpPr>
        <p:cNvPr id="1" name="Shape 656"/>
        <p:cNvGrpSpPr/>
        <p:nvPr/>
      </p:nvGrpSpPr>
      <p:grpSpPr>
        <a:xfrm>
          <a:off x="0" y="0"/>
          <a:ext cx="0" cy="0"/>
          <a:chOff x="0" y="0"/>
          <a:chExt cx="0" cy="0"/>
        </a:xfrm>
      </p:grpSpPr>
      <p:pic>
        <p:nvPicPr>
          <p:cNvPr id="657" name="Google Shape;657;p100" descr="A picture containing black, white, sitting, indoor&#10;&#10;Description automatically generated"/>
          <p:cNvPicPr preferRelativeResize="0"/>
          <p:nvPr/>
        </p:nvPicPr>
        <p:blipFill rotWithShape="1">
          <a:blip r:embed="rId2">
            <a:alphaModFix amt="17000"/>
          </a:blip>
          <a:srcRect/>
          <a:stretch/>
        </p:blipFill>
        <p:spPr>
          <a:xfrm>
            <a:off x="-1" y="888138"/>
            <a:ext cx="5972035" cy="4255362"/>
          </a:xfrm>
          <a:prstGeom prst="rect">
            <a:avLst/>
          </a:prstGeom>
          <a:noFill/>
          <a:ln>
            <a:noFill/>
          </a:ln>
        </p:spPr>
      </p:pic>
      <p:sp>
        <p:nvSpPr>
          <p:cNvPr id="658" name="Google Shape;658;p100"/>
          <p:cNvSpPr txBox="1">
            <a:spLocks noGrp="1"/>
          </p:cNvSpPr>
          <p:nvPr>
            <p:ph type="title"/>
          </p:nvPr>
        </p:nvSpPr>
        <p:spPr>
          <a:xfrm>
            <a:off x="219456" y="1"/>
            <a:ext cx="8705100" cy="471300"/>
          </a:xfrm>
          <a:prstGeom prst="rect">
            <a:avLst/>
          </a:prstGeom>
          <a:noFill/>
          <a:ln>
            <a:noFill/>
          </a:ln>
        </p:spPr>
        <p:txBody>
          <a:bodyPr spcFirstLastPara="1" wrap="square" lIns="68575" tIns="102875" rIns="68575" bIns="68575" anchor="t" anchorCtr="0">
            <a:noAutofit/>
          </a:bodyPr>
          <a:lstStyle>
            <a:lvl1pPr lvl="0" algn="l" rtl="0">
              <a:lnSpc>
                <a:spcPct val="90000"/>
              </a:lnSpc>
              <a:spcBef>
                <a:spcPts val="0"/>
              </a:spcBef>
              <a:spcAft>
                <a:spcPts val="0"/>
              </a:spcAft>
              <a:buClr>
                <a:schemeClr val="lt1"/>
              </a:buClr>
              <a:buSzPts val="2400"/>
              <a:buFont typeface="Arial"/>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9" name="Google Shape;659;p100"/>
          <p:cNvSpPr txBox="1">
            <a:spLocks noGrp="1"/>
          </p:cNvSpPr>
          <p:nvPr>
            <p:ph type="body" idx="1"/>
          </p:nvPr>
        </p:nvSpPr>
        <p:spPr>
          <a:xfrm>
            <a:off x="219456" y="1143000"/>
            <a:ext cx="8705100" cy="3520200"/>
          </a:xfrm>
          <a:prstGeom prst="rect">
            <a:avLst/>
          </a:prstGeom>
          <a:noFill/>
          <a:ln>
            <a:noFill/>
          </a:ln>
        </p:spPr>
        <p:txBody>
          <a:bodyPr spcFirstLastPara="1" wrap="square" lIns="82300" tIns="34275" rIns="68575" bIns="34275" anchor="t" anchorCtr="0">
            <a:noAutofit/>
          </a:bodyPr>
          <a:lstStyle>
            <a:lvl1pPr marL="457200" lvl="0" indent="-330200" algn="l" rtl="0">
              <a:lnSpc>
                <a:spcPct val="100000"/>
              </a:lnSpc>
              <a:spcBef>
                <a:spcPts val="1000"/>
              </a:spcBef>
              <a:spcAft>
                <a:spcPts val="0"/>
              </a:spcAft>
              <a:buClr>
                <a:schemeClr val="lt1"/>
              </a:buClr>
              <a:buSzPts val="1600"/>
              <a:buChar char="•"/>
              <a:defRPr>
                <a:solidFill>
                  <a:schemeClr val="lt1"/>
                </a:solidFill>
              </a:defRPr>
            </a:lvl1pPr>
            <a:lvl2pPr marL="914400" lvl="1" indent="-317500" algn="l" rtl="0">
              <a:lnSpc>
                <a:spcPct val="100000"/>
              </a:lnSpc>
              <a:spcBef>
                <a:spcPts val="400"/>
              </a:spcBef>
              <a:spcAft>
                <a:spcPts val="0"/>
              </a:spcAft>
              <a:buClr>
                <a:schemeClr val="lt1"/>
              </a:buClr>
              <a:buSzPts val="1400"/>
              <a:buChar char="•"/>
              <a:defRPr>
                <a:solidFill>
                  <a:schemeClr val="lt1"/>
                </a:solidFill>
              </a:defRPr>
            </a:lvl2pPr>
            <a:lvl3pPr marL="1371600" lvl="2" indent="-304800" algn="l" rtl="0">
              <a:lnSpc>
                <a:spcPct val="100000"/>
              </a:lnSpc>
              <a:spcBef>
                <a:spcPts val="200"/>
              </a:spcBef>
              <a:spcAft>
                <a:spcPts val="0"/>
              </a:spcAft>
              <a:buClr>
                <a:schemeClr val="lt1"/>
              </a:buClr>
              <a:buSzPts val="1200"/>
              <a:buChar char="•"/>
              <a:defRPr>
                <a:solidFill>
                  <a:schemeClr val="lt1"/>
                </a:solidFill>
              </a:defRPr>
            </a:lvl3pPr>
            <a:lvl4pPr marL="1828800" lvl="3" indent="-304800" algn="l" rtl="0">
              <a:lnSpc>
                <a:spcPct val="100000"/>
              </a:lnSpc>
              <a:spcBef>
                <a:spcPts val="200"/>
              </a:spcBef>
              <a:spcAft>
                <a:spcPts val="0"/>
              </a:spcAft>
              <a:buClr>
                <a:schemeClr val="lt1"/>
              </a:buClr>
              <a:buSzPts val="1200"/>
              <a:buChar char="•"/>
              <a:defRPr>
                <a:solidFill>
                  <a:schemeClr val="lt1"/>
                </a:solidFill>
              </a:defRPr>
            </a:lvl4pPr>
            <a:lvl5pPr marL="2286000" lvl="4" indent="-304800" algn="l" rtl="0">
              <a:lnSpc>
                <a:spcPct val="100000"/>
              </a:lnSpc>
              <a:spcBef>
                <a:spcPts val="200"/>
              </a:spcBef>
              <a:spcAft>
                <a:spcPts val="0"/>
              </a:spcAft>
              <a:buClr>
                <a:schemeClr val="lt1"/>
              </a:buClr>
              <a:buSzPts val="1200"/>
              <a:buChar char="•"/>
              <a:defRPr>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0" name="Google Shape;660;p100"/>
          <p:cNvSpPr txBox="1">
            <a:spLocks noGrp="1"/>
          </p:cNvSpPr>
          <p:nvPr>
            <p:ph type="body" idx="2"/>
          </p:nvPr>
        </p:nvSpPr>
        <p:spPr>
          <a:xfrm>
            <a:off x="219456" y="466344"/>
            <a:ext cx="8705100" cy="246900"/>
          </a:xfrm>
          <a:prstGeom prst="rect">
            <a:avLst/>
          </a:prstGeom>
          <a:noFill/>
          <a:ln>
            <a:noFill/>
          </a:ln>
        </p:spPr>
        <p:txBody>
          <a:bodyPr spcFirstLastPara="1" wrap="square" lIns="82300" tIns="0" rIns="68575" bIns="0" anchor="t" anchorCtr="0">
            <a:noAutofit/>
          </a:bodyPr>
          <a:lstStyle>
            <a:lvl1pPr marL="457200" lvl="0" indent="-228600" algn="l" rtl="0">
              <a:lnSpc>
                <a:spcPct val="100000"/>
              </a:lnSpc>
              <a:spcBef>
                <a:spcPts val="1000"/>
              </a:spcBef>
              <a:spcAft>
                <a:spcPts val="0"/>
              </a:spcAft>
              <a:buSzPts val="2000"/>
              <a:buNone/>
              <a:defRPr sz="2000">
                <a:solidFill>
                  <a:schemeClr val="lt1"/>
                </a:solidFill>
              </a:defRPr>
            </a:lvl1pPr>
            <a:lvl2pPr marL="914400" lvl="1" indent="-317500" algn="l" rtl="0">
              <a:lnSpc>
                <a:spcPct val="100000"/>
              </a:lnSpc>
              <a:spcBef>
                <a:spcPts val="400"/>
              </a:spcBef>
              <a:spcAft>
                <a:spcPts val="0"/>
              </a:spcAft>
              <a:buClr>
                <a:schemeClr val="dk1"/>
              </a:buClr>
              <a:buSzPts val="1400"/>
              <a:buChar char="•"/>
              <a:defRPr/>
            </a:lvl2pPr>
            <a:lvl3pPr marL="1371600" lvl="2" indent="-317500" algn="l" rtl="0">
              <a:lnSpc>
                <a:spcPct val="100000"/>
              </a:lnSpc>
              <a:spcBef>
                <a:spcPts val="200"/>
              </a:spcBef>
              <a:spcAft>
                <a:spcPts val="0"/>
              </a:spcAft>
              <a:buClr>
                <a:srgbClr val="7F7F7F"/>
              </a:buClr>
              <a:buSzPts val="1400"/>
              <a:buChar char="•"/>
              <a:defRPr/>
            </a:lvl3pPr>
            <a:lvl4pPr marL="1828800" lvl="3" indent="-317500" algn="l" rtl="0">
              <a:lnSpc>
                <a:spcPct val="100000"/>
              </a:lnSpc>
              <a:spcBef>
                <a:spcPts val="200"/>
              </a:spcBef>
              <a:spcAft>
                <a:spcPts val="0"/>
              </a:spcAft>
              <a:buClr>
                <a:srgbClr val="7F7F7F"/>
              </a:buClr>
              <a:buSzPts val="1400"/>
              <a:buChar char="•"/>
              <a:defRPr/>
            </a:lvl4pPr>
            <a:lvl5pPr marL="2286000" lvl="4" indent="-317500" algn="l" rtl="0">
              <a:lnSpc>
                <a:spcPct val="100000"/>
              </a:lnSpc>
              <a:spcBef>
                <a:spcPts val="200"/>
              </a:spcBef>
              <a:spcAft>
                <a:spcPts val="0"/>
              </a:spcAft>
              <a:buClr>
                <a:srgbClr val="7F7F7F"/>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grpSp>
        <p:nvGrpSpPr>
          <p:cNvPr id="661" name="Google Shape;661;p100"/>
          <p:cNvGrpSpPr/>
          <p:nvPr/>
        </p:nvGrpSpPr>
        <p:grpSpPr>
          <a:xfrm>
            <a:off x="336388" y="823098"/>
            <a:ext cx="959968" cy="26680"/>
            <a:chOff x="4550759" y="4178160"/>
            <a:chExt cx="4289401" cy="119160"/>
          </a:xfrm>
        </p:grpSpPr>
        <p:sp>
          <p:nvSpPr>
            <p:cNvPr id="662" name="Google Shape;662;p100"/>
            <p:cNvSpPr/>
            <p:nvPr/>
          </p:nvSpPr>
          <p:spPr>
            <a:xfrm>
              <a:off x="6012360" y="4178160"/>
              <a:ext cx="1391042" cy="119160"/>
            </a:xfrm>
            <a:custGeom>
              <a:avLst/>
              <a:gdLst/>
              <a:ahLst/>
              <a:cxnLst/>
              <a:rect l="l" t="t" r="r" b="b"/>
              <a:pathLst>
                <a:path w="3865" h="332" extrusionOk="0">
                  <a:moveTo>
                    <a:pt x="0" y="332"/>
                  </a:moveTo>
                  <a:lnTo>
                    <a:pt x="3747" y="332"/>
                  </a:lnTo>
                  <a:lnTo>
                    <a:pt x="3865" y="0"/>
                  </a:lnTo>
                  <a:lnTo>
                    <a:pt x="117" y="0"/>
                  </a:lnTo>
                  <a:close/>
                </a:path>
              </a:pathLst>
            </a:custGeom>
            <a:solidFill>
              <a:schemeClr val="lt1">
                <a:alpha val="60000"/>
              </a:schemeClr>
            </a:solidFill>
            <a:ln>
              <a:noFill/>
            </a:ln>
          </p:spPr>
          <p:txBody>
            <a:bodyPr spcFirstLastPara="1" wrap="square" lIns="67500" tIns="33750" rIns="67500" bIns="33750" anchor="ctr" anchorCtr="1">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3" name="Google Shape;663;p100"/>
            <p:cNvSpPr/>
            <p:nvPr/>
          </p:nvSpPr>
          <p:spPr>
            <a:xfrm>
              <a:off x="4550759" y="4178160"/>
              <a:ext cx="1383844" cy="119160"/>
            </a:xfrm>
            <a:custGeom>
              <a:avLst/>
              <a:gdLst/>
              <a:ahLst/>
              <a:cxnLst/>
              <a:rect l="l" t="t" r="r" b="b"/>
              <a:pathLst>
                <a:path w="3845" h="332" extrusionOk="0">
                  <a:moveTo>
                    <a:pt x="3845" y="0"/>
                  </a:moveTo>
                  <a:lnTo>
                    <a:pt x="127" y="0"/>
                  </a:lnTo>
                  <a:lnTo>
                    <a:pt x="0" y="332"/>
                  </a:lnTo>
                  <a:lnTo>
                    <a:pt x="3728" y="332"/>
                  </a:lnTo>
                  <a:close/>
                </a:path>
              </a:pathLst>
            </a:custGeom>
            <a:solidFill>
              <a:schemeClr val="lt1"/>
            </a:solidFill>
            <a:ln>
              <a:noFill/>
            </a:ln>
          </p:spPr>
          <p:txBody>
            <a:bodyPr spcFirstLastPara="1" wrap="square" lIns="67500" tIns="33750" rIns="67500" bIns="33750" anchor="ctr" anchorCtr="1">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4" name="Google Shape;664;p100"/>
            <p:cNvSpPr/>
            <p:nvPr/>
          </p:nvSpPr>
          <p:spPr>
            <a:xfrm>
              <a:off x="7480799" y="4178160"/>
              <a:ext cx="1359361" cy="119160"/>
            </a:xfrm>
            <a:custGeom>
              <a:avLst/>
              <a:gdLst/>
              <a:ahLst/>
              <a:cxnLst/>
              <a:rect l="l" t="t" r="r" b="b"/>
              <a:pathLst>
                <a:path w="3777" h="332" extrusionOk="0">
                  <a:moveTo>
                    <a:pt x="118" y="0"/>
                  </a:moveTo>
                  <a:lnTo>
                    <a:pt x="0" y="332"/>
                  </a:lnTo>
                  <a:lnTo>
                    <a:pt x="3650" y="332"/>
                  </a:lnTo>
                  <a:lnTo>
                    <a:pt x="3777" y="0"/>
                  </a:lnTo>
                  <a:close/>
                </a:path>
              </a:pathLst>
            </a:custGeom>
            <a:solidFill>
              <a:schemeClr val="lt1">
                <a:alpha val="29409"/>
              </a:schemeClr>
            </a:solidFill>
            <a:ln>
              <a:noFill/>
            </a:ln>
          </p:spPr>
          <p:txBody>
            <a:bodyPr spcFirstLastPara="1" wrap="square" lIns="67500" tIns="33750" rIns="67500" bIns="33750" anchor="ctr" anchorCtr="1">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65" name="Google Shape;665;p100"/>
          <p:cNvSpPr txBox="1"/>
          <p:nvPr/>
        </p:nvSpPr>
        <p:spPr>
          <a:xfrm>
            <a:off x="182392" y="4824761"/>
            <a:ext cx="217500" cy="274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chemeClr val="lt1"/>
                </a:solidFill>
                <a:latin typeface="Arial"/>
                <a:ea typeface="Arial"/>
                <a:cs typeface="Arial"/>
                <a:sym typeface="Arial"/>
              </a:rPr>
              <a:t>‹#›</a:t>
            </a:fld>
            <a:endParaRPr sz="1000" b="0" i="0" u="none" strike="noStrike" cap="none">
              <a:solidFill>
                <a:schemeClr val="lt1"/>
              </a:solidFill>
              <a:latin typeface="Arial"/>
              <a:ea typeface="Arial"/>
              <a:cs typeface="Arial"/>
              <a:sym typeface="Arial"/>
            </a:endParaRPr>
          </a:p>
        </p:txBody>
      </p:sp>
      <p:cxnSp>
        <p:nvCxnSpPr>
          <p:cNvPr id="666" name="Google Shape;666;p100"/>
          <p:cNvCxnSpPr/>
          <p:nvPr/>
        </p:nvCxnSpPr>
        <p:spPr>
          <a:xfrm>
            <a:off x="439379" y="4916360"/>
            <a:ext cx="0" cy="91500"/>
          </a:xfrm>
          <a:prstGeom prst="straightConnector1">
            <a:avLst/>
          </a:prstGeom>
          <a:noFill/>
          <a:ln w="9525" cap="flat" cmpd="sng">
            <a:solidFill>
              <a:schemeClr val="lt1">
                <a:alpha val="49410"/>
              </a:schemeClr>
            </a:solidFill>
            <a:prstDash val="solid"/>
            <a:miter lim="800000"/>
            <a:headEnd type="none" w="sm" len="sm"/>
            <a:tailEnd type="none" w="sm" len="sm"/>
          </a:ln>
        </p:spPr>
      </p:cxnSp>
      <p:grpSp>
        <p:nvGrpSpPr>
          <p:cNvPr id="667" name="Google Shape;667;p100"/>
          <p:cNvGrpSpPr/>
          <p:nvPr/>
        </p:nvGrpSpPr>
        <p:grpSpPr>
          <a:xfrm>
            <a:off x="5932448" y="4839276"/>
            <a:ext cx="2893703" cy="437700"/>
            <a:chOff x="5932448" y="4839276"/>
            <a:chExt cx="2893703" cy="437700"/>
          </a:xfrm>
        </p:grpSpPr>
        <p:sp>
          <p:nvSpPr>
            <p:cNvPr id="668" name="Google Shape;668;p100"/>
            <p:cNvSpPr txBox="1"/>
            <p:nvPr/>
          </p:nvSpPr>
          <p:spPr>
            <a:xfrm>
              <a:off x="5932448" y="4860425"/>
              <a:ext cx="1692600" cy="220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Securing your cloud transformation</a:t>
              </a:r>
              <a:endParaRPr sz="1100" b="0" i="0" u="none" strike="noStrike" cap="none">
                <a:solidFill>
                  <a:srgbClr val="000000"/>
                </a:solidFill>
                <a:latin typeface="Arial"/>
                <a:ea typeface="Arial"/>
                <a:cs typeface="Arial"/>
                <a:sym typeface="Arial"/>
              </a:endParaRPr>
            </a:p>
          </p:txBody>
        </p:sp>
        <p:sp>
          <p:nvSpPr>
            <p:cNvPr id="669" name="Google Shape;669;p100"/>
            <p:cNvSpPr/>
            <p:nvPr/>
          </p:nvSpPr>
          <p:spPr>
            <a:xfrm>
              <a:off x="7851401" y="4844351"/>
              <a:ext cx="974750" cy="201173"/>
            </a:xfrm>
            <a:custGeom>
              <a:avLst/>
              <a:gdLst/>
              <a:ahLst/>
              <a:cxnLst/>
              <a:rect l="l" t="t" r="r" b="b"/>
              <a:pathLst>
                <a:path w="28002" h="5780" extrusionOk="0">
                  <a:moveTo>
                    <a:pt x="9342" y="2935"/>
                  </a:moveTo>
                  <a:cubicBezTo>
                    <a:pt x="9488" y="3865"/>
                    <a:pt x="8686" y="4394"/>
                    <a:pt x="7865" y="4449"/>
                  </a:cubicBezTo>
                  <a:cubicBezTo>
                    <a:pt x="7464" y="5179"/>
                    <a:pt x="6606" y="5780"/>
                    <a:pt x="5384" y="5780"/>
                  </a:cubicBezTo>
                  <a:cubicBezTo>
                    <a:pt x="4819" y="5780"/>
                    <a:pt x="4363" y="5689"/>
                    <a:pt x="3925" y="5452"/>
                  </a:cubicBezTo>
                  <a:cubicBezTo>
                    <a:pt x="3816" y="5470"/>
                    <a:pt x="3706" y="5489"/>
                    <a:pt x="3597" y="5489"/>
                  </a:cubicBezTo>
                  <a:cubicBezTo>
                    <a:pt x="3177" y="5489"/>
                    <a:pt x="2885" y="5398"/>
                    <a:pt x="2593" y="5069"/>
                  </a:cubicBezTo>
                  <a:cubicBezTo>
                    <a:pt x="3177" y="4321"/>
                    <a:pt x="4928" y="2971"/>
                    <a:pt x="7080" y="3665"/>
                  </a:cubicBezTo>
                  <a:cubicBezTo>
                    <a:pt x="8230" y="4048"/>
                    <a:pt x="8521" y="3172"/>
                    <a:pt x="8230" y="2845"/>
                  </a:cubicBezTo>
                  <a:cubicBezTo>
                    <a:pt x="7153" y="1623"/>
                    <a:pt x="4709" y="2717"/>
                    <a:pt x="4618" y="2808"/>
                  </a:cubicBezTo>
                  <a:cubicBezTo>
                    <a:pt x="5585" y="1349"/>
                    <a:pt x="9014" y="929"/>
                    <a:pt x="9342" y="2935"/>
                  </a:cubicBezTo>
                  <a:close/>
                  <a:moveTo>
                    <a:pt x="6041" y="1258"/>
                  </a:moveTo>
                  <a:cubicBezTo>
                    <a:pt x="6059" y="1258"/>
                    <a:pt x="5275" y="966"/>
                    <a:pt x="4181" y="1440"/>
                  </a:cubicBezTo>
                  <a:cubicBezTo>
                    <a:pt x="4162" y="1459"/>
                    <a:pt x="4035" y="1386"/>
                    <a:pt x="4035" y="1386"/>
                  </a:cubicBezTo>
                  <a:cubicBezTo>
                    <a:pt x="5092" y="692"/>
                    <a:pt x="6023" y="401"/>
                    <a:pt x="6807" y="510"/>
                  </a:cubicBezTo>
                  <a:cubicBezTo>
                    <a:pt x="6315" y="73"/>
                    <a:pt x="5749" y="0"/>
                    <a:pt x="4928" y="0"/>
                  </a:cubicBezTo>
                  <a:cubicBezTo>
                    <a:pt x="4016" y="0"/>
                    <a:pt x="3213" y="346"/>
                    <a:pt x="2721" y="875"/>
                  </a:cubicBezTo>
                  <a:cubicBezTo>
                    <a:pt x="2557" y="838"/>
                    <a:pt x="2393" y="820"/>
                    <a:pt x="2229" y="820"/>
                  </a:cubicBezTo>
                  <a:cubicBezTo>
                    <a:pt x="1006" y="820"/>
                    <a:pt x="-69" y="1933"/>
                    <a:pt x="4" y="3190"/>
                  </a:cubicBezTo>
                  <a:cubicBezTo>
                    <a:pt x="77" y="4449"/>
                    <a:pt x="1444" y="5252"/>
                    <a:pt x="2229" y="5033"/>
                  </a:cubicBezTo>
                  <a:cubicBezTo>
                    <a:pt x="2247" y="5033"/>
                    <a:pt x="2265" y="5033"/>
                    <a:pt x="2284" y="5033"/>
                  </a:cubicBezTo>
                  <a:cubicBezTo>
                    <a:pt x="2466" y="4193"/>
                    <a:pt x="3177" y="2261"/>
                    <a:pt x="6041" y="1258"/>
                  </a:cubicBezTo>
                  <a:close/>
                  <a:moveTo>
                    <a:pt x="12625" y="2407"/>
                  </a:moveTo>
                  <a:cubicBezTo>
                    <a:pt x="12771" y="1769"/>
                    <a:pt x="12771" y="1769"/>
                    <a:pt x="12771" y="1769"/>
                  </a:cubicBezTo>
                  <a:cubicBezTo>
                    <a:pt x="10309" y="1769"/>
                    <a:pt x="10309" y="1769"/>
                    <a:pt x="10309" y="1769"/>
                  </a:cubicBezTo>
                  <a:cubicBezTo>
                    <a:pt x="10254" y="2006"/>
                    <a:pt x="10254" y="2006"/>
                    <a:pt x="10254" y="2006"/>
                  </a:cubicBezTo>
                  <a:cubicBezTo>
                    <a:pt x="10236" y="2115"/>
                    <a:pt x="10254" y="2206"/>
                    <a:pt x="10309" y="2279"/>
                  </a:cubicBezTo>
                  <a:cubicBezTo>
                    <a:pt x="10364" y="2352"/>
                    <a:pt x="10437" y="2389"/>
                    <a:pt x="10546" y="2389"/>
                  </a:cubicBezTo>
                  <a:cubicBezTo>
                    <a:pt x="11696" y="2389"/>
                    <a:pt x="11696" y="2389"/>
                    <a:pt x="11696" y="2389"/>
                  </a:cubicBezTo>
                  <a:cubicBezTo>
                    <a:pt x="9671" y="4157"/>
                    <a:pt x="9671" y="4157"/>
                    <a:pt x="9671" y="4157"/>
                  </a:cubicBezTo>
                  <a:cubicBezTo>
                    <a:pt x="9543" y="4759"/>
                    <a:pt x="9543" y="4759"/>
                    <a:pt x="9543" y="4759"/>
                  </a:cubicBezTo>
                  <a:cubicBezTo>
                    <a:pt x="12133" y="4759"/>
                    <a:pt x="12133" y="4759"/>
                    <a:pt x="12133" y="4759"/>
                  </a:cubicBezTo>
                  <a:cubicBezTo>
                    <a:pt x="12297" y="4102"/>
                    <a:pt x="12297" y="4102"/>
                    <a:pt x="12297" y="4102"/>
                  </a:cubicBezTo>
                  <a:cubicBezTo>
                    <a:pt x="10637" y="4102"/>
                    <a:pt x="10637" y="4102"/>
                    <a:pt x="10637" y="4102"/>
                  </a:cubicBezTo>
                  <a:close/>
                  <a:moveTo>
                    <a:pt x="14267" y="2917"/>
                  </a:moveTo>
                  <a:cubicBezTo>
                    <a:pt x="14231" y="2917"/>
                    <a:pt x="14103" y="2898"/>
                    <a:pt x="14049" y="2881"/>
                  </a:cubicBezTo>
                  <a:cubicBezTo>
                    <a:pt x="13684" y="2790"/>
                    <a:pt x="13520" y="2699"/>
                    <a:pt x="13538" y="2571"/>
                  </a:cubicBezTo>
                  <a:cubicBezTo>
                    <a:pt x="13556" y="2480"/>
                    <a:pt x="13611" y="2425"/>
                    <a:pt x="13684" y="2370"/>
                  </a:cubicBezTo>
                  <a:cubicBezTo>
                    <a:pt x="13775" y="2334"/>
                    <a:pt x="13885" y="2297"/>
                    <a:pt x="14049" y="2297"/>
                  </a:cubicBezTo>
                  <a:cubicBezTo>
                    <a:pt x="14194" y="2297"/>
                    <a:pt x="14322" y="2334"/>
                    <a:pt x="14395" y="2407"/>
                  </a:cubicBezTo>
                  <a:cubicBezTo>
                    <a:pt x="14413" y="2443"/>
                    <a:pt x="14431" y="2462"/>
                    <a:pt x="14468" y="2498"/>
                  </a:cubicBezTo>
                  <a:cubicBezTo>
                    <a:pt x="14504" y="2626"/>
                    <a:pt x="14595" y="2680"/>
                    <a:pt x="14741" y="2680"/>
                  </a:cubicBezTo>
                  <a:cubicBezTo>
                    <a:pt x="15234" y="2680"/>
                    <a:pt x="15234" y="2680"/>
                    <a:pt x="15234" y="2680"/>
                  </a:cubicBezTo>
                  <a:cubicBezTo>
                    <a:pt x="15289" y="2389"/>
                    <a:pt x="15216" y="2152"/>
                    <a:pt x="15052" y="1951"/>
                  </a:cubicBezTo>
                  <a:cubicBezTo>
                    <a:pt x="14851" y="1787"/>
                    <a:pt x="14559" y="1696"/>
                    <a:pt x="14176" y="1696"/>
                  </a:cubicBezTo>
                  <a:cubicBezTo>
                    <a:pt x="13812" y="1696"/>
                    <a:pt x="13501" y="1787"/>
                    <a:pt x="13228" y="1951"/>
                  </a:cubicBezTo>
                  <a:cubicBezTo>
                    <a:pt x="12972" y="2152"/>
                    <a:pt x="12808" y="2389"/>
                    <a:pt x="12735" y="2662"/>
                  </a:cubicBezTo>
                  <a:cubicBezTo>
                    <a:pt x="12698" y="2898"/>
                    <a:pt x="12717" y="3063"/>
                    <a:pt x="12844" y="3209"/>
                  </a:cubicBezTo>
                  <a:cubicBezTo>
                    <a:pt x="12954" y="3336"/>
                    <a:pt x="13191" y="3464"/>
                    <a:pt x="13556" y="3555"/>
                  </a:cubicBezTo>
                  <a:cubicBezTo>
                    <a:pt x="13629" y="3574"/>
                    <a:pt x="13720" y="3592"/>
                    <a:pt x="13848" y="3628"/>
                  </a:cubicBezTo>
                  <a:cubicBezTo>
                    <a:pt x="14158" y="3683"/>
                    <a:pt x="14286" y="3792"/>
                    <a:pt x="14249" y="3920"/>
                  </a:cubicBezTo>
                  <a:cubicBezTo>
                    <a:pt x="14231" y="4011"/>
                    <a:pt x="14176" y="4084"/>
                    <a:pt x="14067" y="4139"/>
                  </a:cubicBezTo>
                  <a:cubicBezTo>
                    <a:pt x="13957" y="4193"/>
                    <a:pt x="13848" y="4212"/>
                    <a:pt x="13702" y="4212"/>
                  </a:cubicBezTo>
                  <a:cubicBezTo>
                    <a:pt x="13520" y="4212"/>
                    <a:pt x="13374" y="4175"/>
                    <a:pt x="13282" y="4102"/>
                  </a:cubicBezTo>
                  <a:cubicBezTo>
                    <a:pt x="13191" y="4029"/>
                    <a:pt x="13155" y="3920"/>
                    <a:pt x="13191" y="3774"/>
                  </a:cubicBezTo>
                  <a:cubicBezTo>
                    <a:pt x="12425" y="3774"/>
                    <a:pt x="12425" y="3774"/>
                    <a:pt x="12425" y="3774"/>
                  </a:cubicBezTo>
                  <a:cubicBezTo>
                    <a:pt x="12407" y="3811"/>
                    <a:pt x="12407" y="3811"/>
                    <a:pt x="12407" y="3811"/>
                  </a:cubicBezTo>
                  <a:cubicBezTo>
                    <a:pt x="12334" y="4139"/>
                    <a:pt x="12388" y="4394"/>
                    <a:pt x="12571" y="4558"/>
                  </a:cubicBezTo>
                  <a:cubicBezTo>
                    <a:pt x="12735" y="4722"/>
                    <a:pt x="13045" y="4814"/>
                    <a:pt x="13465" y="4814"/>
                  </a:cubicBezTo>
                  <a:cubicBezTo>
                    <a:pt x="13921" y="4814"/>
                    <a:pt x="14267" y="4741"/>
                    <a:pt x="14541" y="4576"/>
                  </a:cubicBezTo>
                  <a:cubicBezTo>
                    <a:pt x="14814" y="4394"/>
                    <a:pt x="14997" y="4139"/>
                    <a:pt x="15070" y="3811"/>
                  </a:cubicBezTo>
                  <a:cubicBezTo>
                    <a:pt x="15125" y="3574"/>
                    <a:pt x="15088" y="3391"/>
                    <a:pt x="14979" y="3263"/>
                  </a:cubicBezTo>
                  <a:cubicBezTo>
                    <a:pt x="14869" y="3136"/>
                    <a:pt x="14614" y="3026"/>
                    <a:pt x="14267" y="2917"/>
                  </a:cubicBezTo>
                  <a:close/>
                  <a:moveTo>
                    <a:pt x="17076" y="3902"/>
                  </a:moveTo>
                  <a:cubicBezTo>
                    <a:pt x="17022" y="3938"/>
                    <a:pt x="16985" y="3956"/>
                    <a:pt x="16967" y="3975"/>
                  </a:cubicBezTo>
                  <a:cubicBezTo>
                    <a:pt x="16949" y="4011"/>
                    <a:pt x="16839" y="4084"/>
                    <a:pt x="16821" y="4084"/>
                  </a:cubicBezTo>
                  <a:cubicBezTo>
                    <a:pt x="16711" y="4139"/>
                    <a:pt x="16602" y="4157"/>
                    <a:pt x="16474" y="4157"/>
                  </a:cubicBezTo>
                  <a:cubicBezTo>
                    <a:pt x="16274" y="4157"/>
                    <a:pt x="16146" y="4102"/>
                    <a:pt x="16073" y="3975"/>
                  </a:cubicBezTo>
                  <a:cubicBezTo>
                    <a:pt x="15982" y="3847"/>
                    <a:pt x="15964" y="3592"/>
                    <a:pt x="16037" y="3245"/>
                  </a:cubicBezTo>
                  <a:cubicBezTo>
                    <a:pt x="16128" y="2898"/>
                    <a:pt x="16237" y="2662"/>
                    <a:pt x="16420" y="2516"/>
                  </a:cubicBezTo>
                  <a:cubicBezTo>
                    <a:pt x="16547" y="2407"/>
                    <a:pt x="16693" y="2352"/>
                    <a:pt x="16857" y="2352"/>
                  </a:cubicBezTo>
                  <a:cubicBezTo>
                    <a:pt x="17040" y="2352"/>
                    <a:pt x="17168" y="2407"/>
                    <a:pt x="17241" y="2516"/>
                  </a:cubicBezTo>
                  <a:cubicBezTo>
                    <a:pt x="17259" y="2553"/>
                    <a:pt x="17295" y="2607"/>
                    <a:pt x="17314" y="2680"/>
                  </a:cubicBezTo>
                  <a:cubicBezTo>
                    <a:pt x="18098" y="2680"/>
                    <a:pt x="18098" y="2680"/>
                    <a:pt x="18098" y="2680"/>
                  </a:cubicBezTo>
                  <a:cubicBezTo>
                    <a:pt x="18098" y="2462"/>
                    <a:pt x="18043" y="2261"/>
                    <a:pt x="17934" y="2097"/>
                  </a:cubicBezTo>
                  <a:cubicBezTo>
                    <a:pt x="17752" y="1824"/>
                    <a:pt x="17441" y="1696"/>
                    <a:pt x="16985" y="1696"/>
                  </a:cubicBezTo>
                  <a:cubicBezTo>
                    <a:pt x="16547" y="1696"/>
                    <a:pt x="16183" y="1842"/>
                    <a:pt x="15891" y="2115"/>
                  </a:cubicBezTo>
                  <a:cubicBezTo>
                    <a:pt x="15599" y="2389"/>
                    <a:pt x="15398" y="2753"/>
                    <a:pt x="15271" y="3245"/>
                  </a:cubicBezTo>
                  <a:cubicBezTo>
                    <a:pt x="15161" y="3738"/>
                    <a:pt x="15198" y="4139"/>
                    <a:pt x="15380" y="4394"/>
                  </a:cubicBezTo>
                  <a:cubicBezTo>
                    <a:pt x="15544" y="4686"/>
                    <a:pt x="15854" y="4814"/>
                    <a:pt x="16292" y="4814"/>
                  </a:cubicBezTo>
                  <a:cubicBezTo>
                    <a:pt x="16638" y="4814"/>
                    <a:pt x="16949" y="4722"/>
                    <a:pt x="17222" y="4558"/>
                  </a:cubicBezTo>
                  <a:cubicBezTo>
                    <a:pt x="17496" y="4394"/>
                    <a:pt x="17697" y="4157"/>
                    <a:pt x="17861" y="3829"/>
                  </a:cubicBezTo>
                  <a:cubicBezTo>
                    <a:pt x="17295" y="3829"/>
                    <a:pt x="17295" y="3829"/>
                    <a:pt x="17295" y="3829"/>
                  </a:cubicBezTo>
                  <a:cubicBezTo>
                    <a:pt x="17204" y="3829"/>
                    <a:pt x="17131" y="3847"/>
                    <a:pt x="17076" y="3902"/>
                  </a:cubicBezTo>
                  <a:close/>
                  <a:moveTo>
                    <a:pt x="20505" y="3574"/>
                  </a:moveTo>
                  <a:cubicBezTo>
                    <a:pt x="20451" y="3865"/>
                    <a:pt x="20341" y="4102"/>
                    <a:pt x="20195" y="4266"/>
                  </a:cubicBezTo>
                  <a:cubicBezTo>
                    <a:pt x="20050" y="4449"/>
                    <a:pt x="19886" y="4558"/>
                    <a:pt x="19721" y="4631"/>
                  </a:cubicBezTo>
                  <a:cubicBezTo>
                    <a:pt x="19539" y="4722"/>
                    <a:pt x="19357" y="4777"/>
                    <a:pt x="19174" y="4795"/>
                  </a:cubicBezTo>
                  <a:cubicBezTo>
                    <a:pt x="18992" y="4814"/>
                    <a:pt x="18846" y="4814"/>
                    <a:pt x="18700" y="4814"/>
                  </a:cubicBezTo>
                  <a:cubicBezTo>
                    <a:pt x="18444" y="4814"/>
                    <a:pt x="18207" y="4741"/>
                    <a:pt x="18043" y="4595"/>
                  </a:cubicBezTo>
                  <a:cubicBezTo>
                    <a:pt x="17879" y="4449"/>
                    <a:pt x="17824" y="4212"/>
                    <a:pt x="17916" y="3865"/>
                  </a:cubicBezTo>
                  <a:cubicBezTo>
                    <a:pt x="17988" y="3555"/>
                    <a:pt x="18116" y="3336"/>
                    <a:pt x="18335" y="3190"/>
                  </a:cubicBezTo>
                  <a:cubicBezTo>
                    <a:pt x="18554" y="3063"/>
                    <a:pt x="18809" y="2971"/>
                    <a:pt x="19101" y="2917"/>
                  </a:cubicBezTo>
                  <a:cubicBezTo>
                    <a:pt x="19138" y="2917"/>
                    <a:pt x="19357" y="2881"/>
                    <a:pt x="19430" y="2881"/>
                  </a:cubicBezTo>
                  <a:cubicBezTo>
                    <a:pt x="19776" y="2826"/>
                    <a:pt x="19958" y="2735"/>
                    <a:pt x="19995" y="2589"/>
                  </a:cubicBezTo>
                  <a:cubicBezTo>
                    <a:pt x="20013" y="2480"/>
                    <a:pt x="19977" y="2407"/>
                    <a:pt x="19867" y="2370"/>
                  </a:cubicBezTo>
                  <a:cubicBezTo>
                    <a:pt x="19758" y="2334"/>
                    <a:pt x="19649" y="2316"/>
                    <a:pt x="19557" y="2316"/>
                  </a:cubicBezTo>
                  <a:cubicBezTo>
                    <a:pt x="19448" y="2316"/>
                    <a:pt x="19357" y="2334"/>
                    <a:pt x="19265" y="2370"/>
                  </a:cubicBezTo>
                  <a:cubicBezTo>
                    <a:pt x="19174" y="2389"/>
                    <a:pt x="19101" y="2443"/>
                    <a:pt x="19046" y="2534"/>
                  </a:cubicBezTo>
                  <a:cubicBezTo>
                    <a:pt x="18298" y="2534"/>
                    <a:pt x="18298" y="2534"/>
                    <a:pt x="18298" y="2534"/>
                  </a:cubicBezTo>
                  <a:cubicBezTo>
                    <a:pt x="18371" y="2297"/>
                    <a:pt x="18517" y="2115"/>
                    <a:pt x="18736" y="1951"/>
                  </a:cubicBezTo>
                  <a:cubicBezTo>
                    <a:pt x="18973" y="1787"/>
                    <a:pt x="19284" y="1696"/>
                    <a:pt x="19667" y="1696"/>
                  </a:cubicBezTo>
                  <a:cubicBezTo>
                    <a:pt x="20086" y="1696"/>
                    <a:pt x="20396" y="1769"/>
                    <a:pt x="20560" y="1915"/>
                  </a:cubicBezTo>
                  <a:cubicBezTo>
                    <a:pt x="20743" y="2061"/>
                    <a:pt x="20816" y="2279"/>
                    <a:pt x="20743" y="2534"/>
                  </a:cubicBezTo>
                  <a:close/>
                  <a:moveTo>
                    <a:pt x="19849" y="3245"/>
                  </a:moveTo>
                  <a:cubicBezTo>
                    <a:pt x="19740" y="3300"/>
                    <a:pt x="19576" y="3355"/>
                    <a:pt x="19375" y="3391"/>
                  </a:cubicBezTo>
                  <a:cubicBezTo>
                    <a:pt x="19101" y="3446"/>
                    <a:pt x="19101" y="3446"/>
                    <a:pt x="19101" y="3446"/>
                  </a:cubicBezTo>
                  <a:cubicBezTo>
                    <a:pt x="18955" y="3501"/>
                    <a:pt x="18864" y="3537"/>
                    <a:pt x="18773" y="3592"/>
                  </a:cubicBezTo>
                  <a:cubicBezTo>
                    <a:pt x="18718" y="3683"/>
                    <a:pt x="18663" y="3774"/>
                    <a:pt x="18645" y="3847"/>
                  </a:cubicBezTo>
                  <a:cubicBezTo>
                    <a:pt x="18627" y="3956"/>
                    <a:pt x="18627" y="4048"/>
                    <a:pt x="18681" y="4120"/>
                  </a:cubicBezTo>
                  <a:cubicBezTo>
                    <a:pt x="18736" y="4175"/>
                    <a:pt x="18827" y="4212"/>
                    <a:pt x="18955" y="4212"/>
                  </a:cubicBezTo>
                  <a:cubicBezTo>
                    <a:pt x="19174" y="4212"/>
                    <a:pt x="19338" y="4157"/>
                    <a:pt x="19503" y="4029"/>
                  </a:cubicBezTo>
                  <a:cubicBezTo>
                    <a:pt x="19649" y="3902"/>
                    <a:pt x="19740" y="3738"/>
                    <a:pt x="19794" y="3537"/>
                  </a:cubicBezTo>
                  <a:close/>
                  <a:moveTo>
                    <a:pt x="22038" y="984"/>
                  </a:moveTo>
                  <a:cubicBezTo>
                    <a:pt x="21983" y="911"/>
                    <a:pt x="21892" y="893"/>
                    <a:pt x="21801" y="893"/>
                  </a:cubicBezTo>
                  <a:cubicBezTo>
                    <a:pt x="21381" y="893"/>
                    <a:pt x="21381" y="893"/>
                    <a:pt x="21381" y="893"/>
                  </a:cubicBezTo>
                  <a:cubicBezTo>
                    <a:pt x="20505" y="4759"/>
                    <a:pt x="20505" y="4759"/>
                    <a:pt x="20505" y="4759"/>
                  </a:cubicBezTo>
                  <a:cubicBezTo>
                    <a:pt x="21290" y="4759"/>
                    <a:pt x="21290" y="4759"/>
                    <a:pt x="21290" y="4759"/>
                  </a:cubicBezTo>
                  <a:cubicBezTo>
                    <a:pt x="22092" y="1258"/>
                    <a:pt x="22092" y="1258"/>
                    <a:pt x="22092" y="1258"/>
                  </a:cubicBezTo>
                  <a:cubicBezTo>
                    <a:pt x="22111" y="1148"/>
                    <a:pt x="22092" y="1057"/>
                    <a:pt x="22038" y="984"/>
                  </a:cubicBezTo>
                  <a:close/>
                  <a:moveTo>
                    <a:pt x="23844" y="3829"/>
                  </a:moveTo>
                  <a:cubicBezTo>
                    <a:pt x="24409" y="3829"/>
                    <a:pt x="24409" y="3829"/>
                    <a:pt x="24409" y="3829"/>
                  </a:cubicBezTo>
                  <a:cubicBezTo>
                    <a:pt x="24245" y="4157"/>
                    <a:pt x="24026" y="4394"/>
                    <a:pt x="23771" y="4558"/>
                  </a:cubicBezTo>
                  <a:cubicBezTo>
                    <a:pt x="23497" y="4722"/>
                    <a:pt x="23187" y="4814"/>
                    <a:pt x="22822" y="4814"/>
                  </a:cubicBezTo>
                  <a:cubicBezTo>
                    <a:pt x="22402" y="4814"/>
                    <a:pt x="22092" y="4686"/>
                    <a:pt x="21910" y="4394"/>
                  </a:cubicBezTo>
                  <a:cubicBezTo>
                    <a:pt x="21746" y="4139"/>
                    <a:pt x="21710" y="3738"/>
                    <a:pt x="21819" y="3245"/>
                  </a:cubicBezTo>
                  <a:cubicBezTo>
                    <a:pt x="21928" y="2753"/>
                    <a:pt x="22129" y="2389"/>
                    <a:pt x="22421" y="2115"/>
                  </a:cubicBezTo>
                  <a:cubicBezTo>
                    <a:pt x="22731" y="1842"/>
                    <a:pt x="23096" y="1696"/>
                    <a:pt x="23534" y="1696"/>
                  </a:cubicBezTo>
                  <a:cubicBezTo>
                    <a:pt x="23971" y="1696"/>
                    <a:pt x="24299" y="1824"/>
                    <a:pt x="24482" y="2097"/>
                  </a:cubicBezTo>
                  <a:cubicBezTo>
                    <a:pt x="24664" y="2389"/>
                    <a:pt x="24701" y="2772"/>
                    <a:pt x="24573" y="3263"/>
                  </a:cubicBezTo>
                  <a:cubicBezTo>
                    <a:pt x="24573" y="3300"/>
                    <a:pt x="24537" y="3446"/>
                    <a:pt x="24518" y="3464"/>
                  </a:cubicBezTo>
                  <a:cubicBezTo>
                    <a:pt x="22567" y="3464"/>
                    <a:pt x="22567" y="3464"/>
                    <a:pt x="22567" y="3464"/>
                  </a:cubicBezTo>
                  <a:cubicBezTo>
                    <a:pt x="22530" y="3701"/>
                    <a:pt x="22548" y="3865"/>
                    <a:pt x="22621" y="3975"/>
                  </a:cubicBezTo>
                  <a:cubicBezTo>
                    <a:pt x="22694" y="4102"/>
                    <a:pt x="22822" y="4175"/>
                    <a:pt x="23023" y="4157"/>
                  </a:cubicBezTo>
                  <a:cubicBezTo>
                    <a:pt x="23297" y="4157"/>
                    <a:pt x="23406" y="4066"/>
                    <a:pt x="23443" y="4048"/>
                  </a:cubicBezTo>
                  <a:cubicBezTo>
                    <a:pt x="23461" y="4029"/>
                    <a:pt x="23552" y="3938"/>
                    <a:pt x="23625" y="3902"/>
                  </a:cubicBezTo>
                  <a:cubicBezTo>
                    <a:pt x="23680" y="3847"/>
                    <a:pt x="23753" y="3829"/>
                    <a:pt x="23844" y="3829"/>
                  </a:cubicBezTo>
                  <a:close/>
                  <a:moveTo>
                    <a:pt x="22694" y="2953"/>
                  </a:moveTo>
                  <a:cubicBezTo>
                    <a:pt x="23844" y="2953"/>
                    <a:pt x="23844" y="2953"/>
                    <a:pt x="23844" y="2953"/>
                  </a:cubicBezTo>
                  <a:cubicBezTo>
                    <a:pt x="23862" y="2753"/>
                    <a:pt x="23844" y="2607"/>
                    <a:pt x="23789" y="2516"/>
                  </a:cubicBezTo>
                  <a:cubicBezTo>
                    <a:pt x="23716" y="2407"/>
                    <a:pt x="23588" y="2352"/>
                    <a:pt x="23406" y="2352"/>
                  </a:cubicBezTo>
                  <a:cubicBezTo>
                    <a:pt x="23242" y="2352"/>
                    <a:pt x="23096" y="2407"/>
                    <a:pt x="22968" y="2516"/>
                  </a:cubicBezTo>
                  <a:cubicBezTo>
                    <a:pt x="22822" y="2607"/>
                    <a:pt x="22731" y="2772"/>
                    <a:pt x="22694" y="2953"/>
                  </a:cubicBezTo>
                  <a:close/>
                  <a:moveTo>
                    <a:pt x="26689" y="1769"/>
                  </a:moveTo>
                  <a:cubicBezTo>
                    <a:pt x="26488" y="1769"/>
                    <a:pt x="26288" y="1787"/>
                    <a:pt x="26087" y="1842"/>
                  </a:cubicBezTo>
                  <a:cubicBezTo>
                    <a:pt x="25887" y="1897"/>
                    <a:pt x="25704" y="1988"/>
                    <a:pt x="25522" y="2097"/>
                  </a:cubicBezTo>
                  <a:cubicBezTo>
                    <a:pt x="25358" y="2206"/>
                    <a:pt x="25194" y="2370"/>
                    <a:pt x="25066" y="2571"/>
                  </a:cubicBezTo>
                  <a:cubicBezTo>
                    <a:pt x="24938" y="2772"/>
                    <a:pt x="24829" y="3008"/>
                    <a:pt x="24774" y="3300"/>
                  </a:cubicBezTo>
                  <a:cubicBezTo>
                    <a:pt x="24427" y="4759"/>
                    <a:pt x="24427" y="4759"/>
                    <a:pt x="24427" y="4759"/>
                  </a:cubicBezTo>
                  <a:cubicBezTo>
                    <a:pt x="25230" y="4759"/>
                    <a:pt x="25230" y="4759"/>
                    <a:pt x="25230" y="4759"/>
                  </a:cubicBezTo>
                  <a:cubicBezTo>
                    <a:pt x="25577" y="3227"/>
                    <a:pt x="25577" y="3227"/>
                    <a:pt x="25577" y="3227"/>
                  </a:cubicBezTo>
                  <a:cubicBezTo>
                    <a:pt x="25631" y="2990"/>
                    <a:pt x="25741" y="2845"/>
                    <a:pt x="25850" y="2717"/>
                  </a:cubicBezTo>
                  <a:cubicBezTo>
                    <a:pt x="26123" y="2407"/>
                    <a:pt x="26634" y="2443"/>
                    <a:pt x="26634" y="2443"/>
                  </a:cubicBezTo>
                  <a:cubicBezTo>
                    <a:pt x="26817" y="1769"/>
                    <a:pt x="26817" y="1769"/>
                    <a:pt x="26817" y="1769"/>
                  </a:cubicBezTo>
                  <a:cubicBezTo>
                    <a:pt x="26799" y="1769"/>
                    <a:pt x="26707" y="1769"/>
                    <a:pt x="26689" y="1769"/>
                  </a:cubicBezTo>
                  <a:close/>
                  <a:moveTo>
                    <a:pt x="26908" y="1185"/>
                  </a:moveTo>
                  <a:cubicBezTo>
                    <a:pt x="26926" y="1094"/>
                    <a:pt x="26926" y="1094"/>
                    <a:pt x="26926" y="1094"/>
                  </a:cubicBezTo>
                  <a:cubicBezTo>
                    <a:pt x="27346" y="1094"/>
                    <a:pt x="27346" y="1094"/>
                    <a:pt x="27346" y="1094"/>
                  </a:cubicBezTo>
                  <a:cubicBezTo>
                    <a:pt x="27328" y="1185"/>
                    <a:pt x="27328" y="1185"/>
                    <a:pt x="27328" y="1185"/>
                  </a:cubicBezTo>
                  <a:cubicBezTo>
                    <a:pt x="27182" y="1185"/>
                    <a:pt x="27182" y="1185"/>
                    <a:pt x="27182" y="1185"/>
                  </a:cubicBezTo>
                  <a:cubicBezTo>
                    <a:pt x="27091" y="1586"/>
                    <a:pt x="27091" y="1586"/>
                    <a:pt x="27091" y="1586"/>
                  </a:cubicBezTo>
                  <a:cubicBezTo>
                    <a:pt x="26981" y="1586"/>
                    <a:pt x="26981" y="1586"/>
                    <a:pt x="26981" y="1586"/>
                  </a:cubicBezTo>
                  <a:cubicBezTo>
                    <a:pt x="27072" y="1185"/>
                    <a:pt x="27072" y="1185"/>
                    <a:pt x="27072" y="1185"/>
                  </a:cubicBezTo>
                  <a:close/>
                  <a:moveTo>
                    <a:pt x="27601" y="1094"/>
                  </a:moveTo>
                  <a:cubicBezTo>
                    <a:pt x="27638" y="1459"/>
                    <a:pt x="27638" y="1459"/>
                    <a:pt x="27638" y="1459"/>
                  </a:cubicBezTo>
                  <a:cubicBezTo>
                    <a:pt x="27838" y="1094"/>
                    <a:pt x="27838" y="1094"/>
                    <a:pt x="27838" y="1094"/>
                  </a:cubicBezTo>
                  <a:cubicBezTo>
                    <a:pt x="28002" y="1094"/>
                    <a:pt x="28002" y="1094"/>
                    <a:pt x="28002" y="1094"/>
                  </a:cubicBezTo>
                  <a:cubicBezTo>
                    <a:pt x="27893" y="1586"/>
                    <a:pt x="27893" y="1586"/>
                    <a:pt x="27893" y="1586"/>
                  </a:cubicBezTo>
                  <a:cubicBezTo>
                    <a:pt x="27784" y="1586"/>
                    <a:pt x="27784" y="1586"/>
                    <a:pt x="27784" y="1586"/>
                  </a:cubicBezTo>
                  <a:cubicBezTo>
                    <a:pt x="27875" y="1185"/>
                    <a:pt x="27875" y="1185"/>
                    <a:pt x="27875" y="1185"/>
                  </a:cubicBezTo>
                  <a:cubicBezTo>
                    <a:pt x="27656" y="1586"/>
                    <a:pt x="27656" y="1586"/>
                    <a:pt x="27656" y="1586"/>
                  </a:cubicBezTo>
                  <a:cubicBezTo>
                    <a:pt x="27583" y="1586"/>
                    <a:pt x="27583" y="1586"/>
                    <a:pt x="27583" y="1586"/>
                  </a:cubicBezTo>
                  <a:cubicBezTo>
                    <a:pt x="27528" y="1185"/>
                    <a:pt x="27528" y="1185"/>
                    <a:pt x="27528" y="1185"/>
                  </a:cubicBezTo>
                  <a:cubicBezTo>
                    <a:pt x="27455" y="1586"/>
                    <a:pt x="27455" y="1586"/>
                    <a:pt x="27455" y="1586"/>
                  </a:cubicBezTo>
                  <a:cubicBezTo>
                    <a:pt x="27346" y="1586"/>
                    <a:pt x="27346" y="1586"/>
                    <a:pt x="27346" y="1586"/>
                  </a:cubicBezTo>
                  <a:cubicBezTo>
                    <a:pt x="27455" y="1094"/>
                    <a:pt x="27455" y="1094"/>
                    <a:pt x="27455" y="1094"/>
                  </a:cubicBezTo>
                  <a:close/>
                </a:path>
              </a:pathLst>
            </a:custGeom>
            <a:solidFill>
              <a:schemeClr val="lt1"/>
            </a:solidFill>
            <a:ln>
              <a:noFill/>
            </a:ln>
          </p:spPr>
          <p:txBody>
            <a:bodyPr spcFirstLastPara="1" wrap="square" lIns="67500" tIns="33750" rIns="67500" bIns="33750" anchor="ctr" anchorCtr="1">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0" name="Google Shape;670;p100"/>
            <p:cNvSpPr/>
            <p:nvPr/>
          </p:nvSpPr>
          <p:spPr>
            <a:xfrm>
              <a:off x="7604442" y="4839276"/>
              <a:ext cx="170700" cy="437700"/>
            </a:xfrm>
            <a:prstGeom prst="parallelogram">
              <a:avLst>
                <a:gd name="adj" fmla="val 91071"/>
              </a:avLst>
            </a:prstGeom>
            <a:solidFill>
              <a:schemeClr val="lt1">
                <a:alpha val="29409"/>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71" name="Google Shape;671;p100"/>
          <p:cNvSpPr txBox="1"/>
          <p:nvPr/>
        </p:nvSpPr>
        <p:spPr>
          <a:xfrm>
            <a:off x="504431" y="4870205"/>
            <a:ext cx="3117300" cy="220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400"/>
              <a:buFont typeface="Arial"/>
              <a:buNone/>
            </a:pPr>
            <a:r>
              <a:rPr lang="en" sz="400" b="0" i="0" u="none" strike="noStrike" cap="none">
                <a:solidFill>
                  <a:schemeClr val="lt1"/>
                </a:solidFill>
                <a:latin typeface="Arial"/>
                <a:ea typeface="Arial"/>
                <a:cs typeface="Arial"/>
                <a:sym typeface="Arial"/>
              </a:rPr>
              <a:t>©2019 Zscaler, Inc. All rights reserved. ZSCALER CONFIDENTIAL INFORMATION </a:t>
            </a:r>
            <a:endParaRPr sz="11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Highlight-side-blue">
  <p:cSld name="Highlight-side-blue">
    <p:bg>
      <p:bgPr>
        <a:blipFill>
          <a:blip r:embed="rId2">
            <a:alphaModFix/>
          </a:blip>
          <a:stretch>
            <a:fillRect/>
          </a:stretch>
        </a:blipFill>
        <a:effectLst/>
      </p:bgPr>
    </p:bg>
    <p:spTree>
      <p:nvGrpSpPr>
        <p:cNvPr id="1" name="Shape 672"/>
        <p:cNvGrpSpPr/>
        <p:nvPr/>
      </p:nvGrpSpPr>
      <p:grpSpPr>
        <a:xfrm>
          <a:off x="0" y="0"/>
          <a:ext cx="0" cy="0"/>
          <a:chOff x="0" y="0"/>
          <a:chExt cx="0" cy="0"/>
        </a:xfrm>
      </p:grpSpPr>
      <p:sp>
        <p:nvSpPr>
          <p:cNvPr id="673" name="Google Shape;673;p101"/>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lvl="0" algn="l" rtl="0">
              <a:lnSpc>
                <a:spcPct val="90000"/>
              </a:lnSpc>
              <a:spcBef>
                <a:spcPts val="0"/>
              </a:spcBef>
              <a:spcAft>
                <a:spcPts val="0"/>
              </a:spcAft>
              <a:buClr>
                <a:schemeClr val="dk1"/>
              </a:buClr>
              <a:buSzPts val="21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74" name="Google Shape;674;p101"/>
          <p:cNvSpPr txBox="1">
            <a:spLocks noGrp="1"/>
          </p:cNvSpPr>
          <p:nvPr>
            <p:ph type="body" idx="1"/>
          </p:nvPr>
        </p:nvSpPr>
        <p:spPr>
          <a:xfrm>
            <a:off x="35480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75" name="Google Shape;675;p101"/>
          <p:cNvSpPr txBox="1">
            <a:spLocks noGrp="1"/>
          </p:cNvSpPr>
          <p:nvPr>
            <p:ph type="body" idx="2"/>
          </p:nvPr>
        </p:nvSpPr>
        <p:spPr>
          <a:xfrm>
            <a:off x="2469356"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76" name="Google Shape;676;p101"/>
          <p:cNvSpPr txBox="1">
            <a:spLocks noGrp="1"/>
          </p:cNvSpPr>
          <p:nvPr>
            <p:ph type="body" idx="3"/>
          </p:nvPr>
        </p:nvSpPr>
        <p:spPr>
          <a:xfrm>
            <a:off x="459462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77" name="Google Shape;677;p101"/>
          <p:cNvSpPr txBox="1">
            <a:spLocks noGrp="1"/>
          </p:cNvSpPr>
          <p:nvPr>
            <p:ph type="body" idx="4"/>
          </p:nvPr>
        </p:nvSpPr>
        <p:spPr>
          <a:xfrm>
            <a:off x="6709172" y="3172166"/>
            <a:ext cx="2073900" cy="14370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78" name="Google Shape;678;p101"/>
          <p:cNvSpPr txBox="1">
            <a:spLocks noGrp="1"/>
          </p:cNvSpPr>
          <p:nvPr>
            <p:ph type="body" idx="5"/>
          </p:nvPr>
        </p:nvSpPr>
        <p:spPr>
          <a:xfrm>
            <a:off x="236935" y="1085850"/>
            <a:ext cx="8665500" cy="1251600"/>
          </a:xfrm>
          <a:prstGeom prst="rect">
            <a:avLst/>
          </a:prstGeom>
          <a:noFill/>
          <a:ln>
            <a:noFill/>
          </a:ln>
        </p:spPr>
        <p:txBody>
          <a:bodyPr spcFirstLastPara="1" wrap="square" lIns="102875" tIns="68575" rIns="102875" bIns="102875" anchor="t" anchorCtr="0">
            <a:normAutofit/>
          </a:bodyPr>
          <a:lstStyle>
            <a:lvl1pPr marL="457200" lvl="0" indent="-228600" algn="ctr" rtl="0">
              <a:lnSpc>
                <a:spcPct val="100000"/>
              </a:lnSpc>
              <a:spcBef>
                <a:spcPts val="1100"/>
              </a:spcBef>
              <a:spcAft>
                <a:spcPts val="0"/>
              </a:spcAft>
              <a:buSzPts val="1500"/>
              <a:buNone/>
              <a:defRPr sz="1200"/>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9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79" name="Google Shape;679;p101"/>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lvl="0" indent="0" algn="l" rtl="0">
              <a:spcBef>
                <a:spcPts val="0"/>
              </a:spcBef>
              <a:buNone/>
              <a:defRPr sz="500">
                <a:solidFill>
                  <a:schemeClr val="lt1"/>
                </a:solidFill>
                <a:latin typeface="Arial"/>
                <a:ea typeface="Arial"/>
                <a:cs typeface="Arial"/>
                <a:sym typeface="Arial"/>
              </a:defRPr>
            </a:lvl1pPr>
            <a:lvl2pPr marL="0" lvl="1" indent="0" algn="l" rtl="0">
              <a:spcBef>
                <a:spcPts val="0"/>
              </a:spcBef>
              <a:buNone/>
              <a:defRPr sz="500">
                <a:solidFill>
                  <a:schemeClr val="lt1"/>
                </a:solidFill>
                <a:latin typeface="Arial"/>
                <a:ea typeface="Arial"/>
                <a:cs typeface="Arial"/>
                <a:sym typeface="Arial"/>
              </a:defRPr>
            </a:lvl2pPr>
            <a:lvl3pPr marL="0" lvl="2" indent="0" algn="l" rtl="0">
              <a:spcBef>
                <a:spcPts val="0"/>
              </a:spcBef>
              <a:buNone/>
              <a:defRPr sz="500">
                <a:solidFill>
                  <a:schemeClr val="lt1"/>
                </a:solidFill>
                <a:latin typeface="Arial"/>
                <a:ea typeface="Arial"/>
                <a:cs typeface="Arial"/>
                <a:sym typeface="Arial"/>
              </a:defRPr>
            </a:lvl3pPr>
            <a:lvl4pPr marL="0" lvl="3" indent="0" algn="l" rtl="0">
              <a:spcBef>
                <a:spcPts val="0"/>
              </a:spcBef>
              <a:buNone/>
              <a:defRPr sz="500">
                <a:solidFill>
                  <a:schemeClr val="lt1"/>
                </a:solidFill>
                <a:latin typeface="Arial"/>
                <a:ea typeface="Arial"/>
                <a:cs typeface="Arial"/>
                <a:sym typeface="Arial"/>
              </a:defRPr>
            </a:lvl4pPr>
            <a:lvl5pPr marL="0" lvl="4" indent="0" algn="l" rtl="0">
              <a:spcBef>
                <a:spcPts val="0"/>
              </a:spcBef>
              <a:buNone/>
              <a:defRPr sz="500">
                <a:solidFill>
                  <a:schemeClr val="lt1"/>
                </a:solidFill>
                <a:latin typeface="Arial"/>
                <a:ea typeface="Arial"/>
                <a:cs typeface="Arial"/>
                <a:sym typeface="Arial"/>
              </a:defRPr>
            </a:lvl5pPr>
            <a:lvl6pPr marL="0" lvl="5" indent="0" algn="l" rtl="0">
              <a:spcBef>
                <a:spcPts val="0"/>
              </a:spcBef>
              <a:buNone/>
              <a:defRPr sz="500">
                <a:solidFill>
                  <a:schemeClr val="lt1"/>
                </a:solidFill>
                <a:latin typeface="Arial"/>
                <a:ea typeface="Arial"/>
                <a:cs typeface="Arial"/>
                <a:sym typeface="Arial"/>
              </a:defRPr>
            </a:lvl6pPr>
            <a:lvl7pPr marL="0" lvl="6" indent="0" algn="l" rtl="0">
              <a:spcBef>
                <a:spcPts val="0"/>
              </a:spcBef>
              <a:buNone/>
              <a:defRPr sz="500">
                <a:solidFill>
                  <a:schemeClr val="lt1"/>
                </a:solidFill>
                <a:latin typeface="Arial"/>
                <a:ea typeface="Arial"/>
                <a:cs typeface="Arial"/>
                <a:sym typeface="Arial"/>
              </a:defRPr>
            </a:lvl7pPr>
            <a:lvl8pPr marL="0" lvl="7" indent="0" algn="l" rtl="0">
              <a:spcBef>
                <a:spcPts val="0"/>
              </a:spcBef>
              <a:buNone/>
              <a:defRPr sz="500">
                <a:solidFill>
                  <a:schemeClr val="lt1"/>
                </a:solidFill>
                <a:latin typeface="Arial"/>
                <a:ea typeface="Arial"/>
                <a:cs typeface="Arial"/>
                <a:sym typeface="Arial"/>
              </a:defRPr>
            </a:lvl8pPr>
            <a:lvl9pPr marL="0" lvl="8" indent="0" algn="l" rtl="0">
              <a:spcBef>
                <a:spcPts val="0"/>
              </a:spcBef>
              <a:buNone/>
              <a:defRPr sz="5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80" name="Google Shape;680;p101"/>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Zscaler, Inc. All rights reserved.</a:t>
            </a:r>
            <a:endParaRPr sz="1100"/>
          </a:p>
        </p:txBody>
      </p:sp>
      <p:sp>
        <p:nvSpPr>
          <p:cNvPr id="681" name="Google Shape;681;p101"/>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lt1"/>
              </a:buClr>
              <a:buSzPts val="500"/>
              <a:buFont typeface="Arial"/>
              <a:buNone/>
            </a:pPr>
            <a:r>
              <a:rPr lang="en" sz="500">
                <a:solidFill>
                  <a:schemeClr val="lt1"/>
                </a:solidFill>
                <a:latin typeface="Arial"/>
                <a:ea typeface="Arial"/>
                <a:cs typeface="Arial"/>
                <a:sym typeface="Arial"/>
              </a:rPr>
              <a:t>© 202</a:t>
            </a:r>
            <a:r>
              <a:rPr lang="en" sz="500">
                <a:solidFill>
                  <a:schemeClr val="lt1"/>
                </a:solidFill>
              </a:rPr>
              <a:t>3</a:t>
            </a:r>
            <a:endParaRPr sz="500">
              <a:solidFill>
                <a:schemeClr val="lt1"/>
              </a:solidFill>
              <a:latin typeface="Arial"/>
              <a:ea typeface="Arial"/>
              <a:cs typeface="Arial"/>
              <a:sym typeface="Arial"/>
            </a:endParaRPr>
          </a:p>
        </p:txBody>
      </p:sp>
      <p:pic>
        <p:nvPicPr>
          <p:cNvPr id="682" name="Google Shape;682;p101"/>
          <p:cNvPicPr preferRelativeResize="0"/>
          <p:nvPr/>
        </p:nvPicPr>
        <p:blipFill rotWithShape="1">
          <a:blip r:embed="rId3">
            <a:alphaModFix/>
          </a:blip>
          <a:srcRect/>
          <a:stretch/>
        </p:blipFill>
        <p:spPr>
          <a:xfrm>
            <a:off x="339419" y="4929784"/>
            <a:ext cx="2052750" cy="1723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47" Type="http://schemas.openxmlformats.org/officeDocument/2006/relationships/slideLayout" Target="../slideLayouts/slideLayout92.xml"/><Relationship Id="rId50" Type="http://schemas.openxmlformats.org/officeDocument/2006/relationships/slideLayout" Target="../slideLayouts/slideLayout95.xml"/><Relationship Id="rId55" Type="http://schemas.openxmlformats.org/officeDocument/2006/relationships/slideLayout" Target="../slideLayouts/slideLayout100.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3" Type="http://schemas.openxmlformats.org/officeDocument/2006/relationships/slideLayout" Target="../slideLayouts/slideLayout98.xml"/><Relationship Id="rId58" Type="http://schemas.openxmlformats.org/officeDocument/2006/relationships/theme" Target="../theme/theme2.xml"/><Relationship Id="rId5" Type="http://schemas.openxmlformats.org/officeDocument/2006/relationships/slideLayout" Target="../slideLayouts/slideLayout50.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48" Type="http://schemas.openxmlformats.org/officeDocument/2006/relationships/slideLayout" Target="../slideLayouts/slideLayout93.xml"/><Relationship Id="rId56" Type="http://schemas.openxmlformats.org/officeDocument/2006/relationships/slideLayout" Target="../slideLayouts/slideLayout101.xml"/><Relationship Id="rId8" Type="http://schemas.openxmlformats.org/officeDocument/2006/relationships/slideLayout" Target="../slideLayouts/slideLayout53.xml"/><Relationship Id="rId51" Type="http://schemas.openxmlformats.org/officeDocument/2006/relationships/slideLayout" Target="../slideLayouts/slideLayout96.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slideLayout" Target="../slideLayouts/slideLayout91.xml"/><Relationship Id="rId59" Type="http://schemas.openxmlformats.org/officeDocument/2006/relationships/image" Target="../media/image29.png"/><Relationship Id="rId20" Type="http://schemas.openxmlformats.org/officeDocument/2006/relationships/slideLayout" Target="../slideLayouts/slideLayout65.xml"/><Relationship Id="rId41" Type="http://schemas.openxmlformats.org/officeDocument/2006/relationships/slideLayout" Target="../slideLayouts/slideLayout86.xml"/><Relationship Id="rId54" Type="http://schemas.openxmlformats.org/officeDocument/2006/relationships/slideLayout" Target="../slideLayouts/slideLayout99.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49" Type="http://schemas.openxmlformats.org/officeDocument/2006/relationships/slideLayout" Target="../slideLayouts/slideLayout94.xml"/><Relationship Id="rId57" Type="http://schemas.openxmlformats.org/officeDocument/2006/relationships/slideLayout" Target="../slideLayouts/slideLayout102.xml"/><Relationship Id="rId10" Type="http://schemas.openxmlformats.org/officeDocument/2006/relationships/slideLayout" Target="../slideLayouts/slideLayout55.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52" Type="http://schemas.openxmlformats.org/officeDocument/2006/relationships/slideLayout" Target="../slideLayouts/slideLayout9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image" Target="../media/image44.png"/><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theme" Target="../theme/theme3.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21" Type="http://schemas.openxmlformats.org/officeDocument/2006/relationships/slideLayout" Target="../slideLayouts/slideLayout145.xml"/><Relationship Id="rId34" Type="http://schemas.openxmlformats.org/officeDocument/2006/relationships/slideLayout" Target="../slideLayouts/slideLayout158.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slideLayout" Target="../slideLayouts/slideLayout157.xml"/><Relationship Id="rId38" Type="http://schemas.openxmlformats.org/officeDocument/2006/relationships/image" Target="../media/image46.png"/><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slideLayout" Target="../slideLayouts/slideLayout156.xml"/><Relationship Id="rId37" Type="http://schemas.openxmlformats.org/officeDocument/2006/relationships/theme" Target="../theme/theme4.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slideLayout" Target="../slideLayouts/slideLayout160.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slideLayout" Target="../slideLayouts/slideLayout159.xml"/><Relationship Id="rId8" Type="http://schemas.openxmlformats.org/officeDocument/2006/relationships/slideLayout" Target="../slideLayouts/slideLayout132.xml"/><Relationship Id="rId3" Type="http://schemas.openxmlformats.org/officeDocument/2006/relationships/slideLayout" Target="../slideLayouts/slideLayout12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73.xml"/><Relationship Id="rId18" Type="http://schemas.openxmlformats.org/officeDocument/2006/relationships/slideLayout" Target="../slideLayouts/slideLayout178.xml"/><Relationship Id="rId26" Type="http://schemas.openxmlformats.org/officeDocument/2006/relationships/slideLayout" Target="../slideLayouts/slideLayout186.xml"/><Relationship Id="rId3" Type="http://schemas.openxmlformats.org/officeDocument/2006/relationships/slideLayout" Target="../slideLayouts/slideLayout163.xml"/><Relationship Id="rId21" Type="http://schemas.openxmlformats.org/officeDocument/2006/relationships/slideLayout" Target="../slideLayouts/slideLayout181.xml"/><Relationship Id="rId34" Type="http://schemas.openxmlformats.org/officeDocument/2006/relationships/image" Target="../media/image46.png"/><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slideLayout" Target="../slideLayouts/slideLayout177.xml"/><Relationship Id="rId25" Type="http://schemas.openxmlformats.org/officeDocument/2006/relationships/slideLayout" Target="../slideLayouts/slideLayout185.xml"/><Relationship Id="rId33" Type="http://schemas.openxmlformats.org/officeDocument/2006/relationships/theme" Target="../theme/theme5.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20" Type="http://schemas.openxmlformats.org/officeDocument/2006/relationships/slideLayout" Target="../slideLayouts/slideLayout180.xml"/><Relationship Id="rId29" Type="http://schemas.openxmlformats.org/officeDocument/2006/relationships/slideLayout" Target="../slideLayouts/slideLayout189.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24" Type="http://schemas.openxmlformats.org/officeDocument/2006/relationships/slideLayout" Target="../slideLayouts/slideLayout184.xml"/><Relationship Id="rId32" Type="http://schemas.openxmlformats.org/officeDocument/2006/relationships/slideLayout" Target="../slideLayouts/slideLayout192.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23" Type="http://schemas.openxmlformats.org/officeDocument/2006/relationships/slideLayout" Target="../slideLayouts/slideLayout183.xml"/><Relationship Id="rId28" Type="http://schemas.openxmlformats.org/officeDocument/2006/relationships/slideLayout" Target="../slideLayouts/slideLayout188.xml"/><Relationship Id="rId10" Type="http://schemas.openxmlformats.org/officeDocument/2006/relationships/slideLayout" Target="../slideLayouts/slideLayout170.xml"/><Relationship Id="rId19" Type="http://schemas.openxmlformats.org/officeDocument/2006/relationships/slideLayout" Target="../slideLayouts/slideLayout179.xml"/><Relationship Id="rId31" Type="http://schemas.openxmlformats.org/officeDocument/2006/relationships/slideLayout" Target="../slideLayouts/slideLayout191.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 Id="rId22" Type="http://schemas.openxmlformats.org/officeDocument/2006/relationships/slideLayout" Target="../slideLayouts/slideLayout182.xml"/><Relationship Id="rId27" Type="http://schemas.openxmlformats.org/officeDocument/2006/relationships/slideLayout" Target="../slideLayouts/slideLayout187.xml"/><Relationship Id="rId30" Type="http://schemas.openxmlformats.org/officeDocument/2006/relationships/slideLayout" Target="../slideLayouts/slideLayout190.xml"/><Relationship Id="rId8" Type="http://schemas.openxmlformats.org/officeDocument/2006/relationships/slideLayout" Target="../slideLayouts/slideLayout1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marR="0" lvl="0" algn="l" rtl="0">
              <a:lnSpc>
                <a:spcPct val="90000"/>
              </a:lnSpc>
              <a:spcBef>
                <a:spcPts val="0"/>
              </a:spcBef>
              <a:spcAft>
                <a:spcPts val="0"/>
              </a:spcAft>
              <a:buClr>
                <a:srgbClr val="414141"/>
              </a:buClr>
              <a:buSzPts val="2100"/>
              <a:buFont typeface="Arial"/>
              <a:buNone/>
              <a:defRPr sz="2100" b="1" i="0" u="none" strike="noStrike" cap="none">
                <a:solidFill>
                  <a:srgbClr val="41414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236925" y="833449"/>
            <a:ext cx="8665500" cy="3556500"/>
          </a:xfrm>
          <a:prstGeom prst="rect">
            <a:avLst/>
          </a:prstGeom>
          <a:noFill/>
          <a:ln>
            <a:noFill/>
          </a:ln>
        </p:spPr>
        <p:txBody>
          <a:bodyPr spcFirstLastPara="1" wrap="square" lIns="102875" tIns="68575" rIns="102875" bIns="102875" anchor="t" anchorCtr="0">
            <a:normAutofit/>
          </a:bodyPr>
          <a:lstStyle>
            <a:lvl1pPr marL="457200" marR="0" lvl="0" indent="-323850" algn="l" rtl="0">
              <a:lnSpc>
                <a:spcPct val="100000"/>
              </a:lnSpc>
              <a:spcBef>
                <a:spcPts val="1100"/>
              </a:spcBef>
              <a:spcAft>
                <a:spcPts val="0"/>
              </a:spcAft>
              <a:buClr>
                <a:schemeClr val="accent1"/>
              </a:buClr>
              <a:buSzPts val="1500"/>
              <a:buFont typeface="Arial"/>
              <a:buChar char="•"/>
              <a:defRPr sz="1200" b="0" i="0" u="none" strike="noStrike" cap="none">
                <a:solidFill>
                  <a:schemeClr val="dk1"/>
                </a:solidFill>
                <a:latin typeface="Arial"/>
                <a:ea typeface="Arial"/>
                <a:cs typeface="Arial"/>
                <a:sym typeface="Arial"/>
              </a:defRPr>
            </a:lvl1pPr>
            <a:lvl2pPr marL="914400" marR="0" lvl="1" indent="-298450" algn="l" rtl="0">
              <a:lnSpc>
                <a:spcPct val="100000"/>
              </a:lnSpc>
              <a:spcBef>
                <a:spcPts val="500"/>
              </a:spcBef>
              <a:spcAft>
                <a:spcPts val="0"/>
              </a:spcAft>
              <a:buClr>
                <a:schemeClr val="accent1"/>
              </a:buClr>
              <a:buSzPts val="1100"/>
              <a:buFont typeface="NTR"/>
              <a:buChar char="⁃"/>
              <a:defRPr sz="1100" b="0" i="0" u="none" strike="noStrike" cap="none">
                <a:solidFill>
                  <a:schemeClr val="dk1"/>
                </a:solidFill>
                <a:latin typeface="Arial"/>
                <a:ea typeface="Arial"/>
                <a:cs typeface="Arial"/>
                <a:sym typeface="Arial"/>
              </a:defRPr>
            </a:lvl2pPr>
            <a:lvl3pPr marL="1371600" marR="0" lvl="2" indent="-285750" algn="l" rtl="0">
              <a:lnSpc>
                <a:spcPct val="100000"/>
              </a:lnSpc>
              <a:spcBef>
                <a:spcPts val="9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5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8" name="Google Shape;8;p1"/>
          <p:cNvPicPr preferRelativeResize="0"/>
          <p:nvPr/>
        </p:nvPicPr>
        <p:blipFill>
          <a:blip r:embed="rId47">
            <a:alphaModFix/>
          </a:blip>
          <a:stretch>
            <a:fillRect/>
          </a:stretch>
        </p:blipFill>
        <p:spPr>
          <a:xfrm>
            <a:off x="7896101" y="4899577"/>
            <a:ext cx="602426" cy="1259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94">
          <p15:clr>
            <a:srgbClr val="F26B43"/>
          </p15:clr>
        </p15:guide>
        <p15:guide id="2" pos="3309">
          <p15:clr>
            <a:srgbClr val="F26B43"/>
          </p15:clr>
        </p15:guide>
        <p15:guide id="3" pos="2862">
          <p15:clr>
            <a:srgbClr val="F26B43"/>
          </p15:clr>
        </p15:guide>
        <p15:guide id="4" pos="2448">
          <p15:clr>
            <a:srgbClr val="F26B43"/>
          </p15:clr>
        </p15:guide>
        <p15:guide id="5" pos="2417">
          <p15:clr>
            <a:srgbClr val="F26B43"/>
          </p15:clr>
        </p15:guide>
        <p15:guide id="6" pos="1998">
          <p15:clr>
            <a:srgbClr val="F26B43"/>
          </p15:clr>
        </p15:guide>
        <p15:guide id="7" pos="1975">
          <p15:clr>
            <a:srgbClr val="F26B43"/>
          </p15:clr>
        </p15:guide>
        <p15:guide id="8" pos="1558">
          <p15:clr>
            <a:srgbClr val="F26B43"/>
          </p15:clr>
        </p15:guide>
        <p15:guide id="9" pos="1530">
          <p15:clr>
            <a:srgbClr val="F26B43"/>
          </p15:clr>
        </p15:guide>
        <p15:guide id="10" pos="1115">
          <p15:clr>
            <a:srgbClr val="F26B43"/>
          </p15:clr>
        </p15:guide>
        <p15:guide id="11" pos="1085">
          <p15:clr>
            <a:srgbClr val="F26B43"/>
          </p15:clr>
        </p15:guide>
        <p15:guide id="12" pos="671">
          <p15:clr>
            <a:srgbClr val="F26B43"/>
          </p15:clr>
        </p15:guide>
        <p15:guide id="13" pos="638">
          <p15:clr>
            <a:srgbClr val="F26B43"/>
          </p15:clr>
        </p15:guide>
        <p15:guide id="14" pos="149">
          <p15:clr>
            <a:srgbClr val="F26B43"/>
          </p15:clr>
        </p15:guide>
        <p15:guide id="15" pos="223">
          <p15:clr>
            <a:srgbClr val="F26B43"/>
          </p15:clr>
        </p15:guide>
        <p15:guide id="16" pos="3339">
          <p15:clr>
            <a:srgbClr val="F26B43"/>
          </p15:clr>
        </p15:guide>
        <p15:guide id="17" pos="3751">
          <p15:clr>
            <a:srgbClr val="F26B43"/>
          </p15:clr>
        </p15:guide>
        <p15:guide id="18" pos="3784">
          <p15:clr>
            <a:srgbClr val="F26B43"/>
          </p15:clr>
        </p15:guide>
        <p15:guide id="19" pos="4196">
          <p15:clr>
            <a:srgbClr val="F26B43"/>
          </p15:clr>
        </p15:guide>
        <p15:guide id="20" pos="4226">
          <p15:clr>
            <a:srgbClr val="F26B43"/>
          </p15:clr>
        </p15:guide>
        <p15:guide id="21" pos="4641">
          <p15:clr>
            <a:srgbClr val="F26B43"/>
          </p15:clr>
        </p15:guide>
        <p15:guide id="22" pos="4673">
          <p15:clr>
            <a:srgbClr val="F26B43"/>
          </p15:clr>
        </p15:guide>
        <p15:guide id="23" pos="5086">
          <p15:clr>
            <a:srgbClr val="F26B43"/>
          </p15:clr>
        </p15:guide>
        <p15:guide id="24" pos="5118">
          <p15:clr>
            <a:srgbClr val="F26B43"/>
          </p15:clr>
        </p15:guide>
        <p15:guide id="25" pos="5531">
          <p15:clr>
            <a:srgbClr val="F26B43"/>
          </p15:clr>
        </p15:guide>
        <p15:guide id="26" pos="5608">
          <p15:clr>
            <a:srgbClr val="F26B43"/>
          </p15:clr>
        </p15:guide>
        <p15:guide id="27" orient="horz" pos="180">
          <p15:clr>
            <a:srgbClr val="F26B43"/>
          </p15:clr>
        </p15:guide>
        <p15:guide id="28" orient="horz" pos="684">
          <p15:clr>
            <a:srgbClr val="F26B43"/>
          </p15:clr>
        </p15:guide>
        <p15:guide id="29" orient="horz" pos="790">
          <p15:clr>
            <a:srgbClr val="F26B43"/>
          </p15:clr>
        </p15:guide>
        <p15:guide id="30" orient="horz" pos="1209">
          <p15:clr>
            <a:srgbClr val="F26B43"/>
          </p15:clr>
        </p15:guide>
        <p15:guide id="31" orient="horz" pos="1242">
          <p15:clr>
            <a:srgbClr val="F26B43"/>
          </p15:clr>
        </p15:guide>
        <p15:guide id="32" orient="horz" pos="1660">
          <p15:clr>
            <a:srgbClr val="F26B43"/>
          </p15:clr>
        </p15:guide>
        <p15:guide id="33" orient="horz" pos="1692">
          <p15:clr>
            <a:srgbClr val="F26B43"/>
          </p15:clr>
        </p15:guide>
        <p15:guide id="34" orient="horz" pos="2109">
          <p15:clr>
            <a:srgbClr val="F26B43"/>
          </p15:clr>
        </p15:guide>
        <p15:guide id="35" orient="horz" pos="2139">
          <p15:clr>
            <a:srgbClr val="F26B43"/>
          </p15:clr>
        </p15:guide>
        <p15:guide id="36" orient="horz" pos="2558">
          <p15:clr>
            <a:srgbClr val="F26B43"/>
          </p15:clr>
        </p15:guide>
        <p15:guide id="37" orient="horz" pos="2587">
          <p15:clr>
            <a:srgbClr val="F26B43"/>
          </p15:clr>
        </p15:guide>
        <p15:guide id="38" orient="horz" pos="3013">
          <p15:clr>
            <a:srgbClr val="F26B43"/>
          </p15:clr>
        </p15:guide>
        <p15:guide id="39" orient="horz" pos="3041">
          <p15:clr>
            <a:srgbClr val="F26B43"/>
          </p15:clr>
        </p15:guide>
        <p15:guide id="40" orient="horz" pos="493">
          <p15:clr>
            <a:srgbClr val="F26B43"/>
          </p15:clr>
        </p15:guide>
        <p15:guide id="41" orient="horz" pos="525">
          <p15:clr>
            <a:srgbClr val="F26B43"/>
          </p15:clr>
        </p15:guide>
        <p15:guide id="42" orient="horz" pos="3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p47"/>
          <p:cNvSpPr/>
          <p:nvPr/>
        </p:nvSpPr>
        <p:spPr>
          <a:xfrm>
            <a:off x="-39223" y="4729751"/>
            <a:ext cx="9183346" cy="445452"/>
          </a:xfrm>
          <a:custGeom>
            <a:avLst/>
            <a:gdLst/>
            <a:ahLst/>
            <a:cxnLst/>
            <a:rect l="l" t="t" r="r" b="b"/>
            <a:pathLst>
              <a:path w="12244461" h="593936" extrusionOk="0">
                <a:moveTo>
                  <a:pt x="12242157" y="533170"/>
                </a:moveTo>
                <a:cubicBezTo>
                  <a:pt x="12243430" y="533170"/>
                  <a:pt x="12244461" y="534194"/>
                  <a:pt x="12244461" y="535457"/>
                </a:cubicBezTo>
                <a:cubicBezTo>
                  <a:pt x="12244461" y="536720"/>
                  <a:pt x="12243430" y="537744"/>
                  <a:pt x="12242157" y="537744"/>
                </a:cubicBezTo>
                <a:cubicBezTo>
                  <a:pt x="12240885" y="537744"/>
                  <a:pt x="12239854" y="536720"/>
                  <a:pt x="12239854" y="535457"/>
                </a:cubicBezTo>
                <a:cubicBezTo>
                  <a:pt x="12239854" y="534194"/>
                  <a:pt x="12240885" y="533170"/>
                  <a:pt x="12242157" y="533170"/>
                </a:cubicBezTo>
                <a:close/>
                <a:moveTo>
                  <a:pt x="12157588" y="532680"/>
                </a:moveTo>
                <a:cubicBezTo>
                  <a:pt x="12159132" y="532680"/>
                  <a:pt x="12160385" y="533923"/>
                  <a:pt x="12160385" y="535457"/>
                </a:cubicBezTo>
                <a:cubicBezTo>
                  <a:pt x="12160385" y="536991"/>
                  <a:pt x="12159132" y="538234"/>
                  <a:pt x="12157588" y="538234"/>
                </a:cubicBezTo>
                <a:cubicBezTo>
                  <a:pt x="12156043" y="538234"/>
                  <a:pt x="12154791" y="536991"/>
                  <a:pt x="12154791" y="535457"/>
                </a:cubicBezTo>
                <a:cubicBezTo>
                  <a:pt x="12154791" y="533923"/>
                  <a:pt x="12156043" y="532680"/>
                  <a:pt x="12157588" y="532680"/>
                </a:cubicBezTo>
                <a:close/>
                <a:moveTo>
                  <a:pt x="12072852" y="531536"/>
                </a:moveTo>
                <a:cubicBezTo>
                  <a:pt x="12075033" y="531536"/>
                  <a:pt x="12076801" y="533291"/>
                  <a:pt x="12076801" y="535456"/>
                </a:cubicBezTo>
                <a:cubicBezTo>
                  <a:pt x="12076801" y="537622"/>
                  <a:pt x="12075033" y="539377"/>
                  <a:pt x="12072852" y="539377"/>
                </a:cubicBezTo>
                <a:cubicBezTo>
                  <a:pt x="12070671" y="539377"/>
                  <a:pt x="12068903" y="537622"/>
                  <a:pt x="12068903" y="535456"/>
                </a:cubicBezTo>
                <a:cubicBezTo>
                  <a:pt x="12068903" y="533291"/>
                  <a:pt x="12070671" y="531536"/>
                  <a:pt x="12072852" y="531536"/>
                </a:cubicBezTo>
                <a:close/>
                <a:moveTo>
                  <a:pt x="11988281" y="530393"/>
                </a:moveTo>
                <a:cubicBezTo>
                  <a:pt x="11991097" y="530393"/>
                  <a:pt x="11993381" y="532660"/>
                  <a:pt x="11993381" y="535457"/>
                </a:cubicBezTo>
                <a:cubicBezTo>
                  <a:pt x="11993381" y="538253"/>
                  <a:pt x="11991097" y="540521"/>
                  <a:pt x="11988281" y="540521"/>
                </a:cubicBezTo>
                <a:cubicBezTo>
                  <a:pt x="11985464" y="540521"/>
                  <a:pt x="11983180" y="538254"/>
                  <a:pt x="11983180" y="535457"/>
                </a:cubicBezTo>
                <a:cubicBezTo>
                  <a:pt x="11983180" y="532660"/>
                  <a:pt x="11985464" y="530393"/>
                  <a:pt x="11988281" y="530393"/>
                </a:cubicBezTo>
                <a:close/>
                <a:moveTo>
                  <a:pt x="11903711" y="528759"/>
                </a:moveTo>
                <a:cubicBezTo>
                  <a:pt x="11907436" y="528759"/>
                  <a:pt x="11910456" y="531757"/>
                  <a:pt x="11910456" y="535456"/>
                </a:cubicBezTo>
                <a:cubicBezTo>
                  <a:pt x="11910456" y="539155"/>
                  <a:pt x="11907435" y="542154"/>
                  <a:pt x="11903711" y="542154"/>
                </a:cubicBezTo>
                <a:cubicBezTo>
                  <a:pt x="11899985" y="542154"/>
                  <a:pt x="11896965" y="539155"/>
                  <a:pt x="11896965" y="535456"/>
                </a:cubicBezTo>
                <a:cubicBezTo>
                  <a:pt x="11896965" y="531757"/>
                  <a:pt x="11899986" y="528759"/>
                  <a:pt x="11903711" y="528759"/>
                </a:cubicBezTo>
                <a:close/>
                <a:moveTo>
                  <a:pt x="11818975" y="525656"/>
                </a:moveTo>
                <a:cubicBezTo>
                  <a:pt x="11824427" y="525656"/>
                  <a:pt x="11828847" y="530044"/>
                  <a:pt x="11828847" y="535457"/>
                </a:cubicBezTo>
                <a:cubicBezTo>
                  <a:pt x="11828847" y="540870"/>
                  <a:pt x="11824427" y="545258"/>
                  <a:pt x="11818975" y="545258"/>
                </a:cubicBezTo>
                <a:cubicBezTo>
                  <a:pt x="11813523" y="545258"/>
                  <a:pt x="11809104" y="540870"/>
                  <a:pt x="11809104" y="535457"/>
                </a:cubicBezTo>
                <a:cubicBezTo>
                  <a:pt x="11809104" y="530044"/>
                  <a:pt x="11813523" y="525656"/>
                  <a:pt x="11818975" y="525656"/>
                </a:cubicBezTo>
                <a:close/>
                <a:moveTo>
                  <a:pt x="11734404" y="522715"/>
                </a:moveTo>
                <a:cubicBezTo>
                  <a:pt x="11741492" y="522715"/>
                  <a:pt x="11747238" y="528419"/>
                  <a:pt x="11747238" y="535456"/>
                </a:cubicBezTo>
                <a:cubicBezTo>
                  <a:pt x="11747238" y="542493"/>
                  <a:pt x="11741492" y="548197"/>
                  <a:pt x="11734404" y="548197"/>
                </a:cubicBezTo>
                <a:cubicBezTo>
                  <a:pt x="11727316" y="548197"/>
                  <a:pt x="11721570" y="542493"/>
                  <a:pt x="11721570" y="535456"/>
                </a:cubicBezTo>
                <a:cubicBezTo>
                  <a:pt x="11721570" y="528419"/>
                  <a:pt x="11727316" y="522715"/>
                  <a:pt x="11734404" y="522715"/>
                </a:cubicBezTo>
                <a:close/>
                <a:moveTo>
                  <a:pt x="9957431" y="520755"/>
                </a:moveTo>
                <a:cubicBezTo>
                  <a:pt x="9965610" y="520755"/>
                  <a:pt x="9972240" y="527337"/>
                  <a:pt x="9972240" y="535456"/>
                </a:cubicBezTo>
                <a:cubicBezTo>
                  <a:pt x="9972240" y="543576"/>
                  <a:pt x="9965610" y="550158"/>
                  <a:pt x="9957431" y="550158"/>
                </a:cubicBezTo>
                <a:cubicBezTo>
                  <a:pt x="9949253" y="550158"/>
                  <a:pt x="9942623" y="543576"/>
                  <a:pt x="9942623" y="535456"/>
                </a:cubicBezTo>
                <a:cubicBezTo>
                  <a:pt x="9942623" y="527337"/>
                  <a:pt x="9949253" y="520755"/>
                  <a:pt x="9957431" y="520755"/>
                </a:cubicBezTo>
                <a:close/>
                <a:moveTo>
                  <a:pt x="9872862" y="520265"/>
                </a:moveTo>
                <a:cubicBezTo>
                  <a:pt x="9881312" y="520265"/>
                  <a:pt x="9888163" y="527066"/>
                  <a:pt x="9888163" y="535456"/>
                </a:cubicBezTo>
                <a:cubicBezTo>
                  <a:pt x="9888163" y="543846"/>
                  <a:pt x="9881312" y="550648"/>
                  <a:pt x="9872862" y="550648"/>
                </a:cubicBezTo>
                <a:cubicBezTo>
                  <a:pt x="9864411" y="550648"/>
                  <a:pt x="9857560" y="543846"/>
                  <a:pt x="9857560" y="535456"/>
                </a:cubicBezTo>
                <a:cubicBezTo>
                  <a:pt x="9857560" y="527066"/>
                  <a:pt x="9864411" y="520265"/>
                  <a:pt x="9872862" y="520265"/>
                </a:cubicBezTo>
                <a:close/>
                <a:moveTo>
                  <a:pt x="10042004" y="520102"/>
                </a:moveTo>
                <a:cubicBezTo>
                  <a:pt x="10050546" y="520102"/>
                  <a:pt x="10057470" y="526977"/>
                  <a:pt x="10057470" y="535457"/>
                </a:cubicBezTo>
                <a:cubicBezTo>
                  <a:pt x="10057470" y="543937"/>
                  <a:pt x="10050546" y="550812"/>
                  <a:pt x="10042004" y="550812"/>
                </a:cubicBezTo>
                <a:cubicBezTo>
                  <a:pt x="10033462" y="550812"/>
                  <a:pt x="10026537" y="543937"/>
                  <a:pt x="10026537" y="535457"/>
                </a:cubicBezTo>
                <a:cubicBezTo>
                  <a:pt x="10026537" y="526977"/>
                  <a:pt x="10033462" y="520102"/>
                  <a:pt x="10042004" y="520102"/>
                </a:cubicBezTo>
                <a:close/>
                <a:moveTo>
                  <a:pt x="11649833" y="519775"/>
                </a:moveTo>
                <a:cubicBezTo>
                  <a:pt x="11658557" y="519775"/>
                  <a:pt x="11665629" y="526796"/>
                  <a:pt x="11665629" y="535456"/>
                </a:cubicBezTo>
                <a:cubicBezTo>
                  <a:pt x="11665629" y="544117"/>
                  <a:pt x="11658557" y="551138"/>
                  <a:pt x="11649833" y="551138"/>
                </a:cubicBezTo>
                <a:cubicBezTo>
                  <a:pt x="11641109" y="551138"/>
                  <a:pt x="11634038" y="544117"/>
                  <a:pt x="11634038" y="535456"/>
                </a:cubicBezTo>
                <a:cubicBezTo>
                  <a:pt x="11634038" y="526796"/>
                  <a:pt x="11641109" y="519775"/>
                  <a:pt x="11649833" y="519775"/>
                </a:cubicBezTo>
                <a:close/>
                <a:moveTo>
                  <a:pt x="9788291" y="519775"/>
                </a:moveTo>
                <a:cubicBezTo>
                  <a:pt x="9797015" y="519775"/>
                  <a:pt x="9804087" y="526796"/>
                  <a:pt x="9804087" y="535456"/>
                </a:cubicBezTo>
                <a:cubicBezTo>
                  <a:pt x="9804087" y="544117"/>
                  <a:pt x="9797015" y="551138"/>
                  <a:pt x="9788291" y="551138"/>
                </a:cubicBezTo>
                <a:cubicBezTo>
                  <a:pt x="9779567" y="551138"/>
                  <a:pt x="9772495" y="544117"/>
                  <a:pt x="9772495" y="535456"/>
                </a:cubicBezTo>
                <a:cubicBezTo>
                  <a:pt x="9772495" y="526796"/>
                  <a:pt x="9779567" y="519775"/>
                  <a:pt x="9788291" y="519775"/>
                </a:cubicBezTo>
                <a:close/>
                <a:moveTo>
                  <a:pt x="9703556" y="519612"/>
                </a:moveTo>
                <a:cubicBezTo>
                  <a:pt x="9712370" y="519612"/>
                  <a:pt x="9719515" y="526706"/>
                  <a:pt x="9719515" y="535457"/>
                </a:cubicBezTo>
                <a:cubicBezTo>
                  <a:pt x="9719515" y="544208"/>
                  <a:pt x="9712370" y="551302"/>
                  <a:pt x="9703556" y="551302"/>
                </a:cubicBezTo>
                <a:cubicBezTo>
                  <a:pt x="9694742" y="551302"/>
                  <a:pt x="9687597" y="544208"/>
                  <a:pt x="9687597" y="535457"/>
                </a:cubicBezTo>
                <a:cubicBezTo>
                  <a:pt x="9687597" y="526706"/>
                  <a:pt x="9694742" y="519612"/>
                  <a:pt x="9703556" y="519612"/>
                </a:cubicBezTo>
                <a:close/>
                <a:moveTo>
                  <a:pt x="10126739" y="518468"/>
                </a:moveTo>
                <a:cubicBezTo>
                  <a:pt x="10136190" y="518468"/>
                  <a:pt x="10143851" y="526074"/>
                  <a:pt x="10143851" y="535456"/>
                </a:cubicBezTo>
                <a:cubicBezTo>
                  <a:pt x="10143851" y="544839"/>
                  <a:pt x="10136189" y="552445"/>
                  <a:pt x="10126739" y="552445"/>
                </a:cubicBezTo>
                <a:cubicBezTo>
                  <a:pt x="10117288" y="552445"/>
                  <a:pt x="10109628" y="544839"/>
                  <a:pt x="10109628" y="535456"/>
                </a:cubicBezTo>
                <a:cubicBezTo>
                  <a:pt x="10109628" y="526074"/>
                  <a:pt x="10117290" y="518468"/>
                  <a:pt x="10126739" y="518468"/>
                </a:cubicBezTo>
                <a:close/>
                <a:moveTo>
                  <a:pt x="9618985" y="517815"/>
                </a:moveTo>
                <a:cubicBezTo>
                  <a:pt x="9628799" y="517815"/>
                  <a:pt x="9636755" y="525713"/>
                  <a:pt x="9636755" y="535457"/>
                </a:cubicBezTo>
                <a:cubicBezTo>
                  <a:pt x="9636755" y="545200"/>
                  <a:pt x="9628799" y="553098"/>
                  <a:pt x="9618985" y="553098"/>
                </a:cubicBezTo>
                <a:cubicBezTo>
                  <a:pt x="9609170" y="553098"/>
                  <a:pt x="9601215" y="545200"/>
                  <a:pt x="9601215" y="535457"/>
                </a:cubicBezTo>
                <a:cubicBezTo>
                  <a:pt x="9601215" y="525713"/>
                  <a:pt x="9609170" y="517815"/>
                  <a:pt x="9618985" y="517815"/>
                </a:cubicBezTo>
                <a:close/>
                <a:moveTo>
                  <a:pt x="11565263" y="517488"/>
                </a:moveTo>
                <a:cubicBezTo>
                  <a:pt x="11575259" y="517488"/>
                  <a:pt x="11583362" y="525533"/>
                  <a:pt x="11583362" y="535456"/>
                </a:cubicBezTo>
                <a:cubicBezTo>
                  <a:pt x="11583362" y="545380"/>
                  <a:pt x="11575259" y="553425"/>
                  <a:pt x="11565263" y="553425"/>
                </a:cubicBezTo>
                <a:cubicBezTo>
                  <a:pt x="11555268" y="553425"/>
                  <a:pt x="11547165" y="545380"/>
                  <a:pt x="11547165" y="535456"/>
                </a:cubicBezTo>
                <a:cubicBezTo>
                  <a:pt x="11547165" y="525533"/>
                  <a:pt x="11555268" y="517488"/>
                  <a:pt x="11565263" y="517488"/>
                </a:cubicBezTo>
                <a:close/>
                <a:moveTo>
                  <a:pt x="7672707" y="516181"/>
                </a:moveTo>
                <a:cubicBezTo>
                  <a:pt x="7683430" y="516181"/>
                  <a:pt x="7692122" y="524811"/>
                  <a:pt x="7692122" y="535456"/>
                </a:cubicBezTo>
                <a:cubicBezTo>
                  <a:pt x="7692122" y="546102"/>
                  <a:pt x="7683430" y="554731"/>
                  <a:pt x="7672707" y="554731"/>
                </a:cubicBezTo>
                <a:cubicBezTo>
                  <a:pt x="7661984" y="554731"/>
                  <a:pt x="7653292" y="546102"/>
                  <a:pt x="7653292" y="535456"/>
                </a:cubicBezTo>
                <a:cubicBezTo>
                  <a:pt x="7653292" y="524811"/>
                  <a:pt x="7661984" y="516181"/>
                  <a:pt x="7672707" y="516181"/>
                </a:cubicBezTo>
                <a:close/>
                <a:moveTo>
                  <a:pt x="7588136" y="516181"/>
                </a:moveTo>
                <a:cubicBezTo>
                  <a:pt x="7598859" y="516181"/>
                  <a:pt x="7607551" y="524811"/>
                  <a:pt x="7607551" y="535456"/>
                </a:cubicBezTo>
                <a:cubicBezTo>
                  <a:pt x="7607551" y="546102"/>
                  <a:pt x="7598859" y="554731"/>
                  <a:pt x="7588136" y="554731"/>
                </a:cubicBezTo>
                <a:cubicBezTo>
                  <a:pt x="7577413" y="554731"/>
                  <a:pt x="7568721" y="546102"/>
                  <a:pt x="7568721" y="535456"/>
                </a:cubicBezTo>
                <a:cubicBezTo>
                  <a:pt x="7568721" y="524811"/>
                  <a:pt x="7577413" y="516181"/>
                  <a:pt x="7588136" y="516181"/>
                </a:cubicBezTo>
                <a:close/>
                <a:moveTo>
                  <a:pt x="10211309" y="515855"/>
                </a:moveTo>
                <a:cubicBezTo>
                  <a:pt x="10222213" y="515855"/>
                  <a:pt x="10231054" y="524631"/>
                  <a:pt x="10231054" y="535457"/>
                </a:cubicBezTo>
                <a:cubicBezTo>
                  <a:pt x="10231054" y="546283"/>
                  <a:pt x="10222214" y="555059"/>
                  <a:pt x="10211309" y="555059"/>
                </a:cubicBezTo>
                <a:cubicBezTo>
                  <a:pt x="10200405" y="555059"/>
                  <a:pt x="10191565" y="546283"/>
                  <a:pt x="10191565" y="535457"/>
                </a:cubicBezTo>
                <a:cubicBezTo>
                  <a:pt x="10191565" y="524631"/>
                  <a:pt x="10200404" y="515855"/>
                  <a:pt x="10211309" y="515855"/>
                </a:cubicBezTo>
                <a:close/>
                <a:moveTo>
                  <a:pt x="7757442" y="515855"/>
                </a:moveTo>
                <a:cubicBezTo>
                  <a:pt x="7768346" y="515855"/>
                  <a:pt x="7777186" y="524631"/>
                  <a:pt x="7777186" y="535457"/>
                </a:cubicBezTo>
                <a:cubicBezTo>
                  <a:pt x="7777186" y="546283"/>
                  <a:pt x="7768346" y="555059"/>
                  <a:pt x="7757442" y="555059"/>
                </a:cubicBezTo>
                <a:cubicBezTo>
                  <a:pt x="7746537" y="555059"/>
                  <a:pt x="7737698" y="546283"/>
                  <a:pt x="7737698" y="535457"/>
                </a:cubicBezTo>
                <a:cubicBezTo>
                  <a:pt x="7737698" y="524631"/>
                  <a:pt x="7746537" y="515855"/>
                  <a:pt x="7757442" y="515855"/>
                </a:cubicBezTo>
                <a:close/>
                <a:moveTo>
                  <a:pt x="7842013" y="515691"/>
                </a:moveTo>
                <a:cubicBezTo>
                  <a:pt x="7853008" y="515691"/>
                  <a:pt x="7861921" y="524540"/>
                  <a:pt x="7861921" y="535456"/>
                </a:cubicBezTo>
                <a:cubicBezTo>
                  <a:pt x="7861921" y="546372"/>
                  <a:pt x="7853008" y="555221"/>
                  <a:pt x="7842013" y="555221"/>
                </a:cubicBezTo>
                <a:cubicBezTo>
                  <a:pt x="7831017" y="555221"/>
                  <a:pt x="7822104" y="546372"/>
                  <a:pt x="7822104" y="535456"/>
                </a:cubicBezTo>
                <a:cubicBezTo>
                  <a:pt x="7822104" y="524540"/>
                  <a:pt x="7831018" y="515691"/>
                  <a:pt x="7842013" y="515691"/>
                </a:cubicBezTo>
                <a:close/>
                <a:moveTo>
                  <a:pt x="7503566" y="515365"/>
                </a:moveTo>
                <a:cubicBezTo>
                  <a:pt x="7514743" y="515365"/>
                  <a:pt x="7523804" y="524360"/>
                  <a:pt x="7523804" y="535457"/>
                </a:cubicBezTo>
                <a:cubicBezTo>
                  <a:pt x="7523804" y="546553"/>
                  <a:pt x="7514743" y="555549"/>
                  <a:pt x="7503566" y="555549"/>
                </a:cubicBezTo>
                <a:cubicBezTo>
                  <a:pt x="7492388" y="555549"/>
                  <a:pt x="7483328" y="546553"/>
                  <a:pt x="7483328" y="535457"/>
                </a:cubicBezTo>
                <a:cubicBezTo>
                  <a:pt x="7483328" y="524360"/>
                  <a:pt x="7492388" y="515365"/>
                  <a:pt x="7503566" y="515365"/>
                </a:cubicBezTo>
                <a:close/>
                <a:moveTo>
                  <a:pt x="7926584" y="515201"/>
                </a:moveTo>
                <a:cubicBezTo>
                  <a:pt x="7937852" y="515201"/>
                  <a:pt x="7946986" y="524270"/>
                  <a:pt x="7946986" y="535456"/>
                </a:cubicBezTo>
                <a:cubicBezTo>
                  <a:pt x="7946986" y="546643"/>
                  <a:pt x="7937851" y="555712"/>
                  <a:pt x="7926584" y="555712"/>
                </a:cubicBezTo>
                <a:cubicBezTo>
                  <a:pt x="7915315" y="555712"/>
                  <a:pt x="7906181" y="546643"/>
                  <a:pt x="7906181" y="535456"/>
                </a:cubicBezTo>
                <a:cubicBezTo>
                  <a:pt x="7906181" y="524270"/>
                  <a:pt x="7915316" y="515201"/>
                  <a:pt x="7926584" y="515201"/>
                </a:cubicBezTo>
                <a:close/>
                <a:moveTo>
                  <a:pt x="7418996" y="514221"/>
                </a:moveTo>
                <a:cubicBezTo>
                  <a:pt x="7430809" y="514221"/>
                  <a:pt x="7440385" y="523728"/>
                  <a:pt x="7440385" y="535456"/>
                </a:cubicBezTo>
                <a:cubicBezTo>
                  <a:pt x="7440385" y="547184"/>
                  <a:pt x="7430809" y="556692"/>
                  <a:pt x="7418996" y="556692"/>
                </a:cubicBezTo>
                <a:cubicBezTo>
                  <a:pt x="7407183" y="556692"/>
                  <a:pt x="7397606" y="547184"/>
                  <a:pt x="7397606" y="535456"/>
                </a:cubicBezTo>
                <a:cubicBezTo>
                  <a:pt x="7397606" y="523728"/>
                  <a:pt x="7407183" y="514221"/>
                  <a:pt x="7418996" y="514221"/>
                </a:cubicBezTo>
                <a:close/>
                <a:moveTo>
                  <a:pt x="9534414" y="514058"/>
                </a:moveTo>
                <a:cubicBezTo>
                  <a:pt x="9546318" y="514058"/>
                  <a:pt x="9555968" y="523638"/>
                  <a:pt x="9555968" y="535457"/>
                </a:cubicBezTo>
                <a:cubicBezTo>
                  <a:pt x="9555968" y="547275"/>
                  <a:pt x="9546318" y="556855"/>
                  <a:pt x="9534414" y="556855"/>
                </a:cubicBezTo>
                <a:cubicBezTo>
                  <a:pt x="9522510" y="556855"/>
                  <a:pt x="9512860" y="547275"/>
                  <a:pt x="9512860" y="535457"/>
                </a:cubicBezTo>
                <a:cubicBezTo>
                  <a:pt x="9512860" y="523639"/>
                  <a:pt x="9522510" y="514058"/>
                  <a:pt x="9534414" y="514058"/>
                </a:cubicBezTo>
                <a:close/>
                <a:moveTo>
                  <a:pt x="8011319" y="514058"/>
                </a:moveTo>
                <a:cubicBezTo>
                  <a:pt x="8023223" y="514058"/>
                  <a:pt x="8032873" y="523638"/>
                  <a:pt x="8032873" y="535457"/>
                </a:cubicBezTo>
                <a:cubicBezTo>
                  <a:pt x="8032873" y="547275"/>
                  <a:pt x="8023223" y="556855"/>
                  <a:pt x="8011319" y="556855"/>
                </a:cubicBezTo>
                <a:cubicBezTo>
                  <a:pt x="7999415" y="556855"/>
                  <a:pt x="7989765" y="547275"/>
                  <a:pt x="7989765" y="535457"/>
                </a:cubicBezTo>
                <a:cubicBezTo>
                  <a:pt x="7989765" y="523639"/>
                  <a:pt x="7999415" y="514058"/>
                  <a:pt x="8011319" y="514058"/>
                </a:cubicBezTo>
                <a:close/>
                <a:moveTo>
                  <a:pt x="7334260" y="513405"/>
                </a:moveTo>
                <a:cubicBezTo>
                  <a:pt x="7346527" y="513405"/>
                  <a:pt x="7356472" y="523278"/>
                  <a:pt x="7356472" y="535457"/>
                </a:cubicBezTo>
                <a:cubicBezTo>
                  <a:pt x="7356472" y="547636"/>
                  <a:pt x="7346528" y="557509"/>
                  <a:pt x="7334260" y="557509"/>
                </a:cubicBezTo>
                <a:cubicBezTo>
                  <a:pt x="7321993" y="557509"/>
                  <a:pt x="7312048" y="547636"/>
                  <a:pt x="7312048" y="535457"/>
                </a:cubicBezTo>
                <a:cubicBezTo>
                  <a:pt x="7312048" y="523278"/>
                  <a:pt x="7321992" y="513405"/>
                  <a:pt x="7334260" y="513405"/>
                </a:cubicBezTo>
                <a:close/>
                <a:moveTo>
                  <a:pt x="10295880" y="512914"/>
                </a:moveTo>
                <a:cubicBezTo>
                  <a:pt x="10308420" y="512914"/>
                  <a:pt x="10318586" y="523006"/>
                  <a:pt x="10318586" y="535456"/>
                </a:cubicBezTo>
                <a:cubicBezTo>
                  <a:pt x="10318586" y="547906"/>
                  <a:pt x="10308420" y="557998"/>
                  <a:pt x="10295880" y="557998"/>
                </a:cubicBezTo>
                <a:cubicBezTo>
                  <a:pt x="10283340" y="557998"/>
                  <a:pt x="10273174" y="547906"/>
                  <a:pt x="10273174" y="535456"/>
                </a:cubicBezTo>
                <a:cubicBezTo>
                  <a:pt x="10273174" y="523006"/>
                  <a:pt x="10283340" y="512914"/>
                  <a:pt x="10295880" y="512914"/>
                </a:cubicBezTo>
                <a:close/>
                <a:moveTo>
                  <a:pt x="11480527" y="512588"/>
                </a:moveTo>
                <a:cubicBezTo>
                  <a:pt x="11493249" y="512588"/>
                  <a:pt x="11503562" y="522827"/>
                  <a:pt x="11503562" y="535457"/>
                </a:cubicBezTo>
                <a:cubicBezTo>
                  <a:pt x="11503562" y="548087"/>
                  <a:pt x="11493249" y="558326"/>
                  <a:pt x="11480527" y="558326"/>
                </a:cubicBezTo>
                <a:cubicBezTo>
                  <a:pt x="11467805" y="558326"/>
                  <a:pt x="11457492" y="548087"/>
                  <a:pt x="11457492" y="535457"/>
                </a:cubicBezTo>
                <a:cubicBezTo>
                  <a:pt x="11457492" y="522827"/>
                  <a:pt x="11467805" y="512588"/>
                  <a:pt x="11480527" y="512588"/>
                </a:cubicBezTo>
                <a:close/>
                <a:moveTo>
                  <a:pt x="8095889" y="512424"/>
                </a:moveTo>
                <a:cubicBezTo>
                  <a:pt x="8108702" y="512424"/>
                  <a:pt x="8119089" y="522736"/>
                  <a:pt x="8119089" y="535456"/>
                </a:cubicBezTo>
                <a:cubicBezTo>
                  <a:pt x="8119089" y="548176"/>
                  <a:pt x="8108702" y="558488"/>
                  <a:pt x="8095889" y="558488"/>
                </a:cubicBezTo>
                <a:cubicBezTo>
                  <a:pt x="8083077" y="558488"/>
                  <a:pt x="8072690" y="548176"/>
                  <a:pt x="8072690" y="535456"/>
                </a:cubicBezTo>
                <a:cubicBezTo>
                  <a:pt x="8072690" y="522736"/>
                  <a:pt x="8083077" y="512424"/>
                  <a:pt x="8095889" y="512424"/>
                </a:cubicBezTo>
                <a:close/>
                <a:moveTo>
                  <a:pt x="7249689" y="512098"/>
                </a:moveTo>
                <a:cubicBezTo>
                  <a:pt x="7262684" y="512098"/>
                  <a:pt x="7273218" y="522556"/>
                  <a:pt x="7273218" y="535457"/>
                </a:cubicBezTo>
                <a:cubicBezTo>
                  <a:pt x="7273218" y="548358"/>
                  <a:pt x="7262684" y="558816"/>
                  <a:pt x="7249689" y="558816"/>
                </a:cubicBezTo>
                <a:cubicBezTo>
                  <a:pt x="7236695" y="558816"/>
                  <a:pt x="7226161" y="548358"/>
                  <a:pt x="7226161" y="535457"/>
                </a:cubicBezTo>
                <a:cubicBezTo>
                  <a:pt x="7226161" y="522556"/>
                  <a:pt x="7236695" y="512098"/>
                  <a:pt x="7249689" y="512098"/>
                </a:cubicBezTo>
                <a:close/>
                <a:moveTo>
                  <a:pt x="7165118" y="510954"/>
                </a:moveTo>
                <a:cubicBezTo>
                  <a:pt x="7178748" y="510954"/>
                  <a:pt x="7189798" y="521924"/>
                  <a:pt x="7189798" y="535456"/>
                </a:cubicBezTo>
                <a:cubicBezTo>
                  <a:pt x="7189798" y="548989"/>
                  <a:pt x="7178748" y="559959"/>
                  <a:pt x="7165118" y="559959"/>
                </a:cubicBezTo>
                <a:cubicBezTo>
                  <a:pt x="7151487" y="559959"/>
                  <a:pt x="7140438" y="548989"/>
                  <a:pt x="7140438" y="535456"/>
                </a:cubicBezTo>
                <a:cubicBezTo>
                  <a:pt x="7140438" y="521924"/>
                  <a:pt x="7151487" y="510954"/>
                  <a:pt x="7165118" y="510954"/>
                </a:cubicBezTo>
                <a:close/>
                <a:moveTo>
                  <a:pt x="9449679" y="510138"/>
                </a:moveTo>
                <a:cubicBezTo>
                  <a:pt x="9463764" y="510138"/>
                  <a:pt x="9475182" y="521474"/>
                  <a:pt x="9475182" y="535457"/>
                </a:cubicBezTo>
                <a:cubicBezTo>
                  <a:pt x="9475182" y="549440"/>
                  <a:pt x="9463764" y="560776"/>
                  <a:pt x="9449679" y="560776"/>
                </a:cubicBezTo>
                <a:cubicBezTo>
                  <a:pt x="9435595" y="560776"/>
                  <a:pt x="9424177" y="549440"/>
                  <a:pt x="9424177" y="535457"/>
                </a:cubicBezTo>
                <a:cubicBezTo>
                  <a:pt x="9424177" y="521474"/>
                  <a:pt x="9435595" y="510138"/>
                  <a:pt x="9449679" y="510138"/>
                </a:cubicBezTo>
                <a:close/>
                <a:moveTo>
                  <a:pt x="7080383" y="510138"/>
                </a:moveTo>
                <a:cubicBezTo>
                  <a:pt x="7094468" y="510138"/>
                  <a:pt x="7105886" y="521474"/>
                  <a:pt x="7105886" y="535457"/>
                </a:cubicBezTo>
                <a:cubicBezTo>
                  <a:pt x="7105886" y="549440"/>
                  <a:pt x="7094468" y="560776"/>
                  <a:pt x="7080383" y="560776"/>
                </a:cubicBezTo>
                <a:cubicBezTo>
                  <a:pt x="7066298" y="560776"/>
                  <a:pt x="7054881" y="549440"/>
                  <a:pt x="7054881" y="535457"/>
                </a:cubicBezTo>
                <a:cubicBezTo>
                  <a:pt x="7054881" y="521474"/>
                  <a:pt x="7066299" y="510138"/>
                  <a:pt x="7080383" y="510138"/>
                </a:cubicBezTo>
                <a:close/>
                <a:moveTo>
                  <a:pt x="10380615" y="509811"/>
                </a:moveTo>
                <a:cubicBezTo>
                  <a:pt x="10394881" y="509811"/>
                  <a:pt x="10406447" y="521293"/>
                  <a:pt x="10406447" y="535457"/>
                </a:cubicBezTo>
                <a:cubicBezTo>
                  <a:pt x="10406447" y="549621"/>
                  <a:pt x="10394881" y="561102"/>
                  <a:pt x="10380615" y="561102"/>
                </a:cubicBezTo>
                <a:cubicBezTo>
                  <a:pt x="10366348" y="561102"/>
                  <a:pt x="10354783" y="549621"/>
                  <a:pt x="10354783" y="535457"/>
                </a:cubicBezTo>
                <a:cubicBezTo>
                  <a:pt x="10354783" y="521293"/>
                  <a:pt x="10366348" y="509811"/>
                  <a:pt x="10380615" y="509811"/>
                </a:cubicBezTo>
                <a:close/>
                <a:moveTo>
                  <a:pt x="3103442" y="509321"/>
                </a:moveTo>
                <a:cubicBezTo>
                  <a:pt x="3117980" y="509321"/>
                  <a:pt x="3129767" y="521022"/>
                  <a:pt x="3129767" y="535457"/>
                </a:cubicBezTo>
                <a:cubicBezTo>
                  <a:pt x="3129767" y="549891"/>
                  <a:pt x="3117981" y="561593"/>
                  <a:pt x="3103442" y="561593"/>
                </a:cubicBezTo>
                <a:cubicBezTo>
                  <a:pt x="3088902" y="561593"/>
                  <a:pt x="3077116" y="549891"/>
                  <a:pt x="3077116" y="535457"/>
                </a:cubicBezTo>
                <a:cubicBezTo>
                  <a:pt x="3077116" y="521022"/>
                  <a:pt x="3088902" y="509321"/>
                  <a:pt x="3103442" y="509321"/>
                </a:cubicBezTo>
                <a:close/>
                <a:moveTo>
                  <a:pt x="3018871" y="509157"/>
                </a:moveTo>
                <a:cubicBezTo>
                  <a:pt x="3033501" y="509157"/>
                  <a:pt x="3045361" y="520932"/>
                  <a:pt x="3045361" y="535456"/>
                </a:cubicBezTo>
                <a:cubicBezTo>
                  <a:pt x="3045361" y="549981"/>
                  <a:pt x="3033501" y="561755"/>
                  <a:pt x="3018871" y="561755"/>
                </a:cubicBezTo>
                <a:cubicBezTo>
                  <a:pt x="3004241" y="561755"/>
                  <a:pt x="2992379" y="549981"/>
                  <a:pt x="2992379" y="535456"/>
                </a:cubicBezTo>
                <a:cubicBezTo>
                  <a:pt x="2992379" y="520932"/>
                  <a:pt x="3004241" y="509157"/>
                  <a:pt x="3018871" y="509157"/>
                </a:cubicBezTo>
                <a:close/>
                <a:moveTo>
                  <a:pt x="6995812" y="508667"/>
                </a:moveTo>
                <a:cubicBezTo>
                  <a:pt x="7010715" y="508667"/>
                  <a:pt x="7022796" y="520661"/>
                  <a:pt x="7022796" y="535456"/>
                </a:cubicBezTo>
                <a:cubicBezTo>
                  <a:pt x="7022796" y="550251"/>
                  <a:pt x="7010715" y="562245"/>
                  <a:pt x="6995812" y="562245"/>
                </a:cubicBezTo>
                <a:cubicBezTo>
                  <a:pt x="6980909" y="562245"/>
                  <a:pt x="6968828" y="550251"/>
                  <a:pt x="6968828" y="535456"/>
                </a:cubicBezTo>
                <a:cubicBezTo>
                  <a:pt x="6968828" y="520661"/>
                  <a:pt x="6980909" y="508667"/>
                  <a:pt x="6995812" y="508667"/>
                </a:cubicBezTo>
                <a:close/>
                <a:moveTo>
                  <a:pt x="3188013" y="508667"/>
                </a:moveTo>
                <a:cubicBezTo>
                  <a:pt x="3202914" y="508667"/>
                  <a:pt x="3214996" y="520661"/>
                  <a:pt x="3214996" y="535456"/>
                </a:cubicBezTo>
                <a:cubicBezTo>
                  <a:pt x="3214996" y="550251"/>
                  <a:pt x="3202914" y="562245"/>
                  <a:pt x="3188013" y="562245"/>
                </a:cubicBezTo>
                <a:cubicBezTo>
                  <a:pt x="3173110" y="562245"/>
                  <a:pt x="3161029" y="550251"/>
                  <a:pt x="3161029" y="535456"/>
                </a:cubicBezTo>
                <a:cubicBezTo>
                  <a:pt x="3161029" y="520661"/>
                  <a:pt x="3173110" y="508667"/>
                  <a:pt x="3188013" y="508667"/>
                </a:cubicBezTo>
                <a:close/>
                <a:moveTo>
                  <a:pt x="2934135" y="508504"/>
                </a:moveTo>
                <a:cubicBezTo>
                  <a:pt x="2949130" y="508504"/>
                  <a:pt x="2961284" y="520571"/>
                  <a:pt x="2961284" y="535457"/>
                </a:cubicBezTo>
                <a:cubicBezTo>
                  <a:pt x="2961284" y="550342"/>
                  <a:pt x="2949130" y="562409"/>
                  <a:pt x="2934135" y="562409"/>
                </a:cubicBezTo>
                <a:cubicBezTo>
                  <a:pt x="2919142" y="562409"/>
                  <a:pt x="2906988" y="550342"/>
                  <a:pt x="2906988" y="535457"/>
                </a:cubicBezTo>
                <a:cubicBezTo>
                  <a:pt x="2906988" y="520571"/>
                  <a:pt x="2919142" y="508504"/>
                  <a:pt x="2934135" y="508504"/>
                </a:cubicBezTo>
                <a:close/>
                <a:moveTo>
                  <a:pt x="8180460" y="507034"/>
                </a:moveTo>
                <a:cubicBezTo>
                  <a:pt x="8196271" y="507034"/>
                  <a:pt x="8209089" y="519759"/>
                  <a:pt x="8209089" y="535457"/>
                </a:cubicBezTo>
                <a:cubicBezTo>
                  <a:pt x="8209089" y="551154"/>
                  <a:pt x="8196271" y="563879"/>
                  <a:pt x="8180460" y="563879"/>
                </a:cubicBezTo>
                <a:cubicBezTo>
                  <a:pt x="8164649" y="563879"/>
                  <a:pt x="8151831" y="551154"/>
                  <a:pt x="8151831" y="535457"/>
                </a:cubicBezTo>
                <a:cubicBezTo>
                  <a:pt x="8151831" y="519759"/>
                  <a:pt x="8164649" y="507034"/>
                  <a:pt x="8180460" y="507034"/>
                </a:cubicBezTo>
                <a:close/>
                <a:moveTo>
                  <a:pt x="6911242" y="507034"/>
                </a:moveTo>
                <a:cubicBezTo>
                  <a:pt x="6927053" y="507034"/>
                  <a:pt x="6939871" y="519759"/>
                  <a:pt x="6939871" y="535457"/>
                </a:cubicBezTo>
                <a:cubicBezTo>
                  <a:pt x="6939871" y="551154"/>
                  <a:pt x="6927053" y="563879"/>
                  <a:pt x="6911242" y="563879"/>
                </a:cubicBezTo>
                <a:cubicBezTo>
                  <a:pt x="6895431" y="563879"/>
                  <a:pt x="6882613" y="551154"/>
                  <a:pt x="6882613" y="535457"/>
                </a:cubicBezTo>
                <a:cubicBezTo>
                  <a:pt x="6882613" y="519759"/>
                  <a:pt x="6895431" y="507034"/>
                  <a:pt x="6911242" y="507034"/>
                </a:cubicBezTo>
                <a:close/>
                <a:moveTo>
                  <a:pt x="2849564" y="506871"/>
                </a:moveTo>
                <a:cubicBezTo>
                  <a:pt x="2865467" y="506871"/>
                  <a:pt x="2878360" y="519669"/>
                  <a:pt x="2878360" y="535457"/>
                </a:cubicBezTo>
                <a:cubicBezTo>
                  <a:pt x="2878360" y="551245"/>
                  <a:pt x="2865467" y="564043"/>
                  <a:pt x="2849564" y="564043"/>
                </a:cubicBezTo>
                <a:cubicBezTo>
                  <a:pt x="2833662" y="564043"/>
                  <a:pt x="2820772" y="551245"/>
                  <a:pt x="2820772" y="535457"/>
                </a:cubicBezTo>
                <a:cubicBezTo>
                  <a:pt x="2820772" y="519669"/>
                  <a:pt x="2833662" y="506871"/>
                  <a:pt x="2849564" y="506871"/>
                </a:cubicBezTo>
                <a:close/>
                <a:moveTo>
                  <a:pt x="11395957" y="506544"/>
                </a:moveTo>
                <a:cubicBezTo>
                  <a:pt x="11412041" y="506544"/>
                  <a:pt x="11425080" y="519489"/>
                  <a:pt x="11425080" y="535457"/>
                </a:cubicBezTo>
                <a:cubicBezTo>
                  <a:pt x="11425080" y="551425"/>
                  <a:pt x="11412041" y="564369"/>
                  <a:pt x="11395957" y="564369"/>
                </a:cubicBezTo>
                <a:cubicBezTo>
                  <a:pt x="11379873" y="564369"/>
                  <a:pt x="11366834" y="551425"/>
                  <a:pt x="11366834" y="535457"/>
                </a:cubicBezTo>
                <a:cubicBezTo>
                  <a:pt x="11366834" y="519489"/>
                  <a:pt x="11379873" y="506544"/>
                  <a:pt x="11395957" y="506544"/>
                </a:cubicBezTo>
                <a:close/>
                <a:moveTo>
                  <a:pt x="9365107" y="506381"/>
                </a:moveTo>
                <a:cubicBezTo>
                  <a:pt x="9381283" y="506381"/>
                  <a:pt x="9394395" y="519399"/>
                  <a:pt x="9394395" y="535457"/>
                </a:cubicBezTo>
                <a:cubicBezTo>
                  <a:pt x="9394395" y="551515"/>
                  <a:pt x="9381283" y="564533"/>
                  <a:pt x="9365107" y="564533"/>
                </a:cubicBezTo>
                <a:cubicBezTo>
                  <a:pt x="9348932" y="564533"/>
                  <a:pt x="9335820" y="551515"/>
                  <a:pt x="9335820" y="535457"/>
                </a:cubicBezTo>
                <a:cubicBezTo>
                  <a:pt x="9335820" y="519399"/>
                  <a:pt x="9348932" y="506381"/>
                  <a:pt x="9365107" y="506381"/>
                </a:cubicBezTo>
                <a:close/>
                <a:moveTo>
                  <a:pt x="3272747" y="505890"/>
                </a:moveTo>
                <a:cubicBezTo>
                  <a:pt x="3289195" y="505890"/>
                  <a:pt x="3302527" y="519127"/>
                  <a:pt x="3302527" y="535456"/>
                </a:cubicBezTo>
                <a:cubicBezTo>
                  <a:pt x="3302527" y="551785"/>
                  <a:pt x="3289195" y="565022"/>
                  <a:pt x="3272747" y="565022"/>
                </a:cubicBezTo>
                <a:cubicBezTo>
                  <a:pt x="3256299" y="565022"/>
                  <a:pt x="3242965" y="551785"/>
                  <a:pt x="3242965" y="535456"/>
                </a:cubicBezTo>
                <a:cubicBezTo>
                  <a:pt x="3242965" y="519127"/>
                  <a:pt x="3256299" y="505890"/>
                  <a:pt x="3272747" y="505890"/>
                </a:cubicBezTo>
                <a:close/>
                <a:moveTo>
                  <a:pt x="10465186" y="505564"/>
                </a:moveTo>
                <a:cubicBezTo>
                  <a:pt x="10481815" y="505564"/>
                  <a:pt x="10495296" y="518947"/>
                  <a:pt x="10495296" y="535457"/>
                </a:cubicBezTo>
                <a:cubicBezTo>
                  <a:pt x="10495296" y="551966"/>
                  <a:pt x="10481815" y="565350"/>
                  <a:pt x="10465186" y="565350"/>
                </a:cubicBezTo>
                <a:cubicBezTo>
                  <a:pt x="10448557" y="565350"/>
                  <a:pt x="10435076" y="551966"/>
                  <a:pt x="10435076" y="535457"/>
                </a:cubicBezTo>
                <a:cubicBezTo>
                  <a:pt x="10435076" y="518947"/>
                  <a:pt x="10448557" y="505564"/>
                  <a:pt x="10465186" y="505564"/>
                </a:cubicBezTo>
                <a:close/>
                <a:moveTo>
                  <a:pt x="2764995" y="504910"/>
                </a:moveTo>
                <a:cubicBezTo>
                  <a:pt x="2781988" y="504910"/>
                  <a:pt x="2795763" y="518586"/>
                  <a:pt x="2795763" y="535456"/>
                </a:cubicBezTo>
                <a:cubicBezTo>
                  <a:pt x="2795763" y="552326"/>
                  <a:pt x="2781988" y="566002"/>
                  <a:pt x="2764995" y="566002"/>
                </a:cubicBezTo>
                <a:cubicBezTo>
                  <a:pt x="2748002" y="566002"/>
                  <a:pt x="2734227" y="552326"/>
                  <a:pt x="2734227" y="535456"/>
                </a:cubicBezTo>
                <a:cubicBezTo>
                  <a:pt x="2734227" y="518586"/>
                  <a:pt x="2748003" y="504910"/>
                  <a:pt x="2764995" y="504910"/>
                </a:cubicBezTo>
                <a:close/>
                <a:moveTo>
                  <a:pt x="6826671" y="504747"/>
                </a:moveTo>
                <a:cubicBezTo>
                  <a:pt x="6843755" y="504747"/>
                  <a:pt x="6857604" y="518496"/>
                  <a:pt x="6857604" y="535457"/>
                </a:cubicBezTo>
                <a:cubicBezTo>
                  <a:pt x="6857604" y="552417"/>
                  <a:pt x="6843755" y="566166"/>
                  <a:pt x="6826671" y="566166"/>
                </a:cubicBezTo>
                <a:cubicBezTo>
                  <a:pt x="6809588" y="566166"/>
                  <a:pt x="6795739" y="552417"/>
                  <a:pt x="6795739" y="535457"/>
                </a:cubicBezTo>
                <a:cubicBezTo>
                  <a:pt x="6795739" y="518496"/>
                  <a:pt x="6809588" y="504747"/>
                  <a:pt x="6826671" y="504747"/>
                </a:cubicBezTo>
                <a:close/>
                <a:moveTo>
                  <a:pt x="2680424" y="503767"/>
                </a:moveTo>
                <a:cubicBezTo>
                  <a:pt x="2698053" y="503767"/>
                  <a:pt x="2712343" y="517955"/>
                  <a:pt x="2712343" y="535457"/>
                </a:cubicBezTo>
                <a:cubicBezTo>
                  <a:pt x="2712343" y="552958"/>
                  <a:pt x="2698053" y="567146"/>
                  <a:pt x="2680424" y="567146"/>
                </a:cubicBezTo>
                <a:cubicBezTo>
                  <a:pt x="2662796" y="567146"/>
                  <a:pt x="2648505" y="552958"/>
                  <a:pt x="2648505" y="535457"/>
                </a:cubicBezTo>
                <a:cubicBezTo>
                  <a:pt x="2648505" y="517955"/>
                  <a:pt x="2662796" y="503767"/>
                  <a:pt x="2680424" y="503767"/>
                </a:cubicBezTo>
                <a:close/>
                <a:moveTo>
                  <a:pt x="9280537" y="503604"/>
                </a:moveTo>
                <a:cubicBezTo>
                  <a:pt x="9298257" y="503604"/>
                  <a:pt x="9312622" y="517865"/>
                  <a:pt x="9312622" y="535457"/>
                </a:cubicBezTo>
                <a:cubicBezTo>
                  <a:pt x="9312622" y="553049"/>
                  <a:pt x="9298257" y="567310"/>
                  <a:pt x="9280537" y="567310"/>
                </a:cubicBezTo>
                <a:cubicBezTo>
                  <a:pt x="9262817" y="567310"/>
                  <a:pt x="9248453" y="553049"/>
                  <a:pt x="9248453" y="535457"/>
                </a:cubicBezTo>
                <a:cubicBezTo>
                  <a:pt x="9248453" y="517865"/>
                  <a:pt x="9262817" y="503604"/>
                  <a:pt x="9280537" y="503604"/>
                </a:cubicBezTo>
                <a:close/>
                <a:moveTo>
                  <a:pt x="3357318" y="502787"/>
                </a:moveTo>
                <a:cubicBezTo>
                  <a:pt x="3375492" y="502787"/>
                  <a:pt x="3390225" y="517414"/>
                  <a:pt x="3390225" y="535457"/>
                </a:cubicBezTo>
                <a:cubicBezTo>
                  <a:pt x="3390225" y="553500"/>
                  <a:pt x="3375492" y="568126"/>
                  <a:pt x="3357318" y="568126"/>
                </a:cubicBezTo>
                <a:cubicBezTo>
                  <a:pt x="3339145" y="568126"/>
                  <a:pt x="3324411" y="553500"/>
                  <a:pt x="3324411" y="535457"/>
                </a:cubicBezTo>
                <a:cubicBezTo>
                  <a:pt x="3324411" y="517414"/>
                  <a:pt x="3339145" y="502787"/>
                  <a:pt x="3357318" y="502787"/>
                </a:cubicBezTo>
                <a:close/>
                <a:moveTo>
                  <a:pt x="6741935" y="502624"/>
                </a:moveTo>
                <a:cubicBezTo>
                  <a:pt x="6760200" y="502624"/>
                  <a:pt x="6775007" y="517324"/>
                  <a:pt x="6775007" y="535457"/>
                </a:cubicBezTo>
                <a:cubicBezTo>
                  <a:pt x="6775007" y="553590"/>
                  <a:pt x="6760200" y="568290"/>
                  <a:pt x="6741935" y="568290"/>
                </a:cubicBezTo>
                <a:cubicBezTo>
                  <a:pt x="6723670" y="568290"/>
                  <a:pt x="6708864" y="553590"/>
                  <a:pt x="6708864" y="535457"/>
                </a:cubicBezTo>
                <a:cubicBezTo>
                  <a:pt x="6708864" y="517324"/>
                  <a:pt x="6723670" y="502624"/>
                  <a:pt x="6741935" y="502624"/>
                </a:cubicBezTo>
                <a:close/>
                <a:moveTo>
                  <a:pt x="2595689" y="502624"/>
                </a:moveTo>
                <a:cubicBezTo>
                  <a:pt x="2613954" y="502624"/>
                  <a:pt x="2628761" y="517324"/>
                  <a:pt x="2628761" y="535457"/>
                </a:cubicBezTo>
                <a:cubicBezTo>
                  <a:pt x="2628761" y="553590"/>
                  <a:pt x="2613954" y="568290"/>
                  <a:pt x="2595689" y="568290"/>
                </a:cubicBezTo>
                <a:cubicBezTo>
                  <a:pt x="2577426" y="568290"/>
                  <a:pt x="2562619" y="553590"/>
                  <a:pt x="2562619" y="535457"/>
                </a:cubicBezTo>
                <a:cubicBezTo>
                  <a:pt x="2562619" y="517324"/>
                  <a:pt x="2577426" y="502624"/>
                  <a:pt x="2595689" y="502624"/>
                </a:cubicBezTo>
                <a:close/>
                <a:moveTo>
                  <a:pt x="9195967" y="501480"/>
                </a:moveTo>
                <a:cubicBezTo>
                  <a:pt x="9214868" y="501480"/>
                  <a:pt x="9230190" y="516692"/>
                  <a:pt x="9230190" y="535457"/>
                </a:cubicBezTo>
                <a:cubicBezTo>
                  <a:pt x="9230190" y="554221"/>
                  <a:pt x="9214868" y="569433"/>
                  <a:pt x="9195967" y="569433"/>
                </a:cubicBezTo>
                <a:cubicBezTo>
                  <a:pt x="9177066" y="569433"/>
                  <a:pt x="9161743" y="554221"/>
                  <a:pt x="9161743" y="535457"/>
                </a:cubicBezTo>
                <a:cubicBezTo>
                  <a:pt x="9161743" y="516692"/>
                  <a:pt x="9177066" y="501480"/>
                  <a:pt x="9195967" y="501480"/>
                </a:cubicBezTo>
                <a:close/>
                <a:moveTo>
                  <a:pt x="8265032" y="501480"/>
                </a:moveTo>
                <a:cubicBezTo>
                  <a:pt x="8283932" y="501480"/>
                  <a:pt x="8299255" y="516692"/>
                  <a:pt x="8299255" y="535457"/>
                </a:cubicBezTo>
                <a:cubicBezTo>
                  <a:pt x="8299255" y="554221"/>
                  <a:pt x="8283932" y="569433"/>
                  <a:pt x="8265032" y="569433"/>
                </a:cubicBezTo>
                <a:cubicBezTo>
                  <a:pt x="8246131" y="569433"/>
                  <a:pt x="8230809" y="554221"/>
                  <a:pt x="8230809" y="535457"/>
                </a:cubicBezTo>
                <a:cubicBezTo>
                  <a:pt x="8230809" y="516692"/>
                  <a:pt x="8246131" y="501480"/>
                  <a:pt x="8265032" y="501480"/>
                </a:cubicBezTo>
                <a:close/>
                <a:moveTo>
                  <a:pt x="6657365" y="500500"/>
                </a:moveTo>
                <a:cubicBezTo>
                  <a:pt x="6676811" y="500500"/>
                  <a:pt x="6692576" y="516151"/>
                  <a:pt x="6692576" y="535457"/>
                </a:cubicBezTo>
                <a:cubicBezTo>
                  <a:pt x="6692576" y="554763"/>
                  <a:pt x="6676811" y="570413"/>
                  <a:pt x="6657365" y="570413"/>
                </a:cubicBezTo>
                <a:cubicBezTo>
                  <a:pt x="6637919" y="570413"/>
                  <a:pt x="6622154" y="554763"/>
                  <a:pt x="6622154" y="535457"/>
                </a:cubicBezTo>
                <a:cubicBezTo>
                  <a:pt x="6622154" y="516151"/>
                  <a:pt x="6637918" y="500500"/>
                  <a:pt x="6657365" y="500500"/>
                </a:cubicBezTo>
                <a:close/>
                <a:moveTo>
                  <a:pt x="10549755" y="500337"/>
                </a:moveTo>
                <a:cubicBezTo>
                  <a:pt x="10569293" y="500337"/>
                  <a:pt x="10585130" y="516061"/>
                  <a:pt x="10585130" y="535457"/>
                </a:cubicBezTo>
                <a:cubicBezTo>
                  <a:pt x="10585130" y="554853"/>
                  <a:pt x="10569293" y="570577"/>
                  <a:pt x="10549755" y="570577"/>
                </a:cubicBezTo>
                <a:cubicBezTo>
                  <a:pt x="10530218" y="570577"/>
                  <a:pt x="10514380" y="554853"/>
                  <a:pt x="10514380" y="535457"/>
                </a:cubicBezTo>
                <a:cubicBezTo>
                  <a:pt x="10514380" y="516061"/>
                  <a:pt x="10530218" y="500337"/>
                  <a:pt x="10549755" y="500337"/>
                </a:cubicBezTo>
                <a:close/>
                <a:moveTo>
                  <a:pt x="11311386" y="500010"/>
                </a:moveTo>
                <a:cubicBezTo>
                  <a:pt x="11331105" y="500010"/>
                  <a:pt x="11347089" y="515880"/>
                  <a:pt x="11347089" y="535457"/>
                </a:cubicBezTo>
                <a:cubicBezTo>
                  <a:pt x="11347089" y="555033"/>
                  <a:pt x="11331104" y="570903"/>
                  <a:pt x="11311386" y="570903"/>
                </a:cubicBezTo>
                <a:cubicBezTo>
                  <a:pt x="11291667" y="570903"/>
                  <a:pt x="11275682" y="555033"/>
                  <a:pt x="11275682" y="535457"/>
                </a:cubicBezTo>
                <a:cubicBezTo>
                  <a:pt x="11275682" y="515880"/>
                  <a:pt x="11291668" y="500010"/>
                  <a:pt x="11311386" y="500010"/>
                </a:cubicBezTo>
                <a:close/>
                <a:moveTo>
                  <a:pt x="3441890" y="499847"/>
                </a:moveTo>
                <a:cubicBezTo>
                  <a:pt x="3461699" y="499847"/>
                  <a:pt x="3477758" y="515790"/>
                  <a:pt x="3477758" y="535457"/>
                </a:cubicBezTo>
                <a:cubicBezTo>
                  <a:pt x="3477758" y="555124"/>
                  <a:pt x="3461699" y="571067"/>
                  <a:pt x="3441890" y="571067"/>
                </a:cubicBezTo>
                <a:cubicBezTo>
                  <a:pt x="3422078" y="571067"/>
                  <a:pt x="3406021" y="555124"/>
                  <a:pt x="3406021" y="535457"/>
                </a:cubicBezTo>
                <a:cubicBezTo>
                  <a:pt x="3406021" y="515790"/>
                  <a:pt x="3422078" y="499847"/>
                  <a:pt x="3441890" y="499847"/>
                </a:cubicBezTo>
                <a:close/>
                <a:moveTo>
                  <a:pt x="2511121" y="499847"/>
                </a:moveTo>
                <a:cubicBezTo>
                  <a:pt x="2530930" y="499847"/>
                  <a:pt x="2546989" y="515790"/>
                  <a:pt x="2546989" y="535457"/>
                </a:cubicBezTo>
                <a:cubicBezTo>
                  <a:pt x="2546989" y="555124"/>
                  <a:pt x="2530930" y="571067"/>
                  <a:pt x="2511121" y="571067"/>
                </a:cubicBezTo>
                <a:cubicBezTo>
                  <a:pt x="2491311" y="571067"/>
                  <a:pt x="2475252" y="555124"/>
                  <a:pt x="2475252" y="535457"/>
                </a:cubicBezTo>
                <a:cubicBezTo>
                  <a:pt x="2475252" y="515790"/>
                  <a:pt x="2491311" y="499847"/>
                  <a:pt x="2511121" y="499847"/>
                </a:cubicBezTo>
                <a:close/>
                <a:moveTo>
                  <a:pt x="6572794" y="499520"/>
                </a:moveTo>
                <a:cubicBezTo>
                  <a:pt x="6592786" y="499520"/>
                  <a:pt x="6608992" y="515609"/>
                  <a:pt x="6608992" y="535457"/>
                </a:cubicBezTo>
                <a:cubicBezTo>
                  <a:pt x="6608992" y="555304"/>
                  <a:pt x="6592786" y="571393"/>
                  <a:pt x="6572794" y="571393"/>
                </a:cubicBezTo>
                <a:cubicBezTo>
                  <a:pt x="6552803" y="571393"/>
                  <a:pt x="6536597" y="555304"/>
                  <a:pt x="6536597" y="535457"/>
                </a:cubicBezTo>
                <a:cubicBezTo>
                  <a:pt x="6536597" y="515609"/>
                  <a:pt x="6552803" y="499520"/>
                  <a:pt x="6572794" y="499520"/>
                </a:cubicBezTo>
                <a:close/>
                <a:moveTo>
                  <a:pt x="6488059" y="498703"/>
                </a:moveTo>
                <a:cubicBezTo>
                  <a:pt x="6508505" y="498703"/>
                  <a:pt x="6525079" y="515158"/>
                  <a:pt x="6525079" y="535456"/>
                </a:cubicBezTo>
                <a:cubicBezTo>
                  <a:pt x="6525079" y="555755"/>
                  <a:pt x="6508505" y="572210"/>
                  <a:pt x="6488059" y="572210"/>
                </a:cubicBezTo>
                <a:cubicBezTo>
                  <a:pt x="6467613" y="572210"/>
                  <a:pt x="6451039" y="555755"/>
                  <a:pt x="6451039" y="535456"/>
                </a:cubicBezTo>
                <a:cubicBezTo>
                  <a:pt x="6451039" y="515158"/>
                  <a:pt x="6467613" y="498703"/>
                  <a:pt x="6488059" y="498703"/>
                </a:cubicBezTo>
                <a:close/>
                <a:moveTo>
                  <a:pt x="9111232" y="497560"/>
                </a:moveTo>
                <a:cubicBezTo>
                  <a:pt x="9132314" y="497560"/>
                  <a:pt x="9149404" y="514527"/>
                  <a:pt x="9149404" y="535457"/>
                </a:cubicBezTo>
                <a:cubicBezTo>
                  <a:pt x="9149404" y="556387"/>
                  <a:pt x="9132314" y="573354"/>
                  <a:pt x="9111232" y="573354"/>
                </a:cubicBezTo>
                <a:cubicBezTo>
                  <a:pt x="9090150" y="573354"/>
                  <a:pt x="9073060" y="556387"/>
                  <a:pt x="9073060" y="535457"/>
                </a:cubicBezTo>
                <a:cubicBezTo>
                  <a:pt x="9073060" y="514527"/>
                  <a:pt x="9090150" y="497560"/>
                  <a:pt x="9111232" y="497560"/>
                </a:cubicBezTo>
                <a:close/>
                <a:moveTo>
                  <a:pt x="3526461" y="496580"/>
                </a:moveTo>
                <a:cubicBezTo>
                  <a:pt x="3548086" y="496580"/>
                  <a:pt x="3565619" y="513986"/>
                  <a:pt x="3565619" y="535457"/>
                </a:cubicBezTo>
                <a:cubicBezTo>
                  <a:pt x="3565619" y="556928"/>
                  <a:pt x="3548086" y="574334"/>
                  <a:pt x="3526461" y="574334"/>
                </a:cubicBezTo>
                <a:cubicBezTo>
                  <a:pt x="3504833" y="574334"/>
                  <a:pt x="3487300" y="556928"/>
                  <a:pt x="3487300" y="535457"/>
                </a:cubicBezTo>
                <a:cubicBezTo>
                  <a:pt x="3487300" y="513986"/>
                  <a:pt x="3504833" y="496580"/>
                  <a:pt x="3526461" y="496580"/>
                </a:cubicBezTo>
                <a:close/>
                <a:moveTo>
                  <a:pt x="6403489" y="495600"/>
                </a:moveTo>
                <a:cubicBezTo>
                  <a:pt x="6425661" y="495600"/>
                  <a:pt x="6443635" y="513445"/>
                  <a:pt x="6443635" y="535457"/>
                </a:cubicBezTo>
                <a:cubicBezTo>
                  <a:pt x="6443635" y="557470"/>
                  <a:pt x="6425661" y="575314"/>
                  <a:pt x="6403489" y="575314"/>
                </a:cubicBezTo>
                <a:cubicBezTo>
                  <a:pt x="6381316" y="575314"/>
                  <a:pt x="6363342" y="557470"/>
                  <a:pt x="6363342" y="535457"/>
                </a:cubicBezTo>
                <a:cubicBezTo>
                  <a:pt x="6363342" y="513445"/>
                  <a:pt x="6381316" y="495600"/>
                  <a:pt x="6403489" y="495600"/>
                </a:cubicBezTo>
                <a:close/>
                <a:moveTo>
                  <a:pt x="1326471" y="494293"/>
                </a:moveTo>
                <a:cubicBezTo>
                  <a:pt x="1349370" y="494293"/>
                  <a:pt x="1367933" y="512723"/>
                  <a:pt x="1367933" y="535457"/>
                </a:cubicBezTo>
                <a:cubicBezTo>
                  <a:pt x="1367933" y="558191"/>
                  <a:pt x="1349370" y="576621"/>
                  <a:pt x="1326471" y="576621"/>
                </a:cubicBezTo>
                <a:cubicBezTo>
                  <a:pt x="1303572" y="576621"/>
                  <a:pt x="1285008" y="558191"/>
                  <a:pt x="1285008" y="535457"/>
                </a:cubicBezTo>
                <a:cubicBezTo>
                  <a:pt x="1285008" y="512723"/>
                  <a:pt x="1303572" y="494293"/>
                  <a:pt x="1326471" y="494293"/>
                </a:cubicBezTo>
                <a:close/>
                <a:moveTo>
                  <a:pt x="1411041" y="493966"/>
                </a:moveTo>
                <a:cubicBezTo>
                  <a:pt x="1434122" y="493966"/>
                  <a:pt x="1452833" y="512542"/>
                  <a:pt x="1452833" y="535457"/>
                </a:cubicBezTo>
                <a:cubicBezTo>
                  <a:pt x="1452833" y="558371"/>
                  <a:pt x="1434122" y="576947"/>
                  <a:pt x="1411041" y="576947"/>
                </a:cubicBezTo>
                <a:cubicBezTo>
                  <a:pt x="1387960" y="576947"/>
                  <a:pt x="1369249" y="558371"/>
                  <a:pt x="1369249" y="535457"/>
                </a:cubicBezTo>
                <a:cubicBezTo>
                  <a:pt x="1369249" y="512542"/>
                  <a:pt x="1387960" y="493966"/>
                  <a:pt x="1411041" y="493966"/>
                </a:cubicBezTo>
                <a:close/>
                <a:moveTo>
                  <a:pt x="1241900" y="493966"/>
                </a:moveTo>
                <a:cubicBezTo>
                  <a:pt x="1264981" y="493966"/>
                  <a:pt x="1283691" y="512542"/>
                  <a:pt x="1283691" y="535457"/>
                </a:cubicBezTo>
                <a:cubicBezTo>
                  <a:pt x="1283691" y="558371"/>
                  <a:pt x="1264981" y="576947"/>
                  <a:pt x="1241900" y="576947"/>
                </a:cubicBezTo>
                <a:cubicBezTo>
                  <a:pt x="1218819" y="576947"/>
                  <a:pt x="1200108" y="558371"/>
                  <a:pt x="1200108" y="535457"/>
                </a:cubicBezTo>
                <a:cubicBezTo>
                  <a:pt x="1200108" y="512542"/>
                  <a:pt x="1218819" y="493966"/>
                  <a:pt x="1241900" y="493966"/>
                </a:cubicBezTo>
                <a:close/>
                <a:moveTo>
                  <a:pt x="1157165" y="493803"/>
                </a:moveTo>
                <a:cubicBezTo>
                  <a:pt x="1180337" y="493803"/>
                  <a:pt x="1199122" y="512452"/>
                  <a:pt x="1199122" y="535457"/>
                </a:cubicBezTo>
                <a:cubicBezTo>
                  <a:pt x="1199122" y="558462"/>
                  <a:pt x="1180337" y="577111"/>
                  <a:pt x="1157165" y="577111"/>
                </a:cubicBezTo>
                <a:cubicBezTo>
                  <a:pt x="1133993" y="577111"/>
                  <a:pt x="1115209" y="558462"/>
                  <a:pt x="1115209" y="535457"/>
                </a:cubicBezTo>
                <a:cubicBezTo>
                  <a:pt x="1115209" y="512452"/>
                  <a:pt x="1133993" y="493803"/>
                  <a:pt x="1157165" y="493803"/>
                </a:cubicBezTo>
                <a:close/>
                <a:moveTo>
                  <a:pt x="1960606" y="481072"/>
                </a:moveTo>
                <a:lnTo>
                  <a:pt x="1957091" y="489496"/>
                </a:lnTo>
                <a:lnTo>
                  <a:pt x="1953735" y="491743"/>
                </a:lnTo>
                <a:lnTo>
                  <a:pt x="1959163" y="495376"/>
                </a:lnTo>
                <a:lnTo>
                  <a:pt x="1960255" y="497992"/>
                </a:lnTo>
                <a:lnTo>
                  <a:pt x="1961828" y="494221"/>
                </a:lnTo>
                <a:lnTo>
                  <a:pt x="1966130" y="491341"/>
                </a:lnTo>
                <a:lnTo>
                  <a:pt x="1964410" y="490190"/>
                </a:lnTo>
                <a:close/>
                <a:moveTo>
                  <a:pt x="2046904" y="479297"/>
                </a:moveTo>
                <a:lnTo>
                  <a:pt x="2042361" y="490190"/>
                </a:lnTo>
                <a:lnTo>
                  <a:pt x="2040618" y="491356"/>
                </a:lnTo>
                <a:lnTo>
                  <a:pt x="2044899" y="494221"/>
                </a:lnTo>
                <a:lnTo>
                  <a:pt x="2045895" y="496611"/>
                </a:lnTo>
                <a:lnTo>
                  <a:pt x="2046795" y="494452"/>
                </a:lnTo>
                <a:lnTo>
                  <a:pt x="2053179" y="490180"/>
                </a:lnTo>
                <a:lnTo>
                  <a:pt x="2050774" y="488572"/>
                </a:lnTo>
                <a:close/>
                <a:moveTo>
                  <a:pt x="183645" y="476734"/>
                </a:moveTo>
                <a:lnTo>
                  <a:pt x="178850" y="488225"/>
                </a:lnTo>
                <a:lnTo>
                  <a:pt x="176772" y="489617"/>
                </a:lnTo>
                <a:lnTo>
                  <a:pt x="183478" y="494106"/>
                </a:lnTo>
                <a:lnTo>
                  <a:pt x="184442" y="496414"/>
                </a:lnTo>
                <a:lnTo>
                  <a:pt x="185212" y="494567"/>
                </a:lnTo>
                <a:lnTo>
                  <a:pt x="191190" y="490566"/>
                </a:lnTo>
                <a:lnTo>
                  <a:pt x="188729" y="488919"/>
                </a:lnTo>
                <a:close/>
                <a:moveTo>
                  <a:pt x="1874884" y="475946"/>
                </a:moveTo>
                <a:lnTo>
                  <a:pt x="1870194" y="487187"/>
                </a:lnTo>
                <a:lnTo>
                  <a:pt x="1864109" y="491260"/>
                </a:lnTo>
                <a:lnTo>
                  <a:pt x="1872847" y="497109"/>
                </a:lnTo>
                <a:lnTo>
                  <a:pt x="1875273" y="502922"/>
                </a:lnTo>
                <a:lnTo>
                  <a:pt x="1878421" y="495376"/>
                </a:lnTo>
                <a:lnTo>
                  <a:pt x="1883872" y="491728"/>
                </a:lnTo>
                <a:lnTo>
                  <a:pt x="1880537" y="489496"/>
                </a:lnTo>
                <a:close/>
                <a:moveTo>
                  <a:pt x="269861" y="475156"/>
                </a:moveTo>
                <a:lnTo>
                  <a:pt x="264119" y="488919"/>
                </a:lnTo>
                <a:lnTo>
                  <a:pt x="261631" y="490584"/>
                </a:lnTo>
                <a:lnTo>
                  <a:pt x="267583" y="494567"/>
                </a:lnTo>
                <a:lnTo>
                  <a:pt x="269835" y="499964"/>
                </a:lnTo>
                <a:lnTo>
                  <a:pt x="271459" y="496070"/>
                </a:lnTo>
                <a:lnTo>
                  <a:pt x="279681" y="490567"/>
                </a:lnTo>
                <a:lnTo>
                  <a:pt x="274976" y="487417"/>
                </a:lnTo>
                <a:close/>
                <a:moveTo>
                  <a:pt x="10929913" y="474170"/>
                </a:moveTo>
                <a:lnTo>
                  <a:pt x="10924386" y="487417"/>
                </a:lnTo>
                <a:lnTo>
                  <a:pt x="10920535" y="489995"/>
                </a:lnTo>
                <a:lnTo>
                  <a:pt x="10928575" y="495376"/>
                </a:lnTo>
                <a:lnTo>
                  <a:pt x="10929749" y="498189"/>
                </a:lnTo>
                <a:lnTo>
                  <a:pt x="10931404" y="494221"/>
                </a:lnTo>
                <a:lnTo>
                  <a:pt x="10938007" y="489801"/>
                </a:lnTo>
                <a:lnTo>
                  <a:pt x="10935825" y="488341"/>
                </a:lnTo>
                <a:close/>
                <a:moveTo>
                  <a:pt x="4245498" y="472397"/>
                </a:moveTo>
                <a:lnTo>
                  <a:pt x="4239376" y="487071"/>
                </a:lnTo>
                <a:lnTo>
                  <a:pt x="4236438" y="489037"/>
                </a:lnTo>
                <a:lnTo>
                  <a:pt x="4244701" y="494567"/>
                </a:lnTo>
                <a:lnTo>
                  <a:pt x="4246212" y="498190"/>
                </a:lnTo>
                <a:lnTo>
                  <a:pt x="4247471" y="495145"/>
                </a:lnTo>
                <a:lnTo>
                  <a:pt x="4255313" y="489896"/>
                </a:lnTo>
                <a:lnTo>
                  <a:pt x="4251783" y="487533"/>
                </a:lnTo>
                <a:close/>
                <a:moveTo>
                  <a:pt x="6022842" y="471806"/>
                </a:moveTo>
                <a:lnTo>
                  <a:pt x="6016426" y="487187"/>
                </a:lnTo>
                <a:lnTo>
                  <a:pt x="6013528" y="489126"/>
                </a:lnTo>
                <a:lnTo>
                  <a:pt x="6021657" y="494567"/>
                </a:lnTo>
                <a:lnTo>
                  <a:pt x="6022922" y="497598"/>
                </a:lnTo>
                <a:lnTo>
                  <a:pt x="6024090" y="494799"/>
                </a:lnTo>
                <a:lnTo>
                  <a:pt x="6032424" y="489220"/>
                </a:lnTo>
                <a:lnTo>
                  <a:pt x="6029212" y="487071"/>
                </a:lnTo>
                <a:close/>
                <a:moveTo>
                  <a:pt x="11016951" y="471804"/>
                </a:moveTo>
                <a:lnTo>
                  <a:pt x="11010052" y="488341"/>
                </a:lnTo>
                <a:lnTo>
                  <a:pt x="11007870" y="489801"/>
                </a:lnTo>
                <a:lnTo>
                  <a:pt x="11014473" y="494221"/>
                </a:lnTo>
                <a:lnTo>
                  <a:pt x="11017363" y="501148"/>
                </a:lnTo>
                <a:lnTo>
                  <a:pt x="11019000" y="497224"/>
                </a:lnTo>
                <a:lnTo>
                  <a:pt x="11029367" y="490285"/>
                </a:lnTo>
                <a:lnTo>
                  <a:pt x="11022839" y="485915"/>
                </a:lnTo>
                <a:close/>
                <a:moveTo>
                  <a:pt x="2132544" y="471608"/>
                </a:moveTo>
                <a:lnTo>
                  <a:pt x="2125468" y="488572"/>
                </a:lnTo>
                <a:lnTo>
                  <a:pt x="2123041" y="490196"/>
                </a:lnTo>
                <a:lnTo>
                  <a:pt x="2129399" y="494452"/>
                </a:lnTo>
                <a:lnTo>
                  <a:pt x="2132110" y="500950"/>
                </a:lnTo>
                <a:lnTo>
                  <a:pt x="2133809" y="496878"/>
                </a:lnTo>
                <a:lnTo>
                  <a:pt x="2144537" y="489697"/>
                </a:lnTo>
                <a:lnTo>
                  <a:pt x="2138369" y="485570"/>
                </a:lnTo>
                <a:close/>
                <a:moveTo>
                  <a:pt x="97841" y="471412"/>
                </a:moveTo>
                <a:lnTo>
                  <a:pt x="91838" y="485800"/>
                </a:lnTo>
                <a:lnTo>
                  <a:pt x="87725" y="488553"/>
                </a:lnTo>
                <a:lnTo>
                  <a:pt x="97746" y="495260"/>
                </a:lnTo>
                <a:lnTo>
                  <a:pt x="98720" y="497596"/>
                </a:lnTo>
                <a:lnTo>
                  <a:pt x="100176" y="494106"/>
                </a:lnTo>
                <a:lnTo>
                  <a:pt x="106909" y="489599"/>
                </a:lnTo>
                <a:lnTo>
                  <a:pt x="104856" y="488225"/>
                </a:lnTo>
                <a:close/>
                <a:moveTo>
                  <a:pt x="4331439" y="470621"/>
                </a:moveTo>
                <a:lnTo>
                  <a:pt x="4324381" y="487533"/>
                </a:lnTo>
                <a:lnTo>
                  <a:pt x="4320844" y="489901"/>
                </a:lnTo>
                <a:lnTo>
                  <a:pt x="4328680" y="495145"/>
                </a:lnTo>
                <a:lnTo>
                  <a:pt x="4331182" y="501147"/>
                </a:lnTo>
                <a:lnTo>
                  <a:pt x="4333206" y="496300"/>
                </a:lnTo>
                <a:lnTo>
                  <a:pt x="4343209" y="489604"/>
                </a:lnTo>
                <a:lnTo>
                  <a:pt x="4337871" y="486031"/>
                </a:lnTo>
                <a:close/>
                <a:moveTo>
                  <a:pt x="5937453" y="470228"/>
                </a:moveTo>
                <a:lnTo>
                  <a:pt x="5930762" y="486262"/>
                </a:lnTo>
                <a:lnTo>
                  <a:pt x="5924893" y="490190"/>
                </a:lnTo>
                <a:lnTo>
                  <a:pt x="5934712" y="496763"/>
                </a:lnTo>
                <a:lnTo>
                  <a:pt x="5936542" y="501147"/>
                </a:lnTo>
                <a:lnTo>
                  <a:pt x="5939287" y="494567"/>
                </a:lnTo>
                <a:lnTo>
                  <a:pt x="5947420" y="489123"/>
                </a:lnTo>
                <a:lnTo>
                  <a:pt x="5944527" y="487187"/>
                </a:lnTo>
                <a:close/>
                <a:moveTo>
                  <a:pt x="8645187" y="469832"/>
                </a:moveTo>
                <a:lnTo>
                  <a:pt x="8638429" y="486031"/>
                </a:lnTo>
                <a:lnTo>
                  <a:pt x="8633953" y="489028"/>
                </a:lnTo>
                <a:lnTo>
                  <a:pt x="8643782" y="495607"/>
                </a:lnTo>
                <a:lnTo>
                  <a:pt x="8645928" y="500751"/>
                </a:lnTo>
                <a:lnTo>
                  <a:pt x="8648075" y="495607"/>
                </a:lnTo>
                <a:lnTo>
                  <a:pt x="8656604" y="489898"/>
                </a:lnTo>
                <a:lnTo>
                  <a:pt x="8652380" y="487071"/>
                </a:lnTo>
                <a:close/>
                <a:moveTo>
                  <a:pt x="8731322" y="469635"/>
                </a:moveTo>
                <a:lnTo>
                  <a:pt x="8724048" y="487071"/>
                </a:lnTo>
                <a:lnTo>
                  <a:pt x="8719824" y="489898"/>
                </a:lnTo>
                <a:lnTo>
                  <a:pt x="8728352" y="495607"/>
                </a:lnTo>
                <a:lnTo>
                  <a:pt x="8731569" y="503316"/>
                </a:lnTo>
                <a:lnTo>
                  <a:pt x="8734158" y="497109"/>
                </a:lnTo>
                <a:lnTo>
                  <a:pt x="8744497" y="490188"/>
                </a:lnTo>
                <a:lnTo>
                  <a:pt x="8738114" y="485915"/>
                </a:lnTo>
                <a:close/>
                <a:moveTo>
                  <a:pt x="6108479" y="468846"/>
                </a:moveTo>
                <a:lnTo>
                  <a:pt x="6100876" y="487071"/>
                </a:lnTo>
                <a:lnTo>
                  <a:pt x="6097662" y="489222"/>
                </a:lnTo>
                <a:lnTo>
                  <a:pt x="6105995" y="494799"/>
                </a:lnTo>
                <a:lnTo>
                  <a:pt x="6109631" y="503514"/>
                </a:lnTo>
                <a:lnTo>
                  <a:pt x="6111918" y="498033"/>
                </a:lnTo>
                <a:lnTo>
                  <a:pt x="6123059" y="490575"/>
                </a:lnTo>
                <a:lnTo>
                  <a:pt x="6115408" y="485454"/>
                </a:lnTo>
                <a:close/>
                <a:moveTo>
                  <a:pt x="355253" y="468453"/>
                </a:moveTo>
                <a:lnTo>
                  <a:pt x="347341" y="487417"/>
                </a:lnTo>
                <a:lnTo>
                  <a:pt x="342610" y="490584"/>
                </a:lnTo>
                <a:lnTo>
                  <a:pt x="350805" y="496070"/>
                </a:lnTo>
                <a:lnTo>
                  <a:pt x="354816" y="505683"/>
                </a:lnTo>
                <a:lnTo>
                  <a:pt x="358008" y="498033"/>
                </a:lnTo>
                <a:lnTo>
                  <a:pt x="369884" y="490084"/>
                </a:lnTo>
                <a:lnTo>
                  <a:pt x="362105" y="484877"/>
                </a:lnTo>
                <a:close/>
                <a:moveTo>
                  <a:pt x="4838457" y="468452"/>
                </a:moveTo>
                <a:lnTo>
                  <a:pt x="4830980" y="486378"/>
                </a:lnTo>
                <a:lnTo>
                  <a:pt x="4823112" y="491643"/>
                </a:lnTo>
                <a:lnTo>
                  <a:pt x="4833177" y="498380"/>
                </a:lnTo>
                <a:lnTo>
                  <a:pt x="4838856" y="511992"/>
                </a:lnTo>
                <a:lnTo>
                  <a:pt x="4844102" y="499419"/>
                </a:lnTo>
                <a:lnTo>
                  <a:pt x="4855007" y="492118"/>
                </a:lnTo>
                <a:lnTo>
                  <a:pt x="4845742" y="485915"/>
                </a:lnTo>
                <a:close/>
                <a:moveTo>
                  <a:pt x="4753145" y="468256"/>
                </a:moveTo>
                <a:lnTo>
                  <a:pt x="4745779" y="485915"/>
                </a:lnTo>
                <a:lnTo>
                  <a:pt x="4738664" y="490676"/>
                </a:lnTo>
                <a:lnTo>
                  <a:pt x="4749141" y="497687"/>
                </a:lnTo>
                <a:lnTo>
                  <a:pt x="4753956" y="509232"/>
                </a:lnTo>
                <a:lnTo>
                  <a:pt x="4758484" y="498380"/>
                </a:lnTo>
                <a:lnTo>
                  <a:pt x="4768557" y="491636"/>
                </a:lnTo>
                <a:lnTo>
                  <a:pt x="4760703" y="486378"/>
                </a:lnTo>
                <a:close/>
                <a:moveTo>
                  <a:pt x="4159855" y="468255"/>
                </a:moveTo>
                <a:lnTo>
                  <a:pt x="4152776" y="485223"/>
                </a:lnTo>
                <a:lnTo>
                  <a:pt x="4147223" y="488940"/>
                </a:lnTo>
                <a:lnTo>
                  <a:pt x="4158219" y="496300"/>
                </a:lnTo>
                <a:lnTo>
                  <a:pt x="4159912" y="500358"/>
                </a:lnTo>
                <a:lnTo>
                  <a:pt x="4162328" y="494567"/>
                </a:lnTo>
                <a:lnTo>
                  <a:pt x="4170617" y="489019"/>
                </a:lnTo>
                <a:lnTo>
                  <a:pt x="4167706" y="487071"/>
                </a:lnTo>
                <a:close/>
                <a:moveTo>
                  <a:pt x="1790067" y="467468"/>
                </a:moveTo>
                <a:lnTo>
                  <a:pt x="1782900" y="484645"/>
                </a:lnTo>
                <a:lnTo>
                  <a:pt x="1773596" y="490873"/>
                </a:lnTo>
                <a:lnTo>
                  <a:pt x="1786018" y="499188"/>
                </a:lnTo>
                <a:lnTo>
                  <a:pt x="1790373" y="509626"/>
                </a:lnTo>
                <a:lnTo>
                  <a:pt x="1795596" y="497109"/>
                </a:lnTo>
                <a:lnTo>
                  <a:pt x="1804356" y="491245"/>
                </a:lnTo>
                <a:lnTo>
                  <a:pt x="1798294" y="487187"/>
                </a:lnTo>
                <a:close/>
                <a:moveTo>
                  <a:pt x="10843697" y="467466"/>
                </a:moveTo>
                <a:lnTo>
                  <a:pt x="10836675" y="484298"/>
                </a:lnTo>
                <a:lnTo>
                  <a:pt x="10827442" y="490478"/>
                </a:lnTo>
                <a:lnTo>
                  <a:pt x="10840282" y="499073"/>
                </a:lnTo>
                <a:lnTo>
                  <a:pt x="10843287" y="506274"/>
                </a:lnTo>
                <a:lnTo>
                  <a:pt x="10847833" y="495376"/>
                </a:lnTo>
                <a:lnTo>
                  <a:pt x="10855872" y="489995"/>
                </a:lnTo>
                <a:lnTo>
                  <a:pt x="10852021" y="487417"/>
                </a:lnTo>
                <a:close/>
                <a:moveTo>
                  <a:pt x="5852638" y="466875"/>
                </a:moveTo>
                <a:lnTo>
                  <a:pt x="5845031" y="485107"/>
                </a:lnTo>
                <a:lnTo>
                  <a:pt x="5835992" y="491158"/>
                </a:lnTo>
                <a:lnTo>
                  <a:pt x="5847816" y="499073"/>
                </a:lnTo>
                <a:lnTo>
                  <a:pt x="5851808" y="508640"/>
                </a:lnTo>
                <a:lnTo>
                  <a:pt x="5856764" y="496763"/>
                </a:lnTo>
                <a:lnTo>
                  <a:pt x="5866588" y="490186"/>
                </a:lnTo>
                <a:lnTo>
                  <a:pt x="5860725" y="486262"/>
                </a:lnTo>
                <a:close/>
                <a:moveTo>
                  <a:pt x="4668329" y="466480"/>
                </a:moveTo>
                <a:lnTo>
                  <a:pt x="4660512" y="485223"/>
                </a:lnTo>
                <a:lnTo>
                  <a:pt x="4652506" y="490579"/>
                </a:lnTo>
                <a:lnTo>
                  <a:pt x="4663985" y="498263"/>
                </a:lnTo>
                <a:lnTo>
                  <a:pt x="4668398" y="508838"/>
                </a:lnTo>
                <a:lnTo>
                  <a:pt x="4673050" y="497687"/>
                </a:lnTo>
                <a:lnTo>
                  <a:pt x="4683542" y="490667"/>
                </a:lnTo>
                <a:lnTo>
                  <a:pt x="4676439" y="485915"/>
                </a:lnTo>
                <a:close/>
                <a:moveTo>
                  <a:pt x="4923506" y="465693"/>
                </a:moveTo>
                <a:lnTo>
                  <a:pt x="4915072" y="485915"/>
                </a:lnTo>
                <a:lnTo>
                  <a:pt x="4905795" y="492124"/>
                </a:lnTo>
                <a:lnTo>
                  <a:pt x="4916695" y="499419"/>
                </a:lnTo>
                <a:lnTo>
                  <a:pt x="4923337" y="515344"/>
                </a:lnTo>
                <a:lnTo>
                  <a:pt x="4929595" y="500343"/>
                </a:lnTo>
                <a:lnTo>
                  <a:pt x="4942169" y="491928"/>
                </a:lnTo>
                <a:lnTo>
                  <a:pt x="4931458" y="484760"/>
                </a:lnTo>
                <a:close/>
                <a:moveTo>
                  <a:pt x="4415934" y="465692"/>
                </a:moveTo>
                <a:lnTo>
                  <a:pt x="4407447" y="486031"/>
                </a:lnTo>
                <a:lnTo>
                  <a:pt x="4402096" y="489612"/>
                </a:lnTo>
                <a:lnTo>
                  <a:pt x="4412090" y="496300"/>
                </a:lnTo>
                <a:lnTo>
                  <a:pt x="4416004" y="505682"/>
                </a:lnTo>
                <a:lnTo>
                  <a:pt x="4419337" y="497687"/>
                </a:lnTo>
                <a:lnTo>
                  <a:pt x="4431272" y="489700"/>
                </a:lnTo>
                <a:lnTo>
                  <a:pt x="4423889" y="484760"/>
                </a:lnTo>
                <a:close/>
                <a:moveTo>
                  <a:pt x="4583923" y="464511"/>
                </a:moveTo>
                <a:lnTo>
                  <a:pt x="4575474" y="484760"/>
                </a:lnTo>
                <a:lnTo>
                  <a:pt x="4566926" y="490483"/>
                </a:lnTo>
                <a:lnTo>
                  <a:pt x="4579068" y="498610"/>
                </a:lnTo>
                <a:lnTo>
                  <a:pt x="4583992" y="510414"/>
                </a:lnTo>
                <a:lnTo>
                  <a:pt x="4589062" y="498263"/>
                </a:lnTo>
                <a:lnTo>
                  <a:pt x="4600554" y="490571"/>
                </a:lnTo>
                <a:lnTo>
                  <a:pt x="4592564" y="485223"/>
                </a:lnTo>
                <a:close/>
                <a:moveTo>
                  <a:pt x="8816385" y="464510"/>
                </a:moveTo>
                <a:lnTo>
                  <a:pt x="8807455" y="485915"/>
                </a:lnTo>
                <a:lnTo>
                  <a:pt x="8801071" y="490188"/>
                </a:lnTo>
                <a:lnTo>
                  <a:pt x="8811411" y="497109"/>
                </a:lnTo>
                <a:lnTo>
                  <a:pt x="8816304" y="508838"/>
                </a:lnTo>
                <a:lnTo>
                  <a:pt x="8820475" y="498841"/>
                </a:lnTo>
                <a:lnTo>
                  <a:pt x="8833546" y="490092"/>
                </a:lnTo>
                <a:lnTo>
                  <a:pt x="8824545" y="484068"/>
                </a:lnTo>
                <a:close/>
                <a:moveTo>
                  <a:pt x="4499679" y="463720"/>
                </a:moveTo>
                <a:lnTo>
                  <a:pt x="4490900" y="484760"/>
                </a:lnTo>
                <a:lnTo>
                  <a:pt x="4483506" y="489708"/>
                </a:lnTo>
                <a:lnTo>
                  <a:pt x="4495426" y="497687"/>
                </a:lnTo>
                <a:lnTo>
                  <a:pt x="4500326" y="509428"/>
                </a:lnTo>
                <a:lnTo>
                  <a:pt x="4504839" y="498610"/>
                </a:lnTo>
                <a:lnTo>
                  <a:pt x="4516993" y="490474"/>
                </a:lnTo>
                <a:lnTo>
                  <a:pt x="4508456" y="484760"/>
                </a:lnTo>
                <a:close/>
                <a:moveTo>
                  <a:pt x="8559301" y="463129"/>
                </a:moveTo>
                <a:lnTo>
                  <a:pt x="8550903" y="483259"/>
                </a:lnTo>
                <a:lnTo>
                  <a:pt x="8540984" y="489898"/>
                </a:lnTo>
                <a:lnTo>
                  <a:pt x="8555207" y="499419"/>
                </a:lnTo>
                <a:lnTo>
                  <a:pt x="8558560" y="507456"/>
                </a:lnTo>
                <a:lnTo>
                  <a:pt x="8563504" y="495607"/>
                </a:lnTo>
                <a:lnTo>
                  <a:pt x="8573333" y="489028"/>
                </a:lnTo>
                <a:lnTo>
                  <a:pt x="8568856" y="486031"/>
                </a:lnTo>
                <a:close/>
                <a:moveTo>
                  <a:pt x="5768071" y="462932"/>
                </a:moveTo>
                <a:lnTo>
                  <a:pt x="5759301" y="483951"/>
                </a:lnTo>
                <a:lnTo>
                  <a:pt x="5748101" y="491448"/>
                </a:lnTo>
                <a:lnTo>
                  <a:pt x="5761735" y="500573"/>
                </a:lnTo>
                <a:lnTo>
                  <a:pt x="5767815" y="515147"/>
                </a:lnTo>
                <a:lnTo>
                  <a:pt x="5774521" y="499073"/>
                </a:lnTo>
                <a:lnTo>
                  <a:pt x="5786353" y="491152"/>
                </a:lnTo>
                <a:lnTo>
                  <a:pt x="5777323" y="485107"/>
                </a:lnTo>
                <a:close/>
                <a:moveTo>
                  <a:pt x="5008002" y="461947"/>
                </a:moveTo>
                <a:lnTo>
                  <a:pt x="4998482" y="484760"/>
                </a:lnTo>
                <a:lnTo>
                  <a:pt x="4987768" y="491931"/>
                </a:lnTo>
                <a:lnTo>
                  <a:pt x="5000337" y="500343"/>
                </a:lnTo>
                <a:lnTo>
                  <a:pt x="5008075" y="518892"/>
                </a:lnTo>
                <a:lnTo>
                  <a:pt x="5015381" y="501383"/>
                </a:lnTo>
                <a:lnTo>
                  <a:pt x="5029367" y="492022"/>
                </a:lnTo>
                <a:lnTo>
                  <a:pt x="5017136" y="483837"/>
                </a:lnTo>
                <a:close/>
                <a:moveTo>
                  <a:pt x="4074793" y="461159"/>
                </a:moveTo>
                <a:lnTo>
                  <a:pt x="4065764" y="482797"/>
                </a:lnTo>
                <a:lnTo>
                  <a:pt x="4054256" y="487530"/>
                </a:lnTo>
                <a:lnTo>
                  <a:pt x="4054576" y="487594"/>
                </a:lnTo>
                <a:lnTo>
                  <a:pt x="4075749" y="504904"/>
                </a:lnTo>
                <a:lnTo>
                  <a:pt x="4079338" y="496300"/>
                </a:lnTo>
                <a:lnTo>
                  <a:pt x="4090357" y="488924"/>
                </a:lnTo>
                <a:lnTo>
                  <a:pt x="4084831" y="485223"/>
                </a:lnTo>
                <a:close/>
                <a:moveTo>
                  <a:pt x="2217292" y="460959"/>
                </a:moveTo>
                <a:lnTo>
                  <a:pt x="2207024" y="485570"/>
                </a:lnTo>
                <a:lnTo>
                  <a:pt x="2200834" y="489715"/>
                </a:lnTo>
                <a:lnTo>
                  <a:pt x="2211533" y="496878"/>
                </a:lnTo>
                <a:lnTo>
                  <a:pt x="2217182" y="510414"/>
                </a:lnTo>
                <a:lnTo>
                  <a:pt x="2221522" y="499997"/>
                </a:lnTo>
                <a:cubicBezTo>
                  <a:pt x="2226096" y="495459"/>
                  <a:pt x="2231540" y="491787"/>
                  <a:pt x="2237584" y="489250"/>
                </a:cubicBezTo>
                <a:lnTo>
                  <a:pt x="2241244" y="488516"/>
                </a:lnTo>
                <a:lnTo>
                  <a:pt x="2226213" y="482334"/>
                </a:lnTo>
                <a:close/>
                <a:moveTo>
                  <a:pt x="11102591" y="460958"/>
                </a:moveTo>
                <a:lnTo>
                  <a:pt x="11092179" y="485915"/>
                </a:lnTo>
                <a:lnTo>
                  <a:pt x="11085652" y="490284"/>
                </a:lnTo>
                <a:lnTo>
                  <a:pt x="11096020" y="497224"/>
                </a:lnTo>
                <a:lnTo>
                  <a:pt x="11102839" y="513568"/>
                </a:lnTo>
                <a:lnTo>
                  <a:pt x="11107875" y="501498"/>
                </a:lnTo>
                <a:cubicBezTo>
                  <a:pt x="11112252" y="497152"/>
                  <a:pt x="11117464" y="493636"/>
                  <a:pt x="11123251" y="491206"/>
                </a:cubicBezTo>
                <a:lnTo>
                  <a:pt x="11130330" y="489787"/>
                </a:lnTo>
                <a:lnTo>
                  <a:pt x="11111366" y="481988"/>
                </a:lnTo>
                <a:close/>
                <a:moveTo>
                  <a:pt x="6194200" y="460567"/>
                </a:moveTo>
                <a:lnTo>
                  <a:pt x="6183817" y="485454"/>
                </a:lnTo>
                <a:lnTo>
                  <a:pt x="6176165" y="490575"/>
                </a:lnTo>
                <a:lnTo>
                  <a:pt x="6187307" y="498033"/>
                </a:lnTo>
                <a:lnTo>
                  <a:pt x="6194200" y="514555"/>
                </a:lnTo>
                <a:lnTo>
                  <a:pt x="6199793" y="501152"/>
                </a:lnTo>
                <a:cubicBezTo>
                  <a:pt x="6204214" y="496762"/>
                  <a:pt x="6209479" y="493209"/>
                  <a:pt x="6215326" y="490754"/>
                </a:cubicBezTo>
                <a:lnTo>
                  <a:pt x="6220994" y="489618"/>
                </a:lnTo>
                <a:lnTo>
                  <a:pt x="6203282" y="482334"/>
                </a:lnTo>
                <a:close/>
                <a:moveTo>
                  <a:pt x="439741" y="459974"/>
                </a:moveTo>
                <a:lnTo>
                  <a:pt x="429351" y="484877"/>
                </a:lnTo>
                <a:lnTo>
                  <a:pt x="421547" y="490101"/>
                </a:lnTo>
                <a:lnTo>
                  <a:pt x="433398" y="498033"/>
                </a:lnTo>
                <a:lnTo>
                  <a:pt x="439633" y="512978"/>
                </a:lnTo>
                <a:lnTo>
                  <a:pt x="444905" y="500343"/>
                </a:lnTo>
                <a:cubicBezTo>
                  <a:pt x="449430" y="495850"/>
                  <a:pt x="454819" y="492214"/>
                  <a:pt x="460803" y="489701"/>
                </a:cubicBezTo>
                <a:lnTo>
                  <a:pt x="464801" y="488900"/>
                </a:lnTo>
                <a:lnTo>
                  <a:pt x="449118" y="482450"/>
                </a:lnTo>
                <a:close/>
                <a:moveTo>
                  <a:pt x="5092750" y="458791"/>
                </a:moveTo>
                <a:lnTo>
                  <a:pt x="5082299" y="483837"/>
                </a:lnTo>
                <a:lnTo>
                  <a:pt x="5070056" y="492030"/>
                </a:lnTo>
                <a:lnTo>
                  <a:pt x="5084029" y="501383"/>
                </a:lnTo>
                <a:lnTo>
                  <a:pt x="5092815" y="522443"/>
                </a:lnTo>
                <a:lnTo>
                  <a:pt x="5101121" y="502537"/>
                </a:lnTo>
                <a:cubicBezTo>
                  <a:pt x="5105364" y="498325"/>
                  <a:pt x="5110418" y="494916"/>
                  <a:pt x="5116028" y="492560"/>
                </a:cubicBezTo>
                <a:lnTo>
                  <a:pt x="5123075" y="491147"/>
                </a:lnTo>
                <a:lnTo>
                  <a:pt x="5102768" y="482797"/>
                </a:lnTo>
                <a:close/>
                <a:moveTo>
                  <a:pt x="1705332" y="458790"/>
                </a:moveTo>
                <a:lnTo>
                  <a:pt x="1695653" y="481988"/>
                </a:lnTo>
                <a:lnTo>
                  <a:pt x="1676147" y="490010"/>
                </a:lnTo>
                <a:lnTo>
                  <a:pt x="1683617" y="491507"/>
                </a:lnTo>
                <a:cubicBezTo>
                  <a:pt x="1692238" y="495128"/>
                  <a:pt x="1699574" y="501176"/>
                  <a:pt x="1704755" y="508788"/>
                </a:cubicBezTo>
                <a:lnTo>
                  <a:pt x="1706535" y="514575"/>
                </a:lnTo>
                <a:lnTo>
                  <a:pt x="1712955" y="499188"/>
                </a:lnTo>
                <a:lnTo>
                  <a:pt x="1725400" y="490857"/>
                </a:lnTo>
                <a:lnTo>
                  <a:pt x="1716119" y="484645"/>
                </a:lnTo>
                <a:close/>
                <a:moveTo>
                  <a:pt x="5683257" y="458396"/>
                </a:moveTo>
                <a:lnTo>
                  <a:pt x="5673221" y="482450"/>
                </a:lnTo>
                <a:lnTo>
                  <a:pt x="5654322" y="490223"/>
                </a:lnTo>
                <a:lnTo>
                  <a:pt x="5660730" y="491507"/>
                </a:lnTo>
                <a:cubicBezTo>
                  <a:pt x="5669351" y="495128"/>
                  <a:pt x="5676688" y="501176"/>
                  <a:pt x="5681868" y="508788"/>
                </a:cubicBezTo>
                <a:lnTo>
                  <a:pt x="5684487" y="517298"/>
                </a:lnTo>
                <a:lnTo>
                  <a:pt x="5691464" y="500573"/>
                </a:lnTo>
                <a:lnTo>
                  <a:pt x="5705108" y="491441"/>
                </a:lnTo>
                <a:lnTo>
                  <a:pt x="5693918" y="483951"/>
                </a:lnTo>
                <a:close/>
                <a:moveTo>
                  <a:pt x="5345807" y="456425"/>
                </a:moveTo>
                <a:lnTo>
                  <a:pt x="5334853" y="482681"/>
                </a:lnTo>
                <a:lnTo>
                  <a:pt x="5311446" y="492307"/>
                </a:lnTo>
                <a:lnTo>
                  <a:pt x="5320970" y="494216"/>
                </a:lnTo>
                <a:cubicBezTo>
                  <a:pt x="5329060" y="497614"/>
                  <a:pt x="5335944" y="503289"/>
                  <a:pt x="5340804" y="510432"/>
                </a:cubicBezTo>
                <a:lnTo>
                  <a:pt x="5346129" y="527738"/>
                </a:lnTo>
                <a:lnTo>
                  <a:pt x="5356161" y="503693"/>
                </a:lnTo>
                <a:cubicBezTo>
                  <a:pt x="5360256" y="499628"/>
                  <a:pt x="5365131" y="496339"/>
                  <a:pt x="5370543" y="494066"/>
                </a:cubicBezTo>
                <a:lnTo>
                  <a:pt x="5379891" y="492193"/>
                </a:lnTo>
                <a:lnTo>
                  <a:pt x="5356761" y="482681"/>
                </a:lnTo>
                <a:close/>
                <a:moveTo>
                  <a:pt x="5176839" y="456424"/>
                </a:moveTo>
                <a:lnTo>
                  <a:pt x="5165835" y="482797"/>
                </a:lnTo>
                <a:lnTo>
                  <a:pt x="5145513" y="491153"/>
                </a:lnTo>
                <a:lnTo>
                  <a:pt x="5152535" y="492560"/>
                </a:lnTo>
                <a:cubicBezTo>
                  <a:pt x="5160949" y="496094"/>
                  <a:pt x="5168111" y="501997"/>
                  <a:pt x="5173166" y="509427"/>
                </a:cubicBezTo>
                <a:lnTo>
                  <a:pt x="5177823" y="524561"/>
                </a:lnTo>
                <a:lnTo>
                  <a:pt x="5186626" y="503462"/>
                </a:lnTo>
                <a:cubicBezTo>
                  <a:pt x="5190749" y="499367"/>
                  <a:pt x="5195658" y="496054"/>
                  <a:pt x="5201111" y="493765"/>
                </a:cubicBezTo>
                <a:lnTo>
                  <a:pt x="5210581" y="491866"/>
                </a:lnTo>
                <a:lnTo>
                  <a:pt x="5187691" y="482450"/>
                </a:lnTo>
                <a:close/>
                <a:moveTo>
                  <a:pt x="10758880" y="456228"/>
                </a:moveTo>
                <a:lnTo>
                  <a:pt x="10748613" y="480833"/>
                </a:lnTo>
                <a:lnTo>
                  <a:pt x="10724939" y="490569"/>
                </a:lnTo>
                <a:lnTo>
                  <a:pt x="10737123" y="493012"/>
                </a:lnTo>
                <a:cubicBezTo>
                  <a:pt x="10745450" y="496508"/>
                  <a:pt x="10752534" y="502349"/>
                  <a:pt x="10757537" y="509701"/>
                </a:cubicBezTo>
                <a:lnTo>
                  <a:pt x="10759665" y="516618"/>
                </a:lnTo>
                <a:lnTo>
                  <a:pt x="10766985" y="499073"/>
                </a:lnTo>
                <a:lnTo>
                  <a:pt x="10779824" y="490478"/>
                </a:lnTo>
                <a:lnTo>
                  <a:pt x="10770591" y="484298"/>
                </a:lnTo>
                <a:close/>
                <a:moveTo>
                  <a:pt x="5430624" y="456228"/>
                </a:moveTo>
                <a:lnTo>
                  <a:pt x="5419587" y="482681"/>
                </a:lnTo>
                <a:lnTo>
                  <a:pt x="5396445" y="492197"/>
                </a:lnTo>
                <a:lnTo>
                  <a:pt x="5405768" y="494066"/>
                </a:lnTo>
                <a:cubicBezTo>
                  <a:pt x="5413888" y="497476"/>
                  <a:pt x="5420796" y="503172"/>
                  <a:pt x="5425675" y="510341"/>
                </a:cubicBezTo>
                <a:lnTo>
                  <a:pt x="5430749" y="526832"/>
                </a:lnTo>
                <a:lnTo>
                  <a:pt x="5440499" y="503462"/>
                </a:lnTo>
                <a:cubicBezTo>
                  <a:pt x="5444623" y="499367"/>
                  <a:pt x="5449534" y="496054"/>
                  <a:pt x="5454986" y="493765"/>
                </a:cubicBezTo>
                <a:lnTo>
                  <a:pt x="5464457" y="491866"/>
                </a:lnTo>
                <a:lnTo>
                  <a:pt x="5441564" y="482450"/>
                </a:lnTo>
                <a:close/>
                <a:moveTo>
                  <a:pt x="5260980" y="456227"/>
                </a:moveTo>
                <a:lnTo>
                  <a:pt x="5250039" y="482450"/>
                </a:lnTo>
                <a:lnTo>
                  <a:pt x="5227133" y="491870"/>
                </a:lnTo>
                <a:lnTo>
                  <a:pt x="5236587" y="493765"/>
                </a:lnTo>
                <a:cubicBezTo>
                  <a:pt x="5244767" y="497199"/>
                  <a:pt x="5251726" y="502937"/>
                  <a:pt x="5256637" y="510158"/>
                </a:cubicBezTo>
                <a:lnTo>
                  <a:pt x="5261842" y="527061"/>
                </a:lnTo>
                <a:lnTo>
                  <a:pt x="5271543" y="503808"/>
                </a:lnTo>
                <a:cubicBezTo>
                  <a:pt x="5275618" y="499758"/>
                  <a:pt x="5280479" y="496481"/>
                  <a:pt x="5285876" y="494216"/>
                </a:cubicBezTo>
                <a:lnTo>
                  <a:pt x="5295422" y="492302"/>
                </a:lnTo>
                <a:lnTo>
                  <a:pt x="5272023" y="482681"/>
                </a:lnTo>
                <a:close/>
                <a:moveTo>
                  <a:pt x="8901943" y="455832"/>
                </a:moveTo>
                <a:lnTo>
                  <a:pt x="8890163" y="484068"/>
                </a:lnTo>
                <a:lnTo>
                  <a:pt x="8881164" y="490091"/>
                </a:lnTo>
                <a:lnTo>
                  <a:pt x="8894236" y="498841"/>
                </a:lnTo>
                <a:lnTo>
                  <a:pt x="8902026" y="517513"/>
                </a:lnTo>
                <a:lnTo>
                  <a:pt x="8908467" y="502076"/>
                </a:lnTo>
                <a:cubicBezTo>
                  <a:pt x="8912769" y="497804"/>
                  <a:pt x="8917892" y="494347"/>
                  <a:pt x="8923581" y="491959"/>
                </a:cubicBezTo>
                <a:lnTo>
                  <a:pt x="8934079" y="489854"/>
                </a:lnTo>
                <a:lnTo>
                  <a:pt x="8912422" y="480949"/>
                </a:lnTo>
                <a:close/>
                <a:moveTo>
                  <a:pt x="5515520" y="454649"/>
                </a:moveTo>
                <a:lnTo>
                  <a:pt x="5503921" y="482450"/>
                </a:lnTo>
                <a:lnTo>
                  <a:pt x="5481016" y="491870"/>
                </a:lnTo>
                <a:lnTo>
                  <a:pt x="5490465" y="493765"/>
                </a:lnTo>
                <a:cubicBezTo>
                  <a:pt x="5498645" y="497199"/>
                  <a:pt x="5505603" y="502937"/>
                  <a:pt x="5510517" y="510158"/>
                </a:cubicBezTo>
                <a:lnTo>
                  <a:pt x="5515159" y="525242"/>
                </a:lnTo>
                <a:lnTo>
                  <a:pt x="5524487" y="502884"/>
                </a:lnTo>
                <a:cubicBezTo>
                  <a:pt x="5528685" y="498716"/>
                  <a:pt x="5533684" y="495343"/>
                  <a:pt x="5539235" y="493012"/>
                </a:cubicBezTo>
                <a:lnTo>
                  <a:pt x="5549293" y="490996"/>
                </a:lnTo>
                <a:lnTo>
                  <a:pt x="5526829" y="481758"/>
                </a:lnTo>
                <a:close/>
                <a:moveTo>
                  <a:pt x="5599182" y="454453"/>
                </a:moveTo>
                <a:lnTo>
                  <a:pt x="5587791" y="481758"/>
                </a:lnTo>
                <a:lnTo>
                  <a:pt x="5565318" y="491000"/>
                </a:lnTo>
                <a:lnTo>
                  <a:pt x="5575355" y="493012"/>
                </a:lnTo>
                <a:cubicBezTo>
                  <a:pt x="5583682" y="496508"/>
                  <a:pt x="5590766" y="502349"/>
                  <a:pt x="5595769" y="509701"/>
                </a:cubicBezTo>
                <a:lnTo>
                  <a:pt x="5599572" y="522064"/>
                </a:lnTo>
                <a:lnTo>
                  <a:pt x="5608057" y="501729"/>
                </a:lnTo>
                <a:cubicBezTo>
                  <a:pt x="5612404" y="497413"/>
                  <a:pt x="5617581" y="493921"/>
                  <a:pt x="5623329" y="491507"/>
                </a:cubicBezTo>
                <a:lnTo>
                  <a:pt x="5629753" y="490219"/>
                </a:lnTo>
                <a:lnTo>
                  <a:pt x="5610863" y="482450"/>
                </a:lnTo>
                <a:close/>
                <a:moveTo>
                  <a:pt x="3990301" y="453073"/>
                </a:moveTo>
                <a:lnTo>
                  <a:pt x="3978864" y="480487"/>
                </a:lnTo>
                <a:lnTo>
                  <a:pt x="3958731" y="488765"/>
                </a:lnTo>
                <a:lnTo>
                  <a:pt x="3968658" y="490754"/>
                </a:lnTo>
                <a:cubicBezTo>
                  <a:pt x="3977428" y="494437"/>
                  <a:pt x="3984889" y="500588"/>
                  <a:pt x="3990158" y="508332"/>
                </a:cubicBezTo>
                <a:lnTo>
                  <a:pt x="3991451" y="512533"/>
                </a:lnTo>
                <a:lnTo>
                  <a:pt x="3997212" y="498726"/>
                </a:lnTo>
                <a:cubicBezTo>
                  <a:pt x="4001946" y="494026"/>
                  <a:pt x="4007584" y="490223"/>
                  <a:pt x="4013843" y="487594"/>
                </a:cubicBezTo>
                <a:lnTo>
                  <a:pt x="4014197" y="487523"/>
                </a:lnTo>
                <a:lnTo>
                  <a:pt x="4002704" y="482797"/>
                </a:lnTo>
                <a:close/>
                <a:moveTo>
                  <a:pt x="524064" y="452282"/>
                </a:moveTo>
                <a:lnTo>
                  <a:pt x="511478" y="482450"/>
                </a:lnTo>
                <a:lnTo>
                  <a:pt x="495778" y="488907"/>
                </a:lnTo>
                <a:lnTo>
                  <a:pt x="499742" y="489701"/>
                </a:lnTo>
                <a:cubicBezTo>
                  <a:pt x="508718" y="493470"/>
                  <a:pt x="516356" y="499767"/>
                  <a:pt x="521749" y="507693"/>
                </a:cubicBezTo>
                <a:lnTo>
                  <a:pt x="525123" y="518660"/>
                </a:lnTo>
                <a:lnTo>
                  <a:pt x="531802" y="502653"/>
                </a:lnTo>
                <a:cubicBezTo>
                  <a:pt x="536030" y="498456"/>
                  <a:pt x="541064" y="495059"/>
                  <a:pt x="546655" y="492711"/>
                </a:cubicBezTo>
                <a:lnTo>
                  <a:pt x="559521" y="490132"/>
                </a:lnTo>
                <a:lnTo>
                  <a:pt x="535783" y="480371"/>
                </a:lnTo>
                <a:close/>
                <a:moveTo>
                  <a:pt x="12242158" y="449699"/>
                </a:moveTo>
                <a:cubicBezTo>
                  <a:pt x="12243157" y="449699"/>
                  <a:pt x="12243967" y="450503"/>
                  <a:pt x="12243967" y="451496"/>
                </a:cubicBezTo>
                <a:cubicBezTo>
                  <a:pt x="12243967" y="452488"/>
                  <a:pt x="12243157" y="453293"/>
                  <a:pt x="12242158" y="453293"/>
                </a:cubicBezTo>
                <a:cubicBezTo>
                  <a:pt x="12241159" y="453293"/>
                  <a:pt x="12240348" y="452488"/>
                  <a:pt x="12240348" y="451496"/>
                </a:cubicBezTo>
                <a:cubicBezTo>
                  <a:pt x="12240348" y="450503"/>
                  <a:pt x="12241159" y="449699"/>
                  <a:pt x="12242158" y="449699"/>
                </a:cubicBezTo>
                <a:close/>
                <a:moveTo>
                  <a:pt x="12157587" y="449372"/>
                </a:moveTo>
                <a:cubicBezTo>
                  <a:pt x="12158768" y="449372"/>
                  <a:pt x="12159726" y="450323"/>
                  <a:pt x="12159726" y="451496"/>
                </a:cubicBezTo>
                <a:cubicBezTo>
                  <a:pt x="12159726" y="452668"/>
                  <a:pt x="12158768" y="453619"/>
                  <a:pt x="12157587" y="453619"/>
                </a:cubicBezTo>
                <a:cubicBezTo>
                  <a:pt x="12156406" y="453619"/>
                  <a:pt x="12155448" y="452668"/>
                  <a:pt x="12155448" y="451496"/>
                </a:cubicBezTo>
                <a:cubicBezTo>
                  <a:pt x="12155448" y="450323"/>
                  <a:pt x="12156406" y="449372"/>
                  <a:pt x="12157587" y="449372"/>
                </a:cubicBezTo>
                <a:close/>
                <a:moveTo>
                  <a:pt x="12072851" y="448392"/>
                </a:moveTo>
                <a:cubicBezTo>
                  <a:pt x="12074578" y="448392"/>
                  <a:pt x="12075978" y="449782"/>
                  <a:pt x="12075978" y="451496"/>
                </a:cubicBezTo>
                <a:cubicBezTo>
                  <a:pt x="12075978" y="453210"/>
                  <a:pt x="12074578" y="454599"/>
                  <a:pt x="12072851" y="454599"/>
                </a:cubicBezTo>
                <a:cubicBezTo>
                  <a:pt x="12071125" y="454599"/>
                  <a:pt x="12069725" y="453210"/>
                  <a:pt x="12069725" y="451496"/>
                </a:cubicBezTo>
                <a:cubicBezTo>
                  <a:pt x="12069725" y="449782"/>
                  <a:pt x="12071125" y="448392"/>
                  <a:pt x="12072851" y="448392"/>
                </a:cubicBezTo>
                <a:close/>
                <a:moveTo>
                  <a:pt x="11988280" y="447085"/>
                </a:moveTo>
                <a:cubicBezTo>
                  <a:pt x="11990734" y="447085"/>
                  <a:pt x="11992723" y="449060"/>
                  <a:pt x="11992723" y="451495"/>
                </a:cubicBezTo>
                <a:cubicBezTo>
                  <a:pt x="11992723" y="453931"/>
                  <a:pt x="11990734" y="455906"/>
                  <a:pt x="11988280" y="455906"/>
                </a:cubicBezTo>
                <a:cubicBezTo>
                  <a:pt x="11985827" y="455906"/>
                  <a:pt x="11983838" y="453931"/>
                  <a:pt x="11983838" y="451495"/>
                </a:cubicBezTo>
                <a:cubicBezTo>
                  <a:pt x="11983838" y="449060"/>
                  <a:pt x="11985827" y="447085"/>
                  <a:pt x="11988280" y="447085"/>
                </a:cubicBezTo>
                <a:close/>
                <a:moveTo>
                  <a:pt x="11903710" y="445615"/>
                </a:moveTo>
                <a:cubicBezTo>
                  <a:pt x="11906982" y="445615"/>
                  <a:pt x="11909633" y="448248"/>
                  <a:pt x="11909633" y="451496"/>
                </a:cubicBezTo>
                <a:cubicBezTo>
                  <a:pt x="11909633" y="454743"/>
                  <a:pt x="11906981" y="457376"/>
                  <a:pt x="11903710" y="457376"/>
                </a:cubicBezTo>
                <a:cubicBezTo>
                  <a:pt x="11900438" y="457376"/>
                  <a:pt x="11897787" y="454743"/>
                  <a:pt x="11897787" y="451496"/>
                </a:cubicBezTo>
                <a:cubicBezTo>
                  <a:pt x="11897787" y="448248"/>
                  <a:pt x="11900439" y="445615"/>
                  <a:pt x="11903710" y="445615"/>
                </a:cubicBezTo>
                <a:close/>
                <a:moveTo>
                  <a:pt x="11818975" y="443328"/>
                </a:moveTo>
                <a:cubicBezTo>
                  <a:pt x="11823518" y="443328"/>
                  <a:pt x="11827202" y="446985"/>
                  <a:pt x="11827202" y="451495"/>
                </a:cubicBezTo>
                <a:cubicBezTo>
                  <a:pt x="11827202" y="456006"/>
                  <a:pt x="11823518" y="459663"/>
                  <a:pt x="11818975" y="459663"/>
                </a:cubicBezTo>
                <a:cubicBezTo>
                  <a:pt x="11814432" y="459663"/>
                  <a:pt x="11810748" y="456006"/>
                  <a:pt x="11810748" y="451495"/>
                </a:cubicBezTo>
                <a:cubicBezTo>
                  <a:pt x="11810748" y="446985"/>
                  <a:pt x="11814432" y="443328"/>
                  <a:pt x="11818975" y="443328"/>
                </a:cubicBezTo>
                <a:close/>
                <a:moveTo>
                  <a:pt x="11734404" y="440551"/>
                </a:moveTo>
                <a:cubicBezTo>
                  <a:pt x="11740493" y="440551"/>
                  <a:pt x="11745427" y="445451"/>
                  <a:pt x="11745427" y="451495"/>
                </a:cubicBezTo>
                <a:cubicBezTo>
                  <a:pt x="11745427" y="457540"/>
                  <a:pt x="11740492" y="462440"/>
                  <a:pt x="11734404" y="462440"/>
                </a:cubicBezTo>
                <a:cubicBezTo>
                  <a:pt x="11728315" y="462440"/>
                  <a:pt x="11723380" y="457540"/>
                  <a:pt x="11723380" y="451495"/>
                </a:cubicBezTo>
                <a:cubicBezTo>
                  <a:pt x="11723380" y="445451"/>
                  <a:pt x="11728316" y="440551"/>
                  <a:pt x="11734404" y="440551"/>
                </a:cubicBezTo>
                <a:close/>
                <a:moveTo>
                  <a:pt x="9957433" y="439081"/>
                </a:moveTo>
                <a:cubicBezTo>
                  <a:pt x="9964339" y="439081"/>
                  <a:pt x="9969938" y="444639"/>
                  <a:pt x="9969938" y="451496"/>
                </a:cubicBezTo>
                <a:cubicBezTo>
                  <a:pt x="9969938" y="458352"/>
                  <a:pt x="9964339" y="463910"/>
                  <a:pt x="9957433" y="463910"/>
                </a:cubicBezTo>
                <a:cubicBezTo>
                  <a:pt x="9950527" y="463910"/>
                  <a:pt x="9944928" y="458352"/>
                  <a:pt x="9944928" y="451496"/>
                </a:cubicBezTo>
                <a:cubicBezTo>
                  <a:pt x="9944928" y="444639"/>
                  <a:pt x="9950527" y="439081"/>
                  <a:pt x="9957433" y="439081"/>
                </a:cubicBezTo>
                <a:close/>
                <a:moveTo>
                  <a:pt x="9872861" y="438918"/>
                </a:moveTo>
                <a:cubicBezTo>
                  <a:pt x="9879858" y="438918"/>
                  <a:pt x="9885531" y="444549"/>
                  <a:pt x="9885531" y="451496"/>
                </a:cubicBezTo>
                <a:cubicBezTo>
                  <a:pt x="9885531" y="458442"/>
                  <a:pt x="9879859" y="464074"/>
                  <a:pt x="9872861" y="464074"/>
                </a:cubicBezTo>
                <a:cubicBezTo>
                  <a:pt x="9865865" y="464074"/>
                  <a:pt x="9860192" y="458442"/>
                  <a:pt x="9860192" y="451496"/>
                </a:cubicBezTo>
                <a:cubicBezTo>
                  <a:pt x="9860192" y="444549"/>
                  <a:pt x="9865864" y="438918"/>
                  <a:pt x="9872861" y="438918"/>
                </a:cubicBezTo>
                <a:close/>
                <a:moveTo>
                  <a:pt x="9788291" y="438427"/>
                </a:moveTo>
                <a:cubicBezTo>
                  <a:pt x="9795561" y="438427"/>
                  <a:pt x="9801454" y="444278"/>
                  <a:pt x="9801454" y="451495"/>
                </a:cubicBezTo>
                <a:cubicBezTo>
                  <a:pt x="9801454" y="458712"/>
                  <a:pt x="9795561" y="464563"/>
                  <a:pt x="9788291" y="464563"/>
                </a:cubicBezTo>
                <a:cubicBezTo>
                  <a:pt x="9781022" y="464563"/>
                  <a:pt x="9775129" y="458712"/>
                  <a:pt x="9775129" y="451495"/>
                </a:cubicBezTo>
                <a:cubicBezTo>
                  <a:pt x="9775129" y="444278"/>
                  <a:pt x="9781022" y="438427"/>
                  <a:pt x="9788291" y="438427"/>
                </a:cubicBezTo>
                <a:close/>
                <a:moveTo>
                  <a:pt x="11649833" y="438264"/>
                </a:moveTo>
                <a:cubicBezTo>
                  <a:pt x="11657193" y="438264"/>
                  <a:pt x="11663160" y="444188"/>
                  <a:pt x="11663160" y="451495"/>
                </a:cubicBezTo>
                <a:cubicBezTo>
                  <a:pt x="11663160" y="458803"/>
                  <a:pt x="11657193" y="464727"/>
                  <a:pt x="11649833" y="464727"/>
                </a:cubicBezTo>
                <a:cubicBezTo>
                  <a:pt x="11642473" y="464727"/>
                  <a:pt x="11636506" y="458803"/>
                  <a:pt x="11636506" y="451495"/>
                </a:cubicBezTo>
                <a:cubicBezTo>
                  <a:pt x="11636506" y="444188"/>
                  <a:pt x="11642473" y="438264"/>
                  <a:pt x="11649833" y="438264"/>
                </a:cubicBezTo>
                <a:close/>
                <a:moveTo>
                  <a:pt x="10042003" y="437937"/>
                </a:moveTo>
                <a:cubicBezTo>
                  <a:pt x="10049545" y="437937"/>
                  <a:pt x="10055659" y="444007"/>
                  <a:pt x="10055659" y="451495"/>
                </a:cubicBezTo>
                <a:cubicBezTo>
                  <a:pt x="10055659" y="458983"/>
                  <a:pt x="10049546" y="465053"/>
                  <a:pt x="10042003" y="465053"/>
                </a:cubicBezTo>
                <a:cubicBezTo>
                  <a:pt x="10034461" y="465053"/>
                  <a:pt x="10028346" y="458983"/>
                  <a:pt x="10028346" y="451495"/>
                </a:cubicBezTo>
                <a:cubicBezTo>
                  <a:pt x="10028346" y="444007"/>
                  <a:pt x="10034460" y="437937"/>
                  <a:pt x="10042003" y="437937"/>
                </a:cubicBezTo>
                <a:close/>
                <a:moveTo>
                  <a:pt x="9703555" y="437937"/>
                </a:moveTo>
                <a:cubicBezTo>
                  <a:pt x="9711096" y="437937"/>
                  <a:pt x="9717211" y="444007"/>
                  <a:pt x="9717211" y="451495"/>
                </a:cubicBezTo>
                <a:cubicBezTo>
                  <a:pt x="9717211" y="458983"/>
                  <a:pt x="9711097" y="465053"/>
                  <a:pt x="9703555" y="465053"/>
                </a:cubicBezTo>
                <a:cubicBezTo>
                  <a:pt x="9696013" y="465053"/>
                  <a:pt x="9689898" y="458983"/>
                  <a:pt x="9689898" y="451495"/>
                </a:cubicBezTo>
                <a:cubicBezTo>
                  <a:pt x="9689898" y="444007"/>
                  <a:pt x="9696012" y="437937"/>
                  <a:pt x="9703555" y="437937"/>
                </a:cubicBezTo>
                <a:close/>
                <a:moveTo>
                  <a:pt x="10126739" y="436631"/>
                </a:moveTo>
                <a:cubicBezTo>
                  <a:pt x="10135008" y="436631"/>
                  <a:pt x="10141712" y="443286"/>
                  <a:pt x="10141712" y="451496"/>
                </a:cubicBezTo>
                <a:cubicBezTo>
                  <a:pt x="10141712" y="459705"/>
                  <a:pt x="10135008" y="466360"/>
                  <a:pt x="10126739" y="466360"/>
                </a:cubicBezTo>
                <a:cubicBezTo>
                  <a:pt x="10118471" y="466360"/>
                  <a:pt x="10111767" y="459705"/>
                  <a:pt x="10111767" y="451496"/>
                </a:cubicBezTo>
                <a:cubicBezTo>
                  <a:pt x="10111767" y="443286"/>
                  <a:pt x="10118471" y="436631"/>
                  <a:pt x="10126739" y="436631"/>
                </a:cubicBezTo>
                <a:close/>
                <a:moveTo>
                  <a:pt x="11565263" y="436141"/>
                </a:moveTo>
                <a:cubicBezTo>
                  <a:pt x="11573805" y="436141"/>
                  <a:pt x="11580729" y="443016"/>
                  <a:pt x="11580729" y="451496"/>
                </a:cubicBezTo>
                <a:cubicBezTo>
                  <a:pt x="11580729" y="459976"/>
                  <a:pt x="11573805" y="466851"/>
                  <a:pt x="11565263" y="466851"/>
                </a:cubicBezTo>
                <a:cubicBezTo>
                  <a:pt x="11556721" y="466851"/>
                  <a:pt x="11549797" y="459976"/>
                  <a:pt x="11549797" y="451496"/>
                </a:cubicBezTo>
                <a:cubicBezTo>
                  <a:pt x="11549797" y="443016"/>
                  <a:pt x="11556721" y="436141"/>
                  <a:pt x="11565263" y="436141"/>
                </a:cubicBezTo>
                <a:close/>
                <a:moveTo>
                  <a:pt x="9618985" y="435814"/>
                </a:moveTo>
                <a:cubicBezTo>
                  <a:pt x="9627709" y="435814"/>
                  <a:pt x="9634781" y="442835"/>
                  <a:pt x="9634781" y="451495"/>
                </a:cubicBezTo>
                <a:cubicBezTo>
                  <a:pt x="9634781" y="460156"/>
                  <a:pt x="9627709" y="467177"/>
                  <a:pt x="9618985" y="467177"/>
                </a:cubicBezTo>
                <a:cubicBezTo>
                  <a:pt x="9610262" y="467177"/>
                  <a:pt x="9603190" y="460156"/>
                  <a:pt x="9603190" y="451495"/>
                </a:cubicBezTo>
                <a:cubicBezTo>
                  <a:pt x="9603190" y="442835"/>
                  <a:pt x="9610262" y="435814"/>
                  <a:pt x="9618985" y="435814"/>
                </a:cubicBezTo>
                <a:close/>
                <a:moveTo>
                  <a:pt x="10211309" y="434507"/>
                </a:moveTo>
                <a:cubicBezTo>
                  <a:pt x="10220760" y="434507"/>
                  <a:pt x="10228420" y="442113"/>
                  <a:pt x="10228420" y="451495"/>
                </a:cubicBezTo>
                <a:cubicBezTo>
                  <a:pt x="10228420" y="460878"/>
                  <a:pt x="10220759" y="468484"/>
                  <a:pt x="10211309" y="468484"/>
                </a:cubicBezTo>
                <a:cubicBezTo>
                  <a:pt x="10201858" y="468484"/>
                  <a:pt x="10194197" y="460878"/>
                  <a:pt x="10194197" y="451495"/>
                </a:cubicBezTo>
                <a:cubicBezTo>
                  <a:pt x="10194197" y="442113"/>
                  <a:pt x="10201859" y="434507"/>
                  <a:pt x="10211309" y="434507"/>
                </a:cubicBezTo>
                <a:close/>
                <a:moveTo>
                  <a:pt x="7842012" y="432874"/>
                </a:moveTo>
                <a:cubicBezTo>
                  <a:pt x="7852372" y="432874"/>
                  <a:pt x="7860770" y="441211"/>
                  <a:pt x="7860770" y="451496"/>
                </a:cubicBezTo>
                <a:cubicBezTo>
                  <a:pt x="7860770" y="461780"/>
                  <a:pt x="7852372" y="470118"/>
                  <a:pt x="7842012" y="470118"/>
                </a:cubicBezTo>
                <a:cubicBezTo>
                  <a:pt x="7831653" y="470118"/>
                  <a:pt x="7823255" y="461780"/>
                  <a:pt x="7823255" y="451496"/>
                </a:cubicBezTo>
                <a:cubicBezTo>
                  <a:pt x="7823255" y="441211"/>
                  <a:pt x="7831653" y="432874"/>
                  <a:pt x="7842012" y="432874"/>
                </a:cubicBezTo>
                <a:close/>
                <a:moveTo>
                  <a:pt x="9534415" y="432547"/>
                </a:moveTo>
                <a:cubicBezTo>
                  <a:pt x="9544955" y="432547"/>
                  <a:pt x="9553500" y="441031"/>
                  <a:pt x="9553500" y="451495"/>
                </a:cubicBezTo>
                <a:cubicBezTo>
                  <a:pt x="9553500" y="461960"/>
                  <a:pt x="9544955" y="470444"/>
                  <a:pt x="9534415" y="470444"/>
                </a:cubicBezTo>
                <a:cubicBezTo>
                  <a:pt x="9523874" y="470444"/>
                  <a:pt x="9515329" y="461960"/>
                  <a:pt x="9515329" y="451495"/>
                </a:cubicBezTo>
                <a:cubicBezTo>
                  <a:pt x="9515329" y="441031"/>
                  <a:pt x="9523874" y="432547"/>
                  <a:pt x="9534415" y="432547"/>
                </a:cubicBezTo>
                <a:close/>
                <a:moveTo>
                  <a:pt x="11480528" y="432384"/>
                </a:moveTo>
                <a:cubicBezTo>
                  <a:pt x="11491160" y="432384"/>
                  <a:pt x="11499778" y="440941"/>
                  <a:pt x="11499778" y="451496"/>
                </a:cubicBezTo>
                <a:cubicBezTo>
                  <a:pt x="11499778" y="462051"/>
                  <a:pt x="11491160" y="470608"/>
                  <a:pt x="11480528" y="470608"/>
                </a:cubicBezTo>
                <a:cubicBezTo>
                  <a:pt x="11469896" y="470608"/>
                  <a:pt x="11461278" y="462051"/>
                  <a:pt x="11461278" y="451496"/>
                </a:cubicBezTo>
                <a:cubicBezTo>
                  <a:pt x="11461278" y="440941"/>
                  <a:pt x="11469896" y="432384"/>
                  <a:pt x="11480528" y="432384"/>
                </a:cubicBezTo>
                <a:close/>
                <a:moveTo>
                  <a:pt x="7926583" y="432384"/>
                </a:moveTo>
                <a:cubicBezTo>
                  <a:pt x="7937215" y="432384"/>
                  <a:pt x="7945834" y="440941"/>
                  <a:pt x="7945834" y="451496"/>
                </a:cubicBezTo>
                <a:cubicBezTo>
                  <a:pt x="7945834" y="462051"/>
                  <a:pt x="7937215" y="470608"/>
                  <a:pt x="7926583" y="470608"/>
                </a:cubicBezTo>
                <a:cubicBezTo>
                  <a:pt x="7915951" y="470608"/>
                  <a:pt x="7907333" y="462051"/>
                  <a:pt x="7907333" y="451496"/>
                </a:cubicBezTo>
                <a:cubicBezTo>
                  <a:pt x="7907333" y="440941"/>
                  <a:pt x="7915951" y="432384"/>
                  <a:pt x="7926583" y="432384"/>
                </a:cubicBezTo>
                <a:close/>
                <a:moveTo>
                  <a:pt x="10295880" y="432220"/>
                </a:moveTo>
                <a:cubicBezTo>
                  <a:pt x="10306603" y="432220"/>
                  <a:pt x="10315295" y="440850"/>
                  <a:pt x="10315295" y="451495"/>
                </a:cubicBezTo>
                <a:cubicBezTo>
                  <a:pt x="10315295" y="462141"/>
                  <a:pt x="10306603" y="470770"/>
                  <a:pt x="10295880" y="470770"/>
                </a:cubicBezTo>
                <a:cubicBezTo>
                  <a:pt x="10285158" y="470770"/>
                  <a:pt x="10276465" y="462141"/>
                  <a:pt x="10276465" y="451495"/>
                </a:cubicBezTo>
                <a:cubicBezTo>
                  <a:pt x="10276465" y="440850"/>
                  <a:pt x="10285158" y="432220"/>
                  <a:pt x="10295880" y="432220"/>
                </a:cubicBezTo>
                <a:close/>
                <a:moveTo>
                  <a:pt x="7757442" y="432220"/>
                </a:moveTo>
                <a:cubicBezTo>
                  <a:pt x="7768165" y="432220"/>
                  <a:pt x="7776857" y="440850"/>
                  <a:pt x="7776857" y="451495"/>
                </a:cubicBezTo>
                <a:cubicBezTo>
                  <a:pt x="7776857" y="462141"/>
                  <a:pt x="7768165" y="470770"/>
                  <a:pt x="7757442" y="470770"/>
                </a:cubicBezTo>
                <a:cubicBezTo>
                  <a:pt x="7746720" y="470770"/>
                  <a:pt x="7738027" y="462141"/>
                  <a:pt x="7738027" y="451495"/>
                </a:cubicBezTo>
                <a:cubicBezTo>
                  <a:pt x="7738027" y="440850"/>
                  <a:pt x="7746720" y="432220"/>
                  <a:pt x="7757442" y="432220"/>
                </a:cubicBezTo>
                <a:close/>
                <a:moveTo>
                  <a:pt x="7672707" y="432220"/>
                </a:moveTo>
                <a:cubicBezTo>
                  <a:pt x="7683430" y="432220"/>
                  <a:pt x="7692122" y="440850"/>
                  <a:pt x="7692122" y="451495"/>
                </a:cubicBezTo>
                <a:cubicBezTo>
                  <a:pt x="7692122" y="462141"/>
                  <a:pt x="7683430" y="470770"/>
                  <a:pt x="7672707" y="470770"/>
                </a:cubicBezTo>
                <a:cubicBezTo>
                  <a:pt x="7661984" y="470770"/>
                  <a:pt x="7653292" y="462141"/>
                  <a:pt x="7653292" y="451495"/>
                </a:cubicBezTo>
                <a:cubicBezTo>
                  <a:pt x="7653292" y="440850"/>
                  <a:pt x="7661984" y="432220"/>
                  <a:pt x="7672707" y="432220"/>
                </a:cubicBezTo>
                <a:close/>
                <a:moveTo>
                  <a:pt x="7588136" y="432220"/>
                </a:moveTo>
                <a:cubicBezTo>
                  <a:pt x="7598859" y="432220"/>
                  <a:pt x="7607551" y="440850"/>
                  <a:pt x="7607551" y="451495"/>
                </a:cubicBezTo>
                <a:cubicBezTo>
                  <a:pt x="7607551" y="462141"/>
                  <a:pt x="7598859" y="470770"/>
                  <a:pt x="7588136" y="470770"/>
                </a:cubicBezTo>
                <a:cubicBezTo>
                  <a:pt x="7577413" y="470770"/>
                  <a:pt x="7568721" y="462141"/>
                  <a:pt x="7568721" y="451495"/>
                </a:cubicBezTo>
                <a:cubicBezTo>
                  <a:pt x="7568721" y="440850"/>
                  <a:pt x="7577413" y="432220"/>
                  <a:pt x="7588136" y="432220"/>
                </a:cubicBezTo>
                <a:close/>
                <a:moveTo>
                  <a:pt x="7503566" y="432220"/>
                </a:moveTo>
                <a:cubicBezTo>
                  <a:pt x="7514289" y="432220"/>
                  <a:pt x="7522981" y="440850"/>
                  <a:pt x="7522981" y="451495"/>
                </a:cubicBezTo>
                <a:cubicBezTo>
                  <a:pt x="7522981" y="462141"/>
                  <a:pt x="7514289" y="470770"/>
                  <a:pt x="7503566" y="470770"/>
                </a:cubicBezTo>
                <a:cubicBezTo>
                  <a:pt x="7492843" y="470770"/>
                  <a:pt x="7484151" y="462141"/>
                  <a:pt x="7484151" y="451495"/>
                </a:cubicBezTo>
                <a:cubicBezTo>
                  <a:pt x="7484151" y="440850"/>
                  <a:pt x="7492843" y="432220"/>
                  <a:pt x="7503566" y="432220"/>
                </a:cubicBezTo>
                <a:close/>
                <a:moveTo>
                  <a:pt x="8011318" y="431403"/>
                </a:moveTo>
                <a:cubicBezTo>
                  <a:pt x="8022496" y="431403"/>
                  <a:pt x="8031556" y="440398"/>
                  <a:pt x="8031556" y="451495"/>
                </a:cubicBezTo>
                <a:cubicBezTo>
                  <a:pt x="8031556" y="462591"/>
                  <a:pt x="8022496" y="471587"/>
                  <a:pt x="8011318" y="471587"/>
                </a:cubicBezTo>
                <a:cubicBezTo>
                  <a:pt x="8000141" y="471587"/>
                  <a:pt x="7991080" y="462591"/>
                  <a:pt x="7991080" y="451495"/>
                </a:cubicBezTo>
                <a:cubicBezTo>
                  <a:pt x="7991080" y="440398"/>
                  <a:pt x="8000141" y="431403"/>
                  <a:pt x="8011318" y="431403"/>
                </a:cubicBezTo>
                <a:close/>
                <a:moveTo>
                  <a:pt x="7418994" y="431403"/>
                </a:moveTo>
                <a:cubicBezTo>
                  <a:pt x="7430172" y="431403"/>
                  <a:pt x="7439232" y="440398"/>
                  <a:pt x="7439232" y="451495"/>
                </a:cubicBezTo>
                <a:cubicBezTo>
                  <a:pt x="7439232" y="462591"/>
                  <a:pt x="7430172" y="471587"/>
                  <a:pt x="7418994" y="471587"/>
                </a:cubicBezTo>
                <a:cubicBezTo>
                  <a:pt x="7407817" y="471587"/>
                  <a:pt x="7398756" y="462591"/>
                  <a:pt x="7398756" y="451495"/>
                </a:cubicBezTo>
                <a:cubicBezTo>
                  <a:pt x="7398756" y="440398"/>
                  <a:pt x="7407817" y="431403"/>
                  <a:pt x="7418994" y="431403"/>
                </a:cubicBezTo>
                <a:close/>
                <a:moveTo>
                  <a:pt x="7334260" y="430260"/>
                </a:moveTo>
                <a:cubicBezTo>
                  <a:pt x="7346073" y="430260"/>
                  <a:pt x="7355649" y="439767"/>
                  <a:pt x="7355649" y="451495"/>
                </a:cubicBezTo>
                <a:cubicBezTo>
                  <a:pt x="7355649" y="463223"/>
                  <a:pt x="7346073" y="472731"/>
                  <a:pt x="7334260" y="472731"/>
                </a:cubicBezTo>
                <a:cubicBezTo>
                  <a:pt x="7322447" y="472731"/>
                  <a:pt x="7312870" y="463223"/>
                  <a:pt x="7312870" y="451495"/>
                </a:cubicBezTo>
                <a:cubicBezTo>
                  <a:pt x="7312870" y="439767"/>
                  <a:pt x="7322447" y="430260"/>
                  <a:pt x="7334260" y="430260"/>
                </a:cubicBezTo>
                <a:close/>
                <a:moveTo>
                  <a:pt x="8095891" y="429770"/>
                </a:moveTo>
                <a:cubicBezTo>
                  <a:pt x="8107976" y="429770"/>
                  <a:pt x="8117773" y="439497"/>
                  <a:pt x="8117773" y="451495"/>
                </a:cubicBezTo>
                <a:cubicBezTo>
                  <a:pt x="8117773" y="463494"/>
                  <a:pt x="8107976" y="473221"/>
                  <a:pt x="8095891" y="473221"/>
                </a:cubicBezTo>
                <a:cubicBezTo>
                  <a:pt x="8083805" y="473221"/>
                  <a:pt x="8074008" y="463494"/>
                  <a:pt x="8074008" y="451495"/>
                </a:cubicBezTo>
                <a:cubicBezTo>
                  <a:pt x="8074008" y="439497"/>
                  <a:pt x="8083805" y="429770"/>
                  <a:pt x="8095891" y="429770"/>
                </a:cubicBezTo>
                <a:close/>
                <a:moveTo>
                  <a:pt x="10380615" y="429117"/>
                </a:moveTo>
                <a:cubicBezTo>
                  <a:pt x="10393064" y="429117"/>
                  <a:pt x="10403156" y="439136"/>
                  <a:pt x="10403156" y="451496"/>
                </a:cubicBezTo>
                <a:cubicBezTo>
                  <a:pt x="10403156" y="463855"/>
                  <a:pt x="10393064" y="473875"/>
                  <a:pt x="10380615" y="473875"/>
                </a:cubicBezTo>
                <a:cubicBezTo>
                  <a:pt x="10368165" y="473875"/>
                  <a:pt x="10358074" y="463855"/>
                  <a:pt x="10358074" y="451496"/>
                </a:cubicBezTo>
                <a:cubicBezTo>
                  <a:pt x="10358074" y="439136"/>
                  <a:pt x="10368165" y="429117"/>
                  <a:pt x="10380615" y="429117"/>
                </a:cubicBezTo>
                <a:close/>
                <a:moveTo>
                  <a:pt x="7249689" y="429117"/>
                </a:moveTo>
                <a:cubicBezTo>
                  <a:pt x="7262138" y="429117"/>
                  <a:pt x="7272230" y="439136"/>
                  <a:pt x="7272230" y="451496"/>
                </a:cubicBezTo>
                <a:cubicBezTo>
                  <a:pt x="7272230" y="463855"/>
                  <a:pt x="7262138" y="473875"/>
                  <a:pt x="7249689" y="473875"/>
                </a:cubicBezTo>
                <a:cubicBezTo>
                  <a:pt x="7237240" y="473875"/>
                  <a:pt x="7227148" y="463855"/>
                  <a:pt x="7227148" y="451496"/>
                </a:cubicBezTo>
                <a:cubicBezTo>
                  <a:pt x="7227148" y="439136"/>
                  <a:pt x="7237240" y="429117"/>
                  <a:pt x="7249689" y="429117"/>
                </a:cubicBezTo>
                <a:close/>
                <a:moveTo>
                  <a:pt x="9449678" y="428627"/>
                </a:moveTo>
                <a:cubicBezTo>
                  <a:pt x="9462400" y="428627"/>
                  <a:pt x="9472713" y="438866"/>
                  <a:pt x="9472713" y="451496"/>
                </a:cubicBezTo>
                <a:cubicBezTo>
                  <a:pt x="9472713" y="464126"/>
                  <a:pt x="9462400" y="474365"/>
                  <a:pt x="9449678" y="474365"/>
                </a:cubicBezTo>
                <a:cubicBezTo>
                  <a:pt x="9436957" y="474365"/>
                  <a:pt x="9426643" y="464126"/>
                  <a:pt x="9426643" y="451496"/>
                </a:cubicBezTo>
                <a:cubicBezTo>
                  <a:pt x="9426643" y="438866"/>
                  <a:pt x="9436957" y="428627"/>
                  <a:pt x="9449678" y="428627"/>
                </a:cubicBezTo>
                <a:close/>
                <a:moveTo>
                  <a:pt x="7165118" y="427973"/>
                </a:moveTo>
                <a:cubicBezTo>
                  <a:pt x="7178203" y="427973"/>
                  <a:pt x="7188811" y="438504"/>
                  <a:pt x="7188811" y="451495"/>
                </a:cubicBezTo>
                <a:cubicBezTo>
                  <a:pt x="7188811" y="464486"/>
                  <a:pt x="7178203" y="475017"/>
                  <a:pt x="7165118" y="475017"/>
                </a:cubicBezTo>
                <a:cubicBezTo>
                  <a:pt x="7152033" y="475017"/>
                  <a:pt x="7141425" y="464486"/>
                  <a:pt x="7141425" y="451495"/>
                </a:cubicBezTo>
                <a:cubicBezTo>
                  <a:pt x="7141425" y="438504"/>
                  <a:pt x="7152033" y="427973"/>
                  <a:pt x="7165118" y="427973"/>
                </a:cubicBezTo>
                <a:close/>
                <a:moveTo>
                  <a:pt x="11395957" y="426830"/>
                </a:moveTo>
                <a:cubicBezTo>
                  <a:pt x="11409678" y="426830"/>
                  <a:pt x="11420802" y="437873"/>
                  <a:pt x="11420802" y="451496"/>
                </a:cubicBezTo>
                <a:cubicBezTo>
                  <a:pt x="11420802" y="465118"/>
                  <a:pt x="11409679" y="476161"/>
                  <a:pt x="11395957" y="476161"/>
                </a:cubicBezTo>
                <a:cubicBezTo>
                  <a:pt x="11382236" y="476161"/>
                  <a:pt x="11371112" y="465118"/>
                  <a:pt x="11371112" y="451496"/>
                </a:cubicBezTo>
                <a:cubicBezTo>
                  <a:pt x="11371112" y="437873"/>
                  <a:pt x="11382235" y="426830"/>
                  <a:pt x="11395957" y="426830"/>
                </a:cubicBezTo>
                <a:close/>
                <a:moveTo>
                  <a:pt x="7080383" y="426503"/>
                </a:moveTo>
                <a:cubicBezTo>
                  <a:pt x="7094286" y="426503"/>
                  <a:pt x="7105556" y="437692"/>
                  <a:pt x="7105556" y="451495"/>
                </a:cubicBezTo>
                <a:cubicBezTo>
                  <a:pt x="7105556" y="465298"/>
                  <a:pt x="7094286" y="476488"/>
                  <a:pt x="7080383" y="476488"/>
                </a:cubicBezTo>
                <a:cubicBezTo>
                  <a:pt x="7066479" y="476488"/>
                  <a:pt x="7055209" y="465298"/>
                  <a:pt x="7055209" y="451495"/>
                </a:cubicBezTo>
                <a:cubicBezTo>
                  <a:pt x="7055209" y="437692"/>
                  <a:pt x="7066479" y="426503"/>
                  <a:pt x="7080383" y="426503"/>
                </a:cubicBezTo>
                <a:close/>
                <a:moveTo>
                  <a:pt x="8180460" y="425850"/>
                </a:moveTo>
                <a:cubicBezTo>
                  <a:pt x="8194726" y="425850"/>
                  <a:pt x="8206292" y="437332"/>
                  <a:pt x="8206292" y="451496"/>
                </a:cubicBezTo>
                <a:cubicBezTo>
                  <a:pt x="8206292" y="465660"/>
                  <a:pt x="8194726" y="477142"/>
                  <a:pt x="8180460" y="477142"/>
                </a:cubicBezTo>
                <a:cubicBezTo>
                  <a:pt x="8166193" y="477142"/>
                  <a:pt x="8154628" y="465660"/>
                  <a:pt x="8154628" y="451496"/>
                </a:cubicBezTo>
                <a:cubicBezTo>
                  <a:pt x="8154628" y="437332"/>
                  <a:pt x="8166193" y="425850"/>
                  <a:pt x="8180460" y="425850"/>
                </a:cubicBezTo>
                <a:close/>
                <a:moveTo>
                  <a:pt x="3188040" y="425686"/>
                </a:moveTo>
                <a:cubicBezTo>
                  <a:pt x="3202398" y="425686"/>
                  <a:pt x="3214036" y="437241"/>
                  <a:pt x="3214036" y="451495"/>
                </a:cubicBezTo>
                <a:cubicBezTo>
                  <a:pt x="3214036" y="465749"/>
                  <a:pt x="3202398" y="477304"/>
                  <a:pt x="3188040" y="477304"/>
                </a:cubicBezTo>
                <a:cubicBezTo>
                  <a:pt x="3173683" y="477304"/>
                  <a:pt x="3162046" y="465749"/>
                  <a:pt x="3162046" y="451495"/>
                </a:cubicBezTo>
                <a:cubicBezTo>
                  <a:pt x="3162046" y="437241"/>
                  <a:pt x="3173683" y="425686"/>
                  <a:pt x="3188040" y="425686"/>
                </a:cubicBezTo>
                <a:close/>
                <a:moveTo>
                  <a:pt x="6995812" y="425196"/>
                </a:moveTo>
                <a:cubicBezTo>
                  <a:pt x="7010442" y="425196"/>
                  <a:pt x="7022302" y="436971"/>
                  <a:pt x="7022302" y="451495"/>
                </a:cubicBezTo>
                <a:cubicBezTo>
                  <a:pt x="7022302" y="466020"/>
                  <a:pt x="7010442" y="477794"/>
                  <a:pt x="6995812" y="477794"/>
                </a:cubicBezTo>
                <a:cubicBezTo>
                  <a:pt x="6981182" y="477794"/>
                  <a:pt x="6969322" y="466020"/>
                  <a:pt x="6969322" y="451495"/>
                </a:cubicBezTo>
                <a:cubicBezTo>
                  <a:pt x="6969322" y="436971"/>
                  <a:pt x="6981182" y="425196"/>
                  <a:pt x="6995812" y="425196"/>
                </a:cubicBezTo>
                <a:close/>
                <a:moveTo>
                  <a:pt x="3272776" y="425196"/>
                </a:moveTo>
                <a:cubicBezTo>
                  <a:pt x="3287405" y="425196"/>
                  <a:pt x="3299266" y="436971"/>
                  <a:pt x="3299266" y="451495"/>
                </a:cubicBezTo>
                <a:cubicBezTo>
                  <a:pt x="3299266" y="466020"/>
                  <a:pt x="3287405" y="477794"/>
                  <a:pt x="3272776" y="477794"/>
                </a:cubicBezTo>
                <a:cubicBezTo>
                  <a:pt x="3258146" y="477794"/>
                  <a:pt x="3246286" y="466020"/>
                  <a:pt x="3246286" y="451495"/>
                </a:cubicBezTo>
                <a:cubicBezTo>
                  <a:pt x="3246286" y="436971"/>
                  <a:pt x="3258146" y="425196"/>
                  <a:pt x="3272776" y="425196"/>
                </a:cubicBezTo>
                <a:close/>
                <a:moveTo>
                  <a:pt x="3103469" y="425196"/>
                </a:moveTo>
                <a:cubicBezTo>
                  <a:pt x="3118097" y="425196"/>
                  <a:pt x="3129960" y="436971"/>
                  <a:pt x="3129960" y="451495"/>
                </a:cubicBezTo>
                <a:cubicBezTo>
                  <a:pt x="3129960" y="466020"/>
                  <a:pt x="3118097" y="477794"/>
                  <a:pt x="3103469" y="477794"/>
                </a:cubicBezTo>
                <a:cubicBezTo>
                  <a:pt x="3088839" y="477794"/>
                  <a:pt x="3076979" y="466020"/>
                  <a:pt x="3076979" y="451495"/>
                </a:cubicBezTo>
                <a:cubicBezTo>
                  <a:pt x="3076979" y="436971"/>
                  <a:pt x="3088839" y="425196"/>
                  <a:pt x="3103469" y="425196"/>
                </a:cubicBezTo>
                <a:close/>
                <a:moveTo>
                  <a:pt x="10465185" y="424870"/>
                </a:moveTo>
                <a:cubicBezTo>
                  <a:pt x="10479997" y="424870"/>
                  <a:pt x="10492004" y="436791"/>
                  <a:pt x="10492004" y="451496"/>
                </a:cubicBezTo>
                <a:cubicBezTo>
                  <a:pt x="10492004" y="466201"/>
                  <a:pt x="10479997" y="478122"/>
                  <a:pt x="10465185" y="478122"/>
                </a:cubicBezTo>
                <a:cubicBezTo>
                  <a:pt x="10450374" y="478122"/>
                  <a:pt x="10438366" y="466201"/>
                  <a:pt x="10438366" y="451496"/>
                </a:cubicBezTo>
                <a:cubicBezTo>
                  <a:pt x="10438366" y="436791"/>
                  <a:pt x="10450374" y="424870"/>
                  <a:pt x="10465185" y="424870"/>
                </a:cubicBezTo>
                <a:close/>
                <a:moveTo>
                  <a:pt x="9365108" y="424870"/>
                </a:moveTo>
                <a:cubicBezTo>
                  <a:pt x="9379920" y="424870"/>
                  <a:pt x="9391927" y="436791"/>
                  <a:pt x="9391927" y="451496"/>
                </a:cubicBezTo>
                <a:cubicBezTo>
                  <a:pt x="9391927" y="466201"/>
                  <a:pt x="9379920" y="478122"/>
                  <a:pt x="9365108" y="478122"/>
                </a:cubicBezTo>
                <a:cubicBezTo>
                  <a:pt x="9350297" y="478122"/>
                  <a:pt x="9338289" y="466201"/>
                  <a:pt x="9338289" y="451496"/>
                </a:cubicBezTo>
                <a:cubicBezTo>
                  <a:pt x="9338289" y="436791"/>
                  <a:pt x="9350297" y="424870"/>
                  <a:pt x="9365108" y="424870"/>
                </a:cubicBezTo>
                <a:close/>
                <a:moveTo>
                  <a:pt x="3018899" y="424870"/>
                </a:moveTo>
                <a:cubicBezTo>
                  <a:pt x="3033711" y="424870"/>
                  <a:pt x="3045718" y="436791"/>
                  <a:pt x="3045718" y="451496"/>
                </a:cubicBezTo>
                <a:cubicBezTo>
                  <a:pt x="3045718" y="466201"/>
                  <a:pt x="3033711" y="478122"/>
                  <a:pt x="3018899" y="478122"/>
                </a:cubicBezTo>
                <a:cubicBezTo>
                  <a:pt x="3004088" y="478122"/>
                  <a:pt x="2992078" y="466201"/>
                  <a:pt x="2992078" y="451496"/>
                </a:cubicBezTo>
                <a:cubicBezTo>
                  <a:pt x="2992078" y="436791"/>
                  <a:pt x="3004088" y="424870"/>
                  <a:pt x="3018899" y="424870"/>
                </a:cubicBezTo>
                <a:close/>
                <a:moveTo>
                  <a:pt x="2934164" y="424543"/>
                </a:moveTo>
                <a:cubicBezTo>
                  <a:pt x="2949158" y="424543"/>
                  <a:pt x="2961311" y="436610"/>
                  <a:pt x="2961311" y="451496"/>
                </a:cubicBezTo>
                <a:cubicBezTo>
                  <a:pt x="2961311" y="466381"/>
                  <a:pt x="2949158" y="478448"/>
                  <a:pt x="2934164" y="478448"/>
                </a:cubicBezTo>
                <a:cubicBezTo>
                  <a:pt x="2919169" y="478448"/>
                  <a:pt x="2907016" y="466381"/>
                  <a:pt x="2907016" y="451496"/>
                </a:cubicBezTo>
                <a:cubicBezTo>
                  <a:pt x="2907016" y="436610"/>
                  <a:pt x="2919169" y="424543"/>
                  <a:pt x="2934164" y="424543"/>
                </a:cubicBezTo>
                <a:close/>
                <a:moveTo>
                  <a:pt x="2849597" y="424216"/>
                </a:moveTo>
                <a:cubicBezTo>
                  <a:pt x="2864769" y="424216"/>
                  <a:pt x="2877071" y="436429"/>
                  <a:pt x="2877071" y="451495"/>
                </a:cubicBezTo>
                <a:cubicBezTo>
                  <a:pt x="2877071" y="466561"/>
                  <a:pt x="2864769" y="478774"/>
                  <a:pt x="2849597" y="478774"/>
                </a:cubicBezTo>
                <a:cubicBezTo>
                  <a:pt x="2834419" y="478774"/>
                  <a:pt x="2822115" y="466561"/>
                  <a:pt x="2822115" y="451495"/>
                </a:cubicBezTo>
                <a:cubicBezTo>
                  <a:pt x="2822115" y="436429"/>
                  <a:pt x="2834419" y="424216"/>
                  <a:pt x="2849597" y="424216"/>
                </a:cubicBezTo>
                <a:close/>
                <a:moveTo>
                  <a:pt x="6911241" y="423563"/>
                </a:moveTo>
                <a:cubicBezTo>
                  <a:pt x="6926780" y="423563"/>
                  <a:pt x="6939377" y="436069"/>
                  <a:pt x="6939377" y="451496"/>
                </a:cubicBezTo>
                <a:cubicBezTo>
                  <a:pt x="6939377" y="466922"/>
                  <a:pt x="6926780" y="479428"/>
                  <a:pt x="6911241" y="479428"/>
                </a:cubicBezTo>
                <a:cubicBezTo>
                  <a:pt x="6895703" y="479428"/>
                  <a:pt x="6883106" y="466922"/>
                  <a:pt x="6883106" y="451496"/>
                </a:cubicBezTo>
                <a:cubicBezTo>
                  <a:pt x="6883106" y="436069"/>
                  <a:pt x="6895703" y="423563"/>
                  <a:pt x="6911241" y="423563"/>
                </a:cubicBezTo>
                <a:close/>
                <a:moveTo>
                  <a:pt x="2765021" y="423563"/>
                </a:moveTo>
                <a:cubicBezTo>
                  <a:pt x="2780560" y="423563"/>
                  <a:pt x="2793157" y="436069"/>
                  <a:pt x="2793157" y="451496"/>
                </a:cubicBezTo>
                <a:cubicBezTo>
                  <a:pt x="2793157" y="466922"/>
                  <a:pt x="2780560" y="479428"/>
                  <a:pt x="2765021" y="479428"/>
                </a:cubicBezTo>
                <a:cubicBezTo>
                  <a:pt x="2749483" y="479428"/>
                  <a:pt x="2736886" y="466922"/>
                  <a:pt x="2736886" y="451496"/>
                </a:cubicBezTo>
                <a:cubicBezTo>
                  <a:pt x="2736886" y="436069"/>
                  <a:pt x="2749483" y="423563"/>
                  <a:pt x="2765021" y="423563"/>
                </a:cubicBezTo>
                <a:close/>
                <a:moveTo>
                  <a:pt x="9280537" y="422909"/>
                </a:moveTo>
                <a:cubicBezTo>
                  <a:pt x="9296440" y="422909"/>
                  <a:pt x="9309331" y="435707"/>
                  <a:pt x="9309331" y="451495"/>
                </a:cubicBezTo>
                <a:cubicBezTo>
                  <a:pt x="9309331" y="467283"/>
                  <a:pt x="9296440" y="480081"/>
                  <a:pt x="9280537" y="480081"/>
                </a:cubicBezTo>
                <a:cubicBezTo>
                  <a:pt x="9264635" y="480081"/>
                  <a:pt x="9251744" y="467283"/>
                  <a:pt x="9251744" y="451495"/>
                </a:cubicBezTo>
                <a:cubicBezTo>
                  <a:pt x="9251744" y="435707"/>
                  <a:pt x="9264635" y="422909"/>
                  <a:pt x="9280537" y="422909"/>
                </a:cubicBezTo>
                <a:close/>
                <a:moveTo>
                  <a:pt x="2680454" y="422583"/>
                </a:moveTo>
                <a:cubicBezTo>
                  <a:pt x="2696536" y="422583"/>
                  <a:pt x="2709575" y="435528"/>
                  <a:pt x="2709575" y="451496"/>
                </a:cubicBezTo>
                <a:cubicBezTo>
                  <a:pt x="2709575" y="467464"/>
                  <a:pt x="2696537" y="480408"/>
                  <a:pt x="2680454" y="480408"/>
                </a:cubicBezTo>
                <a:cubicBezTo>
                  <a:pt x="2664370" y="480408"/>
                  <a:pt x="2651331" y="467464"/>
                  <a:pt x="2651331" y="451496"/>
                </a:cubicBezTo>
                <a:cubicBezTo>
                  <a:pt x="2651331" y="435528"/>
                  <a:pt x="2664369" y="422583"/>
                  <a:pt x="2680454" y="422583"/>
                </a:cubicBezTo>
                <a:close/>
                <a:moveTo>
                  <a:pt x="3357348" y="422419"/>
                </a:moveTo>
                <a:cubicBezTo>
                  <a:pt x="3373521" y="422419"/>
                  <a:pt x="3386635" y="435437"/>
                  <a:pt x="3386635" y="451495"/>
                </a:cubicBezTo>
                <a:cubicBezTo>
                  <a:pt x="3386635" y="467553"/>
                  <a:pt x="3373521" y="480571"/>
                  <a:pt x="3357348" y="480571"/>
                </a:cubicBezTo>
                <a:cubicBezTo>
                  <a:pt x="3341172" y="480571"/>
                  <a:pt x="3328060" y="467553"/>
                  <a:pt x="3328060" y="451495"/>
                </a:cubicBezTo>
                <a:cubicBezTo>
                  <a:pt x="3328060" y="435437"/>
                  <a:pt x="3341172" y="422419"/>
                  <a:pt x="3357348" y="422419"/>
                </a:cubicBezTo>
                <a:close/>
                <a:moveTo>
                  <a:pt x="8265031" y="421603"/>
                </a:moveTo>
                <a:cubicBezTo>
                  <a:pt x="8281660" y="421603"/>
                  <a:pt x="8295141" y="434986"/>
                  <a:pt x="8295141" y="451496"/>
                </a:cubicBezTo>
                <a:cubicBezTo>
                  <a:pt x="8295141" y="468005"/>
                  <a:pt x="8281660" y="481389"/>
                  <a:pt x="8265031" y="481389"/>
                </a:cubicBezTo>
                <a:cubicBezTo>
                  <a:pt x="8248402" y="481389"/>
                  <a:pt x="8234922" y="468005"/>
                  <a:pt x="8234922" y="451496"/>
                </a:cubicBezTo>
                <a:cubicBezTo>
                  <a:pt x="8234922" y="434986"/>
                  <a:pt x="8248402" y="421603"/>
                  <a:pt x="8265031" y="421603"/>
                </a:cubicBezTo>
                <a:close/>
                <a:moveTo>
                  <a:pt x="6826672" y="421439"/>
                </a:moveTo>
                <a:cubicBezTo>
                  <a:pt x="6843392" y="421439"/>
                  <a:pt x="6856946" y="434896"/>
                  <a:pt x="6856946" y="451495"/>
                </a:cubicBezTo>
                <a:cubicBezTo>
                  <a:pt x="6856946" y="468095"/>
                  <a:pt x="6843392" y="481551"/>
                  <a:pt x="6826672" y="481551"/>
                </a:cubicBezTo>
                <a:cubicBezTo>
                  <a:pt x="6809951" y="481551"/>
                  <a:pt x="6796397" y="468095"/>
                  <a:pt x="6796397" y="451495"/>
                </a:cubicBezTo>
                <a:cubicBezTo>
                  <a:pt x="6796397" y="434896"/>
                  <a:pt x="6809951" y="421439"/>
                  <a:pt x="6826672" y="421439"/>
                </a:cubicBezTo>
                <a:close/>
                <a:moveTo>
                  <a:pt x="2595719" y="421439"/>
                </a:moveTo>
                <a:cubicBezTo>
                  <a:pt x="2612438" y="421439"/>
                  <a:pt x="2625993" y="434896"/>
                  <a:pt x="2625993" y="451495"/>
                </a:cubicBezTo>
                <a:cubicBezTo>
                  <a:pt x="2625993" y="468095"/>
                  <a:pt x="2612438" y="481551"/>
                  <a:pt x="2595719" y="481551"/>
                </a:cubicBezTo>
                <a:cubicBezTo>
                  <a:pt x="2578999" y="481551"/>
                  <a:pt x="2565445" y="468095"/>
                  <a:pt x="2565445" y="451495"/>
                </a:cubicBezTo>
                <a:cubicBezTo>
                  <a:pt x="2565445" y="434896"/>
                  <a:pt x="2578999" y="421439"/>
                  <a:pt x="2595719" y="421439"/>
                </a:cubicBezTo>
                <a:close/>
                <a:moveTo>
                  <a:pt x="11311386" y="420949"/>
                </a:moveTo>
                <a:cubicBezTo>
                  <a:pt x="11328378" y="420949"/>
                  <a:pt x="11342154" y="434625"/>
                  <a:pt x="11342154" y="451495"/>
                </a:cubicBezTo>
                <a:cubicBezTo>
                  <a:pt x="11342154" y="468365"/>
                  <a:pt x="11328378" y="482041"/>
                  <a:pt x="11311386" y="482041"/>
                </a:cubicBezTo>
                <a:cubicBezTo>
                  <a:pt x="11294393" y="482041"/>
                  <a:pt x="11280618" y="468365"/>
                  <a:pt x="11280618" y="451495"/>
                </a:cubicBezTo>
                <a:cubicBezTo>
                  <a:pt x="11280618" y="434625"/>
                  <a:pt x="11294393" y="420949"/>
                  <a:pt x="11311386" y="420949"/>
                </a:cubicBezTo>
                <a:close/>
                <a:moveTo>
                  <a:pt x="9195966" y="420786"/>
                </a:moveTo>
                <a:cubicBezTo>
                  <a:pt x="9213049" y="420786"/>
                  <a:pt x="9226899" y="434535"/>
                  <a:pt x="9226899" y="451496"/>
                </a:cubicBezTo>
                <a:cubicBezTo>
                  <a:pt x="9226899" y="468456"/>
                  <a:pt x="9213050" y="482205"/>
                  <a:pt x="9195966" y="482205"/>
                </a:cubicBezTo>
                <a:cubicBezTo>
                  <a:pt x="9178883" y="482205"/>
                  <a:pt x="9165034" y="468456"/>
                  <a:pt x="9165034" y="451496"/>
                </a:cubicBezTo>
                <a:cubicBezTo>
                  <a:pt x="9165034" y="434535"/>
                  <a:pt x="9178882" y="420786"/>
                  <a:pt x="9195966" y="420786"/>
                </a:cubicBezTo>
                <a:close/>
                <a:moveTo>
                  <a:pt x="2511149" y="420296"/>
                </a:moveTo>
                <a:cubicBezTo>
                  <a:pt x="2528505" y="420296"/>
                  <a:pt x="2542575" y="434265"/>
                  <a:pt x="2542575" y="451496"/>
                </a:cubicBezTo>
                <a:cubicBezTo>
                  <a:pt x="2542575" y="468727"/>
                  <a:pt x="2528505" y="482695"/>
                  <a:pt x="2511149" y="482695"/>
                </a:cubicBezTo>
                <a:cubicBezTo>
                  <a:pt x="2493793" y="482695"/>
                  <a:pt x="2479724" y="468727"/>
                  <a:pt x="2479724" y="451496"/>
                </a:cubicBezTo>
                <a:cubicBezTo>
                  <a:pt x="2479724" y="434265"/>
                  <a:pt x="2493793" y="420296"/>
                  <a:pt x="2511149" y="420296"/>
                </a:cubicBezTo>
                <a:close/>
                <a:moveTo>
                  <a:pt x="10549757" y="419806"/>
                </a:moveTo>
                <a:cubicBezTo>
                  <a:pt x="10567385" y="419806"/>
                  <a:pt x="10581677" y="433994"/>
                  <a:pt x="10581677" y="451496"/>
                </a:cubicBezTo>
                <a:cubicBezTo>
                  <a:pt x="10581677" y="468997"/>
                  <a:pt x="10567385" y="483185"/>
                  <a:pt x="10549757" y="483185"/>
                </a:cubicBezTo>
                <a:cubicBezTo>
                  <a:pt x="10532128" y="483185"/>
                  <a:pt x="10517837" y="468997"/>
                  <a:pt x="10517837" y="451496"/>
                </a:cubicBezTo>
                <a:cubicBezTo>
                  <a:pt x="10517837" y="433994"/>
                  <a:pt x="10532128" y="419806"/>
                  <a:pt x="10549757" y="419806"/>
                </a:cubicBezTo>
                <a:close/>
                <a:moveTo>
                  <a:pt x="6741935" y="419316"/>
                </a:moveTo>
                <a:cubicBezTo>
                  <a:pt x="6759837" y="419316"/>
                  <a:pt x="6774348" y="433723"/>
                  <a:pt x="6774348" y="451496"/>
                </a:cubicBezTo>
                <a:cubicBezTo>
                  <a:pt x="6774348" y="469268"/>
                  <a:pt x="6759837" y="483675"/>
                  <a:pt x="6741935" y="483675"/>
                </a:cubicBezTo>
                <a:cubicBezTo>
                  <a:pt x="6724034" y="483675"/>
                  <a:pt x="6709522" y="469268"/>
                  <a:pt x="6709522" y="451496"/>
                </a:cubicBezTo>
                <a:cubicBezTo>
                  <a:pt x="6709522" y="433723"/>
                  <a:pt x="6724034" y="419316"/>
                  <a:pt x="6741935" y="419316"/>
                </a:cubicBezTo>
                <a:close/>
                <a:moveTo>
                  <a:pt x="3441917" y="419316"/>
                </a:moveTo>
                <a:cubicBezTo>
                  <a:pt x="3459820" y="419316"/>
                  <a:pt x="3474331" y="433723"/>
                  <a:pt x="3474331" y="451496"/>
                </a:cubicBezTo>
                <a:cubicBezTo>
                  <a:pt x="3474331" y="469268"/>
                  <a:pt x="3459820" y="483675"/>
                  <a:pt x="3441917" y="483675"/>
                </a:cubicBezTo>
                <a:cubicBezTo>
                  <a:pt x="3424014" y="483675"/>
                  <a:pt x="3409503" y="469268"/>
                  <a:pt x="3409503" y="451496"/>
                </a:cubicBezTo>
                <a:cubicBezTo>
                  <a:pt x="3409503" y="433723"/>
                  <a:pt x="3424014" y="419316"/>
                  <a:pt x="3441917" y="419316"/>
                </a:cubicBezTo>
                <a:close/>
                <a:moveTo>
                  <a:pt x="9111232" y="418662"/>
                </a:moveTo>
                <a:cubicBezTo>
                  <a:pt x="9129497" y="418662"/>
                  <a:pt x="9144303" y="433362"/>
                  <a:pt x="9144303" y="451495"/>
                </a:cubicBezTo>
                <a:cubicBezTo>
                  <a:pt x="9144303" y="469628"/>
                  <a:pt x="9129497" y="484328"/>
                  <a:pt x="9111232" y="484328"/>
                </a:cubicBezTo>
                <a:cubicBezTo>
                  <a:pt x="9092967" y="484328"/>
                  <a:pt x="9078160" y="469628"/>
                  <a:pt x="9078160" y="451495"/>
                </a:cubicBezTo>
                <a:cubicBezTo>
                  <a:pt x="9078160" y="433362"/>
                  <a:pt x="9092967" y="418662"/>
                  <a:pt x="9111232" y="418662"/>
                </a:cubicBezTo>
                <a:close/>
                <a:moveTo>
                  <a:pt x="6657365" y="418172"/>
                </a:moveTo>
                <a:cubicBezTo>
                  <a:pt x="6675902" y="418172"/>
                  <a:pt x="6690930" y="433091"/>
                  <a:pt x="6690930" y="451495"/>
                </a:cubicBezTo>
                <a:cubicBezTo>
                  <a:pt x="6690930" y="469899"/>
                  <a:pt x="6675903" y="484818"/>
                  <a:pt x="6657365" y="484818"/>
                </a:cubicBezTo>
                <a:cubicBezTo>
                  <a:pt x="6638828" y="484818"/>
                  <a:pt x="6623800" y="469899"/>
                  <a:pt x="6623800" y="451495"/>
                </a:cubicBezTo>
                <a:cubicBezTo>
                  <a:pt x="6623800" y="433091"/>
                  <a:pt x="6638827" y="418172"/>
                  <a:pt x="6657365" y="418172"/>
                </a:cubicBezTo>
                <a:close/>
                <a:moveTo>
                  <a:pt x="6572795" y="418009"/>
                </a:moveTo>
                <a:cubicBezTo>
                  <a:pt x="6591423" y="418009"/>
                  <a:pt x="6606524" y="433001"/>
                  <a:pt x="6606524" y="451496"/>
                </a:cubicBezTo>
                <a:cubicBezTo>
                  <a:pt x="6606524" y="469990"/>
                  <a:pt x="6591423" y="484982"/>
                  <a:pt x="6572795" y="484982"/>
                </a:cubicBezTo>
                <a:cubicBezTo>
                  <a:pt x="6554167" y="484982"/>
                  <a:pt x="6539066" y="469990"/>
                  <a:pt x="6539066" y="451496"/>
                </a:cubicBezTo>
                <a:cubicBezTo>
                  <a:pt x="6539066" y="433001"/>
                  <a:pt x="6554167" y="418009"/>
                  <a:pt x="6572795" y="418009"/>
                </a:cubicBezTo>
                <a:close/>
                <a:moveTo>
                  <a:pt x="8349766" y="417519"/>
                </a:moveTo>
                <a:cubicBezTo>
                  <a:pt x="8368667" y="417519"/>
                  <a:pt x="8383989" y="432731"/>
                  <a:pt x="8383989" y="451496"/>
                </a:cubicBezTo>
                <a:cubicBezTo>
                  <a:pt x="8383989" y="470260"/>
                  <a:pt x="8368667" y="485472"/>
                  <a:pt x="8349766" y="485472"/>
                </a:cubicBezTo>
                <a:cubicBezTo>
                  <a:pt x="8330866" y="485472"/>
                  <a:pt x="8315544" y="470260"/>
                  <a:pt x="8315544" y="451496"/>
                </a:cubicBezTo>
                <a:cubicBezTo>
                  <a:pt x="8315544" y="432731"/>
                  <a:pt x="8330866" y="417519"/>
                  <a:pt x="8349766" y="417519"/>
                </a:cubicBezTo>
                <a:close/>
                <a:moveTo>
                  <a:pt x="2426580" y="417519"/>
                </a:moveTo>
                <a:cubicBezTo>
                  <a:pt x="2445480" y="417519"/>
                  <a:pt x="2460802" y="432731"/>
                  <a:pt x="2460802" y="451496"/>
                </a:cubicBezTo>
                <a:cubicBezTo>
                  <a:pt x="2460802" y="470260"/>
                  <a:pt x="2445480" y="485472"/>
                  <a:pt x="2426580" y="485472"/>
                </a:cubicBezTo>
                <a:cubicBezTo>
                  <a:pt x="2407679" y="485472"/>
                  <a:pt x="2392357" y="470260"/>
                  <a:pt x="2392357" y="451496"/>
                </a:cubicBezTo>
                <a:cubicBezTo>
                  <a:pt x="2392357" y="432731"/>
                  <a:pt x="2407679" y="417519"/>
                  <a:pt x="2426580" y="417519"/>
                </a:cubicBezTo>
                <a:close/>
                <a:moveTo>
                  <a:pt x="6488059" y="417192"/>
                </a:moveTo>
                <a:cubicBezTo>
                  <a:pt x="6507142" y="417192"/>
                  <a:pt x="6522611" y="432550"/>
                  <a:pt x="6522611" y="451495"/>
                </a:cubicBezTo>
                <a:cubicBezTo>
                  <a:pt x="6522611" y="470440"/>
                  <a:pt x="6507142" y="485798"/>
                  <a:pt x="6488059" y="485798"/>
                </a:cubicBezTo>
                <a:cubicBezTo>
                  <a:pt x="6468977" y="485798"/>
                  <a:pt x="6453507" y="470440"/>
                  <a:pt x="6453507" y="451495"/>
                </a:cubicBezTo>
                <a:cubicBezTo>
                  <a:pt x="6453507" y="432550"/>
                  <a:pt x="6468977" y="417192"/>
                  <a:pt x="6488059" y="417192"/>
                </a:cubicBezTo>
                <a:close/>
                <a:moveTo>
                  <a:pt x="3526491" y="416049"/>
                </a:moveTo>
                <a:cubicBezTo>
                  <a:pt x="3546210" y="416049"/>
                  <a:pt x="3562195" y="431919"/>
                  <a:pt x="3562195" y="451496"/>
                </a:cubicBezTo>
                <a:cubicBezTo>
                  <a:pt x="3562195" y="471072"/>
                  <a:pt x="3546210" y="486942"/>
                  <a:pt x="3526491" y="486942"/>
                </a:cubicBezTo>
                <a:cubicBezTo>
                  <a:pt x="3506771" y="486942"/>
                  <a:pt x="3490785" y="471072"/>
                  <a:pt x="3490785" y="451496"/>
                </a:cubicBezTo>
                <a:cubicBezTo>
                  <a:pt x="3490785" y="431919"/>
                  <a:pt x="3506771" y="416049"/>
                  <a:pt x="3526491" y="416049"/>
                </a:cubicBezTo>
                <a:close/>
                <a:moveTo>
                  <a:pt x="10634327" y="415232"/>
                </a:moveTo>
                <a:cubicBezTo>
                  <a:pt x="10654500" y="415232"/>
                  <a:pt x="10670853" y="431468"/>
                  <a:pt x="10670853" y="451495"/>
                </a:cubicBezTo>
                <a:cubicBezTo>
                  <a:pt x="10670853" y="471523"/>
                  <a:pt x="10654499" y="487759"/>
                  <a:pt x="10634327" y="487759"/>
                </a:cubicBezTo>
                <a:cubicBezTo>
                  <a:pt x="10614154" y="487759"/>
                  <a:pt x="10597801" y="471523"/>
                  <a:pt x="10597801" y="451495"/>
                </a:cubicBezTo>
                <a:cubicBezTo>
                  <a:pt x="10597801" y="431468"/>
                  <a:pt x="10614155" y="415232"/>
                  <a:pt x="10634327" y="415232"/>
                </a:cubicBezTo>
                <a:close/>
                <a:moveTo>
                  <a:pt x="6403489" y="414905"/>
                </a:moveTo>
                <a:cubicBezTo>
                  <a:pt x="6423844" y="414905"/>
                  <a:pt x="6440344" y="431287"/>
                  <a:pt x="6440344" y="451495"/>
                </a:cubicBezTo>
                <a:cubicBezTo>
                  <a:pt x="6440344" y="471703"/>
                  <a:pt x="6423844" y="488085"/>
                  <a:pt x="6403489" y="488085"/>
                </a:cubicBezTo>
                <a:cubicBezTo>
                  <a:pt x="6383134" y="488085"/>
                  <a:pt x="6366633" y="471703"/>
                  <a:pt x="6366633" y="451495"/>
                </a:cubicBezTo>
                <a:cubicBezTo>
                  <a:pt x="6366633" y="431287"/>
                  <a:pt x="6383134" y="414905"/>
                  <a:pt x="6403489" y="414905"/>
                </a:cubicBezTo>
                <a:close/>
                <a:moveTo>
                  <a:pt x="11226652" y="414742"/>
                </a:moveTo>
                <a:cubicBezTo>
                  <a:pt x="11247097" y="414742"/>
                  <a:pt x="11263672" y="431197"/>
                  <a:pt x="11263672" y="451495"/>
                </a:cubicBezTo>
                <a:cubicBezTo>
                  <a:pt x="11263672" y="471794"/>
                  <a:pt x="11247097" y="488249"/>
                  <a:pt x="11226652" y="488249"/>
                </a:cubicBezTo>
                <a:cubicBezTo>
                  <a:pt x="11206206" y="488249"/>
                  <a:pt x="11189631" y="471794"/>
                  <a:pt x="11189631" y="451495"/>
                </a:cubicBezTo>
                <a:cubicBezTo>
                  <a:pt x="11189631" y="431197"/>
                  <a:pt x="11206206" y="414742"/>
                  <a:pt x="11226652" y="414742"/>
                </a:cubicBezTo>
                <a:close/>
                <a:moveTo>
                  <a:pt x="9026661" y="414415"/>
                </a:moveTo>
                <a:cubicBezTo>
                  <a:pt x="9047288" y="414415"/>
                  <a:pt x="9064011" y="431016"/>
                  <a:pt x="9064011" y="451495"/>
                </a:cubicBezTo>
                <a:cubicBezTo>
                  <a:pt x="9064011" y="471974"/>
                  <a:pt x="9047289" y="488575"/>
                  <a:pt x="9026661" y="488575"/>
                </a:cubicBezTo>
                <a:cubicBezTo>
                  <a:pt x="9006034" y="488575"/>
                  <a:pt x="8989312" y="471974"/>
                  <a:pt x="8989312" y="451495"/>
                </a:cubicBezTo>
                <a:cubicBezTo>
                  <a:pt x="8989312" y="431016"/>
                  <a:pt x="9006033" y="414415"/>
                  <a:pt x="9026661" y="414415"/>
                </a:cubicBezTo>
                <a:close/>
                <a:moveTo>
                  <a:pt x="1241924" y="413925"/>
                </a:moveTo>
                <a:cubicBezTo>
                  <a:pt x="1262824" y="413925"/>
                  <a:pt x="1279767" y="430746"/>
                  <a:pt x="1279767" y="451495"/>
                </a:cubicBezTo>
                <a:cubicBezTo>
                  <a:pt x="1279767" y="472245"/>
                  <a:pt x="1262824" y="489065"/>
                  <a:pt x="1241924" y="489065"/>
                </a:cubicBezTo>
                <a:cubicBezTo>
                  <a:pt x="1221024" y="489065"/>
                  <a:pt x="1204081" y="472245"/>
                  <a:pt x="1204081" y="451495"/>
                </a:cubicBezTo>
                <a:cubicBezTo>
                  <a:pt x="1204081" y="430746"/>
                  <a:pt x="1221024" y="413925"/>
                  <a:pt x="1241924" y="413925"/>
                </a:cubicBezTo>
                <a:close/>
                <a:moveTo>
                  <a:pt x="1157189" y="413925"/>
                </a:moveTo>
                <a:cubicBezTo>
                  <a:pt x="1178089" y="413925"/>
                  <a:pt x="1195032" y="430746"/>
                  <a:pt x="1195032" y="451495"/>
                </a:cubicBezTo>
                <a:cubicBezTo>
                  <a:pt x="1195032" y="472245"/>
                  <a:pt x="1178089" y="489065"/>
                  <a:pt x="1157189" y="489065"/>
                </a:cubicBezTo>
                <a:cubicBezTo>
                  <a:pt x="1136289" y="489065"/>
                  <a:pt x="1119346" y="472245"/>
                  <a:pt x="1119346" y="451495"/>
                </a:cubicBezTo>
                <a:cubicBezTo>
                  <a:pt x="1119346" y="430746"/>
                  <a:pt x="1136289" y="413925"/>
                  <a:pt x="1157189" y="413925"/>
                </a:cubicBezTo>
                <a:close/>
                <a:moveTo>
                  <a:pt x="3611230" y="413762"/>
                </a:moveTo>
                <a:cubicBezTo>
                  <a:pt x="3632222" y="413762"/>
                  <a:pt x="3649241" y="430656"/>
                  <a:pt x="3649241" y="451496"/>
                </a:cubicBezTo>
                <a:cubicBezTo>
                  <a:pt x="3649241" y="472335"/>
                  <a:pt x="3632222" y="489229"/>
                  <a:pt x="3611230" y="489229"/>
                </a:cubicBezTo>
                <a:cubicBezTo>
                  <a:pt x="3590237" y="489229"/>
                  <a:pt x="3573219" y="472335"/>
                  <a:pt x="3573219" y="451496"/>
                </a:cubicBezTo>
                <a:cubicBezTo>
                  <a:pt x="3573219" y="430656"/>
                  <a:pt x="3590237" y="413762"/>
                  <a:pt x="3611230" y="413762"/>
                </a:cubicBezTo>
                <a:close/>
                <a:moveTo>
                  <a:pt x="1072618" y="413762"/>
                </a:moveTo>
                <a:cubicBezTo>
                  <a:pt x="1093609" y="413762"/>
                  <a:pt x="1110626" y="430656"/>
                  <a:pt x="1110626" y="451496"/>
                </a:cubicBezTo>
                <a:cubicBezTo>
                  <a:pt x="1110626" y="472335"/>
                  <a:pt x="1093609" y="489229"/>
                  <a:pt x="1072618" y="489229"/>
                </a:cubicBezTo>
                <a:cubicBezTo>
                  <a:pt x="1051628" y="489229"/>
                  <a:pt x="1034611" y="472335"/>
                  <a:pt x="1034611" y="451496"/>
                </a:cubicBezTo>
                <a:cubicBezTo>
                  <a:pt x="1034611" y="430656"/>
                  <a:pt x="1051627" y="413762"/>
                  <a:pt x="1072618" y="413762"/>
                </a:cubicBezTo>
                <a:close/>
                <a:moveTo>
                  <a:pt x="988048" y="413762"/>
                </a:moveTo>
                <a:cubicBezTo>
                  <a:pt x="1009039" y="413762"/>
                  <a:pt x="1026056" y="430656"/>
                  <a:pt x="1026056" y="451496"/>
                </a:cubicBezTo>
                <a:cubicBezTo>
                  <a:pt x="1026056" y="472335"/>
                  <a:pt x="1009039" y="489229"/>
                  <a:pt x="988048" y="489229"/>
                </a:cubicBezTo>
                <a:cubicBezTo>
                  <a:pt x="967058" y="489229"/>
                  <a:pt x="950041" y="472335"/>
                  <a:pt x="950041" y="451496"/>
                </a:cubicBezTo>
                <a:cubicBezTo>
                  <a:pt x="950041" y="430656"/>
                  <a:pt x="967057" y="413762"/>
                  <a:pt x="988048" y="413762"/>
                </a:cubicBezTo>
                <a:close/>
                <a:moveTo>
                  <a:pt x="1326494" y="413598"/>
                </a:moveTo>
                <a:cubicBezTo>
                  <a:pt x="1347576" y="413598"/>
                  <a:pt x="1364666" y="430565"/>
                  <a:pt x="1364666" y="451495"/>
                </a:cubicBezTo>
                <a:cubicBezTo>
                  <a:pt x="1364666" y="472425"/>
                  <a:pt x="1347576" y="489392"/>
                  <a:pt x="1326494" y="489392"/>
                </a:cubicBezTo>
                <a:cubicBezTo>
                  <a:pt x="1305412" y="489392"/>
                  <a:pt x="1288322" y="472425"/>
                  <a:pt x="1288322" y="451495"/>
                </a:cubicBezTo>
                <a:cubicBezTo>
                  <a:pt x="1288322" y="430565"/>
                  <a:pt x="1305412" y="413598"/>
                  <a:pt x="1326494" y="413598"/>
                </a:cubicBezTo>
                <a:close/>
                <a:moveTo>
                  <a:pt x="903478" y="413598"/>
                </a:moveTo>
                <a:cubicBezTo>
                  <a:pt x="924560" y="413598"/>
                  <a:pt x="941650" y="430565"/>
                  <a:pt x="941650" y="451495"/>
                </a:cubicBezTo>
                <a:cubicBezTo>
                  <a:pt x="941650" y="472425"/>
                  <a:pt x="924560" y="489392"/>
                  <a:pt x="903478" y="489392"/>
                </a:cubicBezTo>
                <a:cubicBezTo>
                  <a:pt x="882396" y="489392"/>
                  <a:pt x="865306" y="472425"/>
                  <a:pt x="865306" y="451495"/>
                </a:cubicBezTo>
                <a:cubicBezTo>
                  <a:pt x="865306" y="430565"/>
                  <a:pt x="882396" y="413598"/>
                  <a:pt x="903478" y="413598"/>
                </a:cubicBezTo>
                <a:close/>
                <a:moveTo>
                  <a:pt x="818744" y="413598"/>
                </a:moveTo>
                <a:cubicBezTo>
                  <a:pt x="839826" y="413598"/>
                  <a:pt x="856916" y="430565"/>
                  <a:pt x="856916" y="451495"/>
                </a:cubicBezTo>
                <a:cubicBezTo>
                  <a:pt x="856916" y="472425"/>
                  <a:pt x="839826" y="489392"/>
                  <a:pt x="818744" y="489392"/>
                </a:cubicBezTo>
                <a:cubicBezTo>
                  <a:pt x="797662" y="489392"/>
                  <a:pt x="780572" y="472425"/>
                  <a:pt x="780572" y="451495"/>
                </a:cubicBezTo>
                <a:cubicBezTo>
                  <a:pt x="780572" y="430565"/>
                  <a:pt x="797662" y="413598"/>
                  <a:pt x="818744" y="413598"/>
                </a:cubicBezTo>
                <a:close/>
                <a:moveTo>
                  <a:pt x="3695801" y="413272"/>
                </a:moveTo>
                <a:cubicBezTo>
                  <a:pt x="3717064" y="413272"/>
                  <a:pt x="3734298" y="430385"/>
                  <a:pt x="3734298" y="451496"/>
                </a:cubicBezTo>
                <a:cubicBezTo>
                  <a:pt x="3734298" y="472606"/>
                  <a:pt x="3717064" y="489719"/>
                  <a:pt x="3695801" y="489719"/>
                </a:cubicBezTo>
                <a:cubicBezTo>
                  <a:pt x="3674541" y="489719"/>
                  <a:pt x="3657304" y="472606"/>
                  <a:pt x="3657304" y="451496"/>
                </a:cubicBezTo>
                <a:cubicBezTo>
                  <a:pt x="3657304" y="430385"/>
                  <a:pt x="3674541" y="413272"/>
                  <a:pt x="3695801" y="413272"/>
                </a:cubicBezTo>
                <a:close/>
                <a:moveTo>
                  <a:pt x="1411064" y="413272"/>
                </a:moveTo>
                <a:cubicBezTo>
                  <a:pt x="1432328" y="413272"/>
                  <a:pt x="1449565" y="430385"/>
                  <a:pt x="1449565" y="451496"/>
                </a:cubicBezTo>
                <a:cubicBezTo>
                  <a:pt x="1449565" y="472606"/>
                  <a:pt x="1432328" y="489719"/>
                  <a:pt x="1411064" y="489719"/>
                </a:cubicBezTo>
                <a:cubicBezTo>
                  <a:pt x="1389801" y="489719"/>
                  <a:pt x="1372563" y="472606"/>
                  <a:pt x="1372563" y="451496"/>
                </a:cubicBezTo>
                <a:cubicBezTo>
                  <a:pt x="1372563" y="430385"/>
                  <a:pt x="1389801" y="413272"/>
                  <a:pt x="1411064" y="413272"/>
                </a:cubicBezTo>
                <a:close/>
                <a:moveTo>
                  <a:pt x="734173" y="413272"/>
                </a:moveTo>
                <a:cubicBezTo>
                  <a:pt x="755437" y="413272"/>
                  <a:pt x="772674" y="430385"/>
                  <a:pt x="772674" y="451496"/>
                </a:cubicBezTo>
                <a:cubicBezTo>
                  <a:pt x="772674" y="472606"/>
                  <a:pt x="755437" y="489719"/>
                  <a:pt x="734173" y="489719"/>
                </a:cubicBezTo>
                <a:cubicBezTo>
                  <a:pt x="712909" y="489719"/>
                  <a:pt x="695672" y="472606"/>
                  <a:pt x="695672" y="451496"/>
                </a:cubicBezTo>
                <a:cubicBezTo>
                  <a:pt x="695672" y="430385"/>
                  <a:pt x="712909" y="413272"/>
                  <a:pt x="734173" y="413272"/>
                </a:cubicBezTo>
                <a:close/>
                <a:moveTo>
                  <a:pt x="3780362" y="412782"/>
                </a:moveTo>
                <a:cubicBezTo>
                  <a:pt x="3801895" y="412782"/>
                  <a:pt x="3819350" y="430115"/>
                  <a:pt x="3819350" y="451496"/>
                </a:cubicBezTo>
                <a:cubicBezTo>
                  <a:pt x="3819350" y="472877"/>
                  <a:pt x="3801895" y="490209"/>
                  <a:pt x="3780362" y="490209"/>
                </a:cubicBezTo>
                <a:cubicBezTo>
                  <a:pt x="3758827" y="490209"/>
                  <a:pt x="3741371" y="472877"/>
                  <a:pt x="3741371" y="451496"/>
                </a:cubicBezTo>
                <a:cubicBezTo>
                  <a:pt x="3741371" y="430115"/>
                  <a:pt x="3758827" y="412782"/>
                  <a:pt x="3780362" y="412782"/>
                </a:cubicBezTo>
                <a:close/>
                <a:moveTo>
                  <a:pt x="1495799" y="412782"/>
                </a:moveTo>
                <a:cubicBezTo>
                  <a:pt x="1517335" y="412782"/>
                  <a:pt x="1534793" y="430115"/>
                  <a:pt x="1534793" y="451496"/>
                </a:cubicBezTo>
                <a:cubicBezTo>
                  <a:pt x="1534793" y="472877"/>
                  <a:pt x="1517335" y="490209"/>
                  <a:pt x="1495799" y="490209"/>
                </a:cubicBezTo>
                <a:cubicBezTo>
                  <a:pt x="1474262" y="490209"/>
                  <a:pt x="1456804" y="472877"/>
                  <a:pt x="1456804" y="451496"/>
                </a:cubicBezTo>
                <a:cubicBezTo>
                  <a:pt x="1456804" y="430115"/>
                  <a:pt x="1474262" y="412782"/>
                  <a:pt x="1495799" y="412782"/>
                </a:cubicBezTo>
                <a:close/>
                <a:moveTo>
                  <a:pt x="649604" y="412782"/>
                </a:moveTo>
                <a:cubicBezTo>
                  <a:pt x="671140" y="412782"/>
                  <a:pt x="688598" y="430115"/>
                  <a:pt x="688598" y="451496"/>
                </a:cubicBezTo>
                <a:cubicBezTo>
                  <a:pt x="688598" y="472877"/>
                  <a:pt x="671140" y="490209"/>
                  <a:pt x="649604" y="490209"/>
                </a:cubicBezTo>
                <a:cubicBezTo>
                  <a:pt x="628068" y="490209"/>
                  <a:pt x="610609" y="472877"/>
                  <a:pt x="610609" y="451496"/>
                </a:cubicBezTo>
                <a:cubicBezTo>
                  <a:pt x="610609" y="430115"/>
                  <a:pt x="628068" y="412782"/>
                  <a:pt x="649604" y="412782"/>
                </a:cubicBezTo>
                <a:close/>
                <a:moveTo>
                  <a:pt x="6318918" y="412128"/>
                </a:moveTo>
                <a:cubicBezTo>
                  <a:pt x="6340817" y="412128"/>
                  <a:pt x="6358571" y="429753"/>
                  <a:pt x="6358571" y="451495"/>
                </a:cubicBezTo>
                <a:cubicBezTo>
                  <a:pt x="6358571" y="473237"/>
                  <a:pt x="6340818" y="490862"/>
                  <a:pt x="6318918" y="490862"/>
                </a:cubicBezTo>
                <a:cubicBezTo>
                  <a:pt x="6297018" y="490862"/>
                  <a:pt x="6279265" y="473237"/>
                  <a:pt x="6279265" y="451495"/>
                </a:cubicBezTo>
                <a:cubicBezTo>
                  <a:pt x="6279265" y="429753"/>
                  <a:pt x="6297018" y="412128"/>
                  <a:pt x="6318918" y="412128"/>
                </a:cubicBezTo>
                <a:close/>
                <a:moveTo>
                  <a:pt x="1580369" y="411965"/>
                </a:moveTo>
                <a:cubicBezTo>
                  <a:pt x="1602360" y="411965"/>
                  <a:pt x="1620187" y="429663"/>
                  <a:pt x="1620187" y="451495"/>
                </a:cubicBezTo>
                <a:cubicBezTo>
                  <a:pt x="1620187" y="473327"/>
                  <a:pt x="1602360" y="491026"/>
                  <a:pt x="1580369" y="491026"/>
                </a:cubicBezTo>
                <a:cubicBezTo>
                  <a:pt x="1558379" y="491026"/>
                  <a:pt x="1540552" y="473327"/>
                  <a:pt x="1540552" y="451495"/>
                </a:cubicBezTo>
                <a:cubicBezTo>
                  <a:pt x="1540552" y="429663"/>
                  <a:pt x="1558379" y="411965"/>
                  <a:pt x="1580369" y="411965"/>
                </a:cubicBezTo>
                <a:close/>
                <a:moveTo>
                  <a:pt x="4923019" y="375028"/>
                </a:moveTo>
                <a:lnTo>
                  <a:pt x="4912754" y="399644"/>
                </a:lnTo>
                <a:lnTo>
                  <a:pt x="4900893" y="407583"/>
                </a:lnTo>
                <a:lnTo>
                  <a:pt x="4915072" y="417074"/>
                </a:lnTo>
                <a:lnTo>
                  <a:pt x="4923506" y="437297"/>
                </a:lnTo>
                <a:lnTo>
                  <a:pt x="4931458" y="418230"/>
                </a:lnTo>
                <a:lnTo>
                  <a:pt x="4946504" y="408160"/>
                </a:lnTo>
                <a:lnTo>
                  <a:pt x="4933087" y="399182"/>
                </a:lnTo>
                <a:close/>
                <a:moveTo>
                  <a:pt x="4837813" y="375027"/>
                </a:moveTo>
                <a:lnTo>
                  <a:pt x="4827738" y="399182"/>
                </a:lnTo>
                <a:lnTo>
                  <a:pt x="4816342" y="406812"/>
                </a:lnTo>
                <a:lnTo>
                  <a:pt x="4830981" y="416612"/>
                </a:lnTo>
                <a:lnTo>
                  <a:pt x="4838458" y="434537"/>
                </a:lnTo>
                <a:lnTo>
                  <a:pt x="4845742" y="417074"/>
                </a:lnTo>
                <a:lnTo>
                  <a:pt x="4859925" y="407577"/>
                </a:lnTo>
                <a:lnTo>
                  <a:pt x="4848080" y="399644"/>
                </a:lnTo>
                <a:close/>
                <a:moveTo>
                  <a:pt x="1876141" y="373647"/>
                </a:moveTo>
                <a:lnTo>
                  <a:pt x="1865679" y="398720"/>
                </a:lnTo>
                <a:lnTo>
                  <a:pt x="1851617" y="404503"/>
                </a:lnTo>
                <a:lnTo>
                  <a:pt x="1854033" y="404987"/>
                </a:lnTo>
                <a:cubicBezTo>
                  <a:pt x="1863157" y="408819"/>
                  <a:pt x="1870920" y="415219"/>
                  <a:pt x="1876402" y="423274"/>
                </a:cubicBezTo>
                <a:lnTo>
                  <a:pt x="1876425" y="423350"/>
                </a:lnTo>
                <a:lnTo>
                  <a:pt x="1880537" y="413494"/>
                </a:lnTo>
                <a:lnTo>
                  <a:pt x="1894295" y="404286"/>
                </a:lnTo>
                <a:lnTo>
                  <a:pt x="1886842" y="399298"/>
                </a:lnTo>
                <a:close/>
                <a:moveTo>
                  <a:pt x="1961698" y="373251"/>
                </a:moveTo>
                <a:lnTo>
                  <a:pt x="1950831" y="399298"/>
                </a:lnTo>
                <a:lnTo>
                  <a:pt x="1943356" y="404301"/>
                </a:lnTo>
                <a:lnTo>
                  <a:pt x="1957091" y="413494"/>
                </a:lnTo>
                <a:lnTo>
                  <a:pt x="1960606" y="421919"/>
                </a:lnTo>
                <a:lnTo>
                  <a:pt x="1964410" y="412802"/>
                </a:lnTo>
                <a:lnTo>
                  <a:pt x="1980630" y="401945"/>
                </a:lnTo>
                <a:lnTo>
                  <a:pt x="1972227" y="398489"/>
                </a:lnTo>
                <a:close/>
                <a:moveTo>
                  <a:pt x="4752994" y="372858"/>
                </a:moveTo>
                <a:lnTo>
                  <a:pt x="4742303" y="398489"/>
                </a:lnTo>
                <a:lnTo>
                  <a:pt x="4725000" y="405602"/>
                </a:lnTo>
                <a:lnTo>
                  <a:pt x="4730187" y="406642"/>
                </a:lnTo>
                <a:cubicBezTo>
                  <a:pt x="4738993" y="410337"/>
                  <a:pt x="4746480" y="416509"/>
                  <a:pt x="4751765" y="424278"/>
                </a:cubicBezTo>
                <a:lnTo>
                  <a:pt x="4754201" y="432201"/>
                </a:lnTo>
                <a:lnTo>
                  <a:pt x="4760703" y="416612"/>
                </a:lnTo>
                <a:lnTo>
                  <a:pt x="4775354" y="406804"/>
                </a:lnTo>
                <a:lnTo>
                  <a:pt x="4763968" y="399182"/>
                </a:lnTo>
                <a:close/>
                <a:moveTo>
                  <a:pt x="5008094" y="372267"/>
                </a:moveTo>
                <a:lnTo>
                  <a:pt x="4996860" y="399182"/>
                </a:lnTo>
                <a:lnTo>
                  <a:pt x="4983443" y="408163"/>
                </a:lnTo>
                <a:lnTo>
                  <a:pt x="4998482" y="418230"/>
                </a:lnTo>
                <a:lnTo>
                  <a:pt x="5008002" y="441044"/>
                </a:lnTo>
                <a:lnTo>
                  <a:pt x="5017136" y="419154"/>
                </a:lnTo>
                <a:cubicBezTo>
                  <a:pt x="5021305" y="415015"/>
                  <a:pt x="5026271" y="411666"/>
                  <a:pt x="5031783" y="409352"/>
                </a:cubicBezTo>
                <a:lnTo>
                  <a:pt x="5041447" y="407415"/>
                </a:lnTo>
                <a:lnTo>
                  <a:pt x="5018891" y="398143"/>
                </a:lnTo>
                <a:close/>
                <a:moveTo>
                  <a:pt x="4668508" y="371082"/>
                </a:moveTo>
                <a:lnTo>
                  <a:pt x="4657262" y="398027"/>
                </a:lnTo>
                <a:lnTo>
                  <a:pt x="4637760" y="406047"/>
                </a:lnTo>
                <a:lnTo>
                  <a:pt x="4645236" y="407546"/>
                </a:lnTo>
                <a:cubicBezTo>
                  <a:pt x="4653857" y="411167"/>
                  <a:pt x="4661199" y="417215"/>
                  <a:pt x="4666376" y="424827"/>
                </a:cubicBezTo>
                <a:lnTo>
                  <a:pt x="4669274" y="434245"/>
                </a:lnTo>
                <a:lnTo>
                  <a:pt x="4676439" y="417074"/>
                </a:lnTo>
                <a:cubicBezTo>
                  <a:pt x="4680874" y="412670"/>
                  <a:pt x="4686160" y="409105"/>
                  <a:pt x="4692023" y="406642"/>
                </a:cubicBezTo>
                <a:lnTo>
                  <a:pt x="4697231" y="405599"/>
                </a:lnTo>
                <a:lnTo>
                  <a:pt x="4679942" y="398489"/>
                </a:lnTo>
                <a:close/>
                <a:moveTo>
                  <a:pt x="268488" y="370886"/>
                </a:moveTo>
                <a:lnTo>
                  <a:pt x="257164" y="398027"/>
                </a:lnTo>
                <a:lnTo>
                  <a:pt x="246204" y="402534"/>
                </a:lnTo>
                <a:lnTo>
                  <a:pt x="247174" y="402729"/>
                </a:lnTo>
                <a:cubicBezTo>
                  <a:pt x="256740" y="406746"/>
                  <a:pt x="264880" y="413457"/>
                  <a:pt x="270628" y="421904"/>
                </a:cubicBezTo>
                <a:lnTo>
                  <a:pt x="271352" y="424258"/>
                </a:lnTo>
                <a:lnTo>
                  <a:pt x="274976" y="415573"/>
                </a:lnTo>
                <a:cubicBezTo>
                  <a:pt x="279606" y="410977"/>
                  <a:pt x="285119" y="407257"/>
                  <a:pt x="291241" y="404686"/>
                </a:cubicBezTo>
                <a:lnTo>
                  <a:pt x="293817" y="404170"/>
                </a:lnTo>
                <a:lnTo>
                  <a:pt x="280004" y="398489"/>
                </a:lnTo>
                <a:close/>
                <a:moveTo>
                  <a:pt x="4331203" y="370689"/>
                </a:moveTo>
                <a:lnTo>
                  <a:pt x="4319507" y="398720"/>
                </a:lnTo>
                <a:lnTo>
                  <a:pt x="4306249" y="404172"/>
                </a:lnTo>
                <a:lnTo>
                  <a:pt x="4308067" y="404536"/>
                </a:lnTo>
                <a:cubicBezTo>
                  <a:pt x="4317279" y="408404"/>
                  <a:pt x="4325113" y="414867"/>
                  <a:pt x="4330650" y="423001"/>
                </a:cubicBezTo>
                <a:lnTo>
                  <a:pt x="4332643" y="429480"/>
                </a:lnTo>
                <a:lnTo>
                  <a:pt x="4337871" y="416959"/>
                </a:lnTo>
                <a:cubicBezTo>
                  <a:pt x="4342326" y="412540"/>
                  <a:pt x="4347627" y="408963"/>
                  <a:pt x="4353509" y="406492"/>
                </a:cubicBezTo>
                <a:lnTo>
                  <a:pt x="4360645" y="405061"/>
                </a:lnTo>
                <a:lnTo>
                  <a:pt x="4342425" y="397565"/>
                </a:lnTo>
                <a:close/>
                <a:moveTo>
                  <a:pt x="4244867" y="370295"/>
                </a:moveTo>
                <a:lnTo>
                  <a:pt x="4233586" y="397334"/>
                </a:lnTo>
                <a:lnTo>
                  <a:pt x="4217446" y="403971"/>
                </a:lnTo>
                <a:lnTo>
                  <a:pt x="4223267" y="405137"/>
                </a:lnTo>
                <a:cubicBezTo>
                  <a:pt x="4232362" y="408956"/>
                  <a:pt x="4240099" y="415336"/>
                  <a:pt x="4245564" y="423365"/>
                </a:cubicBezTo>
                <a:lnTo>
                  <a:pt x="4246786" y="427435"/>
                </a:lnTo>
                <a:lnTo>
                  <a:pt x="4251783" y="415458"/>
                </a:lnTo>
                <a:cubicBezTo>
                  <a:pt x="4256428" y="410847"/>
                  <a:pt x="4261961" y="407115"/>
                  <a:pt x="4268102" y="404536"/>
                </a:cubicBezTo>
                <a:lnTo>
                  <a:pt x="4269932" y="404169"/>
                </a:lnTo>
                <a:lnTo>
                  <a:pt x="4256681" y="398720"/>
                </a:lnTo>
                <a:close/>
                <a:moveTo>
                  <a:pt x="2046433" y="370097"/>
                </a:moveTo>
                <a:lnTo>
                  <a:pt x="2034588" y="398489"/>
                </a:lnTo>
                <a:lnTo>
                  <a:pt x="2026158" y="401956"/>
                </a:lnTo>
                <a:lnTo>
                  <a:pt x="2042361" y="412802"/>
                </a:lnTo>
                <a:lnTo>
                  <a:pt x="2046904" y="423693"/>
                </a:lnTo>
                <a:lnTo>
                  <a:pt x="2050774" y="414418"/>
                </a:lnTo>
                <a:cubicBezTo>
                  <a:pt x="2055553" y="409673"/>
                  <a:pt x="2061244" y="405834"/>
                  <a:pt x="2067562" y="403180"/>
                </a:cubicBezTo>
                <a:lnTo>
                  <a:pt x="2070243" y="402643"/>
                </a:lnTo>
                <a:lnTo>
                  <a:pt x="2057893" y="397565"/>
                </a:lnTo>
                <a:close/>
                <a:moveTo>
                  <a:pt x="5092275" y="370096"/>
                </a:moveTo>
                <a:lnTo>
                  <a:pt x="5080569" y="398143"/>
                </a:lnTo>
                <a:lnTo>
                  <a:pt x="5058009" y="407419"/>
                </a:lnTo>
                <a:lnTo>
                  <a:pt x="5067654" y="409352"/>
                </a:lnTo>
                <a:cubicBezTo>
                  <a:pt x="5075921" y="412823"/>
                  <a:pt x="5082957" y="418623"/>
                  <a:pt x="5087925" y="425923"/>
                </a:cubicBezTo>
                <a:lnTo>
                  <a:pt x="5093209" y="443098"/>
                </a:lnTo>
                <a:lnTo>
                  <a:pt x="5102768" y="420193"/>
                </a:lnTo>
                <a:lnTo>
                  <a:pt x="5130538" y="408775"/>
                </a:lnTo>
                <a:lnTo>
                  <a:pt x="5103834" y="397797"/>
                </a:lnTo>
                <a:close/>
                <a:moveTo>
                  <a:pt x="1790830" y="369901"/>
                </a:moveTo>
                <a:lnTo>
                  <a:pt x="1779433" y="397219"/>
                </a:lnTo>
                <a:lnTo>
                  <a:pt x="1757537" y="406223"/>
                </a:lnTo>
                <a:lnTo>
                  <a:pt x="1767890" y="408298"/>
                </a:lnTo>
                <a:cubicBezTo>
                  <a:pt x="1776364" y="411856"/>
                  <a:pt x="1783575" y="417801"/>
                  <a:pt x="1788666" y="425283"/>
                </a:cubicBezTo>
                <a:lnTo>
                  <a:pt x="1791074" y="433109"/>
                </a:lnTo>
                <a:lnTo>
                  <a:pt x="1798294" y="415804"/>
                </a:lnTo>
                <a:cubicBezTo>
                  <a:pt x="1802894" y="411237"/>
                  <a:pt x="1808372" y="407541"/>
                  <a:pt x="1814454" y="404987"/>
                </a:cubicBezTo>
                <a:lnTo>
                  <a:pt x="1816901" y="404497"/>
                </a:lnTo>
                <a:lnTo>
                  <a:pt x="1802854" y="398720"/>
                </a:lnTo>
                <a:close/>
                <a:moveTo>
                  <a:pt x="8730170" y="369505"/>
                </a:moveTo>
                <a:lnTo>
                  <a:pt x="8718463" y="397565"/>
                </a:lnTo>
                <a:lnTo>
                  <a:pt x="8702634" y="404074"/>
                </a:lnTo>
                <a:lnTo>
                  <a:pt x="8707940" y="405137"/>
                </a:lnTo>
                <a:cubicBezTo>
                  <a:pt x="8717034" y="408956"/>
                  <a:pt x="8724772" y="415336"/>
                  <a:pt x="8730236" y="423365"/>
                </a:cubicBezTo>
                <a:lnTo>
                  <a:pt x="8732465" y="430613"/>
                </a:lnTo>
                <a:lnTo>
                  <a:pt x="8738114" y="417074"/>
                </a:lnTo>
                <a:cubicBezTo>
                  <a:pt x="8742550" y="412670"/>
                  <a:pt x="8747833" y="409105"/>
                  <a:pt x="8753699" y="406642"/>
                </a:cubicBezTo>
                <a:lnTo>
                  <a:pt x="8759965" y="405386"/>
                </a:lnTo>
                <a:lnTo>
                  <a:pt x="8742070" y="398027"/>
                </a:lnTo>
                <a:close/>
                <a:moveTo>
                  <a:pt x="5176693" y="369309"/>
                </a:moveTo>
                <a:lnTo>
                  <a:pt x="5164814" y="397797"/>
                </a:lnTo>
                <a:lnTo>
                  <a:pt x="5138088" y="408784"/>
                </a:lnTo>
                <a:lnTo>
                  <a:pt x="5165835" y="420193"/>
                </a:lnTo>
                <a:lnTo>
                  <a:pt x="5176839" y="446566"/>
                </a:lnTo>
                <a:lnTo>
                  <a:pt x="5187691" y="420540"/>
                </a:lnTo>
                <a:lnTo>
                  <a:pt x="5215892" y="408939"/>
                </a:lnTo>
                <a:lnTo>
                  <a:pt x="5188525" y="397680"/>
                </a:lnTo>
                <a:close/>
                <a:moveTo>
                  <a:pt x="4583772" y="369113"/>
                </a:moveTo>
                <a:lnTo>
                  <a:pt x="4571997" y="397334"/>
                </a:lnTo>
                <a:lnTo>
                  <a:pt x="4550521" y="406165"/>
                </a:lnTo>
                <a:lnTo>
                  <a:pt x="4560412" y="408148"/>
                </a:lnTo>
                <a:cubicBezTo>
                  <a:pt x="4568912" y="411719"/>
                  <a:pt x="4576152" y="417684"/>
                  <a:pt x="4581258" y="425192"/>
                </a:cubicBezTo>
                <a:lnTo>
                  <a:pt x="4584743" y="436512"/>
                </a:lnTo>
                <a:lnTo>
                  <a:pt x="4592564" y="417768"/>
                </a:lnTo>
                <a:cubicBezTo>
                  <a:pt x="4596910" y="413452"/>
                  <a:pt x="4602088" y="409960"/>
                  <a:pt x="4607836" y="407546"/>
                </a:cubicBezTo>
                <a:lnTo>
                  <a:pt x="4615330" y="406044"/>
                </a:lnTo>
                <a:lnTo>
                  <a:pt x="4595833" y="398027"/>
                </a:lnTo>
                <a:close/>
                <a:moveTo>
                  <a:pt x="183589" y="368915"/>
                </a:moveTo>
                <a:lnTo>
                  <a:pt x="171780" y="397219"/>
                </a:lnTo>
                <a:lnTo>
                  <a:pt x="158163" y="402819"/>
                </a:lnTo>
                <a:lnTo>
                  <a:pt x="162219" y="403632"/>
                </a:lnTo>
                <a:lnTo>
                  <a:pt x="185234" y="422447"/>
                </a:lnTo>
                <a:lnTo>
                  <a:pt x="188729" y="414071"/>
                </a:lnTo>
                <a:cubicBezTo>
                  <a:pt x="193552" y="409282"/>
                  <a:pt x="199296" y="405407"/>
                  <a:pt x="205673" y="402729"/>
                </a:cubicBezTo>
                <a:lnTo>
                  <a:pt x="206679" y="402527"/>
                </a:lnTo>
                <a:lnTo>
                  <a:pt x="195735" y="398027"/>
                </a:lnTo>
                <a:close/>
                <a:moveTo>
                  <a:pt x="354785" y="368717"/>
                </a:moveTo>
                <a:lnTo>
                  <a:pt x="342364" y="398489"/>
                </a:lnTo>
                <a:lnTo>
                  <a:pt x="328534" y="404177"/>
                </a:lnTo>
                <a:lnTo>
                  <a:pt x="331076" y="404686"/>
                </a:lnTo>
                <a:cubicBezTo>
                  <a:pt x="340259" y="408542"/>
                  <a:pt x="348072" y="414984"/>
                  <a:pt x="353589" y="423092"/>
                </a:cubicBezTo>
                <a:lnTo>
                  <a:pt x="356322" y="431975"/>
                </a:lnTo>
                <a:lnTo>
                  <a:pt x="362105" y="418115"/>
                </a:lnTo>
                <a:cubicBezTo>
                  <a:pt x="366407" y="413843"/>
                  <a:pt x="371530" y="410387"/>
                  <a:pt x="377219" y="407998"/>
                </a:cubicBezTo>
                <a:lnTo>
                  <a:pt x="388535" y="405729"/>
                </a:lnTo>
                <a:lnTo>
                  <a:pt x="366435" y="396641"/>
                </a:lnTo>
                <a:close/>
                <a:moveTo>
                  <a:pt x="5261661" y="367927"/>
                </a:moveTo>
                <a:lnTo>
                  <a:pt x="5249226" y="397680"/>
                </a:lnTo>
                <a:lnTo>
                  <a:pt x="5221849" y="408946"/>
                </a:lnTo>
                <a:lnTo>
                  <a:pt x="5250045" y="420540"/>
                </a:lnTo>
                <a:lnTo>
                  <a:pt x="5260980" y="446762"/>
                </a:lnTo>
                <a:lnTo>
                  <a:pt x="5272023" y="420309"/>
                </a:lnTo>
                <a:lnTo>
                  <a:pt x="5301264" y="408285"/>
                </a:lnTo>
                <a:lnTo>
                  <a:pt x="5273777" y="396988"/>
                </a:lnTo>
                <a:close/>
                <a:moveTo>
                  <a:pt x="8816221" y="367535"/>
                </a:moveTo>
                <a:lnTo>
                  <a:pt x="8803500" y="398027"/>
                </a:lnTo>
                <a:lnTo>
                  <a:pt x="8785604" y="405386"/>
                </a:lnTo>
                <a:lnTo>
                  <a:pt x="8791869" y="406642"/>
                </a:lnTo>
                <a:cubicBezTo>
                  <a:pt x="8800669" y="410337"/>
                  <a:pt x="8808155" y="416509"/>
                  <a:pt x="8813442" y="424278"/>
                </a:cubicBezTo>
                <a:lnTo>
                  <a:pt x="8817206" y="436513"/>
                </a:lnTo>
                <a:lnTo>
                  <a:pt x="8824545" y="418923"/>
                </a:lnTo>
                <a:cubicBezTo>
                  <a:pt x="8828743" y="414755"/>
                  <a:pt x="8833742" y="411382"/>
                  <a:pt x="8839293" y="409051"/>
                </a:cubicBezTo>
                <a:lnTo>
                  <a:pt x="8852548" y="406394"/>
                </a:lnTo>
                <a:lnTo>
                  <a:pt x="8828269" y="396410"/>
                </a:lnTo>
                <a:close/>
                <a:moveTo>
                  <a:pt x="12242158" y="366064"/>
                </a:moveTo>
                <a:cubicBezTo>
                  <a:pt x="12242975" y="366064"/>
                  <a:pt x="12243639" y="366722"/>
                  <a:pt x="12243639" y="367534"/>
                </a:cubicBezTo>
                <a:cubicBezTo>
                  <a:pt x="12243639" y="368346"/>
                  <a:pt x="12242976" y="369004"/>
                  <a:pt x="12242158" y="369004"/>
                </a:cubicBezTo>
                <a:cubicBezTo>
                  <a:pt x="12241340" y="369004"/>
                  <a:pt x="12240676" y="368346"/>
                  <a:pt x="12240676" y="367534"/>
                </a:cubicBezTo>
                <a:cubicBezTo>
                  <a:pt x="12240676" y="366722"/>
                  <a:pt x="12241339" y="366064"/>
                  <a:pt x="12242158" y="366064"/>
                </a:cubicBezTo>
                <a:close/>
                <a:moveTo>
                  <a:pt x="12157588" y="365901"/>
                </a:moveTo>
                <a:cubicBezTo>
                  <a:pt x="12158497" y="365901"/>
                  <a:pt x="12159233" y="366632"/>
                  <a:pt x="12159233" y="367534"/>
                </a:cubicBezTo>
                <a:cubicBezTo>
                  <a:pt x="12159233" y="368437"/>
                  <a:pt x="12158496" y="369168"/>
                  <a:pt x="12157588" y="369168"/>
                </a:cubicBezTo>
                <a:cubicBezTo>
                  <a:pt x="12156679" y="369168"/>
                  <a:pt x="12155943" y="368437"/>
                  <a:pt x="12155943" y="367534"/>
                </a:cubicBezTo>
                <a:cubicBezTo>
                  <a:pt x="12155943" y="366632"/>
                  <a:pt x="12156680" y="365901"/>
                  <a:pt x="12157588" y="365901"/>
                </a:cubicBezTo>
                <a:close/>
                <a:moveTo>
                  <a:pt x="12072851" y="365247"/>
                </a:moveTo>
                <a:cubicBezTo>
                  <a:pt x="12074123" y="365247"/>
                  <a:pt x="12075154" y="366271"/>
                  <a:pt x="12075154" y="367534"/>
                </a:cubicBezTo>
                <a:cubicBezTo>
                  <a:pt x="12075154" y="368797"/>
                  <a:pt x="12074123" y="369821"/>
                  <a:pt x="12072851" y="369821"/>
                </a:cubicBezTo>
                <a:cubicBezTo>
                  <a:pt x="12071578" y="369821"/>
                  <a:pt x="12070547" y="368797"/>
                  <a:pt x="12070547" y="367534"/>
                </a:cubicBezTo>
                <a:cubicBezTo>
                  <a:pt x="12070547" y="366271"/>
                  <a:pt x="12071578" y="365247"/>
                  <a:pt x="12072851" y="365247"/>
                </a:cubicBezTo>
                <a:close/>
                <a:moveTo>
                  <a:pt x="11988281" y="363777"/>
                </a:moveTo>
                <a:cubicBezTo>
                  <a:pt x="11990371" y="363777"/>
                  <a:pt x="11992065" y="365459"/>
                  <a:pt x="11992065" y="367534"/>
                </a:cubicBezTo>
                <a:cubicBezTo>
                  <a:pt x="11992065" y="369609"/>
                  <a:pt x="11990371" y="371291"/>
                  <a:pt x="11988281" y="371291"/>
                </a:cubicBezTo>
                <a:cubicBezTo>
                  <a:pt x="11986192" y="371291"/>
                  <a:pt x="11984497" y="369609"/>
                  <a:pt x="11984497" y="367534"/>
                </a:cubicBezTo>
                <a:cubicBezTo>
                  <a:pt x="11984497" y="365459"/>
                  <a:pt x="11986192" y="363777"/>
                  <a:pt x="11988281" y="363777"/>
                </a:cubicBezTo>
                <a:close/>
                <a:moveTo>
                  <a:pt x="11903710" y="362634"/>
                </a:moveTo>
                <a:cubicBezTo>
                  <a:pt x="11906436" y="362634"/>
                  <a:pt x="11908646" y="364828"/>
                  <a:pt x="11908646" y="367534"/>
                </a:cubicBezTo>
                <a:cubicBezTo>
                  <a:pt x="11908646" y="370241"/>
                  <a:pt x="11906435" y="372435"/>
                  <a:pt x="11903710" y="372435"/>
                </a:cubicBezTo>
                <a:cubicBezTo>
                  <a:pt x="11900983" y="372435"/>
                  <a:pt x="11898774" y="370241"/>
                  <a:pt x="11898774" y="367534"/>
                </a:cubicBezTo>
                <a:cubicBezTo>
                  <a:pt x="11898774" y="364828"/>
                  <a:pt x="11900984" y="362634"/>
                  <a:pt x="11903710" y="362634"/>
                </a:cubicBezTo>
                <a:close/>
                <a:moveTo>
                  <a:pt x="11818975" y="361000"/>
                </a:moveTo>
                <a:cubicBezTo>
                  <a:pt x="11822609" y="361000"/>
                  <a:pt x="11825557" y="363925"/>
                  <a:pt x="11825557" y="367534"/>
                </a:cubicBezTo>
                <a:cubicBezTo>
                  <a:pt x="11825557" y="371143"/>
                  <a:pt x="11822610" y="374068"/>
                  <a:pt x="11818975" y="374068"/>
                </a:cubicBezTo>
                <a:cubicBezTo>
                  <a:pt x="11815340" y="374068"/>
                  <a:pt x="11812393" y="371143"/>
                  <a:pt x="11812393" y="367534"/>
                </a:cubicBezTo>
                <a:cubicBezTo>
                  <a:pt x="11812393" y="363925"/>
                  <a:pt x="11815339" y="361000"/>
                  <a:pt x="11818975" y="361000"/>
                </a:cubicBezTo>
                <a:close/>
                <a:moveTo>
                  <a:pt x="11734404" y="358713"/>
                </a:moveTo>
                <a:cubicBezTo>
                  <a:pt x="11739311" y="358713"/>
                  <a:pt x="11743289" y="362662"/>
                  <a:pt x="11743289" y="367534"/>
                </a:cubicBezTo>
                <a:cubicBezTo>
                  <a:pt x="11743289" y="372405"/>
                  <a:pt x="11739311" y="376355"/>
                  <a:pt x="11734404" y="376355"/>
                </a:cubicBezTo>
                <a:cubicBezTo>
                  <a:pt x="11729497" y="376355"/>
                  <a:pt x="11725520" y="372405"/>
                  <a:pt x="11725520" y="367534"/>
                </a:cubicBezTo>
                <a:cubicBezTo>
                  <a:pt x="11725520" y="362662"/>
                  <a:pt x="11729497" y="358713"/>
                  <a:pt x="11734404" y="358713"/>
                </a:cubicBezTo>
                <a:close/>
                <a:moveTo>
                  <a:pt x="9872862" y="357570"/>
                </a:moveTo>
                <a:cubicBezTo>
                  <a:pt x="9878405" y="357570"/>
                  <a:pt x="9882898" y="362031"/>
                  <a:pt x="9882898" y="367534"/>
                </a:cubicBezTo>
                <a:cubicBezTo>
                  <a:pt x="9882898" y="373037"/>
                  <a:pt x="9878404" y="377499"/>
                  <a:pt x="9872862" y="377499"/>
                </a:cubicBezTo>
                <a:cubicBezTo>
                  <a:pt x="9867318" y="377499"/>
                  <a:pt x="9862825" y="373037"/>
                  <a:pt x="9862825" y="367534"/>
                </a:cubicBezTo>
                <a:cubicBezTo>
                  <a:pt x="9862825" y="362031"/>
                  <a:pt x="9867319" y="357570"/>
                  <a:pt x="9872862" y="357570"/>
                </a:cubicBezTo>
                <a:close/>
                <a:moveTo>
                  <a:pt x="9957433" y="357243"/>
                </a:moveTo>
                <a:cubicBezTo>
                  <a:pt x="9963158" y="357243"/>
                  <a:pt x="9967799" y="361850"/>
                  <a:pt x="9967799" y="367534"/>
                </a:cubicBezTo>
                <a:cubicBezTo>
                  <a:pt x="9967799" y="373217"/>
                  <a:pt x="9963158" y="377825"/>
                  <a:pt x="9957433" y="377825"/>
                </a:cubicBezTo>
                <a:cubicBezTo>
                  <a:pt x="9951708" y="377825"/>
                  <a:pt x="9947067" y="373217"/>
                  <a:pt x="9947067" y="367534"/>
                </a:cubicBezTo>
                <a:cubicBezTo>
                  <a:pt x="9947067" y="361850"/>
                  <a:pt x="9951708" y="357243"/>
                  <a:pt x="9957433" y="357243"/>
                </a:cubicBezTo>
                <a:close/>
                <a:moveTo>
                  <a:pt x="9788291" y="357080"/>
                </a:moveTo>
                <a:cubicBezTo>
                  <a:pt x="9794106" y="357080"/>
                  <a:pt x="9798821" y="361761"/>
                  <a:pt x="9798821" y="367534"/>
                </a:cubicBezTo>
                <a:cubicBezTo>
                  <a:pt x="9798821" y="373308"/>
                  <a:pt x="9794106" y="377989"/>
                  <a:pt x="9788291" y="377989"/>
                </a:cubicBezTo>
                <a:cubicBezTo>
                  <a:pt x="9782475" y="377989"/>
                  <a:pt x="9777760" y="373308"/>
                  <a:pt x="9777760" y="367534"/>
                </a:cubicBezTo>
                <a:cubicBezTo>
                  <a:pt x="9777760" y="361761"/>
                  <a:pt x="9782475" y="357080"/>
                  <a:pt x="9788291" y="357080"/>
                </a:cubicBezTo>
                <a:close/>
                <a:moveTo>
                  <a:pt x="11649834" y="356590"/>
                </a:moveTo>
                <a:cubicBezTo>
                  <a:pt x="11655922" y="356590"/>
                  <a:pt x="11660857" y="361490"/>
                  <a:pt x="11660857" y="367534"/>
                </a:cubicBezTo>
                <a:cubicBezTo>
                  <a:pt x="11660857" y="373579"/>
                  <a:pt x="11655921" y="378479"/>
                  <a:pt x="11649834" y="378479"/>
                </a:cubicBezTo>
                <a:cubicBezTo>
                  <a:pt x="11643745" y="378479"/>
                  <a:pt x="11638810" y="373579"/>
                  <a:pt x="11638810" y="367534"/>
                </a:cubicBezTo>
                <a:cubicBezTo>
                  <a:pt x="11638810" y="361490"/>
                  <a:pt x="11643746" y="356590"/>
                  <a:pt x="11649834" y="356590"/>
                </a:cubicBezTo>
                <a:close/>
                <a:moveTo>
                  <a:pt x="9703556" y="356590"/>
                </a:moveTo>
                <a:cubicBezTo>
                  <a:pt x="9709645" y="356590"/>
                  <a:pt x="9714580" y="361490"/>
                  <a:pt x="9714580" y="367534"/>
                </a:cubicBezTo>
                <a:cubicBezTo>
                  <a:pt x="9714580" y="373579"/>
                  <a:pt x="9709644" y="378479"/>
                  <a:pt x="9703556" y="378479"/>
                </a:cubicBezTo>
                <a:cubicBezTo>
                  <a:pt x="9697467" y="378479"/>
                  <a:pt x="9692533" y="373579"/>
                  <a:pt x="9692533" y="367534"/>
                </a:cubicBezTo>
                <a:cubicBezTo>
                  <a:pt x="9692533" y="361490"/>
                  <a:pt x="9697468" y="356590"/>
                  <a:pt x="9703556" y="356590"/>
                </a:cubicBezTo>
                <a:close/>
                <a:moveTo>
                  <a:pt x="10042003" y="356100"/>
                </a:moveTo>
                <a:cubicBezTo>
                  <a:pt x="10048364" y="356100"/>
                  <a:pt x="10053520" y="361219"/>
                  <a:pt x="10053520" y="367534"/>
                </a:cubicBezTo>
                <a:cubicBezTo>
                  <a:pt x="10053520" y="373849"/>
                  <a:pt x="10048364" y="378969"/>
                  <a:pt x="10042003" y="378969"/>
                </a:cubicBezTo>
                <a:cubicBezTo>
                  <a:pt x="10035642" y="378969"/>
                  <a:pt x="10030485" y="373849"/>
                  <a:pt x="10030485" y="367534"/>
                </a:cubicBezTo>
                <a:cubicBezTo>
                  <a:pt x="10030485" y="361219"/>
                  <a:pt x="10035642" y="356100"/>
                  <a:pt x="10042003" y="356100"/>
                </a:cubicBezTo>
                <a:close/>
                <a:moveTo>
                  <a:pt x="11565263" y="354466"/>
                </a:moveTo>
                <a:cubicBezTo>
                  <a:pt x="11572533" y="354466"/>
                  <a:pt x="11578426" y="360317"/>
                  <a:pt x="11578426" y="367534"/>
                </a:cubicBezTo>
                <a:cubicBezTo>
                  <a:pt x="11578426" y="374751"/>
                  <a:pt x="11572533" y="380602"/>
                  <a:pt x="11565263" y="380602"/>
                </a:cubicBezTo>
                <a:cubicBezTo>
                  <a:pt x="11557994" y="380602"/>
                  <a:pt x="11552101" y="374751"/>
                  <a:pt x="11552101" y="367534"/>
                </a:cubicBezTo>
                <a:cubicBezTo>
                  <a:pt x="11552101" y="360317"/>
                  <a:pt x="11557994" y="354466"/>
                  <a:pt x="11565263" y="354466"/>
                </a:cubicBezTo>
                <a:close/>
                <a:moveTo>
                  <a:pt x="10126739" y="354466"/>
                </a:moveTo>
                <a:cubicBezTo>
                  <a:pt x="10134008" y="354466"/>
                  <a:pt x="10139901" y="360317"/>
                  <a:pt x="10139901" y="367534"/>
                </a:cubicBezTo>
                <a:cubicBezTo>
                  <a:pt x="10139901" y="374751"/>
                  <a:pt x="10134008" y="380602"/>
                  <a:pt x="10126739" y="380602"/>
                </a:cubicBezTo>
                <a:cubicBezTo>
                  <a:pt x="10119469" y="380602"/>
                  <a:pt x="10113576" y="374751"/>
                  <a:pt x="10113576" y="367534"/>
                </a:cubicBezTo>
                <a:cubicBezTo>
                  <a:pt x="10113576" y="360317"/>
                  <a:pt x="10119469" y="354466"/>
                  <a:pt x="10126739" y="354466"/>
                </a:cubicBezTo>
                <a:close/>
                <a:moveTo>
                  <a:pt x="9618985" y="353813"/>
                </a:moveTo>
                <a:cubicBezTo>
                  <a:pt x="9626618" y="353813"/>
                  <a:pt x="9632806" y="359956"/>
                  <a:pt x="9632806" y="367534"/>
                </a:cubicBezTo>
                <a:cubicBezTo>
                  <a:pt x="9632806" y="375112"/>
                  <a:pt x="9626618" y="381256"/>
                  <a:pt x="9618985" y="381256"/>
                </a:cubicBezTo>
                <a:cubicBezTo>
                  <a:pt x="9611352" y="381256"/>
                  <a:pt x="9605164" y="375112"/>
                  <a:pt x="9605164" y="367534"/>
                </a:cubicBezTo>
                <a:cubicBezTo>
                  <a:pt x="9605164" y="359956"/>
                  <a:pt x="9611352" y="353813"/>
                  <a:pt x="9618985" y="353813"/>
                </a:cubicBezTo>
                <a:close/>
                <a:moveTo>
                  <a:pt x="10211309" y="352669"/>
                </a:moveTo>
                <a:cubicBezTo>
                  <a:pt x="10219578" y="352669"/>
                  <a:pt x="10226281" y="359324"/>
                  <a:pt x="10226281" y="367534"/>
                </a:cubicBezTo>
                <a:cubicBezTo>
                  <a:pt x="10226281" y="375743"/>
                  <a:pt x="10219578" y="382398"/>
                  <a:pt x="10211309" y="382398"/>
                </a:cubicBezTo>
                <a:cubicBezTo>
                  <a:pt x="10203040" y="382398"/>
                  <a:pt x="10196336" y="375743"/>
                  <a:pt x="10196336" y="367534"/>
                </a:cubicBezTo>
                <a:cubicBezTo>
                  <a:pt x="10196336" y="359324"/>
                  <a:pt x="10203040" y="352669"/>
                  <a:pt x="10211309" y="352669"/>
                </a:cubicBezTo>
                <a:close/>
                <a:moveTo>
                  <a:pt x="11480527" y="351853"/>
                </a:moveTo>
                <a:cubicBezTo>
                  <a:pt x="11489250" y="351853"/>
                  <a:pt x="11496322" y="358874"/>
                  <a:pt x="11496322" y="367534"/>
                </a:cubicBezTo>
                <a:cubicBezTo>
                  <a:pt x="11496322" y="376195"/>
                  <a:pt x="11489250" y="383216"/>
                  <a:pt x="11480527" y="383216"/>
                </a:cubicBezTo>
                <a:cubicBezTo>
                  <a:pt x="11471803" y="383216"/>
                  <a:pt x="11464731" y="376195"/>
                  <a:pt x="11464731" y="367534"/>
                </a:cubicBezTo>
                <a:cubicBezTo>
                  <a:pt x="11464731" y="358874"/>
                  <a:pt x="11471803" y="351853"/>
                  <a:pt x="11480527" y="351853"/>
                </a:cubicBezTo>
                <a:close/>
                <a:moveTo>
                  <a:pt x="9534414" y="351036"/>
                </a:moveTo>
                <a:cubicBezTo>
                  <a:pt x="9543592" y="351036"/>
                  <a:pt x="9551032" y="358422"/>
                  <a:pt x="9551032" y="367534"/>
                </a:cubicBezTo>
                <a:cubicBezTo>
                  <a:pt x="9551032" y="376646"/>
                  <a:pt x="9543592" y="384032"/>
                  <a:pt x="9534414" y="384032"/>
                </a:cubicBezTo>
                <a:cubicBezTo>
                  <a:pt x="9525236" y="384032"/>
                  <a:pt x="9517796" y="376646"/>
                  <a:pt x="9517796" y="367534"/>
                </a:cubicBezTo>
                <a:cubicBezTo>
                  <a:pt x="9517796" y="358422"/>
                  <a:pt x="9525236" y="351036"/>
                  <a:pt x="9534414" y="351036"/>
                </a:cubicBezTo>
                <a:close/>
                <a:moveTo>
                  <a:pt x="10295879" y="350709"/>
                </a:moveTo>
                <a:cubicBezTo>
                  <a:pt x="10305239" y="350709"/>
                  <a:pt x="10312827" y="358242"/>
                  <a:pt x="10312827" y="367534"/>
                </a:cubicBezTo>
                <a:cubicBezTo>
                  <a:pt x="10312827" y="376826"/>
                  <a:pt x="10305240" y="384359"/>
                  <a:pt x="10295879" y="384359"/>
                </a:cubicBezTo>
                <a:cubicBezTo>
                  <a:pt x="10286520" y="384359"/>
                  <a:pt x="10278932" y="376826"/>
                  <a:pt x="10278932" y="367534"/>
                </a:cubicBezTo>
                <a:cubicBezTo>
                  <a:pt x="10278932" y="358242"/>
                  <a:pt x="10286519" y="350709"/>
                  <a:pt x="10295879" y="350709"/>
                </a:cubicBezTo>
                <a:close/>
                <a:moveTo>
                  <a:pt x="7842013" y="350546"/>
                </a:moveTo>
                <a:cubicBezTo>
                  <a:pt x="7851463" y="350546"/>
                  <a:pt x="7859124" y="358152"/>
                  <a:pt x="7859124" y="367534"/>
                </a:cubicBezTo>
                <a:cubicBezTo>
                  <a:pt x="7859124" y="376917"/>
                  <a:pt x="7851463" y="384523"/>
                  <a:pt x="7842013" y="384523"/>
                </a:cubicBezTo>
                <a:cubicBezTo>
                  <a:pt x="7832562" y="384523"/>
                  <a:pt x="7824901" y="376917"/>
                  <a:pt x="7824901" y="367534"/>
                </a:cubicBezTo>
                <a:cubicBezTo>
                  <a:pt x="7824901" y="358152"/>
                  <a:pt x="7832562" y="350546"/>
                  <a:pt x="7842013" y="350546"/>
                </a:cubicBezTo>
                <a:close/>
                <a:moveTo>
                  <a:pt x="7757442" y="350056"/>
                </a:moveTo>
                <a:cubicBezTo>
                  <a:pt x="7767165" y="350056"/>
                  <a:pt x="7775047" y="357881"/>
                  <a:pt x="7775047" y="367534"/>
                </a:cubicBezTo>
                <a:cubicBezTo>
                  <a:pt x="7775047" y="377187"/>
                  <a:pt x="7767165" y="385013"/>
                  <a:pt x="7757442" y="385013"/>
                </a:cubicBezTo>
                <a:cubicBezTo>
                  <a:pt x="7747719" y="385013"/>
                  <a:pt x="7739837" y="377187"/>
                  <a:pt x="7739837" y="367534"/>
                </a:cubicBezTo>
                <a:cubicBezTo>
                  <a:pt x="7739837" y="357881"/>
                  <a:pt x="7747719" y="350056"/>
                  <a:pt x="7757442" y="350056"/>
                </a:cubicBezTo>
                <a:close/>
                <a:moveTo>
                  <a:pt x="7926584" y="349566"/>
                </a:moveTo>
                <a:cubicBezTo>
                  <a:pt x="7936579" y="349566"/>
                  <a:pt x="7944682" y="357611"/>
                  <a:pt x="7944682" y="367534"/>
                </a:cubicBezTo>
                <a:cubicBezTo>
                  <a:pt x="7944682" y="377458"/>
                  <a:pt x="7936579" y="385503"/>
                  <a:pt x="7926584" y="385503"/>
                </a:cubicBezTo>
                <a:cubicBezTo>
                  <a:pt x="7916588" y="385503"/>
                  <a:pt x="7908485" y="377458"/>
                  <a:pt x="7908485" y="367534"/>
                </a:cubicBezTo>
                <a:cubicBezTo>
                  <a:pt x="7908485" y="357611"/>
                  <a:pt x="7916588" y="349566"/>
                  <a:pt x="7926584" y="349566"/>
                </a:cubicBezTo>
                <a:close/>
                <a:moveTo>
                  <a:pt x="8095890" y="349402"/>
                </a:moveTo>
                <a:cubicBezTo>
                  <a:pt x="8105976" y="349402"/>
                  <a:pt x="8114153" y="357520"/>
                  <a:pt x="8114153" y="367534"/>
                </a:cubicBezTo>
                <a:cubicBezTo>
                  <a:pt x="8114153" y="377548"/>
                  <a:pt x="8105976" y="385665"/>
                  <a:pt x="8095890" y="385665"/>
                </a:cubicBezTo>
                <a:cubicBezTo>
                  <a:pt x="8085803" y="385665"/>
                  <a:pt x="8077627" y="377548"/>
                  <a:pt x="8077627" y="367534"/>
                </a:cubicBezTo>
                <a:cubicBezTo>
                  <a:pt x="8077627" y="357520"/>
                  <a:pt x="8085804" y="349402"/>
                  <a:pt x="8095890" y="349402"/>
                </a:cubicBezTo>
                <a:close/>
                <a:moveTo>
                  <a:pt x="7672708" y="349402"/>
                </a:moveTo>
                <a:cubicBezTo>
                  <a:pt x="7682794" y="349402"/>
                  <a:pt x="7690971" y="357520"/>
                  <a:pt x="7690971" y="367534"/>
                </a:cubicBezTo>
                <a:cubicBezTo>
                  <a:pt x="7690971" y="377548"/>
                  <a:pt x="7682794" y="385665"/>
                  <a:pt x="7672708" y="385665"/>
                </a:cubicBezTo>
                <a:cubicBezTo>
                  <a:pt x="7662621" y="385665"/>
                  <a:pt x="7654445" y="377548"/>
                  <a:pt x="7654445" y="367534"/>
                </a:cubicBezTo>
                <a:cubicBezTo>
                  <a:pt x="7654445" y="357520"/>
                  <a:pt x="7662622" y="349402"/>
                  <a:pt x="7672708" y="349402"/>
                </a:cubicBezTo>
                <a:close/>
                <a:moveTo>
                  <a:pt x="8011319" y="348586"/>
                </a:moveTo>
                <a:cubicBezTo>
                  <a:pt x="8021860" y="348586"/>
                  <a:pt x="8030405" y="357070"/>
                  <a:pt x="8030405" y="367534"/>
                </a:cubicBezTo>
                <a:cubicBezTo>
                  <a:pt x="8030405" y="377999"/>
                  <a:pt x="8021860" y="386483"/>
                  <a:pt x="8011319" y="386483"/>
                </a:cubicBezTo>
                <a:cubicBezTo>
                  <a:pt x="8000778" y="386483"/>
                  <a:pt x="7992233" y="377999"/>
                  <a:pt x="7992233" y="367534"/>
                </a:cubicBezTo>
                <a:cubicBezTo>
                  <a:pt x="7992233" y="357070"/>
                  <a:pt x="8000778" y="348586"/>
                  <a:pt x="8011319" y="348586"/>
                </a:cubicBezTo>
                <a:close/>
                <a:moveTo>
                  <a:pt x="7588136" y="348586"/>
                </a:moveTo>
                <a:cubicBezTo>
                  <a:pt x="7598677" y="348586"/>
                  <a:pt x="7607222" y="357070"/>
                  <a:pt x="7607222" y="367534"/>
                </a:cubicBezTo>
                <a:cubicBezTo>
                  <a:pt x="7607222" y="377999"/>
                  <a:pt x="7598677" y="386483"/>
                  <a:pt x="7588136" y="386483"/>
                </a:cubicBezTo>
                <a:cubicBezTo>
                  <a:pt x="7577595" y="386483"/>
                  <a:pt x="7569050" y="377999"/>
                  <a:pt x="7569050" y="367534"/>
                </a:cubicBezTo>
                <a:cubicBezTo>
                  <a:pt x="7569050" y="357070"/>
                  <a:pt x="7577595" y="348586"/>
                  <a:pt x="7588136" y="348586"/>
                </a:cubicBezTo>
                <a:close/>
                <a:moveTo>
                  <a:pt x="8180460" y="348422"/>
                </a:moveTo>
                <a:cubicBezTo>
                  <a:pt x="8191092" y="348422"/>
                  <a:pt x="8199711" y="356979"/>
                  <a:pt x="8199711" y="367534"/>
                </a:cubicBezTo>
                <a:cubicBezTo>
                  <a:pt x="8199711" y="378089"/>
                  <a:pt x="8191092" y="386646"/>
                  <a:pt x="8180460" y="386646"/>
                </a:cubicBezTo>
                <a:cubicBezTo>
                  <a:pt x="8169828" y="386646"/>
                  <a:pt x="8161209" y="378089"/>
                  <a:pt x="8161209" y="367534"/>
                </a:cubicBezTo>
                <a:cubicBezTo>
                  <a:pt x="8161209" y="356979"/>
                  <a:pt x="8169828" y="348422"/>
                  <a:pt x="8180460" y="348422"/>
                </a:cubicBezTo>
                <a:close/>
                <a:moveTo>
                  <a:pt x="7503565" y="348422"/>
                </a:moveTo>
                <a:cubicBezTo>
                  <a:pt x="7514197" y="348422"/>
                  <a:pt x="7522816" y="356979"/>
                  <a:pt x="7522816" y="367534"/>
                </a:cubicBezTo>
                <a:cubicBezTo>
                  <a:pt x="7522816" y="378089"/>
                  <a:pt x="7514197" y="386646"/>
                  <a:pt x="7503565" y="386646"/>
                </a:cubicBezTo>
                <a:cubicBezTo>
                  <a:pt x="7492934" y="386646"/>
                  <a:pt x="7484315" y="378089"/>
                  <a:pt x="7484315" y="367534"/>
                </a:cubicBezTo>
                <a:cubicBezTo>
                  <a:pt x="7484315" y="356979"/>
                  <a:pt x="7492934" y="348422"/>
                  <a:pt x="7503565" y="348422"/>
                </a:cubicBezTo>
                <a:close/>
                <a:moveTo>
                  <a:pt x="10380615" y="348259"/>
                </a:moveTo>
                <a:cubicBezTo>
                  <a:pt x="10391337" y="348259"/>
                  <a:pt x="10400030" y="356889"/>
                  <a:pt x="10400030" y="367534"/>
                </a:cubicBezTo>
                <a:cubicBezTo>
                  <a:pt x="10400030" y="378179"/>
                  <a:pt x="10391337" y="386809"/>
                  <a:pt x="10380615" y="386809"/>
                </a:cubicBezTo>
                <a:cubicBezTo>
                  <a:pt x="10369892" y="386809"/>
                  <a:pt x="10361200" y="378180"/>
                  <a:pt x="10361200" y="367534"/>
                </a:cubicBezTo>
                <a:cubicBezTo>
                  <a:pt x="10361200" y="356889"/>
                  <a:pt x="10369892" y="348259"/>
                  <a:pt x="10380615" y="348259"/>
                </a:cubicBezTo>
                <a:close/>
                <a:moveTo>
                  <a:pt x="7418995" y="348259"/>
                </a:moveTo>
                <a:cubicBezTo>
                  <a:pt x="7429718" y="348259"/>
                  <a:pt x="7438410" y="356889"/>
                  <a:pt x="7438410" y="367534"/>
                </a:cubicBezTo>
                <a:cubicBezTo>
                  <a:pt x="7438410" y="378179"/>
                  <a:pt x="7429718" y="386809"/>
                  <a:pt x="7418995" y="386809"/>
                </a:cubicBezTo>
                <a:cubicBezTo>
                  <a:pt x="7408272" y="386809"/>
                  <a:pt x="7399580" y="378180"/>
                  <a:pt x="7399580" y="367534"/>
                </a:cubicBezTo>
                <a:cubicBezTo>
                  <a:pt x="7399580" y="356889"/>
                  <a:pt x="7408272" y="348259"/>
                  <a:pt x="7418995" y="348259"/>
                </a:cubicBezTo>
                <a:close/>
                <a:moveTo>
                  <a:pt x="9449680" y="347279"/>
                </a:moveTo>
                <a:cubicBezTo>
                  <a:pt x="9460947" y="347279"/>
                  <a:pt x="9470082" y="356348"/>
                  <a:pt x="9470082" y="367534"/>
                </a:cubicBezTo>
                <a:cubicBezTo>
                  <a:pt x="9470082" y="378721"/>
                  <a:pt x="9460947" y="387789"/>
                  <a:pt x="9449680" y="387789"/>
                </a:cubicBezTo>
                <a:cubicBezTo>
                  <a:pt x="9438412" y="387789"/>
                  <a:pt x="9429278" y="378721"/>
                  <a:pt x="9429278" y="367534"/>
                </a:cubicBezTo>
                <a:cubicBezTo>
                  <a:pt x="9429278" y="356348"/>
                  <a:pt x="9438412" y="347279"/>
                  <a:pt x="9449680" y="347279"/>
                </a:cubicBezTo>
                <a:close/>
                <a:moveTo>
                  <a:pt x="7334260" y="347279"/>
                </a:moveTo>
                <a:cubicBezTo>
                  <a:pt x="7345528" y="347279"/>
                  <a:pt x="7354662" y="356348"/>
                  <a:pt x="7354662" y="367534"/>
                </a:cubicBezTo>
                <a:cubicBezTo>
                  <a:pt x="7354662" y="378721"/>
                  <a:pt x="7345527" y="387789"/>
                  <a:pt x="7334260" y="387789"/>
                </a:cubicBezTo>
                <a:cubicBezTo>
                  <a:pt x="7322991" y="387789"/>
                  <a:pt x="7313857" y="378721"/>
                  <a:pt x="7313857" y="367534"/>
                </a:cubicBezTo>
                <a:cubicBezTo>
                  <a:pt x="7313857" y="356348"/>
                  <a:pt x="7322992" y="347279"/>
                  <a:pt x="7334260" y="347279"/>
                </a:cubicBezTo>
                <a:close/>
                <a:moveTo>
                  <a:pt x="11395956" y="346625"/>
                </a:moveTo>
                <a:cubicBezTo>
                  <a:pt x="11407588" y="346625"/>
                  <a:pt x="11417017" y="355986"/>
                  <a:pt x="11417017" y="367534"/>
                </a:cubicBezTo>
                <a:cubicBezTo>
                  <a:pt x="11417017" y="379081"/>
                  <a:pt x="11407589" y="388442"/>
                  <a:pt x="11395956" y="388442"/>
                </a:cubicBezTo>
                <a:cubicBezTo>
                  <a:pt x="11384325" y="388442"/>
                  <a:pt x="11374896" y="379081"/>
                  <a:pt x="11374896" y="367534"/>
                </a:cubicBezTo>
                <a:cubicBezTo>
                  <a:pt x="11374896" y="355986"/>
                  <a:pt x="11384324" y="346625"/>
                  <a:pt x="11395956" y="346625"/>
                </a:cubicBezTo>
                <a:close/>
                <a:moveTo>
                  <a:pt x="7249689" y="346135"/>
                </a:moveTo>
                <a:cubicBezTo>
                  <a:pt x="7261593" y="346135"/>
                  <a:pt x="7271243" y="355716"/>
                  <a:pt x="7271243" y="367534"/>
                </a:cubicBezTo>
                <a:cubicBezTo>
                  <a:pt x="7271243" y="379352"/>
                  <a:pt x="7261593" y="388932"/>
                  <a:pt x="7249689" y="388932"/>
                </a:cubicBezTo>
                <a:cubicBezTo>
                  <a:pt x="7237785" y="388932"/>
                  <a:pt x="7228135" y="379352"/>
                  <a:pt x="7228135" y="367534"/>
                </a:cubicBezTo>
                <a:cubicBezTo>
                  <a:pt x="7228135" y="355715"/>
                  <a:pt x="7237785" y="346135"/>
                  <a:pt x="7249689" y="346135"/>
                </a:cubicBezTo>
                <a:close/>
                <a:moveTo>
                  <a:pt x="8265031" y="344665"/>
                </a:moveTo>
                <a:cubicBezTo>
                  <a:pt x="8277752" y="344665"/>
                  <a:pt x="8288065" y="354904"/>
                  <a:pt x="8288065" y="367534"/>
                </a:cubicBezTo>
                <a:cubicBezTo>
                  <a:pt x="8288065" y="380164"/>
                  <a:pt x="8277752" y="390403"/>
                  <a:pt x="8265031" y="390403"/>
                </a:cubicBezTo>
                <a:cubicBezTo>
                  <a:pt x="8252309" y="390403"/>
                  <a:pt x="8241996" y="380164"/>
                  <a:pt x="8241996" y="367534"/>
                </a:cubicBezTo>
                <a:cubicBezTo>
                  <a:pt x="8241996" y="354904"/>
                  <a:pt x="8252309" y="344665"/>
                  <a:pt x="8265031" y="344665"/>
                </a:cubicBezTo>
                <a:close/>
                <a:moveTo>
                  <a:pt x="7165119" y="344665"/>
                </a:moveTo>
                <a:cubicBezTo>
                  <a:pt x="7177841" y="344665"/>
                  <a:pt x="7188154" y="354904"/>
                  <a:pt x="7188154" y="367534"/>
                </a:cubicBezTo>
                <a:cubicBezTo>
                  <a:pt x="7188154" y="380164"/>
                  <a:pt x="7177841" y="390403"/>
                  <a:pt x="7165119" y="390403"/>
                </a:cubicBezTo>
                <a:cubicBezTo>
                  <a:pt x="7152397" y="390403"/>
                  <a:pt x="7142084" y="380164"/>
                  <a:pt x="7142084" y="367534"/>
                </a:cubicBezTo>
                <a:cubicBezTo>
                  <a:pt x="7142084" y="354904"/>
                  <a:pt x="7152397" y="344665"/>
                  <a:pt x="7165119" y="344665"/>
                </a:cubicBezTo>
                <a:close/>
                <a:moveTo>
                  <a:pt x="10465185" y="344175"/>
                </a:moveTo>
                <a:cubicBezTo>
                  <a:pt x="10478180" y="344175"/>
                  <a:pt x="10488714" y="354633"/>
                  <a:pt x="10488714" y="367534"/>
                </a:cubicBezTo>
                <a:cubicBezTo>
                  <a:pt x="10488714" y="380435"/>
                  <a:pt x="10478179" y="390893"/>
                  <a:pt x="10465185" y="390893"/>
                </a:cubicBezTo>
                <a:cubicBezTo>
                  <a:pt x="10452190" y="390893"/>
                  <a:pt x="10441657" y="380435"/>
                  <a:pt x="10441657" y="367534"/>
                </a:cubicBezTo>
                <a:cubicBezTo>
                  <a:pt x="10441657" y="354633"/>
                  <a:pt x="10452192" y="344175"/>
                  <a:pt x="10465185" y="344175"/>
                </a:cubicBezTo>
                <a:close/>
                <a:moveTo>
                  <a:pt x="9365109" y="344175"/>
                </a:moveTo>
                <a:cubicBezTo>
                  <a:pt x="9378103" y="344175"/>
                  <a:pt x="9388637" y="354633"/>
                  <a:pt x="9388637" y="367534"/>
                </a:cubicBezTo>
                <a:cubicBezTo>
                  <a:pt x="9388637" y="380435"/>
                  <a:pt x="9378102" y="390893"/>
                  <a:pt x="9365109" y="390893"/>
                </a:cubicBezTo>
                <a:cubicBezTo>
                  <a:pt x="9352114" y="390893"/>
                  <a:pt x="9341580" y="380435"/>
                  <a:pt x="9341580" y="367534"/>
                </a:cubicBezTo>
                <a:cubicBezTo>
                  <a:pt x="9341580" y="354633"/>
                  <a:pt x="9352115" y="344175"/>
                  <a:pt x="9365109" y="344175"/>
                </a:cubicBezTo>
                <a:close/>
                <a:moveTo>
                  <a:pt x="7080383" y="343032"/>
                </a:moveTo>
                <a:cubicBezTo>
                  <a:pt x="7094014" y="343032"/>
                  <a:pt x="7105063" y="354002"/>
                  <a:pt x="7105063" y="367534"/>
                </a:cubicBezTo>
                <a:cubicBezTo>
                  <a:pt x="7105063" y="381067"/>
                  <a:pt x="7094014" y="392037"/>
                  <a:pt x="7080383" y="392037"/>
                </a:cubicBezTo>
                <a:cubicBezTo>
                  <a:pt x="7066753" y="392037"/>
                  <a:pt x="7055703" y="381067"/>
                  <a:pt x="7055703" y="367534"/>
                </a:cubicBezTo>
                <a:cubicBezTo>
                  <a:pt x="7055703" y="354002"/>
                  <a:pt x="7066753" y="343032"/>
                  <a:pt x="7080383" y="343032"/>
                </a:cubicBezTo>
                <a:close/>
                <a:moveTo>
                  <a:pt x="9280538" y="342215"/>
                </a:moveTo>
                <a:cubicBezTo>
                  <a:pt x="9294622" y="342215"/>
                  <a:pt x="9306040" y="353551"/>
                  <a:pt x="9306040" y="367534"/>
                </a:cubicBezTo>
                <a:cubicBezTo>
                  <a:pt x="9306040" y="381517"/>
                  <a:pt x="9294622" y="392853"/>
                  <a:pt x="9280538" y="392853"/>
                </a:cubicBezTo>
                <a:cubicBezTo>
                  <a:pt x="9266453" y="392853"/>
                  <a:pt x="9255035" y="381517"/>
                  <a:pt x="9255035" y="367534"/>
                </a:cubicBezTo>
                <a:cubicBezTo>
                  <a:pt x="9255035" y="353551"/>
                  <a:pt x="9266453" y="342215"/>
                  <a:pt x="9280538" y="342215"/>
                </a:cubicBezTo>
                <a:close/>
                <a:moveTo>
                  <a:pt x="3272803" y="341888"/>
                </a:moveTo>
                <a:cubicBezTo>
                  <a:pt x="3287069" y="341888"/>
                  <a:pt x="3298636" y="353370"/>
                  <a:pt x="3298636" y="367534"/>
                </a:cubicBezTo>
                <a:cubicBezTo>
                  <a:pt x="3298636" y="381697"/>
                  <a:pt x="3287070" y="393179"/>
                  <a:pt x="3272803" y="393179"/>
                </a:cubicBezTo>
                <a:cubicBezTo>
                  <a:pt x="3258537" y="393179"/>
                  <a:pt x="3246971" y="381697"/>
                  <a:pt x="3246971" y="367534"/>
                </a:cubicBezTo>
                <a:cubicBezTo>
                  <a:pt x="3246971" y="353370"/>
                  <a:pt x="3258537" y="341888"/>
                  <a:pt x="3272803" y="341888"/>
                </a:cubicBezTo>
                <a:close/>
                <a:moveTo>
                  <a:pt x="6995813" y="341725"/>
                </a:moveTo>
                <a:cubicBezTo>
                  <a:pt x="7010170" y="341725"/>
                  <a:pt x="7021809" y="353280"/>
                  <a:pt x="7021809" y="367534"/>
                </a:cubicBezTo>
                <a:cubicBezTo>
                  <a:pt x="7021809" y="381788"/>
                  <a:pt x="7010170" y="393343"/>
                  <a:pt x="6995813" y="393343"/>
                </a:cubicBezTo>
                <a:cubicBezTo>
                  <a:pt x="6981455" y="393343"/>
                  <a:pt x="6969816" y="381788"/>
                  <a:pt x="6969816" y="367534"/>
                </a:cubicBezTo>
                <a:cubicBezTo>
                  <a:pt x="6969816" y="353280"/>
                  <a:pt x="6981456" y="341725"/>
                  <a:pt x="6995813" y="341725"/>
                </a:cubicBezTo>
                <a:close/>
                <a:moveTo>
                  <a:pt x="3188068" y="341725"/>
                </a:moveTo>
                <a:cubicBezTo>
                  <a:pt x="3202426" y="341725"/>
                  <a:pt x="3214064" y="353280"/>
                  <a:pt x="3214064" y="367534"/>
                </a:cubicBezTo>
                <a:cubicBezTo>
                  <a:pt x="3214064" y="381788"/>
                  <a:pt x="3202426" y="393343"/>
                  <a:pt x="3188068" y="393343"/>
                </a:cubicBezTo>
                <a:cubicBezTo>
                  <a:pt x="3173710" y="393343"/>
                  <a:pt x="3162072" y="381788"/>
                  <a:pt x="3162072" y="367534"/>
                </a:cubicBezTo>
                <a:cubicBezTo>
                  <a:pt x="3162072" y="353280"/>
                  <a:pt x="3173710" y="341725"/>
                  <a:pt x="3188068" y="341725"/>
                </a:cubicBezTo>
                <a:close/>
                <a:moveTo>
                  <a:pt x="2765049" y="341725"/>
                </a:moveTo>
                <a:cubicBezTo>
                  <a:pt x="2779406" y="341725"/>
                  <a:pt x="2791046" y="353280"/>
                  <a:pt x="2791046" y="367534"/>
                </a:cubicBezTo>
                <a:cubicBezTo>
                  <a:pt x="2791046" y="381788"/>
                  <a:pt x="2779406" y="393343"/>
                  <a:pt x="2765049" y="393343"/>
                </a:cubicBezTo>
                <a:cubicBezTo>
                  <a:pt x="2750691" y="393343"/>
                  <a:pt x="2739053" y="381788"/>
                  <a:pt x="2739053" y="367534"/>
                </a:cubicBezTo>
                <a:cubicBezTo>
                  <a:pt x="2739053" y="353280"/>
                  <a:pt x="2750691" y="341725"/>
                  <a:pt x="2765049" y="341725"/>
                </a:cubicBezTo>
                <a:close/>
                <a:moveTo>
                  <a:pt x="3357376" y="341398"/>
                </a:moveTo>
                <a:cubicBezTo>
                  <a:pt x="3371914" y="341398"/>
                  <a:pt x="3383701" y="353099"/>
                  <a:pt x="3383701" y="367534"/>
                </a:cubicBezTo>
                <a:cubicBezTo>
                  <a:pt x="3383701" y="381968"/>
                  <a:pt x="3371914" y="393670"/>
                  <a:pt x="3357376" y="393670"/>
                </a:cubicBezTo>
                <a:cubicBezTo>
                  <a:pt x="3342836" y="393670"/>
                  <a:pt x="3331050" y="381968"/>
                  <a:pt x="3331050" y="367534"/>
                </a:cubicBezTo>
                <a:cubicBezTo>
                  <a:pt x="3331050" y="353099"/>
                  <a:pt x="3342836" y="341398"/>
                  <a:pt x="3357376" y="341398"/>
                </a:cubicBezTo>
                <a:close/>
                <a:moveTo>
                  <a:pt x="3103497" y="341398"/>
                </a:moveTo>
                <a:cubicBezTo>
                  <a:pt x="3118034" y="341398"/>
                  <a:pt x="3129817" y="353099"/>
                  <a:pt x="3129817" y="367534"/>
                </a:cubicBezTo>
                <a:cubicBezTo>
                  <a:pt x="3129817" y="381968"/>
                  <a:pt x="3118034" y="393670"/>
                  <a:pt x="3103497" y="393670"/>
                </a:cubicBezTo>
                <a:cubicBezTo>
                  <a:pt x="3088957" y="393670"/>
                  <a:pt x="3077172" y="381968"/>
                  <a:pt x="3077172" y="367534"/>
                </a:cubicBezTo>
                <a:cubicBezTo>
                  <a:pt x="3077172" y="353099"/>
                  <a:pt x="3088957" y="341398"/>
                  <a:pt x="3103497" y="341398"/>
                </a:cubicBezTo>
                <a:close/>
                <a:moveTo>
                  <a:pt x="2680481" y="341398"/>
                </a:moveTo>
                <a:cubicBezTo>
                  <a:pt x="2695020" y="341398"/>
                  <a:pt x="2706805" y="353099"/>
                  <a:pt x="2706805" y="367534"/>
                </a:cubicBezTo>
                <a:cubicBezTo>
                  <a:pt x="2706805" y="381968"/>
                  <a:pt x="2695020" y="393670"/>
                  <a:pt x="2680481" y="393670"/>
                </a:cubicBezTo>
                <a:cubicBezTo>
                  <a:pt x="2665941" y="393670"/>
                  <a:pt x="2654156" y="381968"/>
                  <a:pt x="2654156" y="367534"/>
                </a:cubicBezTo>
                <a:cubicBezTo>
                  <a:pt x="2654156" y="353099"/>
                  <a:pt x="2665941" y="341398"/>
                  <a:pt x="2680481" y="341398"/>
                </a:cubicBezTo>
                <a:close/>
                <a:moveTo>
                  <a:pt x="3018927" y="341235"/>
                </a:moveTo>
                <a:cubicBezTo>
                  <a:pt x="3033557" y="341235"/>
                  <a:pt x="3045416" y="353010"/>
                  <a:pt x="3045416" y="367534"/>
                </a:cubicBezTo>
                <a:cubicBezTo>
                  <a:pt x="3045416" y="382059"/>
                  <a:pt x="3033557" y="393833"/>
                  <a:pt x="3018927" y="393833"/>
                </a:cubicBezTo>
                <a:cubicBezTo>
                  <a:pt x="3004299" y="393833"/>
                  <a:pt x="2992437" y="382059"/>
                  <a:pt x="2992437" y="367534"/>
                </a:cubicBezTo>
                <a:cubicBezTo>
                  <a:pt x="2992437" y="353010"/>
                  <a:pt x="3004299" y="341235"/>
                  <a:pt x="3018927" y="341235"/>
                </a:cubicBezTo>
                <a:close/>
                <a:moveTo>
                  <a:pt x="11311386" y="340908"/>
                </a:moveTo>
                <a:cubicBezTo>
                  <a:pt x="11326197" y="340908"/>
                  <a:pt x="11338205" y="352829"/>
                  <a:pt x="11338205" y="367534"/>
                </a:cubicBezTo>
                <a:cubicBezTo>
                  <a:pt x="11338205" y="382239"/>
                  <a:pt x="11326197" y="394160"/>
                  <a:pt x="11311386" y="394160"/>
                </a:cubicBezTo>
                <a:cubicBezTo>
                  <a:pt x="11296574" y="394160"/>
                  <a:pt x="11284567" y="382239"/>
                  <a:pt x="11284567" y="367534"/>
                </a:cubicBezTo>
                <a:cubicBezTo>
                  <a:pt x="11284567" y="352829"/>
                  <a:pt x="11296574" y="340908"/>
                  <a:pt x="11311386" y="340908"/>
                </a:cubicBezTo>
                <a:close/>
                <a:moveTo>
                  <a:pt x="2934193" y="340908"/>
                </a:moveTo>
                <a:cubicBezTo>
                  <a:pt x="2949002" y="340908"/>
                  <a:pt x="2961009" y="352829"/>
                  <a:pt x="2961009" y="367534"/>
                </a:cubicBezTo>
                <a:cubicBezTo>
                  <a:pt x="2961009" y="382239"/>
                  <a:pt x="2949002" y="394160"/>
                  <a:pt x="2934193" y="394160"/>
                </a:cubicBezTo>
                <a:cubicBezTo>
                  <a:pt x="2919378" y="394160"/>
                  <a:pt x="2907370" y="382239"/>
                  <a:pt x="2907370" y="367534"/>
                </a:cubicBezTo>
                <a:cubicBezTo>
                  <a:pt x="2907370" y="352829"/>
                  <a:pt x="2919378" y="340908"/>
                  <a:pt x="2934193" y="340908"/>
                </a:cubicBezTo>
                <a:close/>
                <a:moveTo>
                  <a:pt x="2849622" y="340908"/>
                </a:moveTo>
                <a:cubicBezTo>
                  <a:pt x="2864433" y="340908"/>
                  <a:pt x="2876440" y="352829"/>
                  <a:pt x="2876440" y="367534"/>
                </a:cubicBezTo>
                <a:cubicBezTo>
                  <a:pt x="2876440" y="382239"/>
                  <a:pt x="2864433" y="394160"/>
                  <a:pt x="2849622" y="394160"/>
                </a:cubicBezTo>
                <a:cubicBezTo>
                  <a:pt x="2834811" y="394160"/>
                  <a:pt x="2822802" y="382239"/>
                  <a:pt x="2822802" y="367534"/>
                </a:cubicBezTo>
                <a:cubicBezTo>
                  <a:pt x="2822802" y="352829"/>
                  <a:pt x="2834811" y="340908"/>
                  <a:pt x="2849622" y="340908"/>
                </a:cubicBezTo>
                <a:close/>
                <a:moveTo>
                  <a:pt x="8349766" y="340582"/>
                </a:moveTo>
                <a:cubicBezTo>
                  <a:pt x="8364760" y="340582"/>
                  <a:pt x="8376915" y="352649"/>
                  <a:pt x="8376915" y="367535"/>
                </a:cubicBezTo>
                <a:cubicBezTo>
                  <a:pt x="8376915" y="382420"/>
                  <a:pt x="8364760" y="394487"/>
                  <a:pt x="8349766" y="394487"/>
                </a:cubicBezTo>
                <a:cubicBezTo>
                  <a:pt x="8334773" y="394487"/>
                  <a:pt x="8322618" y="382420"/>
                  <a:pt x="8322618" y="367535"/>
                </a:cubicBezTo>
                <a:cubicBezTo>
                  <a:pt x="8322618" y="352649"/>
                  <a:pt x="8334773" y="340582"/>
                  <a:pt x="8349766" y="340582"/>
                </a:cubicBezTo>
                <a:close/>
                <a:moveTo>
                  <a:pt x="9195968" y="340255"/>
                </a:moveTo>
                <a:cubicBezTo>
                  <a:pt x="9211143" y="340255"/>
                  <a:pt x="9223445" y="352468"/>
                  <a:pt x="9223445" y="367534"/>
                </a:cubicBezTo>
                <a:cubicBezTo>
                  <a:pt x="9223445" y="382600"/>
                  <a:pt x="9211143" y="394813"/>
                  <a:pt x="9195968" y="394813"/>
                </a:cubicBezTo>
                <a:cubicBezTo>
                  <a:pt x="9180793" y="394813"/>
                  <a:pt x="9168491" y="382600"/>
                  <a:pt x="9168491" y="367534"/>
                </a:cubicBezTo>
                <a:cubicBezTo>
                  <a:pt x="9168491" y="352468"/>
                  <a:pt x="9180793" y="340255"/>
                  <a:pt x="9195968" y="340255"/>
                </a:cubicBezTo>
                <a:close/>
                <a:moveTo>
                  <a:pt x="2595748" y="340255"/>
                </a:moveTo>
                <a:cubicBezTo>
                  <a:pt x="2610923" y="340255"/>
                  <a:pt x="2623224" y="352468"/>
                  <a:pt x="2623224" y="367534"/>
                </a:cubicBezTo>
                <a:cubicBezTo>
                  <a:pt x="2623224" y="382600"/>
                  <a:pt x="2610923" y="394813"/>
                  <a:pt x="2595748" y="394813"/>
                </a:cubicBezTo>
                <a:cubicBezTo>
                  <a:pt x="2580572" y="394813"/>
                  <a:pt x="2568271" y="382600"/>
                  <a:pt x="2568271" y="367534"/>
                </a:cubicBezTo>
                <a:cubicBezTo>
                  <a:pt x="2568271" y="352468"/>
                  <a:pt x="2580572" y="340255"/>
                  <a:pt x="2595748" y="340255"/>
                </a:cubicBezTo>
                <a:close/>
                <a:moveTo>
                  <a:pt x="6911242" y="340092"/>
                </a:moveTo>
                <a:cubicBezTo>
                  <a:pt x="6926508" y="340092"/>
                  <a:pt x="6938883" y="352378"/>
                  <a:pt x="6938883" y="367535"/>
                </a:cubicBezTo>
                <a:cubicBezTo>
                  <a:pt x="6938883" y="382691"/>
                  <a:pt x="6926508" y="394977"/>
                  <a:pt x="6911242" y="394977"/>
                </a:cubicBezTo>
                <a:cubicBezTo>
                  <a:pt x="6895976" y="394977"/>
                  <a:pt x="6883600" y="382691"/>
                  <a:pt x="6883600" y="367535"/>
                </a:cubicBezTo>
                <a:cubicBezTo>
                  <a:pt x="6883600" y="352378"/>
                  <a:pt x="6895976" y="340092"/>
                  <a:pt x="6911242" y="340092"/>
                </a:cubicBezTo>
                <a:close/>
                <a:moveTo>
                  <a:pt x="10549756" y="339602"/>
                </a:moveTo>
                <a:cubicBezTo>
                  <a:pt x="10565294" y="339602"/>
                  <a:pt x="10577891" y="352108"/>
                  <a:pt x="10577891" y="367535"/>
                </a:cubicBezTo>
                <a:cubicBezTo>
                  <a:pt x="10577891" y="382961"/>
                  <a:pt x="10565295" y="395467"/>
                  <a:pt x="10549756" y="395467"/>
                </a:cubicBezTo>
                <a:cubicBezTo>
                  <a:pt x="10534217" y="395467"/>
                  <a:pt x="10521620" y="382961"/>
                  <a:pt x="10521620" y="367535"/>
                </a:cubicBezTo>
                <a:cubicBezTo>
                  <a:pt x="10521620" y="352108"/>
                  <a:pt x="10534216" y="339602"/>
                  <a:pt x="10549756" y="339602"/>
                </a:cubicBezTo>
                <a:close/>
                <a:moveTo>
                  <a:pt x="2511179" y="339111"/>
                </a:moveTo>
                <a:cubicBezTo>
                  <a:pt x="2526989" y="339111"/>
                  <a:pt x="2539807" y="351836"/>
                  <a:pt x="2539807" y="367534"/>
                </a:cubicBezTo>
                <a:cubicBezTo>
                  <a:pt x="2539807" y="383231"/>
                  <a:pt x="2526989" y="395956"/>
                  <a:pt x="2511179" y="395956"/>
                </a:cubicBezTo>
                <a:cubicBezTo>
                  <a:pt x="2495368" y="395956"/>
                  <a:pt x="2482550" y="383231"/>
                  <a:pt x="2482550" y="367534"/>
                </a:cubicBezTo>
                <a:cubicBezTo>
                  <a:pt x="2482550" y="351836"/>
                  <a:pt x="2495367" y="339111"/>
                  <a:pt x="2511179" y="339111"/>
                </a:cubicBezTo>
                <a:close/>
                <a:moveTo>
                  <a:pt x="3441946" y="338948"/>
                </a:moveTo>
                <a:cubicBezTo>
                  <a:pt x="3457848" y="338948"/>
                  <a:pt x="3470741" y="351746"/>
                  <a:pt x="3470741" y="367534"/>
                </a:cubicBezTo>
                <a:cubicBezTo>
                  <a:pt x="3470741" y="383322"/>
                  <a:pt x="3457848" y="396120"/>
                  <a:pt x="3441946" y="396120"/>
                </a:cubicBezTo>
                <a:cubicBezTo>
                  <a:pt x="3426044" y="396120"/>
                  <a:pt x="3413151" y="383322"/>
                  <a:pt x="3413151" y="367534"/>
                </a:cubicBezTo>
                <a:cubicBezTo>
                  <a:pt x="3413151" y="351746"/>
                  <a:pt x="3426044" y="338948"/>
                  <a:pt x="3441946" y="338948"/>
                </a:cubicBezTo>
                <a:close/>
                <a:moveTo>
                  <a:pt x="6826671" y="338458"/>
                </a:moveTo>
                <a:cubicBezTo>
                  <a:pt x="6842846" y="338458"/>
                  <a:pt x="6855958" y="351476"/>
                  <a:pt x="6855958" y="367534"/>
                </a:cubicBezTo>
                <a:cubicBezTo>
                  <a:pt x="6855958" y="383592"/>
                  <a:pt x="6842846" y="396610"/>
                  <a:pt x="6826671" y="396610"/>
                </a:cubicBezTo>
                <a:cubicBezTo>
                  <a:pt x="6810497" y="396610"/>
                  <a:pt x="6797384" y="383592"/>
                  <a:pt x="6797384" y="367534"/>
                </a:cubicBezTo>
                <a:cubicBezTo>
                  <a:pt x="6797384" y="351476"/>
                  <a:pt x="6810497" y="338458"/>
                  <a:pt x="6826671" y="338458"/>
                </a:cubicBezTo>
                <a:close/>
                <a:moveTo>
                  <a:pt x="9111231" y="338131"/>
                </a:moveTo>
                <a:cubicBezTo>
                  <a:pt x="9127589" y="338131"/>
                  <a:pt x="9140847" y="351295"/>
                  <a:pt x="9140847" y="367534"/>
                </a:cubicBezTo>
                <a:cubicBezTo>
                  <a:pt x="9140847" y="383772"/>
                  <a:pt x="9127588" y="396937"/>
                  <a:pt x="9111231" y="396937"/>
                </a:cubicBezTo>
                <a:cubicBezTo>
                  <a:pt x="9094874" y="396937"/>
                  <a:pt x="9081615" y="383772"/>
                  <a:pt x="9081615" y="367534"/>
                </a:cubicBezTo>
                <a:cubicBezTo>
                  <a:pt x="9081615" y="351295"/>
                  <a:pt x="9094875" y="338131"/>
                  <a:pt x="9111231" y="338131"/>
                </a:cubicBezTo>
                <a:close/>
                <a:moveTo>
                  <a:pt x="2426611" y="337968"/>
                </a:moveTo>
                <a:cubicBezTo>
                  <a:pt x="2443057" y="337968"/>
                  <a:pt x="2456389" y="351205"/>
                  <a:pt x="2456389" y="367534"/>
                </a:cubicBezTo>
                <a:cubicBezTo>
                  <a:pt x="2456389" y="383863"/>
                  <a:pt x="2443057" y="397100"/>
                  <a:pt x="2426611" y="397100"/>
                </a:cubicBezTo>
                <a:cubicBezTo>
                  <a:pt x="2410163" y="397100"/>
                  <a:pt x="2396830" y="383863"/>
                  <a:pt x="2396830" y="367534"/>
                </a:cubicBezTo>
                <a:cubicBezTo>
                  <a:pt x="2396830" y="351205"/>
                  <a:pt x="2410163" y="337968"/>
                  <a:pt x="2426611" y="337968"/>
                </a:cubicBezTo>
                <a:close/>
                <a:moveTo>
                  <a:pt x="11226652" y="336825"/>
                </a:moveTo>
                <a:cubicBezTo>
                  <a:pt x="11243735" y="336825"/>
                  <a:pt x="11257584" y="350574"/>
                  <a:pt x="11257584" y="367535"/>
                </a:cubicBezTo>
                <a:cubicBezTo>
                  <a:pt x="11257584" y="384495"/>
                  <a:pt x="11243736" y="398244"/>
                  <a:pt x="11226652" y="398244"/>
                </a:cubicBezTo>
                <a:cubicBezTo>
                  <a:pt x="11209569" y="398244"/>
                  <a:pt x="11195719" y="384495"/>
                  <a:pt x="11195719" y="367535"/>
                </a:cubicBezTo>
                <a:cubicBezTo>
                  <a:pt x="11195719" y="350574"/>
                  <a:pt x="11209568" y="336825"/>
                  <a:pt x="11226652" y="336825"/>
                </a:cubicBezTo>
                <a:close/>
                <a:moveTo>
                  <a:pt x="6741935" y="336825"/>
                </a:moveTo>
                <a:cubicBezTo>
                  <a:pt x="6759019" y="336825"/>
                  <a:pt x="6772868" y="350574"/>
                  <a:pt x="6772868" y="367535"/>
                </a:cubicBezTo>
                <a:cubicBezTo>
                  <a:pt x="6772868" y="384495"/>
                  <a:pt x="6759019" y="398244"/>
                  <a:pt x="6741935" y="398244"/>
                </a:cubicBezTo>
                <a:cubicBezTo>
                  <a:pt x="6724852" y="398244"/>
                  <a:pt x="6711003" y="384495"/>
                  <a:pt x="6711003" y="367535"/>
                </a:cubicBezTo>
                <a:cubicBezTo>
                  <a:pt x="6711003" y="350574"/>
                  <a:pt x="6724852" y="336825"/>
                  <a:pt x="6741935" y="336825"/>
                </a:cubicBezTo>
                <a:close/>
                <a:moveTo>
                  <a:pt x="6657366" y="336498"/>
                </a:moveTo>
                <a:cubicBezTo>
                  <a:pt x="6674631" y="336498"/>
                  <a:pt x="6688627" y="350393"/>
                  <a:pt x="6688627" y="367534"/>
                </a:cubicBezTo>
                <a:cubicBezTo>
                  <a:pt x="6688627" y="384675"/>
                  <a:pt x="6674631" y="398570"/>
                  <a:pt x="6657366" y="398570"/>
                </a:cubicBezTo>
                <a:cubicBezTo>
                  <a:pt x="6640100" y="398570"/>
                  <a:pt x="6626104" y="384675"/>
                  <a:pt x="6626104" y="367534"/>
                </a:cubicBezTo>
                <a:cubicBezTo>
                  <a:pt x="6626104" y="350393"/>
                  <a:pt x="6640100" y="336498"/>
                  <a:pt x="6657366" y="336498"/>
                </a:cubicBezTo>
                <a:close/>
                <a:moveTo>
                  <a:pt x="3526522" y="336498"/>
                </a:moveTo>
                <a:cubicBezTo>
                  <a:pt x="3543786" y="336498"/>
                  <a:pt x="3557783" y="350393"/>
                  <a:pt x="3557783" y="367534"/>
                </a:cubicBezTo>
                <a:cubicBezTo>
                  <a:pt x="3557783" y="384675"/>
                  <a:pt x="3543786" y="398570"/>
                  <a:pt x="3526522" y="398570"/>
                </a:cubicBezTo>
                <a:cubicBezTo>
                  <a:pt x="3509256" y="398570"/>
                  <a:pt x="3495259" y="384675"/>
                  <a:pt x="3495259" y="367534"/>
                </a:cubicBezTo>
                <a:cubicBezTo>
                  <a:pt x="3495259" y="350393"/>
                  <a:pt x="3509257" y="336498"/>
                  <a:pt x="3526522" y="336498"/>
                </a:cubicBezTo>
                <a:close/>
                <a:moveTo>
                  <a:pt x="6572794" y="336335"/>
                </a:moveTo>
                <a:cubicBezTo>
                  <a:pt x="6590150" y="336335"/>
                  <a:pt x="6604220" y="350304"/>
                  <a:pt x="6604220" y="367535"/>
                </a:cubicBezTo>
                <a:cubicBezTo>
                  <a:pt x="6604220" y="384766"/>
                  <a:pt x="6590150" y="398734"/>
                  <a:pt x="6572794" y="398734"/>
                </a:cubicBezTo>
                <a:cubicBezTo>
                  <a:pt x="6555438" y="398734"/>
                  <a:pt x="6541368" y="384766"/>
                  <a:pt x="6541368" y="367535"/>
                </a:cubicBezTo>
                <a:cubicBezTo>
                  <a:pt x="6541368" y="350304"/>
                  <a:pt x="6555438" y="336335"/>
                  <a:pt x="6572794" y="336335"/>
                </a:cubicBezTo>
                <a:close/>
                <a:moveTo>
                  <a:pt x="3611263" y="336008"/>
                </a:moveTo>
                <a:cubicBezTo>
                  <a:pt x="3628803" y="336008"/>
                  <a:pt x="3643023" y="350123"/>
                  <a:pt x="3643023" y="367534"/>
                </a:cubicBezTo>
                <a:cubicBezTo>
                  <a:pt x="3643023" y="384946"/>
                  <a:pt x="3628803" y="399061"/>
                  <a:pt x="3611263" y="399061"/>
                </a:cubicBezTo>
                <a:cubicBezTo>
                  <a:pt x="3593722" y="399061"/>
                  <a:pt x="3579504" y="384946"/>
                  <a:pt x="3579504" y="367534"/>
                </a:cubicBezTo>
                <a:cubicBezTo>
                  <a:pt x="3579504" y="350123"/>
                  <a:pt x="3593722" y="336008"/>
                  <a:pt x="3611263" y="336008"/>
                </a:cubicBezTo>
                <a:close/>
                <a:moveTo>
                  <a:pt x="10634327" y="335681"/>
                </a:moveTo>
                <a:cubicBezTo>
                  <a:pt x="10652046" y="335681"/>
                  <a:pt x="10666411" y="349942"/>
                  <a:pt x="10666411" y="367534"/>
                </a:cubicBezTo>
                <a:cubicBezTo>
                  <a:pt x="10666411" y="385126"/>
                  <a:pt x="10652046" y="399387"/>
                  <a:pt x="10634327" y="399387"/>
                </a:cubicBezTo>
                <a:cubicBezTo>
                  <a:pt x="10616607" y="399387"/>
                  <a:pt x="10602242" y="385126"/>
                  <a:pt x="10602242" y="367534"/>
                </a:cubicBezTo>
                <a:cubicBezTo>
                  <a:pt x="10602242" y="349942"/>
                  <a:pt x="10616607" y="335681"/>
                  <a:pt x="10634327" y="335681"/>
                </a:cubicBezTo>
                <a:close/>
                <a:moveTo>
                  <a:pt x="9026661" y="335681"/>
                </a:moveTo>
                <a:cubicBezTo>
                  <a:pt x="9044381" y="335681"/>
                  <a:pt x="9058746" y="349942"/>
                  <a:pt x="9058746" y="367534"/>
                </a:cubicBezTo>
                <a:cubicBezTo>
                  <a:pt x="9058746" y="385126"/>
                  <a:pt x="9044381" y="399387"/>
                  <a:pt x="9026661" y="399387"/>
                </a:cubicBezTo>
                <a:cubicBezTo>
                  <a:pt x="9008941" y="399387"/>
                  <a:pt x="8994577" y="385126"/>
                  <a:pt x="8994577" y="367534"/>
                </a:cubicBezTo>
                <a:cubicBezTo>
                  <a:pt x="8994577" y="349942"/>
                  <a:pt x="9008941" y="335681"/>
                  <a:pt x="9026661" y="335681"/>
                </a:cubicBezTo>
                <a:close/>
                <a:moveTo>
                  <a:pt x="6488059" y="335681"/>
                </a:moveTo>
                <a:cubicBezTo>
                  <a:pt x="6505779" y="335681"/>
                  <a:pt x="6520144" y="349942"/>
                  <a:pt x="6520144" y="367534"/>
                </a:cubicBezTo>
                <a:cubicBezTo>
                  <a:pt x="6520144" y="385126"/>
                  <a:pt x="6505779" y="399387"/>
                  <a:pt x="6488059" y="399387"/>
                </a:cubicBezTo>
                <a:cubicBezTo>
                  <a:pt x="6470339" y="399387"/>
                  <a:pt x="6455975" y="385126"/>
                  <a:pt x="6455975" y="367534"/>
                </a:cubicBezTo>
                <a:cubicBezTo>
                  <a:pt x="6455975" y="349942"/>
                  <a:pt x="6470339" y="335681"/>
                  <a:pt x="6488059" y="335681"/>
                </a:cubicBezTo>
                <a:close/>
                <a:moveTo>
                  <a:pt x="3695834" y="335681"/>
                </a:moveTo>
                <a:cubicBezTo>
                  <a:pt x="3713548" y="335681"/>
                  <a:pt x="3727913" y="349942"/>
                  <a:pt x="3727913" y="367534"/>
                </a:cubicBezTo>
                <a:cubicBezTo>
                  <a:pt x="3727913" y="385126"/>
                  <a:pt x="3713548" y="399387"/>
                  <a:pt x="3695834" y="399387"/>
                </a:cubicBezTo>
                <a:cubicBezTo>
                  <a:pt x="3678119" y="399387"/>
                  <a:pt x="3663757" y="385126"/>
                  <a:pt x="3663757" y="367534"/>
                </a:cubicBezTo>
                <a:cubicBezTo>
                  <a:pt x="3663757" y="349942"/>
                  <a:pt x="3678119" y="335681"/>
                  <a:pt x="3695834" y="335681"/>
                </a:cubicBezTo>
                <a:close/>
                <a:moveTo>
                  <a:pt x="1072643" y="335681"/>
                </a:moveTo>
                <a:cubicBezTo>
                  <a:pt x="1090362" y="335681"/>
                  <a:pt x="1104726" y="349942"/>
                  <a:pt x="1104726" y="367534"/>
                </a:cubicBezTo>
                <a:cubicBezTo>
                  <a:pt x="1104726" y="385126"/>
                  <a:pt x="1090362" y="399387"/>
                  <a:pt x="1072643" y="399387"/>
                </a:cubicBezTo>
                <a:cubicBezTo>
                  <a:pt x="1054924" y="399387"/>
                  <a:pt x="1040559" y="385126"/>
                  <a:pt x="1040559" y="367534"/>
                </a:cubicBezTo>
                <a:cubicBezTo>
                  <a:pt x="1040559" y="349942"/>
                  <a:pt x="1054924" y="335681"/>
                  <a:pt x="1072643" y="335681"/>
                </a:cubicBezTo>
                <a:close/>
                <a:moveTo>
                  <a:pt x="8434337" y="335354"/>
                </a:moveTo>
                <a:cubicBezTo>
                  <a:pt x="8452239" y="335354"/>
                  <a:pt x="8466751" y="349761"/>
                  <a:pt x="8466751" y="367534"/>
                </a:cubicBezTo>
                <a:cubicBezTo>
                  <a:pt x="8466751" y="385306"/>
                  <a:pt x="8452239" y="399713"/>
                  <a:pt x="8434337" y="399713"/>
                </a:cubicBezTo>
                <a:cubicBezTo>
                  <a:pt x="8416436" y="399713"/>
                  <a:pt x="8401924" y="385306"/>
                  <a:pt x="8401924" y="367534"/>
                </a:cubicBezTo>
                <a:cubicBezTo>
                  <a:pt x="8401924" y="349761"/>
                  <a:pt x="8416436" y="335354"/>
                  <a:pt x="8434337" y="335354"/>
                </a:cubicBezTo>
                <a:close/>
                <a:moveTo>
                  <a:pt x="3780385" y="335354"/>
                </a:moveTo>
                <a:cubicBezTo>
                  <a:pt x="3798286" y="335354"/>
                  <a:pt x="3812793" y="349761"/>
                  <a:pt x="3812793" y="367534"/>
                </a:cubicBezTo>
                <a:cubicBezTo>
                  <a:pt x="3812793" y="385306"/>
                  <a:pt x="3798286" y="399713"/>
                  <a:pt x="3780385" y="399713"/>
                </a:cubicBezTo>
                <a:cubicBezTo>
                  <a:pt x="3762490" y="399713"/>
                  <a:pt x="3747983" y="385306"/>
                  <a:pt x="3747983" y="367534"/>
                </a:cubicBezTo>
                <a:cubicBezTo>
                  <a:pt x="3747983" y="349761"/>
                  <a:pt x="3762490" y="335354"/>
                  <a:pt x="3780385" y="335354"/>
                </a:cubicBezTo>
                <a:close/>
                <a:moveTo>
                  <a:pt x="988073" y="335354"/>
                </a:moveTo>
                <a:cubicBezTo>
                  <a:pt x="1005975" y="335354"/>
                  <a:pt x="1020487" y="349761"/>
                  <a:pt x="1020487" y="367534"/>
                </a:cubicBezTo>
                <a:cubicBezTo>
                  <a:pt x="1020487" y="385306"/>
                  <a:pt x="1005975" y="399713"/>
                  <a:pt x="988073" y="399713"/>
                </a:cubicBezTo>
                <a:cubicBezTo>
                  <a:pt x="970172" y="399713"/>
                  <a:pt x="955660" y="385306"/>
                  <a:pt x="955660" y="367534"/>
                </a:cubicBezTo>
                <a:cubicBezTo>
                  <a:pt x="955660" y="349761"/>
                  <a:pt x="970172" y="335354"/>
                  <a:pt x="988073" y="335354"/>
                </a:cubicBezTo>
                <a:close/>
                <a:moveTo>
                  <a:pt x="2341876" y="334864"/>
                </a:moveTo>
                <a:cubicBezTo>
                  <a:pt x="2360050" y="334864"/>
                  <a:pt x="2374783" y="349491"/>
                  <a:pt x="2374783" y="367534"/>
                </a:cubicBezTo>
                <a:cubicBezTo>
                  <a:pt x="2374783" y="385577"/>
                  <a:pt x="2360050" y="400203"/>
                  <a:pt x="2341876" y="400203"/>
                </a:cubicBezTo>
                <a:cubicBezTo>
                  <a:pt x="2323703" y="400203"/>
                  <a:pt x="2308970" y="385577"/>
                  <a:pt x="2308970" y="367534"/>
                </a:cubicBezTo>
                <a:cubicBezTo>
                  <a:pt x="2308970" y="349491"/>
                  <a:pt x="2323703" y="334864"/>
                  <a:pt x="2341876" y="334864"/>
                </a:cubicBezTo>
                <a:close/>
                <a:moveTo>
                  <a:pt x="3865104" y="334701"/>
                </a:moveTo>
                <a:cubicBezTo>
                  <a:pt x="3883367" y="334701"/>
                  <a:pt x="3898176" y="349401"/>
                  <a:pt x="3898176" y="367534"/>
                </a:cubicBezTo>
                <a:cubicBezTo>
                  <a:pt x="3898176" y="385667"/>
                  <a:pt x="3883367" y="400367"/>
                  <a:pt x="3865104" y="400367"/>
                </a:cubicBezTo>
                <a:cubicBezTo>
                  <a:pt x="3846844" y="400367"/>
                  <a:pt x="3832040" y="385667"/>
                  <a:pt x="3832040" y="367534"/>
                </a:cubicBezTo>
                <a:cubicBezTo>
                  <a:pt x="3832040" y="349401"/>
                  <a:pt x="3846844" y="334701"/>
                  <a:pt x="3865104" y="334701"/>
                </a:cubicBezTo>
                <a:close/>
                <a:moveTo>
                  <a:pt x="903503" y="334701"/>
                </a:moveTo>
                <a:cubicBezTo>
                  <a:pt x="921768" y="334701"/>
                  <a:pt x="936575" y="349401"/>
                  <a:pt x="936575" y="367534"/>
                </a:cubicBezTo>
                <a:cubicBezTo>
                  <a:pt x="936575" y="385667"/>
                  <a:pt x="921768" y="400367"/>
                  <a:pt x="903503" y="400367"/>
                </a:cubicBezTo>
                <a:cubicBezTo>
                  <a:pt x="885239" y="400367"/>
                  <a:pt x="870432" y="385667"/>
                  <a:pt x="870432" y="367534"/>
                </a:cubicBezTo>
                <a:cubicBezTo>
                  <a:pt x="870432" y="349401"/>
                  <a:pt x="885239" y="334701"/>
                  <a:pt x="903503" y="334701"/>
                </a:cubicBezTo>
                <a:close/>
                <a:moveTo>
                  <a:pt x="1157213" y="334211"/>
                </a:moveTo>
                <a:cubicBezTo>
                  <a:pt x="1175751" y="334211"/>
                  <a:pt x="1190778" y="349130"/>
                  <a:pt x="1190778" y="367534"/>
                </a:cubicBezTo>
                <a:cubicBezTo>
                  <a:pt x="1190778" y="385938"/>
                  <a:pt x="1175751" y="400857"/>
                  <a:pt x="1157213" y="400857"/>
                </a:cubicBezTo>
                <a:cubicBezTo>
                  <a:pt x="1138676" y="400857"/>
                  <a:pt x="1123648" y="385938"/>
                  <a:pt x="1123648" y="367534"/>
                </a:cubicBezTo>
                <a:cubicBezTo>
                  <a:pt x="1123648" y="349130"/>
                  <a:pt x="1138676" y="334211"/>
                  <a:pt x="1157213" y="334211"/>
                </a:cubicBezTo>
                <a:close/>
                <a:moveTo>
                  <a:pt x="818769" y="334211"/>
                </a:moveTo>
                <a:cubicBezTo>
                  <a:pt x="837306" y="334211"/>
                  <a:pt x="852333" y="349130"/>
                  <a:pt x="852333" y="367534"/>
                </a:cubicBezTo>
                <a:cubicBezTo>
                  <a:pt x="852333" y="385938"/>
                  <a:pt x="837306" y="400857"/>
                  <a:pt x="818769" y="400857"/>
                </a:cubicBezTo>
                <a:cubicBezTo>
                  <a:pt x="800232" y="400857"/>
                  <a:pt x="785204" y="385938"/>
                  <a:pt x="785204" y="367534"/>
                </a:cubicBezTo>
                <a:cubicBezTo>
                  <a:pt x="785204" y="349130"/>
                  <a:pt x="800232" y="334211"/>
                  <a:pt x="818769" y="334211"/>
                </a:cubicBezTo>
                <a:close/>
                <a:moveTo>
                  <a:pt x="6403488" y="333721"/>
                </a:moveTo>
                <a:cubicBezTo>
                  <a:pt x="6422298" y="333721"/>
                  <a:pt x="6437547" y="348860"/>
                  <a:pt x="6437547" y="367534"/>
                </a:cubicBezTo>
                <a:cubicBezTo>
                  <a:pt x="6437547" y="386209"/>
                  <a:pt x="6422299" y="401347"/>
                  <a:pt x="6403488" y="401347"/>
                </a:cubicBezTo>
                <a:cubicBezTo>
                  <a:pt x="6384678" y="401347"/>
                  <a:pt x="6369430" y="386209"/>
                  <a:pt x="6369430" y="367534"/>
                </a:cubicBezTo>
                <a:cubicBezTo>
                  <a:pt x="6369430" y="348860"/>
                  <a:pt x="6384678" y="333721"/>
                  <a:pt x="6403488" y="333721"/>
                </a:cubicBezTo>
                <a:close/>
                <a:moveTo>
                  <a:pt x="3949679" y="333558"/>
                </a:moveTo>
                <a:cubicBezTo>
                  <a:pt x="3968583" y="333558"/>
                  <a:pt x="3983907" y="348770"/>
                  <a:pt x="3983907" y="367535"/>
                </a:cubicBezTo>
                <a:cubicBezTo>
                  <a:pt x="3983907" y="386299"/>
                  <a:pt x="3968583" y="401511"/>
                  <a:pt x="3949679" y="401511"/>
                </a:cubicBezTo>
                <a:cubicBezTo>
                  <a:pt x="3930777" y="401511"/>
                  <a:pt x="3915451" y="386299"/>
                  <a:pt x="3915451" y="367535"/>
                </a:cubicBezTo>
                <a:cubicBezTo>
                  <a:pt x="3915451" y="348770"/>
                  <a:pt x="3930777" y="333558"/>
                  <a:pt x="3949679" y="333558"/>
                </a:cubicBezTo>
                <a:close/>
                <a:moveTo>
                  <a:pt x="1241947" y="333558"/>
                </a:moveTo>
                <a:cubicBezTo>
                  <a:pt x="1260848" y="333558"/>
                  <a:pt x="1276170" y="348770"/>
                  <a:pt x="1276170" y="367535"/>
                </a:cubicBezTo>
                <a:cubicBezTo>
                  <a:pt x="1276170" y="386299"/>
                  <a:pt x="1260848" y="401511"/>
                  <a:pt x="1241947" y="401511"/>
                </a:cubicBezTo>
                <a:cubicBezTo>
                  <a:pt x="1223046" y="401511"/>
                  <a:pt x="1207724" y="386299"/>
                  <a:pt x="1207724" y="367535"/>
                </a:cubicBezTo>
                <a:cubicBezTo>
                  <a:pt x="1207724" y="348770"/>
                  <a:pt x="1223046" y="333558"/>
                  <a:pt x="1241947" y="333558"/>
                </a:cubicBezTo>
                <a:close/>
                <a:moveTo>
                  <a:pt x="734198" y="333558"/>
                </a:moveTo>
                <a:cubicBezTo>
                  <a:pt x="753099" y="333558"/>
                  <a:pt x="768421" y="348770"/>
                  <a:pt x="768421" y="367535"/>
                </a:cubicBezTo>
                <a:cubicBezTo>
                  <a:pt x="768421" y="386299"/>
                  <a:pt x="753099" y="401511"/>
                  <a:pt x="734198" y="401511"/>
                </a:cubicBezTo>
                <a:cubicBezTo>
                  <a:pt x="715297" y="401511"/>
                  <a:pt x="699976" y="386299"/>
                  <a:pt x="699976" y="367535"/>
                </a:cubicBezTo>
                <a:cubicBezTo>
                  <a:pt x="699976" y="348770"/>
                  <a:pt x="715297" y="333558"/>
                  <a:pt x="734198" y="333558"/>
                </a:cubicBezTo>
                <a:close/>
                <a:moveTo>
                  <a:pt x="649628" y="333231"/>
                </a:moveTo>
                <a:cubicBezTo>
                  <a:pt x="668711" y="333231"/>
                  <a:pt x="684180" y="348589"/>
                  <a:pt x="684180" y="367534"/>
                </a:cubicBezTo>
                <a:cubicBezTo>
                  <a:pt x="684180" y="386479"/>
                  <a:pt x="668711" y="401837"/>
                  <a:pt x="649628" y="401837"/>
                </a:cubicBezTo>
                <a:cubicBezTo>
                  <a:pt x="630546" y="401837"/>
                  <a:pt x="615076" y="386479"/>
                  <a:pt x="615076" y="367534"/>
                </a:cubicBezTo>
                <a:cubicBezTo>
                  <a:pt x="615076" y="348589"/>
                  <a:pt x="630546" y="333231"/>
                  <a:pt x="649628" y="333231"/>
                </a:cubicBezTo>
                <a:close/>
                <a:moveTo>
                  <a:pt x="11142081" y="333068"/>
                </a:moveTo>
                <a:cubicBezTo>
                  <a:pt x="11161255" y="333068"/>
                  <a:pt x="11176797" y="348499"/>
                  <a:pt x="11176797" y="367535"/>
                </a:cubicBezTo>
                <a:cubicBezTo>
                  <a:pt x="11176797" y="386570"/>
                  <a:pt x="11161254" y="402001"/>
                  <a:pt x="11142081" y="402001"/>
                </a:cubicBezTo>
                <a:cubicBezTo>
                  <a:pt x="11122907" y="402001"/>
                  <a:pt x="11107364" y="386570"/>
                  <a:pt x="11107364" y="367535"/>
                </a:cubicBezTo>
                <a:cubicBezTo>
                  <a:pt x="11107364" y="348499"/>
                  <a:pt x="11122908" y="333068"/>
                  <a:pt x="11142081" y="333068"/>
                </a:cubicBezTo>
                <a:close/>
                <a:moveTo>
                  <a:pt x="1326517" y="332904"/>
                </a:moveTo>
                <a:cubicBezTo>
                  <a:pt x="1345782" y="332904"/>
                  <a:pt x="1361399" y="348408"/>
                  <a:pt x="1361399" y="367534"/>
                </a:cubicBezTo>
                <a:cubicBezTo>
                  <a:pt x="1361399" y="386659"/>
                  <a:pt x="1345782" y="402164"/>
                  <a:pt x="1326517" y="402164"/>
                </a:cubicBezTo>
                <a:cubicBezTo>
                  <a:pt x="1307253" y="402164"/>
                  <a:pt x="1291637" y="386660"/>
                  <a:pt x="1291637" y="367534"/>
                </a:cubicBezTo>
                <a:cubicBezTo>
                  <a:pt x="1291637" y="348408"/>
                  <a:pt x="1307253" y="332904"/>
                  <a:pt x="1326517" y="332904"/>
                </a:cubicBezTo>
                <a:close/>
                <a:moveTo>
                  <a:pt x="1411088" y="332414"/>
                </a:moveTo>
                <a:cubicBezTo>
                  <a:pt x="1430625" y="332414"/>
                  <a:pt x="1446463" y="348138"/>
                  <a:pt x="1446463" y="367534"/>
                </a:cubicBezTo>
                <a:cubicBezTo>
                  <a:pt x="1446463" y="386930"/>
                  <a:pt x="1430625" y="402654"/>
                  <a:pt x="1411088" y="402654"/>
                </a:cubicBezTo>
                <a:cubicBezTo>
                  <a:pt x="1391551" y="402654"/>
                  <a:pt x="1375713" y="386930"/>
                  <a:pt x="1375713" y="367534"/>
                </a:cubicBezTo>
                <a:cubicBezTo>
                  <a:pt x="1375713" y="348138"/>
                  <a:pt x="1391551" y="332414"/>
                  <a:pt x="1411088" y="332414"/>
                </a:cubicBezTo>
                <a:close/>
                <a:moveTo>
                  <a:pt x="10719062" y="332087"/>
                </a:moveTo>
                <a:cubicBezTo>
                  <a:pt x="10738781" y="332087"/>
                  <a:pt x="10754765" y="347957"/>
                  <a:pt x="10754765" y="367534"/>
                </a:cubicBezTo>
                <a:cubicBezTo>
                  <a:pt x="10754765" y="387110"/>
                  <a:pt x="10738780" y="402980"/>
                  <a:pt x="10719062" y="402980"/>
                </a:cubicBezTo>
                <a:cubicBezTo>
                  <a:pt x="10699343" y="402980"/>
                  <a:pt x="10683358" y="387110"/>
                  <a:pt x="10683358" y="367534"/>
                </a:cubicBezTo>
                <a:cubicBezTo>
                  <a:pt x="10683358" y="347957"/>
                  <a:pt x="10699344" y="332087"/>
                  <a:pt x="10719062" y="332087"/>
                </a:cubicBezTo>
                <a:close/>
                <a:moveTo>
                  <a:pt x="1495822" y="332087"/>
                </a:moveTo>
                <a:cubicBezTo>
                  <a:pt x="1515541" y="332087"/>
                  <a:pt x="1531526" y="347957"/>
                  <a:pt x="1531526" y="367534"/>
                </a:cubicBezTo>
                <a:cubicBezTo>
                  <a:pt x="1531526" y="387110"/>
                  <a:pt x="1515541" y="402980"/>
                  <a:pt x="1495822" y="402980"/>
                </a:cubicBezTo>
                <a:cubicBezTo>
                  <a:pt x="1476103" y="402980"/>
                  <a:pt x="1460118" y="387110"/>
                  <a:pt x="1460118" y="367534"/>
                </a:cubicBezTo>
                <a:cubicBezTo>
                  <a:pt x="1460118" y="347957"/>
                  <a:pt x="1476103" y="332087"/>
                  <a:pt x="1495822" y="332087"/>
                </a:cubicBezTo>
                <a:close/>
                <a:moveTo>
                  <a:pt x="564895" y="331924"/>
                </a:moveTo>
                <a:cubicBezTo>
                  <a:pt x="584704" y="331924"/>
                  <a:pt x="600762" y="347867"/>
                  <a:pt x="600762" y="367534"/>
                </a:cubicBezTo>
                <a:cubicBezTo>
                  <a:pt x="600762" y="387201"/>
                  <a:pt x="584704" y="403144"/>
                  <a:pt x="564895" y="403144"/>
                </a:cubicBezTo>
                <a:cubicBezTo>
                  <a:pt x="545085" y="403144"/>
                  <a:pt x="529026" y="387201"/>
                  <a:pt x="529026" y="367534"/>
                </a:cubicBezTo>
                <a:cubicBezTo>
                  <a:pt x="529026" y="347867"/>
                  <a:pt x="545085" y="331924"/>
                  <a:pt x="564895" y="331924"/>
                </a:cubicBezTo>
                <a:close/>
                <a:moveTo>
                  <a:pt x="1580392" y="331597"/>
                </a:moveTo>
                <a:cubicBezTo>
                  <a:pt x="1600383" y="331597"/>
                  <a:pt x="1616589" y="347686"/>
                  <a:pt x="1616589" y="367534"/>
                </a:cubicBezTo>
                <a:cubicBezTo>
                  <a:pt x="1616589" y="387381"/>
                  <a:pt x="1600383" y="403470"/>
                  <a:pt x="1580392" y="403470"/>
                </a:cubicBezTo>
                <a:cubicBezTo>
                  <a:pt x="1560400" y="403470"/>
                  <a:pt x="1544195" y="387381"/>
                  <a:pt x="1544195" y="367534"/>
                </a:cubicBezTo>
                <a:cubicBezTo>
                  <a:pt x="1544195" y="347686"/>
                  <a:pt x="1560400" y="331597"/>
                  <a:pt x="1580392" y="331597"/>
                </a:cubicBezTo>
                <a:close/>
                <a:moveTo>
                  <a:pt x="8942091" y="331271"/>
                </a:moveTo>
                <a:cubicBezTo>
                  <a:pt x="8962265" y="331271"/>
                  <a:pt x="8978618" y="347507"/>
                  <a:pt x="8978618" y="367534"/>
                </a:cubicBezTo>
                <a:cubicBezTo>
                  <a:pt x="8978618" y="387562"/>
                  <a:pt x="8962264" y="403798"/>
                  <a:pt x="8942091" y="403798"/>
                </a:cubicBezTo>
                <a:cubicBezTo>
                  <a:pt x="8921918" y="403798"/>
                  <a:pt x="8905565" y="387562"/>
                  <a:pt x="8905565" y="367534"/>
                </a:cubicBezTo>
                <a:cubicBezTo>
                  <a:pt x="8905565" y="347507"/>
                  <a:pt x="8921919" y="331271"/>
                  <a:pt x="8942091" y="331271"/>
                </a:cubicBezTo>
                <a:close/>
                <a:moveTo>
                  <a:pt x="6318918" y="331271"/>
                </a:moveTo>
                <a:cubicBezTo>
                  <a:pt x="6339091" y="331271"/>
                  <a:pt x="6355444" y="347507"/>
                  <a:pt x="6355444" y="367534"/>
                </a:cubicBezTo>
                <a:cubicBezTo>
                  <a:pt x="6355444" y="387562"/>
                  <a:pt x="6339091" y="403798"/>
                  <a:pt x="6318918" y="403798"/>
                </a:cubicBezTo>
                <a:cubicBezTo>
                  <a:pt x="6298744" y="403798"/>
                  <a:pt x="6282391" y="387562"/>
                  <a:pt x="6282391" y="367534"/>
                </a:cubicBezTo>
                <a:cubicBezTo>
                  <a:pt x="6282391" y="347507"/>
                  <a:pt x="6298744" y="331271"/>
                  <a:pt x="6318918" y="331271"/>
                </a:cubicBezTo>
                <a:close/>
                <a:moveTo>
                  <a:pt x="4034261" y="331271"/>
                </a:moveTo>
                <a:cubicBezTo>
                  <a:pt x="4054429" y="331271"/>
                  <a:pt x="4070783" y="347507"/>
                  <a:pt x="4070783" y="367534"/>
                </a:cubicBezTo>
                <a:cubicBezTo>
                  <a:pt x="4070783" y="387562"/>
                  <a:pt x="4054429" y="403798"/>
                  <a:pt x="4034261" y="403798"/>
                </a:cubicBezTo>
                <a:cubicBezTo>
                  <a:pt x="4014084" y="403798"/>
                  <a:pt x="3997729" y="387562"/>
                  <a:pt x="3997729" y="367534"/>
                </a:cubicBezTo>
                <a:cubicBezTo>
                  <a:pt x="3997729" y="347507"/>
                  <a:pt x="4014084" y="331271"/>
                  <a:pt x="4034261" y="331271"/>
                </a:cubicBezTo>
                <a:close/>
                <a:moveTo>
                  <a:pt x="2257307" y="330454"/>
                </a:moveTo>
                <a:cubicBezTo>
                  <a:pt x="2277935" y="330454"/>
                  <a:pt x="2294656" y="347055"/>
                  <a:pt x="2294656" y="367534"/>
                </a:cubicBezTo>
                <a:cubicBezTo>
                  <a:pt x="2294656" y="388013"/>
                  <a:pt x="2277935" y="404614"/>
                  <a:pt x="2257307" y="404614"/>
                </a:cubicBezTo>
                <a:cubicBezTo>
                  <a:pt x="2236679" y="404614"/>
                  <a:pt x="2219956" y="388013"/>
                  <a:pt x="2219956" y="367534"/>
                </a:cubicBezTo>
                <a:cubicBezTo>
                  <a:pt x="2219956" y="347055"/>
                  <a:pt x="2236679" y="330454"/>
                  <a:pt x="2257307" y="330454"/>
                </a:cubicBezTo>
                <a:close/>
                <a:moveTo>
                  <a:pt x="8518907" y="330291"/>
                </a:moveTo>
                <a:cubicBezTo>
                  <a:pt x="8539626" y="330291"/>
                  <a:pt x="8556421" y="346965"/>
                  <a:pt x="8556421" y="367535"/>
                </a:cubicBezTo>
                <a:cubicBezTo>
                  <a:pt x="8556421" y="388104"/>
                  <a:pt x="8539626" y="404778"/>
                  <a:pt x="8518907" y="404778"/>
                </a:cubicBezTo>
                <a:cubicBezTo>
                  <a:pt x="8498189" y="404778"/>
                  <a:pt x="8481393" y="388104"/>
                  <a:pt x="8481393" y="367535"/>
                </a:cubicBezTo>
                <a:cubicBezTo>
                  <a:pt x="8481393" y="346965"/>
                  <a:pt x="8498189" y="330291"/>
                  <a:pt x="8518907" y="330291"/>
                </a:cubicBezTo>
                <a:close/>
                <a:moveTo>
                  <a:pt x="5642054" y="329637"/>
                </a:moveTo>
                <a:cubicBezTo>
                  <a:pt x="5663134" y="329637"/>
                  <a:pt x="5680224" y="346604"/>
                  <a:pt x="5680224" y="367534"/>
                </a:cubicBezTo>
                <a:cubicBezTo>
                  <a:pt x="5680224" y="388464"/>
                  <a:pt x="5663134" y="405431"/>
                  <a:pt x="5642054" y="405431"/>
                </a:cubicBezTo>
                <a:cubicBezTo>
                  <a:pt x="5620973" y="405431"/>
                  <a:pt x="5603884" y="388464"/>
                  <a:pt x="5603884" y="367534"/>
                </a:cubicBezTo>
                <a:cubicBezTo>
                  <a:pt x="5603884" y="346604"/>
                  <a:pt x="5620973" y="329637"/>
                  <a:pt x="5642054" y="329637"/>
                </a:cubicBezTo>
                <a:close/>
                <a:moveTo>
                  <a:pt x="5557324" y="329311"/>
                </a:moveTo>
                <a:cubicBezTo>
                  <a:pt x="5578586" y="329311"/>
                  <a:pt x="5595823" y="346424"/>
                  <a:pt x="5595823" y="367535"/>
                </a:cubicBezTo>
                <a:cubicBezTo>
                  <a:pt x="5595823" y="388645"/>
                  <a:pt x="5578586" y="405758"/>
                  <a:pt x="5557324" y="405758"/>
                </a:cubicBezTo>
                <a:cubicBezTo>
                  <a:pt x="5536061" y="405758"/>
                  <a:pt x="5518825" y="388645"/>
                  <a:pt x="5518825" y="367535"/>
                </a:cubicBezTo>
                <a:cubicBezTo>
                  <a:pt x="5518825" y="346424"/>
                  <a:pt x="5536061" y="329311"/>
                  <a:pt x="5557324" y="329311"/>
                </a:cubicBezTo>
                <a:close/>
                <a:moveTo>
                  <a:pt x="480324" y="329311"/>
                </a:moveTo>
                <a:cubicBezTo>
                  <a:pt x="501588" y="329311"/>
                  <a:pt x="518825" y="346424"/>
                  <a:pt x="518825" y="367535"/>
                </a:cubicBezTo>
                <a:cubicBezTo>
                  <a:pt x="518825" y="388645"/>
                  <a:pt x="501588" y="405758"/>
                  <a:pt x="480324" y="405758"/>
                </a:cubicBezTo>
                <a:cubicBezTo>
                  <a:pt x="459062" y="405758"/>
                  <a:pt x="441824" y="388645"/>
                  <a:pt x="441824" y="367535"/>
                </a:cubicBezTo>
                <a:cubicBezTo>
                  <a:pt x="441824" y="346424"/>
                  <a:pt x="459062" y="329311"/>
                  <a:pt x="480324" y="329311"/>
                </a:cubicBezTo>
                <a:close/>
                <a:moveTo>
                  <a:pt x="6234346" y="329147"/>
                </a:moveTo>
                <a:cubicBezTo>
                  <a:pt x="6255701" y="329147"/>
                  <a:pt x="6273012" y="346333"/>
                  <a:pt x="6273012" y="367534"/>
                </a:cubicBezTo>
                <a:cubicBezTo>
                  <a:pt x="6273012" y="388734"/>
                  <a:pt x="6255701" y="405921"/>
                  <a:pt x="6234346" y="405921"/>
                </a:cubicBezTo>
                <a:cubicBezTo>
                  <a:pt x="6212992" y="405921"/>
                  <a:pt x="6195681" y="388734"/>
                  <a:pt x="6195681" y="367534"/>
                </a:cubicBezTo>
                <a:cubicBezTo>
                  <a:pt x="6195681" y="346333"/>
                  <a:pt x="6212992" y="329147"/>
                  <a:pt x="6234346" y="329147"/>
                </a:cubicBezTo>
                <a:close/>
                <a:moveTo>
                  <a:pt x="1664963" y="329147"/>
                </a:moveTo>
                <a:cubicBezTo>
                  <a:pt x="1686316" y="329147"/>
                  <a:pt x="1703627" y="346333"/>
                  <a:pt x="1703627" y="367534"/>
                </a:cubicBezTo>
                <a:cubicBezTo>
                  <a:pt x="1703627" y="388734"/>
                  <a:pt x="1686316" y="405921"/>
                  <a:pt x="1664963" y="405921"/>
                </a:cubicBezTo>
                <a:cubicBezTo>
                  <a:pt x="1643608" y="405921"/>
                  <a:pt x="1626297" y="388734"/>
                  <a:pt x="1626297" y="367534"/>
                </a:cubicBezTo>
                <a:cubicBezTo>
                  <a:pt x="1626297" y="346333"/>
                  <a:pt x="1643608" y="329147"/>
                  <a:pt x="1664963" y="329147"/>
                </a:cubicBezTo>
                <a:close/>
                <a:moveTo>
                  <a:pt x="5472758" y="328004"/>
                </a:moveTo>
                <a:cubicBezTo>
                  <a:pt x="5494747" y="328004"/>
                  <a:pt x="5512573" y="345702"/>
                  <a:pt x="5512573" y="367534"/>
                </a:cubicBezTo>
                <a:cubicBezTo>
                  <a:pt x="5512573" y="389366"/>
                  <a:pt x="5494748" y="407065"/>
                  <a:pt x="5472758" y="407065"/>
                </a:cubicBezTo>
                <a:cubicBezTo>
                  <a:pt x="5450769" y="407065"/>
                  <a:pt x="5432943" y="389366"/>
                  <a:pt x="5432943" y="367534"/>
                </a:cubicBezTo>
                <a:cubicBezTo>
                  <a:pt x="5432943" y="345702"/>
                  <a:pt x="5450769" y="328004"/>
                  <a:pt x="5472758" y="328004"/>
                </a:cubicBezTo>
                <a:close/>
                <a:moveTo>
                  <a:pt x="10888204" y="326044"/>
                </a:moveTo>
                <a:cubicBezTo>
                  <a:pt x="10911285" y="326044"/>
                  <a:pt x="10929995" y="344620"/>
                  <a:pt x="10929995" y="367535"/>
                </a:cubicBezTo>
                <a:cubicBezTo>
                  <a:pt x="10929995" y="378992"/>
                  <a:pt x="10925317" y="389364"/>
                  <a:pt x="10917755" y="396872"/>
                </a:cubicBezTo>
                <a:lnTo>
                  <a:pt x="10901824" y="403424"/>
                </a:lnTo>
                <a:lnTo>
                  <a:pt x="10908121" y="404686"/>
                </a:lnTo>
                <a:cubicBezTo>
                  <a:pt x="10917304" y="408542"/>
                  <a:pt x="10925117" y="414984"/>
                  <a:pt x="10930634" y="423092"/>
                </a:cubicBezTo>
                <a:lnTo>
                  <a:pt x="10931342" y="425393"/>
                </a:lnTo>
                <a:lnTo>
                  <a:pt x="10935825" y="414649"/>
                </a:lnTo>
                <a:cubicBezTo>
                  <a:pt x="10940574" y="409934"/>
                  <a:pt x="10946229" y="406119"/>
                  <a:pt x="10952508" y="403482"/>
                </a:cubicBezTo>
                <a:lnTo>
                  <a:pt x="10957716" y="402438"/>
                </a:lnTo>
                <a:lnTo>
                  <a:pt x="10943619" y="396641"/>
                </a:lnTo>
                <a:cubicBezTo>
                  <a:pt x="10936116" y="389192"/>
                  <a:pt x="10931475" y="378901"/>
                  <a:pt x="10931475" y="367534"/>
                </a:cubicBezTo>
                <a:cubicBezTo>
                  <a:pt x="10931475" y="344800"/>
                  <a:pt x="10950039" y="326370"/>
                  <a:pt x="10972938" y="326370"/>
                </a:cubicBezTo>
                <a:cubicBezTo>
                  <a:pt x="10995838" y="326370"/>
                  <a:pt x="11014401" y="344800"/>
                  <a:pt x="11014401" y="367534"/>
                </a:cubicBezTo>
                <a:cubicBezTo>
                  <a:pt x="11014401" y="378901"/>
                  <a:pt x="11009760" y="389192"/>
                  <a:pt x="11002257" y="396641"/>
                </a:cubicBezTo>
                <a:lnTo>
                  <a:pt x="10988160" y="402438"/>
                </a:lnTo>
                <a:lnTo>
                  <a:pt x="10993368" y="403482"/>
                </a:lnTo>
                <a:cubicBezTo>
                  <a:pt x="11002788" y="407437"/>
                  <a:pt x="11010802" y="414044"/>
                  <a:pt x="11016461" y="422361"/>
                </a:cubicBezTo>
                <a:lnTo>
                  <a:pt x="11018232" y="428116"/>
                </a:lnTo>
                <a:lnTo>
                  <a:pt x="11022839" y="417074"/>
                </a:lnTo>
                <a:cubicBezTo>
                  <a:pt x="11027275" y="412670"/>
                  <a:pt x="11032558" y="409105"/>
                  <a:pt x="11038424" y="406642"/>
                </a:cubicBezTo>
                <a:lnTo>
                  <a:pt x="11051902" y="403941"/>
                </a:lnTo>
                <a:lnTo>
                  <a:pt x="11029937" y="394908"/>
                </a:lnTo>
                <a:cubicBezTo>
                  <a:pt x="11022880" y="387903"/>
                  <a:pt x="11018515" y="378224"/>
                  <a:pt x="11018515" y="367534"/>
                </a:cubicBezTo>
                <a:cubicBezTo>
                  <a:pt x="11018515" y="346153"/>
                  <a:pt x="11035974" y="328820"/>
                  <a:pt x="11057510" y="328820"/>
                </a:cubicBezTo>
                <a:cubicBezTo>
                  <a:pt x="11079045" y="328820"/>
                  <a:pt x="11096504" y="346153"/>
                  <a:pt x="11096504" y="367534"/>
                </a:cubicBezTo>
                <a:cubicBezTo>
                  <a:pt x="11096504" y="378224"/>
                  <a:pt x="11092139" y="387903"/>
                  <a:pt x="11085083" y="394908"/>
                </a:cubicBezTo>
                <a:lnTo>
                  <a:pt x="11063117" y="403941"/>
                </a:lnTo>
                <a:lnTo>
                  <a:pt x="11076594" y="406642"/>
                </a:lnTo>
                <a:cubicBezTo>
                  <a:pt x="11085393" y="410337"/>
                  <a:pt x="11092879" y="416509"/>
                  <a:pt x="11098166" y="424278"/>
                </a:cubicBezTo>
                <a:lnTo>
                  <a:pt x="11103188" y="440601"/>
                </a:lnTo>
                <a:lnTo>
                  <a:pt x="11111365" y="421001"/>
                </a:lnTo>
                <a:cubicBezTo>
                  <a:pt x="11119226" y="413198"/>
                  <a:pt x="11130085" y="408371"/>
                  <a:pt x="11142080" y="408371"/>
                </a:cubicBezTo>
                <a:cubicBezTo>
                  <a:pt x="11166070" y="408371"/>
                  <a:pt x="11185518" y="427678"/>
                  <a:pt x="11185518" y="451495"/>
                </a:cubicBezTo>
                <a:cubicBezTo>
                  <a:pt x="11185518" y="463403"/>
                  <a:pt x="11180656" y="474184"/>
                  <a:pt x="11172796" y="481988"/>
                </a:cubicBezTo>
                <a:lnTo>
                  <a:pt x="11153830" y="489787"/>
                </a:lnTo>
                <a:lnTo>
                  <a:pt x="11160909" y="491206"/>
                </a:lnTo>
                <a:cubicBezTo>
                  <a:pt x="11169590" y="494851"/>
                  <a:pt x="11176976" y="500940"/>
                  <a:pt x="11182192" y="508605"/>
                </a:cubicBezTo>
                <a:lnTo>
                  <a:pt x="11188010" y="527515"/>
                </a:lnTo>
                <a:lnTo>
                  <a:pt x="11196984" y="506003"/>
                </a:lnTo>
                <a:cubicBezTo>
                  <a:pt x="11204577" y="498465"/>
                  <a:pt x="11215066" y="493803"/>
                  <a:pt x="11226652" y="493803"/>
                </a:cubicBezTo>
                <a:cubicBezTo>
                  <a:pt x="11249823" y="493803"/>
                  <a:pt x="11268608" y="512452"/>
                  <a:pt x="11268608" y="535457"/>
                </a:cubicBezTo>
                <a:cubicBezTo>
                  <a:pt x="11268608" y="558462"/>
                  <a:pt x="11249823" y="577111"/>
                  <a:pt x="11226652" y="577111"/>
                </a:cubicBezTo>
                <a:cubicBezTo>
                  <a:pt x="11215066" y="577111"/>
                  <a:pt x="11204577" y="572449"/>
                  <a:pt x="11196984" y="564911"/>
                </a:cubicBezTo>
                <a:lnTo>
                  <a:pt x="11187575" y="542357"/>
                </a:lnTo>
                <a:lnTo>
                  <a:pt x="11176285" y="569415"/>
                </a:lnTo>
                <a:cubicBezTo>
                  <a:pt x="11167531" y="578106"/>
                  <a:pt x="11155438" y="583481"/>
                  <a:pt x="11142080" y="583481"/>
                </a:cubicBezTo>
                <a:cubicBezTo>
                  <a:pt x="11128722" y="583481"/>
                  <a:pt x="11116629" y="578106"/>
                  <a:pt x="11107875" y="569415"/>
                </a:cubicBezTo>
                <a:lnTo>
                  <a:pt x="11102839" y="557344"/>
                </a:lnTo>
                <a:lnTo>
                  <a:pt x="11096020" y="573689"/>
                </a:lnTo>
                <a:cubicBezTo>
                  <a:pt x="11086164" y="583474"/>
                  <a:pt x="11072549" y="589525"/>
                  <a:pt x="11057510" y="589525"/>
                </a:cubicBezTo>
                <a:cubicBezTo>
                  <a:pt x="11042471" y="589525"/>
                  <a:pt x="11028856" y="583474"/>
                  <a:pt x="11019000" y="573689"/>
                </a:cubicBezTo>
                <a:lnTo>
                  <a:pt x="11017363" y="569765"/>
                </a:lnTo>
                <a:lnTo>
                  <a:pt x="11014473" y="576692"/>
                </a:lnTo>
                <a:cubicBezTo>
                  <a:pt x="11003843" y="587245"/>
                  <a:pt x="10989158" y="593772"/>
                  <a:pt x="10972938" y="593772"/>
                </a:cubicBezTo>
                <a:cubicBezTo>
                  <a:pt x="10956718" y="593772"/>
                  <a:pt x="10942034" y="587245"/>
                  <a:pt x="10931404" y="576692"/>
                </a:cubicBezTo>
                <a:lnTo>
                  <a:pt x="10929749" y="572724"/>
                </a:lnTo>
                <a:lnTo>
                  <a:pt x="10928575" y="575538"/>
                </a:lnTo>
                <a:cubicBezTo>
                  <a:pt x="10918243" y="585795"/>
                  <a:pt x="10903970" y="592139"/>
                  <a:pt x="10888204" y="592139"/>
                </a:cubicBezTo>
                <a:cubicBezTo>
                  <a:pt x="10872438" y="592139"/>
                  <a:pt x="10858165" y="585795"/>
                  <a:pt x="10847833" y="575538"/>
                </a:cubicBezTo>
                <a:lnTo>
                  <a:pt x="10843286" y="564640"/>
                </a:lnTo>
                <a:lnTo>
                  <a:pt x="10840282" y="571842"/>
                </a:lnTo>
                <a:cubicBezTo>
                  <a:pt x="10830903" y="581153"/>
                  <a:pt x="10817946" y="586912"/>
                  <a:pt x="10803633" y="586912"/>
                </a:cubicBezTo>
                <a:cubicBezTo>
                  <a:pt x="10789322" y="586912"/>
                  <a:pt x="10776364" y="581153"/>
                  <a:pt x="10766985" y="571842"/>
                </a:cubicBezTo>
                <a:lnTo>
                  <a:pt x="10758633" y="551822"/>
                </a:lnTo>
                <a:lnTo>
                  <a:pt x="10751871" y="568029"/>
                </a:lnTo>
                <a:cubicBezTo>
                  <a:pt x="10743475" y="576365"/>
                  <a:pt x="10731876" y="581521"/>
                  <a:pt x="10719063" y="581521"/>
                </a:cubicBezTo>
                <a:cubicBezTo>
                  <a:pt x="10706250" y="581521"/>
                  <a:pt x="10694650" y="576365"/>
                  <a:pt x="10686254" y="568029"/>
                </a:cubicBezTo>
                <a:lnTo>
                  <a:pt x="10673569" y="537626"/>
                </a:lnTo>
                <a:lnTo>
                  <a:pt x="10662716" y="563641"/>
                </a:lnTo>
                <a:cubicBezTo>
                  <a:pt x="10655450" y="570853"/>
                  <a:pt x="10645414" y="575314"/>
                  <a:pt x="10634328" y="575314"/>
                </a:cubicBezTo>
                <a:cubicBezTo>
                  <a:pt x="10612155" y="575314"/>
                  <a:pt x="10594181" y="557470"/>
                  <a:pt x="10594181" y="535457"/>
                </a:cubicBezTo>
                <a:cubicBezTo>
                  <a:pt x="10594181" y="513445"/>
                  <a:pt x="10612155" y="495600"/>
                  <a:pt x="10634328" y="495600"/>
                </a:cubicBezTo>
                <a:cubicBezTo>
                  <a:pt x="10645414" y="495600"/>
                  <a:pt x="10655450" y="500061"/>
                  <a:pt x="10662716" y="507274"/>
                </a:cubicBezTo>
                <a:lnTo>
                  <a:pt x="10673569" y="533288"/>
                </a:lnTo>
                <a:lnTo>
                  <a:pt x="10686254" y="502884"/>
                </a:lnTo>
                <a:cubicBezTo>
                  <a:pt x="10690452" y="498716"/>
                  <a:pt x="10695451" y="495343"/>
                  <a:pt x="10701002" y="493012"/>
                </a:cubicBezTo>
                <a:lnTo>
                  <a:pt x="10713187" y="490569"/>
                </a:lnTo>
                <a:lnTo>
                  <a:pt x="10689511" y="480834"/>
                </a:lnTo>
                <a:cubicBezTo>
                  <a:pt x="10681948" y="473325"/>
                  <a:pt x="10677271" y="462953"/>
                  <a:pt x="10677271" y="451496"/>
                </a:cubicBezTo>
                <a:cubicBezTo>
                  <a:pt x="10677271" y="428581"/>
                  <a:pt x="10695982" y="410005"/>
                  <a:pt x="10719063" y="410005"/>
                </a:cubicBezTo>
                <a:cubicBezTo>
                  <a:pt x="10730603" y="410005"/>
                  <a:pt x="10741051" y="414649"/>
                  <a:pt x="10748614" y="422157"/>
                </a:cubicBezTo>
                <a:lnTo>
                  <a:pt x="10758879" y="446763"/>
                </a:lnTo>
                <a:lnTo>
                  <a:pt x="10770591" y="418691"/>
                </a:lnTo>
                <a:cubicBezTo>
                  <a:pt x="10774819" y="414494"/>
                  <a:pt x="10779853" y="411097"/>
                  <a:pt x="10785444" y="408749"/>
                </a:cubicBezTo>
                <a:lnTo>
                  <a:pt x="10800963" y="405639"/>
                </a:lnTo>
                <a:lnTo>
                  <a:pt x="10775711" y="395254"/>
                </a:lnTo>
                <a:cubicBezTo>
                  <a:pt x="10768565" y="388160"/>
                  <a:pt x="10764145" y="378359"/>
                  <a:pt x="10764145" y="367534"/>
                </a:cubicBezTo>
                <a:cubicBezTo>
                  <a:pt x="10764145" y="345882"/>
                  <a:pt x="10781824" y="328330"/>
                  <a:pt x="10803633" y="328330"/>
                </a:cubicBezTo>
                <a:cubicBezTo>
                  <a:pt x="10825442" y="328330"/>
                  <a:pt x="10843122" y="345882"/>
                  <a:pt x="10843122" y="367534"/>
                </a:cubicBezTo>
                <a:cubicBezTo>
                  <a:pt x="10843122" y="378359"/>
                  <a:pt x="10838702" y="388160"/>
                  <a:pt x="10831556" y="395254"/>
                </a:cubicBezTo>
                <a:lnTo>
                  <a:pt x="10806303" y="405639"/>
                </a:lnTo>
                <a:lnTo>
                  <a:pt x="10821822" y="408749"/>
                </a:lnTo>
                <a:cubicBezTo>
                  <a:pt x="10830208" y="412271"/>
                  <a:pt x="10837342" y="418153"/>
                  <a:pt x="10842381" y="425557"/>
                </a:cubicBezTo>
                <a:lnTo>
                  <a:pt x="10844704" y="433110"/>
                </a:lnTo>
                <a:lnTo>
                  <a:pt x="10852021" y="415573"/>
                </a:lnTo>
                <a:cubicBezTo>
                  <a:pt x="10856651" y="410977"/>
                  <a:pt x="10862164" y="407257"/>
                  <a:pt x="10868286" y="404686"/>
                </a:cubicBezTo>
                <a:lnTo>
                  <a:pt x="10874584" y="403424"/>
                </a:lnTo>
                <a:lnTo>
                  <a:pt x="10858653" y="396872"/>
                </a:lnTo>
                <a:cubicBezTo>
                  <a:pt x="10851091" y="389364"/>
                  <a:pt x="10846413" y="378992"/>
                  <a:pt x="10846413" y="367535"/>
                </a:cubicBezTo>
                <a:cubicBezTo>
                  <a:pt x="10846413" y="344620"/>
                  <a:pt x="10865124" y="326044"/>
                  <a:pt x="10888204" y="326044"/>
                </a:cubicBezTo>
                <a:close/>
                <a:moveTo>
                  <a:pt x="8772784" y="324410"/>
                </a:moveTo>
                <a:cubicBezTo>
                  <a:pt x="8784779" y="324410"/>
                  <a:pt x="8795638" y="329237"/>
                  <a:pt x="8803499" y="337040"/>
                </a:cubicBezTo>
                <a:lnTo>
                  <a:pt x="8816221" y="367532"/>
                </a:lnTo>
                <a:lnTo>
                  <a:pt x="8828269" y="338657"/>
                </a:lnTo>
                <a:cubicBezTo>
                  <a:pt x="8835713" y="331267"/>
                  <a:pt x="8845996" y="326697"/>
                  <a:pt x="8857355" y="326697"/>
                </a:cubicBezTo>
                <a:cubicBezTo>
                  <a:pt x="8880073" y="326697"/>
                  <a:pt x="8898489" y="344980"/>
                  <a:pt x="8898489" y="367534"/>
                </a:cubicBezTo>
                <a:cubicBezTo>
                  <a:pt x="8898489" y="378811"/>
                  <a:pt x="8893885" y="389020"/>
                  <a:pt x="8886441" y="396410"/>
                </a:cubicBezTo>
                <a:lnTo>
                  <a:pt x="8862161" y="406394"/>
                </a:lnTo>
                <a:lnTo>
                  <a:pt x="8875415" y="409051"/>
                </a:lnTo>
                <a:cubicBezTo>
                  <a:pt x="8883741" y="412547"/>
                  <a:pt x="8890826" y="418388"/>
                  <a:pt x="8895829" y="425740"/>
                </a:cubicBezTo>
                <a:lnTo>
                  <a:pt x="8902217" y="446502"/>
                </a:lnTo>
                <a:lnTo>
                  <a:pt x="8912422" y="422041"/>
                </a:lnTo>
                <a:cubicBezTo>
                  <a:pt x="8920015" y="414503"/>
                  <a:pt x="8930504" y="409841"/>
                  <a:pt x="8942090" y="409841"/>
                </a:cubicBezTo>
                <a:cubicBezTo>
                  <a:pt x="8965262" y="409841"/>
                  <a:pt x="8984046" y="428490"/>
                  <a:pt x="8984046" y="451495"/>
                </a:cubicBezTo>
                <a:cubicBezTo>
                  <a:pt x="8984046" y="462997"/>
                  <a:pt x="8979350" y="473411"/>
                  <a:pt x="8971757" y="480949"/>
                </a:cubicBezTo>
                <a:lnTo>
                  <a:pt x="8950101" y="489854"/>
                </a:lnTo>
                <a:lnTo>
                  <a:pt x="8960599" y="491959"/>
                </a:lnTo>
                <a:cubicBezTo>
                  <a:pt x="8969133" y="495542"/>
                  <a:pt x="8976393" y="501528"/>
                  <a:pt x="8981520" y="509062"/>
                </a:cubicBezTo>
                <a:lnTo>
                  <a:pt x="8987127" y="527286"/>
                </a:lnTo>
                <a:lnTo>
                  <a:pt x="8996296" y="505310"/>
                </a:lnTo>
                <a:cubicBezTo>
                  <a:pt x="9004067" y="497595"/>
                  <a:pt x="9014803" y="492823"/>
                  <a:pt x="9026662" y="492823"/>
                </a:cubicBezTo>
                <a:cubicBezTo>
                  <a:pt x="9050379" y="492823"/>
                  <a:pt x="9069605" y="511911"/>
                  <a:pt x="9069605" y="535457"/>
                </a:cubicBezTo>
                <a:cubicBezTo>
                  <a:pt x="9069605" y="559003"/>
                  <a:pt x="9050379" y="578091"/>
                  <a:pt x="9026662" y="578091"/>
                </a:cubicBezTo>
                <a:cubicBezTo>
                  <a:pt x="9014803" y="578091"/>
                  <a:pt x="9004067" y="573319"/>
                  <a:pt x="8996296" y="565604"/>
                </a:cubicBezTo>
                <a:lnTo>
                  <a:pt x="8986679" y="542556"/>
                </a:lnTo>
                <a:lnTo>
                  <a:pt x="8975714" y="568838"/>
                </a:lnTo>
                <a:cubicBezTo>
                  <a:pt x="8967109" y="577381"/>
                  <a:pt x="8955221" y="582665"/>
                  <a:pt x="8942090" y="582665"/>
                </a:cubicBezTo>
                <a:cubicBezTo>
                  <a:pt x="8928959" y="582665"/>
                  <a:pt x="8917071" y="577381"/>
                  <a:pt x="8908467" y="568838"/>
                </a:cubicBezTo>
                <a:lnTo>
                  <a:pt x="8902026" y="553401"/>
                </a:lnTo>
                <a:lnTo>
                  <a:pt x="8894236" y="572072"/>
                </a:lnTo>
                <a:cubicBezTo>
                  <a:pt x="8884798" y="581442"/>
                  <a:pt x="8871758" y="587238"/>
                  <a:pt x="8857356" y="587238"/>
                </a:cubicBezTo>
                <a:cubicBezTo>
                  <a:pt x="8842953" y="587238"/>
                  <a:pt x="8829914" y="581442"/>
                  <a:pt x="8820475" y="572072"/>
                </a:cubicBezTo>
                <a:lnTo>
                  <a:pt x="8816305" y="562076"/>
                </a:lnTo>
                <a:lnTo>
                  <a:pt x="8811411" y="573805"/>
                </a:lnTo>
                <a:cubicBezTo>
                  <a:pt x="8801526" y="583619"/>
                  <a:pt x="8787870" y="589689"/>
                  <a:pt x="8772785" y="589689"/>
                </a:cubicBezTo>
                <a:cubicBezTo>
                  <a:pt x="8757700" y="589689"/>
                  <a:pt x="8744044" y="583619"/>
                  <a:pt x="8734159" y="573805"/>
                </a:cubicBezTo>
                <a:lnTo>
                  <a:pt x="8731569" y="567597"/>
                </a:lnTo>
                <a:lnTo>
                  <a:pt x="8728352" y="575306"/>
                </a:lnTo>
                <a:cubicBezTo>
                  <a:pt x="8718080" y="585505"/>
                  <a:pt x="8703888" y="591812"/>
                  <a:pt x="8688213" y="591812"/>
                </a:cubicBezTo>
                <a:cubicBezTo>
                  <a:pt x="8672538" y="591812"/>
                  <a:pt x="8658347" y="585505"/>
                  <a:pt x="8648075" y="575306"/>
                </a:cubicBezTo>
                <a:lnTo>
                  <a:pt x="8645928" y="570161"/>
                </a:lnTo>
                <a:lnTo>
                  <a:pt x="8643782" y="575306"/>
                </a:lnTo>
                <a:cubicBezTo>
                  <a:pt x="8633509" y="585505"/>
                  <a:pt x="8619318" y="591812"/>
                  <a:pt x="8603643" y="591812"/>
                </a:cubicBezTo>
                <a:cubicBezTo>
                  <a:pt x="8587968" y="591812"/>
                  <a:pt x="8573777" y="585505"/>
                  <a:pt x="8563504" y="575306"/>
                </a:cubicBezTo>
                <a:lnTo>
                  <a:pt x="8558561" y="563458"/>
                </a:lnTo>
                <a:lnTo>
                  <a:pt x="8555208" y="571495"/>
                </a:lnTo>
                <a:cubicBezTo>
                  <a:pt x="8545918" y="580718"/>
                  <a:pt x="8533084" y="586422"/>
                  <a:pt x="8518908" y="586422"/>
                </a:cubicBezTo>
                <a:cubicBezTo>
                  <a:pt x="8504732" y="586422"/>
                  <a:pt x="8491898" y="580718"/>
                  <a:pt x="8482609" y="571495"/>
                </a:cubicBezTo>
                <a:lnTo>
                  <a:pt x="8473496" y="549655"/>
                </a:lnTo>
                <a:lnTo>
                  <a:pt x="8466216" y="567105"/>
                </a:lnTo>
                <a:cubicBezTo>
                  <a:pt x="8458057" y="575204"/>
                  <a:pt x="8446787" y="580214"/>
                  <a:pt x="8434337" y="580214"/>
                </a:cubicBezTo>
                <a:cubicBezTo>
                  <a:pt x="8421888" y="580214"/>
                  <a:pt x="8410617" y="575205"/>
                  <a:pt x="8402459" y="567105"/>
                </a:cubicBezTo>
                <a:lnTo>
                  <a:pt x="8389419" y="535851"/>
                </a:lnTo>
                <a:lnTo>
                  <a:pt x="8377921" y="563409"/>
                </a:lnTo>
                <a:cubicBezTo>
                  <a:pt x="8370716" y="570562"/>
                  <a:pt x="8360761" y="574987"/>
                  <a:pt x="8349766" y="574987"/>
                </a:cubicBezTo>
                <a:cubicBezTo>
                  <a:pt x="8327776" y="574987"/>
                  <a:pt x="8309949" y="557288"/>
                  <a:pt x="8309949" y="535456"/>
                </a:cubicBezTo>
                <a:cubicBezTo>
                  <a:pt x="8309949" y="513624"/>
                  <a:pt x="8327775" y="495926"/>
                  <a:pt x="8349766" y="495926"/>
                </a:cubicBezTo>
                <a:cubicBezTo>
                  <a:pt x="8360761" y="495926"/>
                  <a:pt x="8370715" y="500350"/>
                  <a:pt x="8377921" y="507504"/>
                </a:cubicBezTo>
                <a:lnTo>
                  <a:pt x="8389420" y="535063"/>
                </a:lnTo>
                <a:lnTo>
                  <a:pt x="8402459" y="503808"/>
                </a:lnTo>
                <a:cubicBezTo>
                  <a:pt x="8410617" y="495708"/>
                  <a:pt x="8421888" y="490699"/>
                  <a:pt x="8434337" y="490699"/>
                </a:cubicBezTo>
                <a:cubicBezTo>
                  <a:pt x="8446787" y="490699"/>
                  <a:pt x="8458057" y="495708"/>
                  <a:pt x="8466216" y="503808"/>
                </a:cubicBezTo>
                <a:lnTo>
                  <a:pt x="8473497" y="521259"/>
                </a:lnTo>
                <a:lnTo>
                  <a:pt x="8482609" y="499419"/>
                </a:lnTo>
                <a:lnTo>
                  <a:pt x="8496833" y="489898"/>
                </a:lnTo>
                <a:lnTo>
                  <a:pt x="8486914" y="483259"/>
                </a:lnTo>
                <a:lnTo>
                  <a:pt x="8473743" y="451692"/>
                </a:lnTo>
                <a:lnTo>
                  <a:pt x="8462259" y="479216"/>
                </a:lnTo>
                <a:cubicBezTo>
                  <a:pt x="8455114" y="486311"/>
                  <a:pt x="8445242" y="490699"/>
                  <a:pt x="8434337" y="490699"/>
                </a:cubicBezTo>
                <a:cubicBezTo>
                  <a:pt x="8412529" y="490699"/>
                  <a:pt x="8394849" y="473147"/>
                  <a:pt x="8394849" y="451496"/>
                </a:cubicBezTo>
                <a:cubicBezTo>
                  <a:pt x="8394849" y="429844"/>
                  <a:pt x="8412529" y="412292"/>
                  <a:pt x="8434337" y="412292"/>
                </a:cubicBezTo>
                <a:cubicBezTo>
                  <a:pt x="8445242" y="412292"/>
                  <a:pt x="8455114" y="416680"/>
                  <a:pt x="8462259" y="423774"/>
                </a:cubicBezTo>
                <a:lnTo>
                  <a:pt x="8473743" y="451299"/>
                </a:lnTo>
                <a:lnTo>
                  <a:pt x="8486914" y="419731"/>
                </a:lnTo>
                <a:cubicBezTo>
                  <a:pt x="8495102" y="411602"/>
                  <a:pt x="8506413" y="406574"/>
                  <a:pt x="8518908" y="406574"/>
                </a:cubicBezTo>
                <a:cubicBezTo>
                  <a:pt x="8531403" y="406574"/>
                  <a:pt x="8542715" y="411602"/>
                  <a:pt x="8550903" y="419731"/>
                </a:cubicBezTo>
                <a:lnTo>
                  <a:pt x="8559301" y="439860"/>
                </a:lnTo>
                <a:lnTo>
                  <a:pt x="8568856" y="416959"/>
                </a:lnTo>
                <a:cubicBezTo>
                  <a:pt x="8573307" y="412540"/>
                  <a:pt x="8578608" y="408963"/>
                  <a:pt x="8584493" y="406492"/>
                </a:cubicBezTo>
                <a:lnTo>
                  <a:pt x="8594829" y="404420"/>
                </a:lnTo>
                <a:lnTo>
                  <a:pt x="8574790" y="396179"/>
                </a:lnTo>
                <a:cubicBezTo>
                  <a:pt x="8567406" y="388848"/>
                  <a:pt x="8562839" y="378721"/>
                  <a:pt x="8562839" y="367534"/>
                </a:cubicBezTo>
                <a:cubicBezTo>
                  <a:pt x="8562839" y="345161"/>
                  <a:pt x="8581108" y="327024"/>
                  <a:pt x="8603643" y="327024"/>
                </a:cubicBezTo>
                <a:cubicBezTo>
                  <a:pt x="8626179" y="327024"/>
                  <a:pt x="8644447" y="345161"/>
                  <a:pt x="8644447" y="367534"/>
                </a:cubicBezTo>
                <a:cubicBezTo>
                  <a:pt x="8644447" y="378721"/>
                  <a:pt x="8639880" y="388848"/>
                  <a:pt x="8632496" y="396179"/>
                </a:cubicBezTo>
                <a:lnTo>
                  <a:pt x="8612456" y="404420"/>
                </a:lnTo>
                <a:lnTo>
                  <a:pt x="8622791" y="406492"/>
                </a:lnTo>
                <a:cubicBezTo>
                  <a:pt x="8631620" y="410199"/>
                  <a:pt x="8639131" y="416392"/>
                  <a:pt x="8644436" y="424187"/>
                </a:cubicBezTo>
                <a:lnTo>
                  <a:pt x="8646344" y="430387"/>
                </a:lnTo>
                <a:lnTo>
                  <a:pt x="8652380" y="415920"/>
                </a:lnTo>
                <a:cubicBezTo>
                  <a:pt x="8656965" y="411367"/>
                  <a:pt x="8662425" y="407683"/>
                  <a:pt x="8668488" y="405137"/>
                </a:cubicBezTo>
                <a:lnTo>
                  <a:pt x="8673794" y="404074"/>
                </a:lnTo>
                <a:lnTo>
                  <a:pt x="8657965" y="397565"/>
                </a:lnTo>
                <a:cubicBezTo>
                  <a:pt x="8650223" y="389879"/>
                  <a:pt x="8645435" y="379262"/>
                  <a:pt x="8645435" y="367534"/>
                </a:cubicBezTo>
                <a:cubicBezTo>
                  <a:pt x="8645435" y="344078"/>
                  <a:pt x="8664588" y="325063"/>
                  <a:pt x="8688214" y="325063"/>
                </a:cubicBezTo>
                <a:cubicBezTo>
                  <a:pt x="8700027" y="325063"/>
                  <a:pt x="8710722" y="329817"/>
                  <a:pt x="8718463" y="337502"/>
                </a:cubicBezTo>
                <a:lnTo>
                  <a:pt x="8730170" y="365562"/>
                </a:lnTo>
                <a:lnTo>
                  <a:pt x="8742069" y="337040"/>
                </a:lnTo>
                <a:cubicBezTo>
                  <a:pt x="8749930" y="329237"/>
                  <a:pt x="8760789" y="324410"/>
                  <a:pt x="8772784" y="324410"/>
                </a:cubicBezTo>
                <a:close/>
                <a:moveTo>
                  <a:pt x="311184" y="323757"/>
                </a:moveTo>
                <a:cubicBezTo>
                  <a:pt x="323360" y="323757"/>
                  <a:pt x="334384" y="328657"/>
                  <a:pt x="342364" y="336579"/>
                </a:cubicBezTo>
                <a:lnTo>
                  <a:pt x="354785" y="366351"/>
                </a:lnTo>
                <a:lnTo>
                  <a:pt x="366435" y="338426"/>
                </a:lnTo>
                <a:cubicBezTo>
                  <a:pt x="373938" y="330977"/>
                  <a:pt x="384304" y="326370"/>
                  <a:pt x="395754" y="326370"/>
                </a:cubicBezTo>
                <a:cubicBezTo>
                  <a:pt x="418653" y="326370"/>
                  <a:pt x="437216" y="344800"/>
                  <a:pt x="437216" y="367534"/>
                </a:cubicBezTo>
                <a:cubicBezTo>
                  <a:pt x="437216" y="378901"/>
                  <a:pt x="432575" y="389192"/>
                  <a:pt x="425072" y="396641"/>
                </a:cubicBezTo>
                <a:lnTo>
                  <a:pt x="402955" y="405736"/>
                </a:lnTo>
                <a:lnTo>
                  <a:pt x="414236" y="407998"/>
                </a:lnTo>
                <a:cubicBezTo>
                  <a:pt x="422770" y="411581"/>
                  <a:pt x="430030" y="417567"/>
                  <a:pt x="435158" y="425101"/>
                </a:cubicBezTo>
                <a:lnTo>
                  <a:pt x="440275" y="441735"/>
                </a:lnTo>
                <a:lnTo>
                  <a:pt x="449118" y="420540"/>
                </a:lnTo>
                <a:cubicBezTo>
                  <a:pt x="457098" y="412618"/>
                  <a:pt x="468121" y="407718"/>
                  <a:pt x="480298" y="407718"/>
                </a:cubicBezTo>
                <a:cubicBezTo>
                  <a:pt x="492474" y="407718"/>
                  <a:pt x="503498" y="412618"/>
                  <a:pt x="511478" y="420540"/>
                </a:cubicBezTo>
                <a:lnTo>
                  <a:pt x="524064" y="450707"/>
                </a:lnTo>
                <a:lnTo>
                  <a:pt x="535783" y="422618"/>
                </a:lnTo>
                <a:cubicBezTo>
                  <a:pt x="543227" y="415229"/>
                  <a:pt x="553510" y="410658"/>
                  <a:pt x="564869" y="410658"/>
                </a:cubicBezTo>
                <a:cubicBezTo>
                  <a:pt x="587586" y="410658"/>
                  <a:pt x="606002" y="428941"/>
                  <a:pt x="606002" y="451495"/>
                </a:cubicBezTo>
                <a:cubicBezTo>
                  <a:pt x="606002" y="462772"/>
                  <a:pt x="601398" y="472981"/>
                  <a:pt x="593955" y="480371"/>
                </a:cubicBezTo>
                <a:lnTo>
                  <a:pt x="570200" y="490139"/>
                </a:lnTo>
                <a:lnTo>
                  <a:pt x="583032" y="492711"/>
                </a:lnTo>
                <a:cubicBezTo>
                  <a:pt x="591417" y="496233"/>
                  <a:pt x="598552" y="502115"/>
                  <a:pt x="603591" y="509519"/>
                </a:cubicBezTo>
                <a:lnTo>
                  <a:pt x="609057" y="527286"/>
                </a:lnTo>
                <a:lnTo>
                  <a:pt x="618515" y="504617"/>
                </a:lnTo>
                <a:cubicBezTo>
                  <a:pt x="626465" y="496725"/>
                  <a:pt x="637448" y="491843"/>
                  <a:pt x="649579" y="491843"/>
                </a:cubicBezTo>
                <a:cubicBezTo>
                  <a:pt x="661710" y="491843"/>
                  <a:pt x="672692" y="496725"/>
                  <a:pt x="680642" y="504617"/>
                </a:cubicBezTo>
                <a:lnTo>
                  <a:pt x="692357" y="532697"/>
                </a:lnTo>
                <a:lnTo>
                  <a:pt x="703783" y="505310"/>
                </a:lnTo>
                <a:cubicBezTo>
                  <a:pt x="711554" y="497595"/>
                  <a:pt x="722290" y="492823"/>
                  <a:pt x="734148" y="492823"/>
                </a:cubicBezTo>
                <a:cubicBezTo>
                  <a:pt x="746007" y="492823"/>
                  <a:pt x="756743" y="497595"/>
                  <a:pt x="764515" y="505310"/>
                </a:cubicBezTo>
                <a:lnTo>
                  <a:pt x="776516" y="534076"/>
                </a:lnTo>
                <a:lnTo>
                  <a:pt x="788470" y="505425"/>
                </a:lnTo>
                <a:cubicBezTo>
                  <a:pt x="796211" y="497739"/>
                  <a:pt x="806906" y="492986"/>
                  <a:pt x="818719" y="492986"/>
                </a:cubicBezTo>
                <a:cubicBezTo>
                  <a:pt x="830532" y="492986"/>
                  <a:pt x="841227" y="497739"/>
                  <a:pt x="848968" y="505425"/>
                </a:cubicBezTo>
                <a:lnTo>
                  <a:pt x="861251" y="534865"/>
                </a:lnTo>
                <a:lnTo>
                  <a:pt x="873437" y="505656"/>
                </a:lnTo>
                <a:cubicBezTo>
                  <a:pt x="881119" y="498030"/>
                  <a:pt x="891731" y="493313"/>
                  <a:pt x="903454" y="493313"/>
                </a:cubicBezTo>
                <a:cubicBezTo>
                  <a:pt x="915176" y="493313"/>
                  <a:pt x="925788" y="498030"/>
                  <a:pt x="933470" y="505656"/>
                </a:cubicBezTo>
                <a:lnTo>
                  <a:pt x="945739" y="535063"/>
                </a:lnTo>
                <a:lnTo>
                  <a:pt x="958008" y="505656"/>
                </a:lnTo>
                <a:cubicBezTo>
                  <a:pt x="965689" y="498030"/>
                  <a:pt x="976302" y="493313"/>
                  <a:pt x="988024" y="493313"/>
                </a:cubicBezTo>
                <a:cubicBezTo>
                  <a:pt x="999746" y="493313"/>
                  <a:pt x="1010359" y="498030"/>
                  <a:pt x="1018041" y="505656"/>
                </a:cubicBezTo>
                <a:lnTo>
                  <a:pt x="1030392" y="535259"/>
                </a:lnTo>
                <a:lnTo>
                  <a:pt x="1042694" y="505771"/>
                </a:lnTo>
                <a:cubicBezTo>
                  <a:pt x="1050346" y="498174"/>
                  <a:pt x="1060918" y="493476"/>
                  <a:pt x="1072594" y="493476"/>
                </a:cubicBezTo>
                <a:cubicBezTo>
                  <a:pt x="1095948" y="493476"/>
                  <a:pt x="1114880" y="512271"/>
                  <a:pt x="1114880" y="535457"/>
                </a:cubicBezTo>
                <a:cubicBezTo>
                  <a:pt x="1114880" y="558642"/>
                  <a:pt x="1095948" y="577437"/>
                  <a:pt x="1072594" y="577437"/>
                </a:cubicBezTo>
                <a:cubicBezTo>
                  <a:pt x="1060918" y="577437"/>
                  <a:pt x="1050346" y="572739"/>
                  <a:pt x="1042694" y="565142"/>
                </a:cubicBezTo>
                <a:lnTo>
                  <a:pt x="1030392" y="535655"/>
                </a:lnTo>
                <a:lnTo>
                  <a:pt x="1018041" y="565257"/>
                </a:lnTo>
                <a:cubicBezTo>
                  <a:pt x="1010359" y="572884"/>
                  <a:pt x="999746" y="577601"/>
                  <a:pt x="988024" y="577601"/>
                </a:cubicBezTo>
                <a:cubicBezTo>
                  <a:pt x="976302" y="577601"/>
                  <a:pt x="965689" y="572884"/>
                  <a:pt x="958008" y="565257"/>
                </a:cubicBezTo>
                <a:lnTo>
                  <a:pt x="945739" y="535852"/>
                </a:lnTo>
                <a:lnTo>
                  <a:pt x="933470" y="565257"/>
                </a:lnTo>
                <a:cubicBezTo>
                  <a:pt x="925788" y="572884"/>
                  <a:pt x="915176" y="577601"/>
                  <a:pt x="903454" y="577601"/>
                </a:cubicBezTo>
                <a:cubicBezTo>
                  <a:pt x="891731" y="577601"/>
                  <a:pt x="881119" y="572884"/>
                  <a:pt x="873437" y="565257"/>
                </a:cubicBezTo>
                <a:lnTo>
                  <a:pt x="861251" y="536050"/>
                </a:lnTo>
                <a:lnTo>
                  <a:pt x="848968" y="565488"/>
                </a:lnTo>
                <a:cubicBezTo>
                  <a:pt x="841227" y="573174"/>
                  <a:pt x="830532" y="577927"/>
                  <a:pt x="818719" y="577927"/>
                </a:cubicBezTo>
                <a:cubicBezTo>
                  <a:pt x="806906" y="577927"/>
                  <a:pt x="796211" y="573174"/>
                  <a:pt x="788470" y="565488"/>
                </a:cubicBezTo>
                <a:lnTo>
                  <a:pt x="776516" y="536838"/>
                </a:lnTo>
                <a:lnTo>
                  <a:pt x="764515" y="565604"/>
                </a:lnTo>
                <a:cubicBezTo>
                  <a:pt x="756743" y="573319"/>
                  <a:pt x="746007" y="578091"/>
                  <a:pt x="734148" y="578091"/>
                </a:cubicBezTo>
                <a:cubicBezTo>
                  <a:pt x="722290" y="578091"/>
                  <a:pt x="711554" y="573319"/>
                  <a:pt x="703783" y="565604"/>
                </a:cubicBezTo>
                <a:lnTo>
                  <a:pt x="692357" y="538217"/>
                </a:lnTo>
                <a:lnTo>
                  <a:pt x="680642" y="566297"/>
                </a:lnTo>
                <a:cubicBezTo>
                  <a:pt x="672692" y="574190"/>
                  <a:pt x="661710" y="579071"/>
                  <a:pt x="649579" y="579071"/>
                </a:cubicBezTo>
                <a:cubicBezTo>
                  <a:pt x="637447" y="579071"/>
                  <a:pt x="626465" y="574190"/>
                  <a:pt x="618515" y="566297"/>
                </a:cubicBezTo>
                <a:lnTo>
                  <a:pt x="608609" y="542556"/>
                </a:lnTo>
                <a:lnTo>
                  <a:pt x="597885" y="568261"/>
                </a:lnTo>
                <a:cubicBezTo>
                  <a:pt x="589429" y="576656"/>
                  <a:pt x="577747" y="581848"/>
                  <a:pt x="564843" y="581848"/>
                </a:cubicBezTo>
                <a:cubicBezTo>
                  <a:pt x="551940" y="581848"/>
                  <a:pt x="540258" y="576656"/>
                  <a:pt x="531802" y="568261"/>
                </a:cubicBezTo>
                <a:lnTo>
                  <a:pt x="524203" y="550049"/>
                </a:lnTo>
                <a:lnTo>
                  <a:pt x="515641" y="570571"/>
                </a:lnTo>
                <a:cubicBezTo>
                  <a:pt x="506590" y="579557"/>
                  <a:pt x="494085" y="585115"/>
                  <a:pt x="480272" y="585115"/>
                </a:cubicBezTo>
                <a:cubicBezTo>
                  <a:pt x="466461" y="585115"/>
                  <a:pt x="453956" y="579557"/>
                  <a:pt x="444905" y="570571"/>
                </a:cubicBezTo>
                <a:lnTo>
                  <a:pt x="439633" y="557936"/>
                </a:lnTo>
                <a:lnTo>
                  <a:pt x="433398" y="572881"/>
                </a:lnTo>
                <a:cubicBezTo>
                  <a:pt x="423751" y="582459"/>
                  <a:pt x="410424" y="588382"/>
                  <a:pt x="395703" y="588382"/>
                </a:cubicBezTo>
                <a:cubicBezTo>
                  <a:pt x="380982" y="588382"/>
                  <a:pt x="367655" y="582459"/>
                  <a:pt x="358008" y="572881"/>
                </a:cubicBezTo>
                <a:lnTo>
                  <a:pt x="354816" y="565231"/>
                </a:lnTo>
                <a:lnTo>
                  <a:pt x="350805" y="574844"/>
                </a:lnTo>
                <a:cubicBezTo>
                  <a:pt x="340652" y="584924"/>
                  <a:pt x="326626" y="591159"/>
                  <a:pt x="311132" y="591159"/>
                </a:cubicBezTo>
                <a:cubicBezTo>
                  <a:pt x="295639" y="591159"/>
                  <a:pt x="281613" y="584924"/>
                  <a:pt x="271459" y="574844"/>
                </a:cubicBezTo>
                <a:lnTo>
                  <a:pt x="269834" y="570949"/>
                </a:lnTo>
                <a:lnTo>
                  <a:pt x="267583" y="576346"/>
                </a:lnTo>
                <a:cubicBezTo>
                  <a:pt x="257043" y="586810"/>
                  <a:pt x="242482" y="593282"/>
                  <a:pt x="226398" y="593282"/>
                </a:cubicBezTo>
                <a:cubicBezTo>
                  <a:pt x="210314" y="593282"/>
                  <a:pt x="195752" y="586810"/>
                  <a:pt x="185212" y="576346"/>
                </a:cubicBezTo>
                <a:lnTo>
                  <a:pt x="184442" y="574499"/>
                </a:lnTo>
                <a:lnTo>
                  <a:pt x="183478" y="576808"/>
                </a:lnTo>
                <a:cubicBezTo>
                  <a:pt x="172819" y="587391"/>
                  <a:pt x="158093" y="593936"/>
                  <a:pt x="141827" y="593936"/>
                </a:cubicBezTo>
                <a:cubicBezTo>
                  <a:pt x="125561" y="593936"/>
                  <a:pt x="110836" y="587391"/>
                  <a:pt x="100176" y="576808"/>
                </a:cubicBezTo>
                <a:lnTo>
                  <a:pt x="98720" y="573317"/>
                </a:lnTo>
                <a:lnTo>
                  <a:pt x="97746" y="575652"/>
                </a:lnTo>
                <a:cubicBezTo>
                  <a:pt x="87384" y="585939"/>
                  <a:pt x="73070" y="592302"/>
                  <a:pt x="57258" y="592302"/>
                </a:cubicBezTo>
                <a:cubicBezTo>
                  <a:pt x="25635" y="592302"/>
                  <a:pt x="0" y="566851"/>
                  <a:pt x="0" y="535456"/>
                </a:cubicBezTo>
                <a:cubicBezTo>
                  <a:pt x="0" y="519759"/>
                  <a:pt x="6409" y="505547"/>
                  <a:pt x="16771" y="495260"/>
                </a:cubicBezTo>
                <a:lnTo>
                  <a:pt x="26817" y="488536"/>
                </a:lnTo>
                <a:lnTo>
                  <a:pt x="22730" y="485800"/>
                </a:lnTo>
                <a:cubicBezTo>
                  <a:pt x="13887" y="477021"/>
                  <a:pt x="8418" y="464892"/>
                  <a:pt x="8418" y="451496"/>
                </a:cubicBezTo>
                <a:cubicBezTo>
                  <a:pt x="8418" y="431400"/>
                  <a:pt x="20724" y="414158"/>
                  <a:pt x="38263" y="406793"/>
                </a:cubicBezTo>
                <a:lnTo>
                  <a:pt x="51161" y="404208"/>
                </a:lnTo>
                <a:lnTo>
                  <a:pt x="29388" y="395254"/>
                </a:lnTo>
                <a:cubicBezTo>
                  <a:pt x="22242" y="388160"/>
                  <a:pt x="17822" y="378359"/>
                  <a:pt x="17822" y="367534"/>
                </a:cubicBezTo>
                <a:cubicBezTo>
                  <a:pt x="17822" y="345882"/>
                  <a:pt x="35502" y="328330"/>
                  <a:pt x="57310" y="328330"/>
                </a:cubicBezTo>
                <a:cubicBezTo>
                  <a:pt x="79119" y="328330"/>
                  <a:pt x="96799" y="345882"/>
                  <a:pt x="96799" y="367534"/>
                </a:cubicBezTo>
                <a:cubicBezTo>
                  <a:pt x="96799" y="378359"/>
                  <a:pt x="92379" y="388160"/>
                  <a:pt x="85233" y="395254"/>
                </a:cubicBezTo>
                <a:lnTo>
                  <a:pt x="63442" y="404215"/>
                </a:lnTo>
                <a:lnTo>
                  <a:pt x="76306" y="406793"/>
                </a:lnTo>
                <a:cubicBezTo>
                  <a:pt x="85075" y="410476"/>
                  <a:pt x="92536" y="416628"/>
                  <a:pt x="97805" y="424371"/>
                </a:cubicBezTo>
                <a:lnTo>
                  <a:pt x="99097" y="428569"/>
                </a:lnTo>
                <a:lnTo>
                  <a:pt x="104856" y="414764"/>
                </a:lnTo>
                <a:cubicBezTo>
                  <a:pt x="109590" y="410064"/>
                  <a:pt x="115227" y="406260"/>
                  <a:pt x="121487" y="403632"/>
                </a:cubicBezTo>
                <a:lnTo>
                  <a:pt x="125579" y="402812"/>
                </a:lnTo>
                <a:lnTo>
                  <a:pt x="111980" y="397219"/>
                </a:lnTo>
                <a:cubicBezTo>
                  <a:pt x="104328" y="389622"/>
                  <a:pt x="99595" y="379127"/>
                  <a:pt x="99595" y="367535"/>
                </a:cubicBezTo>
                <a:cubicBezTo>
                  <a:pt x="99595" y="344349"/>
                  <a:pt x="118526" y="325554"/>
                  <a:pt x="141879" y="325554"/>
                </a:cubicBezTo>
                <a:cubicBezTo>
                  <a:pt x="153556" y="325554"/>
                  <a:pt x="164128" y="330252"/>
                  <a:pt x="171780" y="337849"/>
                </a:cubicBezTo>
                <a:lnTo>
                  <a:pt x="183589" y="366153"/>
                </a:lnTo>
                <a:lnTo>
                  <a:pt x="195735" y="337040"/>
                </a:lnTo>
                <a:cubicBezTo>
                  <a:pt x="203596" y="329237"/>
                  <a:pt x="214455" y="324410"/>
                  <a:pt x="226450" y="324410"/>
                </a:cubicBezTo>
                <a:cubicBezTo>
                  <a:pt x="238445" y="324410"/>
                  <a:pt x="249304" y="329237"/>
                  <a:pt x="257164" y="337040"/>
                </a:cubicBezTo>
                <a:lnTo>
                  <a:pt x="268488" y="364182"/>
                </a:lnTo>
                <a:lnTo>
                  <a:pt x="280004" y="336579"/>
                </a:lnTo>
                <a:cubicBezTo>
                  <a:pt x="287984" y="328657"/>
                  <a:pt x="299008" y="323757"/>
                  <a:pt x="311184" y="323757"/>
                </a:cubicBezTo>
                <a:close/>
                <a:moveTo>
                  <a:pt x="1918837" y="322613"/>
                </a:moveTo>
                <a:cubicBezTo>
                  <a:pt x="1931331" y="322613"/>
                  <a:pt x="1942643" y="327641"/>
                  <a:pt x="1950831" y="335770"/>
                </a:cubicBezTo>
                <a:lnTo>
                  <a:pt x="1961698" y="361816"/>
                </a:lnTo>
                <a:lnTo>
                  <a:pt x="1972227" y="336579"/>
                </a:lnTo>
                <a:cubicBezTo>
                  <a:pt x="1980207" y="328657"/>
                  <a:pt x="1991231" y="323757"/>
                  <a:pt x="2003407" y="323757"/>
                </a:cubicBezTo>
                <a:cubicBezTo>
                  <a:pt x="2015584" y="323757"/>
                  <a:pt x="2026607" y="328657"/>
                  <a:pt x="2034588" y="336579"/>
                </a:cubicBezTo>
                <a:lnTo>
                  <a:pt x="2046433" y="364970"/>
                </a:lnTo>
                <a:lnTo>
                  <a:pt x="2057893" y="337502"/>
                </a:lnTo>
                <a:cubicBezTo>
                  <a:pt x="2065635" y="329817"/>
                  <a:pt x="2076329" y="325063"/>
                  <a:pt x="2088142" y="325063"/>
                </a:cubicBezTo>
                <a:cubicBezTo>
                  <a:pt x="2111769" y="325063"/>
                  <a:pt x="2130922" y="344078"/>
                  <a:pt x="2130922" y="367534"/>
                </a:cubicBezTo>
                <a:cubicBezTo>
                  <a:pt x="2130922" y="379262"/>
                  <a:pt x="2126135" y="389879"/>
                  <a:pt x="2118392" y="397565"/>
                </a:cubicBezTo>
                <a:lnTo>
                  <a:pt x="2106028" y="402649"/>
                </a:lnTo>
                <a:lnTo>
                  <a:pt x="2108680" y="403180"/>
                </a:lnTo>
                <a:cubicBezTo>
                  <a:pt x="2118158" y="407160"/>
                  <a:pt x="2126222" y="413809"/>
                  <a:pt x="2131916" y="422178"/>
                </a:cubicBezTo>
                <a:lnTo>
                  <a:pt x="2133812" y="428343"/>
                </a:lnTo>
                <a:lnTo>
                  <a:pt x="2138369" y="417422"/>
                </a:lnTo>
                <a:cubicBezTo>
                  <a:pt x="2142762" y="413061"/>
                  <a:pt x="2147991" y="409533"/>
                  <a:pt x="2153813" y="407095"/>
                </a:cubicBezTo>
                <a:lnTo>
                  <a:pt x="2164449" y="404963"/>
                </a:lnTo>
                <a:lnTo>
                  <a:pt x="2143632" y="396410"/>
                </a:lnTo>
                <a:cubicBezTo>
                  <a:pt x="2136186" y="389020"/>
                  <a:pt x="2131580" y="378811"/>
                  <a:pt x="2131580" y="367534"/>
                </a:cubicBezTo>
                <a:cubicBezTo>
                  <a:pt x="2131580" y="344980"/>
                  <a:pt x="2150020" y="326697"/>
                  <a:pt x="2172737" y="326697"/>
                </a:cubicBezTo>
                <a:cubicBezTo>
                  <a:pt x="2195453" y="326697"/>
                  <a:pt x="2213860" y="344980"/>
                  <a:pt x="2213860" y="367534"/>
                </a:cubicBezTo>
                <a:cubicBezTo>
                  <a:pt x="2213860" y="378811"/>
                  <a:pt x="2209262" y="389020"/>
                  <a:pt x="2201821" y="396410"/>
                </a:cubicBezTo>
                <a:lnTo>
                  <a:pt x="2181005" y="404971"/>
                </a:lnTo>
                <a:lnTo>
                  <a:pt x="2191600" y="407095"/>
                </a:lnTo>
                <a:cubicBezTo>
                  <a:pt x="2200307" y="410752"/>
                  <a:pt x="2207718" y="416862"/>
                  <a:pt x="2212949" y="424553"/>
                </a:cubicBezTo>
                <a:lnTo>
                  <a:pt x="2217890" y="440601"/>
                </a:lnTo>
                <a:lnTo>
                  <a:pt x="2226213" y="420655"/>
                </a:lnTo>
                <a:cubicBezTo>
                  <a:pt x="2234163" y="412762"/>
                  <a:pt x="2245145" y="407881"/>
                  <a:pt x="2257277" y="407881"/>
                </a:cubicBezTo>
                <a:cubicBezTo>
                  <a:pt x="2281539" y="407881"/>
                  <a:pt x="2301207" y="427408"/>
                  <a:pt x="2301207" y="451495"/>
                </a:cubicBezTo>
                <a:cubicBezTo>
                  <a:pt x="2301207" y="463539"/>
                  <a:pt x="2296290" y="474442"/>
                  <a:pt x="2288340" y="482335"/>
                </a:cubicBezTo>
                <a:lnTo>
                  <a:pt x="2273288" y="488524"/>
                </a:lnTo>
                <a:lnTo>
                  <a:pt x="2276907" y="489250"/>
                </a:lnTo>
                <a:cubicBezTo>
                  <a:pt x="2285971" y="493056"/>
                  <a:pt x="2293684" y="499415"/>
                  <a:pt x="2299130" y="507419"/>
                </a:cubicBezTo>
                <a:lnTo>
                  <a:pt x="2302659" y="518889"/>
                </a:lnTo>
                <a:lnTo>
                  <a:pt x="2309240" y="503115"/>
                </a:lnTo>
                <a:cubicBezTo>
                  <a:pt x="2313409" y="498976"/>
                  <a:pt x="2318373" y="495627"/>
                  <a:pt x="2323884" y="493313"/>
                </a:cubicBezTo>
                <a:lnTo>
                  <a:pt x="2340234" y="490036"/>
                </a:lnTo>
                <a:lnTo>
                  <a:pt x="2313924" y="479216"/>
                </a:lnTo>
                <a:cubicBezTo>
                  <a:pt x="2306778" y="472122"/>
                  <a:pt x="2302358" y="462321"/>
                  <a:pt x="2302358" y="451496"/>
                </a:cubicBezTo>
                <a:cubicBezTo>
                  <a:pt x="2302358" y="429844"/>
                  <a:pt x="2320039" y="412292"/>
                  <a:pt x="2341846" y="412292"/>
                </a:cubicBezTo>
                <a:cubicBezTo>
                  <a:pt x="2363655" y="412292"/>
                  <a:pt x="2381335" y="429844"/>
                  <a:pt x="2381335" y="451496"/>
                </a:cubicBezTo>
                <a:cubicBezTo>
                  <a:pt x="2381335" y="462321"/>
                  <a:pt x="2376915" y="472122"/>
                  <a:pt x="2369769" y="479216"/>
                </a:cubicBezTo>
                <a:lnTo>
                  <a:pt x="2343439" y="490044"/>
                </a:lnTo>
                <a:lnTo>
                  <a:pt x="2359748" y="493313"/>
                </a:lnTo>
                <a:cubicBezTo>
                  <a:pt x="2368016" y="496785"/>
                  <a:pt x="2375050" y="502584"/>
                  <a:pt x="2380018" y="509884"/>
                </a:cubicBezTo>
                <a:lnTo>
                  <a:pt x="2386977" y="532505"/>
                </a:lnTo>
                <a:lnTo>
                  <a:pt x="2397697" y="506811"/>
                </a:lnTo>
                <a:cubicBezTo>
                  <a:pt x="2405082" y="499480"/>
                  <a:pt x="2415283" y="494946"/>
                  <a:pt x="2426551" y="494946"/>
                </a:cubicBezTo>
                <a:cubicBezTo>
                  <a:pt x="2449086" y="494946"/>
                  <a:pt x="2467354" y="513083"/>
                  <a:pt x="2467354" y="535456"/>
                </a:cubicBezTo>
                <a:cubicBezTo>
                  <a:pt x="2467354" y="557830"/>
                  <a:pt x="2449086" y="575967"/>
                  <a:pt x="2426551" y="575967"/>
                </a:cubicBezTo>
                <a:cubicBezTo>
                  <a:pt x="2415283" y="575967"/>
                  <a:pt x="2405082" y="571433"/>
                  <a:pt x="2397697" y="564102"/>
                </a:cubicBezTo>
                <a:lnTo>
                  <a:pt x="2386816" y="538020"/>
                </a:lnTo>
                <a:lnTo>
                  <a:pt x="2374392" y="567798"/>
                </a:lnTo>
                <a:cubicBezTo>
                  <a:pt x="2366055" y="576075"/>
                  <a:pt x="2354538" y="581194"/>
                  <a:pt x="2341817" y="581194"/>
                </a:cubicBezTo>
                <a:cubicBezTo>
                  <a:pt x="2329095" y="581194"/>
                  <a:pt x="2317577" y="576075"/>
                  <a:pt x="2309240" y="567798"/>
                </a:cubicBezTo>
                <a:lnTo>
                  <a:pt x="2301752" y="549850"/>
                </a:lnTo>
                <a:lnTo>
                  <a:pt x="2292962" y="570917"/>
                </a:lnTo>
                <a:cubicBezTo>
                  <a:pt x="2283822" y="579992"/>
                  <a:pt x="2271194" y="585605"/>
                  <a:pt x="2257244" y="585605"/>
                </a:cubicBezTo>
                <a:cubicBezTo>
                  <a:pt x="2243296" y="585605"/>
                  <a:pt x="2230668" y="579992"/>
                  <a:pt x="2221522" y="570917"/>
                </a:cubicBezTo>
                <a:lnTo>
                  <a:pt x="2217182" y="560499"/>
                </a:lnTo>
                <a:lnTo>
                  <a:pt x="2211533" y="574035"/>
                </a:lnTo>
                <a:cubicBezTo>
                  <a:pt x="2201588" y="583909"/>
                  <a:pt x="2187851" y="590015"/>
                  <a:pt x="2172675" y="590015"/>
                </a:cubicBezTo>
                <a:cubicBezTo>
                  <a:pt x="2157500" y="590015"/>
                  <a:pt x="2143754" y="583909"/>
                  <a:pt x="2133809" y="574035"/>
                </a:cubicBezTo>
                <a:lnTo>
                  <a:pt x="2132110" y="569963"/>
                </a:lnTo>
                <a:lnTo>
                  <a:pt x="2129400" y="576462"/>
                </a:lnTo>
                <a:cubicBezTo>
                  <a:pt x="2118829" y="586956"/>
                  <a:pt x="2104227" y="593446"/>
                  <a:pt x="2088097" y="593446"/>
                </a:cubicBezTo>
                <a:cubicBezTo>
                  <a:pt x="2071968" y="593446"/>
                  <a:pt x="2057365" y="586956"/>
                  <a:pt x="2046795" y="576462"/>
                </a:cubicBezTo>
                <a:lnTo>
                  <a:pt x="2045894" y="574302"/>
                </a:lnTo>
                <a:lnTo>
                  <a:pt x="2044899" y="576692"/>
                </a:lnTo>
                <a:cubicBezTo>
                  <a:pt x="2034267" y="587245"/>
                  <a:pt x="2019582" y="593772"/>
                  <a:pt x="2003362" y="593772"/>
                </a:cubicBezTo>
                <a:cubicBezTo>
                  <a:pt x="1987142" y="593772"/>
                  <a:pt x="1972457" y="587245"/>
                  <a:pt x="1961828" y="576692"/>
                </a:cubicBezTo>
                <a:lnTo>
                  <a:pt x="1960255" y="572922"/>
                </a:lnTo>
                <a:lnTo>
                  <a:pt x="1959163" y="575538"/>
                </a:lnTo>
                <a:cubicBezTo>
                  <a:pt x="1948831" y="585795"/>
                  <a:pt x="1934558" y="592139"/>
                  <a:pt x="1918792" y="592139"/>
                </a:cubicBezTo>
                <a:cubicBezTo>
                  <a:pt x="1903026" y="592139"/>
                  <a:pt x="1888753" y="585795"/>
                  <a:pt x="1878421" y="575538"/>
                </a:cubicBezTo>
                <a:lnTo>
                  <a:pt x="1875273" y="567992"/>
                </a:lnTo>
                <a:lnTo>
                  <a:pt x="1872847" y="573805"/>
                </a:lnTo>
                <a:cubicBezTo>
                  <a:pt x="1862962" y="583619"/>
                  <a:pt x="1849306" y="589689"/>
                  <a:pt x="1834221" y="589689"/>
                </a:cubicBezTo>
                <a:cubicBezTo>
                  <a:pt x="1819137" y="589689"/>
                  <a:pt x="1805481" y="583619"/>
                  <a:pt x="1795596" y="573805"/>
                </a:cubicBezTo>
                <a:lnTo>
                  <a:pt x="1790373" y="561287"/>
                </a:lnTo>
                <a:lnTo>
                  <a:pt x="1786018" y="571725"/>
                </a:lnTo>
                <a:cubicBezTo>
                  <a:pt x="1776669" y="581007"/>
                  <a:pt x="1763753" y="586748"/>
                  <a:pt x="1749486" y="586748"/>
                </a:cubicBezTo>
                <a:cubicBezTo>
                  <a:pt x="1735220" y="586748"/>
                  <a:pt x="1722304" y="581007"/>
                  <a:pt x="1712955" y="571725"/>
                </a:cubicBezTo>
                <a:lnTo>
                  <a:pt x="1705391" y="553598"/>
                </a:lnTo>
                <a:lnTo>
                  <a:pt x="1698888" y="569185"/>
                </a:lnTo>
                <a:cubicBezTo>
                  <a:pt x="1690194" y="577816"/>
                  <a:pt x="1678183" y="583155"/>
                  <a:pt x="1664916" y="583155"/>
                </a:cubicBezTo>
                <a:cubicBezTo>
                  <a:pt x="1651649" y="583155"/>
                  <a:pt x="1639638" y="577816"/>
                  <a:pt x="1630944" y="569185"/>
                </a:cubicBezTo>
                <a:lnTo>
                  <a:pt x="1620821" y="544923"/>
                </a:lnTo>
                <a:lnTo>
                  <a:pt x="1611759" y="566643"/>
                </a:lnTo>
                <a:cubicBezTo>
                  <a:pt x="1603720" y="574624"/>
                  <a:pt x="1592614" y="579560"/>
                  <a:pt x="1580346" y="579560"/>
                </a:cubicBezTo>
                <a:cubicBezTo>
                  <a:pt x="1568079" y="579560"/>
                  <a:pt x="1556973" y="574624"/>
                  <a:pt x="1548934" y="566643"/>
                </a:cubicBezTo>
                <a:lnTo>
                  <a:pt x="1536992" y="538020"/>
                </a:lnTo>
                <a:lnTo>
                  <a:pt x="1525676" y="565142"/>
                </a:lnTo>
                <a:cubicBezTo>
                  <a:pt x="1518024" y="572739"/>
                  <a:pt x="1507452" y="577437"/>
                  <a:pt x="1495775" y="577437"/>
                </a:cubicBezTo>
                <a:cubicBezTo>
                  <a:pt x="1472422" y="577437"/>
                  <a:pt x="1453490" y="558642"/>
                  <a:pt x="1453490" y="535457"/>
                </a:cubicBezTo>
                <a:cubicBezTo>
                  <a:pt x="1453490" y="512271"/>
                  <a:pt x="1472422" y="493476"/>
                  <a:pt x="1495775" y="493476"/>
                </a:cubicBezTo>
                <a:cubicBezTo>
                  <a:pt x="1507452" y="493476"/>
                  <a:pt x="1518024" y="498174"/>
                  <a:pt x="1525676" y="505771"/>
                </a:cubicBezTo>
                <a:lnTo>
                  <a:pt x="1536991" y="532893"/>
                </a:lnTo>
                <a:lnTo>
                  <a:pt x="1548934" y="504270"/>
                </a:lnTo>
                <a:cubicBezTo>
                  <a:pt x="1556973" y="496288"/>
                  <a:pt x="1568079" y="491352"/>
                  <a:pt x="1580346" y="491352"/>
                </a:cubicBezTo>
                <a:cubicBezTo>
                  <a:pt x="1592614" y="491352"/>
                  <a:pt x="1603720" y="496288"/>
                  <a:pt x="1611759" y="504270"/>
                </a:cubicBezTo>
                <a:lnTo>
                  <a:pt x="1620822" y="525990"/>
                </a:lnTo>
                <a:lnTo>
                  <a:pt x="1630944" y="501729"/>
                </a:lnTo>
                <a:cubicBezTo>
                  <a:pt x="1635291" y="497413"/>
                  <a:pt x="1640467" y="493921"/>
                  <a:pt x="1646215" y="491507"/>
                </a:cubicBezTo>
                <a:lnTo>
                  <a:pt x="1653716" y="490004"/>
                </a:lnTo>
                <a:lnTo>
                  <a:pt x="1634224" y="481988"/>
                </a:lnTo>
                <a:cubicBezTo>
                  <a:pt x="1626364" y="474184"/>
                  <a:pt x="1621502" y="463403"/>
                  <a:pt x="1621502" y="451495"/>
                </a:cubicBezTo>
                <a:cubicBezTo>
                  <a:pt x="1621502" y="427678"/>
                  <a:pt x="1640950" y="408371"/>
                  <a:pt x="1664939" y="408371"/>
                </a:cubicBezTo>
                <a:cubicBezTo>
                  <a:pt x="1676933" y="408371"/>
                  <a:pt x="1687793" y="413198"/>
                  <a:pt x="1695653" y="421001"/>
                </a:cubicBezTo>
                <a:lnTo>
                  <a:pt x="1705332" y="444200"/>
                </a:lnTo>
                <a:lnTo>
                  <a:pt x="1716119" y="418345"/>
                </a:lnTo>
                <a:cubicBezTo>
                  <a:pt x="1720392" y="414103"/>
                  <a:pt x="1725480" y="410670"/>
                  <a:pt x="1731129" y="408298"/>
                </a:cubicBezTo>
                <a:lnTo>
                  <a:pt x="1741512" y="406217"/>
                </a:lnTo>
                <a:lnTo>
                  <a:pt x="1719632" y="397219"/>
                </a:lnTo>
                <a:cubicBezTo>
                  <a:pt x="1711980" y="389622"/>
                  <a:pt x="1707247" y="379127"/>
                  <a:pt x="1707247" y="367535"/>
                </a:cubicBezTo>
                <a:cubicBezTo>
                  <a:pt x="1707247" y="344349"/>
                  <a:pt x="1726179" y="325554"/>
                  <a:pt x="1749532" y="325554"/>
                </a:cubicBezTo>
                <a:cubicBezTo>
                  <a:pt x="1761209" y="325554"/>
                  <a:pt x="1771780" y="330252"/>
                  <a:pt x="1779433" y="337849"/>
                </a:cubicBezTo>
                <a:lnTo>
                  <a:pt x="1790830" y="365167"/>
                </a:lnTo>
                <a:lnTo>
                  <a:pt x="1802854" y="336347"/>
                </a:lnTo>
                <a:cubicBezTo>
                  <a:pt x="1810893" y="328366"/>
                  <a:pt x="1821999" y="323430"/>
                  <a:pt x="1834266" y="323430"/>
                </a:cubicBezTo>
                <a:cubicBezTo>
                  <a:pt x="1846534" y="323430"/>
                  <a:pt x="1857640" y="328366"/>
                  <a:pt x="1865679" y="336347"/>
                </a:cubicBezTo>
                <a:lnTo>
                  <a:pt x="1876141" y="361421"/>
                </a:lnTo>
                <a:lnTo>
                  <a:pt x="1886842" y="335770"/>
                </a:lnTo>
                <a:cubicBezTo>
                  <a:pt x="1895030" y="327641"/>
                  <a:pt x="1906342" y="322613"/>
                  <a:pt x="1918837" y="322613"/>
                </a:cubicBezTo>
                <a:close/>
                <a:moveTo>
                  <a:pt x="12242157" y="282429"/>
                </a:moveTo>
                <a:cubicBezTo>
                  <a:pt x="12242702" y="282429"/>
                  <a:pt x="12243144" y="282868"/>
                  <a:pt x="12243144" y="283409"/>
                </a:cubicBezTo>
                <a:cubicBezTo>
                  <a:pt x="12243144" y="283950"/>
                  <a:pt x="12242702" y="284389"/>
                  <a:pt x="12242157" y="284389"/>
                </a:cubicBezTo>
                <a:cubicBezTo>
                  <a:pt x="12241612" y="284389"/>
                  <a:pt x="12241170" y="283950"/>
                  <a:pt x="12241170" y="283409"/>
                </a:cubicBezTo>
                <a:cubicBezTo>
                  <a:pt x="12241170" y="282868"/>
                  <a:pt x="12241612" y="282429"/>
                  <a:pt x="12242157" y="282429"/>
                </a:cubicBezTo>
                <a:close/>
                <a:moveTo>
                  <a:pt x="12157586" y="282266"/>
                </a:moveTo>
                <a:cubicBezTo>
                  <a:pt x="12158222" y="282266"/>
                  <a:pt x="12158738" y="282778"/>
                  <a:pt x="12158738" y="283409"/>
                </a:cubicBezTo>
                <a:cubicBezTo>
                  <a:pt x="12158738" y="284041"/>
                  <a:pt x="12158223" y="284553"/>
                  <a:pt x="12157586" y="284553"/>
                </a:cubicBezTo>
                <a:cubicBezTo>
                  <a:pt x="12156951" y="284553"/>
                  <a:pt x="12156435" y="284041"/>
                  <a:pt x="12156435" y="283409"/>
                </a:cubicBezTo>
                <a:cubicBezTo>
                  <a:pt x="12156435" y="282778"/>
                  <a:pt x="12156950" y="282266"/>
                  <a:pt x="12157586" y="282266"/>
                </a:cubicBezTo>
                <a:close/>
                <a:moveTo>
                  <a:pt x="12072852" y="281776"/>
                </a:moveTo>
                <a:cubicBezTo>
                  <a:pt x="12073760" y="281776"/>
                  <a:pt x="12074497" y="282507"/>
                  <a:pt x="12074497" y="283409"/>
                </a:cubicBezTo>
                <a:cubicBezTo>
                  <a:pt x="12074497" y="284312"/>
                  <a:pt x="12073759" y="285043"/>
                  <a:pt x="12072852" y="285043"/>
                </a:cubicBezTo>
                <a:cubicBezTo>
                  <a:pt x="12071943" y="285043"/>
                  <a:pt x="12071207" y="284312"/>
                  <a:pt x="12071207" y="283409"/>
                </a:cubicBezTo>
                <a:cubicBezTo>
                  <a:pt x="12071207" y="282507"/>
                  <a:pt x="12071944" y="281776"/>
                  <a:pt x="12072852" y="281776"/>
                </a:cubicBezTo>
                <a:close/>
                <a:moveTo>
                  <a:pt x="11988281" y="280306"/>
                </a:moveTo>
                <a:cubicBezTo>
                  <a:pt x="11990007" y="280306"/>
                  <a:pt x="11991407" y="281696"/>
                  <a:pt x="11991407" y="283410"/>
                </a:cubicBezTo>
                <a:cubicBezTo>
                  <a:pt x="11991407" y="285124"/>
                  <a:pt x="11990007" y="286513"/>
                  <a:pt x="11988281" y="286513"/>
                </a:cubicBezTo>
                <a:cubicBezTo>
                  <a:pt x="11986555" y="286513"/>
                  <a:pt x="11985155" y="285124"/>
                  <a:pt x="11985155" y="283410"/>
                </a:cubicBezTo>
                <a:cubicBezTo>
                  <a:pt x="11985155" y="281696"/>
                  <a:pt x="11986555" y="280306"/>
                  <a:pt x="11988281" y="280306"/>
                </a:cubicBezTo>
                <a:close/>
                <a:moveTo>
                  <a:pt x="11903710" y="279162"/>
                </a:moveTo>
                <a:cubicBezTo>
                  <a:pt x="11906073" y="279162"/>
                  <a:pt x="11907988" y="281063"/>
                  <a:pt x="11907988" y="283409"/>
                </a:cubicBezTo>
                <a:cubicBezTo>
                  <a:pt x="11907988" y="285755"/>
                  <a:pt x="11906073" y="287656"/>
                  <a:pt x="11903710" y="287656"/>
                </a:cubicBezTo>
                <a:cubicBezTo>
                  <a:pt x="11901347" y="287656"/>
                  <a:pt x="11899432" y="285755"/>
                  <a:pt x="11899432" y="283409"/>
                </a:cubicBezTo>
                <a:cubicBezTo>
                  <a:pt x="11899432" y="281063"/>
                  <a:pt x="11901347" y="279162"/>
                  <a:pt x="11903710" y="279162"/>
                </a:cubicBezTo>
                <a:close/>
                <a:moveTo>
                  <a:pt x="11818975" y="278346"/>
                </a:moveTo>
                <a:cubicBezTo>
                  <a:pt x="11821792" y="278346"/>
                  <a:pt x="11824075" y="280613"/>
                  <a:pt x="11824075" y="283410"/>
                </a:cubicBezTo>
                <a:cubicBezTo>
                  <a:pt x="11824075" y="286206"/>
                  <a:pt x="11821792" y="288474"/>
                  <a:pt x="11818975" y="288474"/>
                </a:cubicBezTo>
                <a:cubicBezTo>
                  <a:pt x="11816158" y="288474"/>
                  <a:pt x="11813874" y="286206"/>
                  <a:pt x="11813874" y="283410"/>
                </a:cubicBezTo>
                <a:cubicBezTo>
                  <a:pt x="11813874" y="280613"/>
                  <a:pt x="11816158" y="278346"/>
                  <a:pt x="11818975" y="278346"/>
                </a:cubicBezTo>
                <a:close/>
                <a:moveTo>
                  <a:pt x="11734404" y="276876"/>
                </a:moveTo>
                <a:cubicBezTo>
                  <a:pt x="11738038" y="276876"/>
                  <a:pt x="11740985" y="279801"/>
                  <a:pt x="11740985" y="283410"/>
                </a:cubicBezTo>
                <a:cubicBezTo>
                  <a:pt x="11740985" y="287019"/>
                  <a:pt x="11738039" y="289944"/>
                  <a:pt x="11734404" y="289944"/>
                </a:cubicBezTo>
                <a:cubicBezTo>
                  <a:pt x="11730769" y="289944"/>
                  <a:pt x="11727822" y="287019"/>
                  <a:pt x="11727822" y="283410"/>
                </a:cubicBezTo>
                <a:cubicBezTo>
                  <a:pt x="11727822" y="279801"/>
                  <a:pt x="11730768" y="276876"/>
                  <a:pt x="11734404" y="276876"/>
                </a:cubicBezTo>
                <a:close/>
                <a:moveTo>
                  <a:pt x="9872862" y="275896"/>
                </a:moveTo>
                <a:cubicBezTo>
                  <a:pt x="9877041" y="275896"/>
                  <a:pt x="9880430" y="279260"/>
                  <a:pt x="9880430" y="283410"/>
                </a:cubicBezTo>
                <a:cubicBezTo>
                  <a:pt x="9880430" y="287560"/>
                  <a:pt x="9877042" y="290924"/>
                  <a:pt x="9872862" y="290924"/>
                </a:cubicBezTo>
                <a:cubicBezTo>
                  <a:pt x="9868682" y="290924"/>
                  <a:pt x="9865293" y="287560"/>
                  <a:pt x="9865293" y="283410"/>
                </a:cubicBezTo>
                <a:cubicBezTo>
                  <a:pt x="9865293" y="279260"/>
                  <a:pt x="9868681" y="275896"/>
                  <a:pt x="9872862" y="275896"/>
                </a:cubicBezTo>
                <a:close/>
                <a:moveTo>
                  <a:pt x="9788291" y="275569"/>
                </a:moveTo>
                <a:cubicBezTo>
                  <a:pt x="9792653" y="275569"/>
                  <a:pt x="9796189" y="279079"/>
                  <a:pt x="9796189" y="283410"/>
                </a:cubicBezTo>
                <a:cubicBezTo>
                  <a:pt x="9796189" y="287740"/>
                  <a:pt x="9792653" y="291250"/>
                  <a:pt x="9788291" y="291250"/>
                </a:cubicBezTo>
                <a:cubicBezTo>
                  <a:pt x="9783930" y="291250"/>
                  <a:pt x="9780394" y="287740"/>
                  <a:pt x="9780394" y="283410"/>
                </a:cubicBezTo>
                <a:cubicBezTo>
                  <a:pt x="9780394" y="279079"/>
                  <a:pt x="9783930" y="275569"/>
                  <a:pt x="9788291" y="275569"/>
                </a:cubicBezTo>
                <a:close/>
                <a:moveTo>
                  <a:pt x="9957432" y="275079"/>
                </a:moveTo>
                <a:cubicBezTo>
                  <a:pt x="9962067" y="275079"/>
                  <a:pt x="9965824" y="278809"/>
                  <a:pt x="9965824" y="283410"/>
                </a:cubicBezTo>
                <a:cubicBezTo>
                  <a:pt x="9965824" y="288011"/>
                  <a:pt x="9962067" y="291741"/>
                  <a:pt x="9957432" y="291741"/>
                </a:cubicBezTo>
                <a:cubicBezTo>
                  <a:pt x="9952798" y="291741"/>
                  <a:pt x="9949041" y="288011"/>
                  <a:pt x="9949041" y="283410"/>
                </a:cubicBezTo>
                <a:cubicBezTo>
                  <a:pt x="9949041" y="278809"/>
                  <a:pt x="9952798" y="275079"/>
                  <a:pt x="9957432" y="275079"/>
                </a:cubicBezTo>
                <a:close/>
                <a:moveTo>
                  <a:pt x="11649833" y="274752"/>
                </a:moveTo>
                <a:cubicBezTo>
                  <a:pt x="11654650" y="274752"/>
                  <a:pt x="11658554" y="278628"/>
                  <a:pt x="11658554" y="283409"/>
                </a:cubicBezTo>
                <a:cubicBezTo>
                  <a:pt x="11658554" y="288191"/>
                  <a:pt x="11654650" y="292067"/>
                  <a:pt x="11649833" y="292067"/>
                </a:cubicBezTo>
                <a:cubicBezTo>
                  <a:pt x="11645017" y="292067"/>
                  <a:pt x="11641112" y="288191"/>
                  <a:pt x="11641112" y="283409"/>
                </a:cubicBezTo>
                <a:cubicBezTo>
                  <a:pt x="11641112" y="278628"/>
                  <a:pt x="11645017" y="274752"/>
                  <a:pt x="11649833" y="274752"/>
                </a:cubicBezTo>
                <a:close/>
                <a:moveTo>
                  <a:pt x="9703556" y="274589"/>
                </a:moveTo>
                <a:cubicBezTo>
                  <a:pt x="9708463" y="274589"/>
                  <a:pt x="9712441" y="278538"/>
                  <a:pt x="9712441" y="283410"/>
                </a:cubicBezTo>
                <a:cubicBezTo>
                  <a:pt x="9712441" y="288281"/>
                  <a:pt x="9708463" y="292231"/>
                  <a:pt x="9703556" y="292231"/>
                </a:cubicBezTo>
                <a:cubicBezTo>
                  <a:pt x="9698649" y="292231"/>
                  <a:pt x="9694672" y="288281"/>
                  <a:pt x="9694672" y="283410"/>
                </a:cubicBezTo>
                <a:cubicBezTo>
                  <a:pt x="9694672" y="278538"/>
                  <a:pt x="9698649" y="274589"/>
                  <a:pt x="9703556" y="274589"/>
                </a:cubicBezTo>
                <a:close/>
                <a:moveTo>
                  <a:pt x="10042002" y="273935"/>
                </a:moveTo>
                <a:cubicBezTo>
                  <a:pt x="10047273" y="273935"/>
                  <a:pt x="10051546" y="278177"/>
                  <a:pt x="10051546" y="283409"/>
                </a:cubicBezTo>
                <a:cubicBezTo>
                  <a:pt x="10051546" y="288642"/>
                  <a:pt x="10047273" y="292883"/>
                  <a:pt x="10042002" y="292883"/>
                </a:cubicBezTo>
                <a:cubicBezTo>
                  <a:pt x="10036732" y="292883"/>
                  <a:pt x="10032459" y="288642"/>
                  <a:pt x="10032459" y="283409"/>
                </a:cubicBezTo>
                <a:cubicBezTo>
                  <a:pt x="10032459" y="278177"/>
                  <a:pt x="10036732" y="273935"/>
                  <a:pt x="10042002" y="273935"/>
                </a:cubicBezTo>
                <a:close/>
                <a:moveTo>
                  <a:pt x="11565264" y="272629"/>
                </a:moveTo>
                <a:cubicBezTo>
                  <a:pt x="11571261" y="272629"/>
                  <a:pt x="11576123" y="277456"/>
                  <a:pt x="11576123" y="283410"/>
                </a:cubicBezTo>
                <a:cubicBezTo>
                  <a:pt x="11576123" y="289364"/>
                  <a:pt x="11571261" y="294191"/>
                  <a:pt x="11565264" y="294191"/>
                </a:cubicBezTo>
                <a:cubicBezTo>
                  <a:pt x="11559267" y="294191"/>
                  <a:pt x="11554405" y="289364"/>
                  <a:pt x="11554405" y="283410"/>
                </a:cubicBezTo>
                <a:cubicBezTo>
                  <a:pt x="11554405" y="277456"/>
                  <a:pt x="11559267" y="272629"/>
                  <a:pt x="11565264" y="272629"/>
                </a:cubicBezTo>
                <a:close/>
                <a:moveTo>
                  <a:pt x="10126738" y="272302"/>
                </a:moveTo>
                <a:cubicBezTo>
                  <a:pt x="10132917" y="272302"/>
                  <a:pt x="10137926" y="277275"/>
                  <a:pt x="10137926" y="283410"/>
                </a:cubicBezTo>
                <a:cubicBezTo>
                  <a:pt x="10137926" y="289544"/>
                  <a:pt x="10132917" y="294517"/>
                  <a:pt x="10126738" y="294517"/>
                </a:cubicBezTo>
                <a:cubicBezTo>
                  <a:pt x="10120559" y="294517"/>
                  <a:pt x="10115550" y="289544"/>
                  <a:pt x="10115550" y="283410"/>
                </a:cubicBezTo>
                <a:cubicBezTo>
                  <a:pt x="10115550" y="277275"/>
                  <a:pt x="10120559" y="272302"/>
                  <a:pt x="10126738" y="272302"/>
                </a:cubicBezTo>
                <a:close/>
                <a:moveTo>
                  <a:pt x="9618985" y="271812"/>
                </a:moveTo>
                <a:cubicBezTo>
                  <a:pt x="9625437" y="271812"/>
                  <a:pt x="9630667" y="277005"/>
                  <a:pt x="9630667" y="283410"/>
                </a:cubicBezTo>
                <a:cubicBezTo>
                  <a:pt x="9630667" y="289815"/>
                  <a:pt x="9625437" y="295008"/>
                  <a:pt x="9618985" y="295008"/>
                </a:cubicBezTo>
                <a:cubicBezTo>
                  <a:pt x="9612533" y="295008"/>
                  <a:pt x="9607303" y="289815"/>
                  <a:pt x="9607303" y="283410"/>
                </a:cubicBezTo>
                <a:cubicBezTo>
                  <a:pt x="9607303" y="277004"/>
                  <a:pt x="9612533" y="271812"/>
                  <a:pt x="9618985" y="271812"/>
                </a:cubicBezTo>
                <a:close/>
                <a:moveTo>
                  <a:pt x="11480527" y="270668"/>
                </a:moveTo>
                <a:cubicBezTo>
                  <a:pt x="11487615" y="270668"/>
                  <a:pt x="11493361" y="276372"/>
                  <a:pt x="11493361" y="283409"/>
                </a:cubicBezTo>
                <a:cubicBezTo>
                  <a:pt x="11493361" y="290446"/>
                  <a:pt x="11487615" y="296150"/>
                  <a:pt x="11480527" y="296150"/>
                </a:cubicBezTo>
                <a:cubicBezTo>
                  <a:pt x="11473439" y="296150"/>
                  <a:pt x="11467693" y="290446"/>
                  <a:pt x="11467693" y="283409"/>
                </a:cubicBezTo>
                <a:cubicBezTo>
                  <a:pt x="11467693" y="276372"/>
                  <a:pt x="11473439" y="270668"/>
                  <a:pt x="11480527" y="270668"/>
                </a:cubicBezTo>
                <a:close/>
                <a:moveTo>
                  <a:pt x="10211309" y="270342"/>
                </a:moveTo>
                <a:cubicBezTo>
                  <a:pt x="10218578" y="270342"/>
                  <a:pt x="10224471" y="276193"/>
                  <a:pt x="10224471" y="283410"/>
                </a:cubicBezTo>
                <a:cubicBezTo>
                  <a:pt x="10224471" y="290627"/>
                  <a:pt x="10218578" y="296478"/>
                  <a:pt x="10211309" y="296478"/>
                </a:cubicBezTo>
                <a:cubicBezTo>
                  <a:pt x="10204039" y="296478"/>
                  <a:pt x="10198146" y="290627"/>
                  <a:pt x="10198146" y="283410"/>
                </a:cubicBezTo>
                <a:cubicBezTo>
                  <a:pt x="10198146" y="276193"/>
                  <a:pt x="10204039" y="270342"/>
                  <a:pt x="10211309" y="270342"/>
                </a:cubicBezTo>
                <a:close/>
                <a:moveTo>
                  <a:pt x="8180460" y="270178"/>
                </a:moveTo>
                <a:cubicBezTo>
                  <a:pt x="8187821" y="270178"/>
                  <a:pt x="8193788" y="276102"/>
                  <a:pt x="8193788" y="283409"/>
                </a:cubicBezTo>
                <a:cubicBezTo>
                  <a:pt x="8193788" y="290717"/>
                  <a:pt x="8187821" y="296640"/>
                  <a:pt x="8180460" y="296640"/>
                </a:cubicBezTo>
                <a:cubicBezTo>
                  <a:pt x="8173100" y="296640"/>
                  <a:pt x="8167133" y="290717"/>
                  <a:pt x="8167133" y="283409"/>
                </a:cubicBezTo>
                <a:cubicBezTo>
                  <a:pt x="8167133" y="276102"/>
                  <a:pt x="8173100" y="270178"/>
                  <a:pt x="8180460" y="270178"/>
                </a:cubicBezTo>
                <a:close/>
                <a:moveTo>
                  <a:pt x="9534414" y="269035"/>
                </a:moveTo>
                <a:cubicBezTo>
                  <a:pt x="9542411" y="269035"/>
                  <a:pt x="9548893" y="275471"/>
                  <a:pt x="9548893" y="283410"/>
                </a:cubicBezTo>
                <a:cubicBezTo>
                  <a:pt x="9548893" y="291349"/>
                  <a:pt x="9542411" y="297784"/>
                  <a:pt x="9534414" y="297784"/>
                </a:cubicBezTo>
                <a:cubicBezTo>
                  <a:pt x="9526417" y="297784"/>
                  <a:pt x="9519935" y="291349"/>
                  <a:pt x="9519935" y="283410"/>
                </a:cubicBezTo>
                <a:cubicBezTo>
                  <a:pt x="9519935" y="275471"/>
                  <a:pt x="9526417" y="269035"/>
                  <a:pt x="9534414" y="269035"/>
                </a:cubicBezTo>
                <a:close/>
                <a:moveTo>
                  <a:pt x="10295880" y="268545"/>
                </a:moveTo>
                <a:cubicBezTo>
                  <a:pt x="10304149" y="268545"/>
                  <a:pt x="10310852" y="275200"/>
                  <a:pt x="10310852" y="283410"/>
                </a:cubicBezTo>
                <a:cubicBezTo>
                  <a:pt x="10310852" y="291619"/>
                  <a:pt x="10304149" y="298274"/>
                  <a:pt x="10295880" y="298274"/>
                </a:cubicBezTo>
                <a:cubicBezTo>
                  <a:pt x="10287611" y="298274"/>
                  <a:pt x="10280908" y="291619"/>
                  <a:pt x="10280908" y="283410"/>
                </a:cubicBezTo>
                <a:cubicBezTo>
                  <a:pt x="10280908" y="275200"/>
                  <a:pt x="10287611" y="268545"/>
                  <a:pt x="10295880" y="268545"/>
                </a:cubicBezTo>
                <a:close/>
                <a:moveTo>
                  <a:pt x="8095890" y="268545"/>
                </a:moveTo>
                <a:cubicBezTo>
                  <a:pt x="8104159" y="268545"/>
                  <a:pt x="8110862" y="275200"/>
                  <a:pt x="8110862" y="283410"/>
                </a:cubicBezTo>
                <a:cubicBezTo>
                  <a:pt x="8110862" y="291619"/>
                  <a:pt x="8104159" y="298274"/>
                  <a:pt x="8095890" y="298274"/>
                </a:cubicBezTo>
                <a:cubicBezTo>
                  <a:pt x="8087620" y="298274"/>
                  <a:pt x="8080917" y="291619"/>
                  <a:pt x="8080917" y="283410"/>
                </a:cubicBezTo>
                <a:cubicBezTo>
                  <a:pt x="8080917" y="275200"/>
                  <a:pt x="8087620" y="268545"/>
                  <a:pt x="8095890" y="268545"/>
                </a:cubicBezTo>
                <a:close/>
                <a:moveTo>
                  <a:pt x="11395957" y="268055"/>
                </a:moveTo>
                <a:cubicBezTo>
                  <a:pt x="11404499" y="268055"/>
                  <a:pt x="11411424" y="274930"/>
                  <a:pt x="11411424" y="283410"/>
                </a:cubicBezTo>
                <a:cubicBezTo>
                  <a:pt x="11411424" y="291890"/>
                  <a:pt x="11404499" y="298765"/>
                  <a:pt x="11395957" y="298765"/>
                </a:cubicBezTo>
                <a:cubicBezTo>
                  <a:pt x="11387415" y="298765"/>
                  <a:pt x="11380491" y="291890"/>
                  <a:pt x="11380491" y="283410"/>
                </a:cubicBezTo>
                <a:cubicBezTo>
                  <a:pt x="11380491" y="274930"/>
                  <a:pt x="11387415" y="268055"/>
                  <a:pt x="11395957" y="268055"/>
                </a:cubicBezTo>
                <a:close/>
                <a:moveTo>
                  <a:pt x="8265031" y="268055"/>
                </a:moveTo>
                <a:cubicBezTo>
                  <a:pt x="8273573" y="268055"/>
                  <a:pt x="8280497" y="274930"/>
                  <a:pt x="8280497" y="283410"/>
                </a:cubicBezTo>
                <a:cubicBezTo>
                  <a:pt x="8280497" y="291890"/>
                  <a:pt x="8273573" y="298765"/>
                  <a:pt x="8265031" y="298765"/>
                </a:cubicBezTo>
                <a:cubicBezTo>
                  <a:pt x="8256490" y="298765"/>
                  <a:pt x="8249565" y="291890"/>
                  <a:pt x="8249565" y="283410"/>
                </a:cubicBezTo>
                <a:cubicBezTo>
                  <a:pt x="8249565" y="274930"/>
                  <a:pt x="8256489" y="268055"/>
                  <a:pt x="8265031" y="268055"/>
                </a:cubicBezTo>
                <a:close/>
                <a:moveTo>
                  <a:pt x="7842013" y="267728"/>
                </a:moveTo>
                <a:cubicBezTo>
                  <a:pt x="7850737" y="267728"/>
                  <a:pt x="7857809" y="274749"/>
                  <a:pt x="7857809" y="283409"/>
                </a:cubicBezTo>
                <a:cubicBezTo>
                  <a:pt x="7857809" y="292070"/>
                  <a:pt x="7850737" y="299091"/>
                  <a:pt x="7842013" y="299091"/>
                </a:cubicBezTo>
                <a:cubicBezTo>
                  <a:pt x="7833290" y="299091"/>
                  <a:pt x="7826218" y="292070"/>
                  <a:pt x="7826218" y="283409"/>
                </a:cubicBezTo>
                <a:cubicBezTo>
                  <a:pt x="7826218" y="274749"/>
                  <a:pt x="7833290" y="267728"/>
                  <a:pt x="7842013" y="267728"/>
                </a:cubicBezTo>
                <a:close/>
                <a:moveTo>
                  <a:pt x="7757442" y="267565"/>
                </a:moveTo>
                <a:cubicBezTo>
                  <a:pt x="7766256" y="267565"/>
                  <a:pt x="7773402" y="274659"/>
                  <a:pt x="7773402" y="283410"/>
                </a:cubicBezTo>
                <a:cubicBezTo>
                  <a:pt x="7773402" y="292161"/>
                  <a:pt x="7766256" y="299255"/>
                  <a:pt x="7757442" y="299255"/>
                </a:cubicBezTo>
                <a:cubicBezTo>
                  <a:pt x="7748627" y="299255"/>
                  <a:pt x="7741482" y="292161"/>
                  <a:pt x="7741482" y="283410"/>
                </a:cubicBezTo>
                <a:cubicBezTo>
                  <a:pt x="7741482" y="274659"/>
                  <a:pt x="7748627" y="267565"/>
                  <a:pt x="7757442" y="267565"/>
                </a:cubicBezTo>
                <a:close/>
                <a:moveTo>
                  <a:pt x="10380615" y="266911"/>
                </a:moveTo>
                <a:cubicBezTo>
                  <a:pt x="10389792" y="266911"/>
                  <a:pt x="10397233" y="274297"/>
                  <a:pt x="10397233" y="283409"/>
                </a:cubicBezTo>
                <a:cubicBezTo>
                  <a:pt x="10397233" y="292521"/>
                  <a:pt x="10389792" y="299907"/>
                  <a:pt x="10380615" y="299907"/>
                </a:cubicBezTo>
                <a:cubicBezTo>
                  <a:pt x="10371437" y="299907"/>
                  <a:pt x="10363997" y="292521"/>
                  <a:pt x="10363997" y="283409"/>
                </a:cubicBezTo>
                <a:cubicBezTo>
                  <a:pt x="10363997" y="274297"/>
                  <a:pt x="10371437" y="266911"/>
                  <a:pt x="10380615" y="266911"/>
                </a:cubicBezTo>
                <a:close/>
                <a:moveTo>
                  <a:pt x="8011319" y="266911"/>
                </a:moveTo>
                <a:cubicBezTo>
                  <a:pt x="8020496" y="266911"/>
                  <a:pt x="8027937" y="274297"/>
                  <a:pt x="8027937" y="283409"/>
                </a:cubicBezTo>
                <a:cubicBezTo>
                  <a:pt x="8027937" y="292521"/>
                  <a:pt x="8020497" y="299907"/>
                  <a:pt x="8011319" y="299907"/>
                </a:cubicBezTo>
                <a:cubicBezTo>
                  <a:pt x="8002141" y="299907"/>
                  <a:pt x="7994701" y="292521"/>
                  <a:pt x="7994701" y="283409"/>
                </a:cubicBezTo>
                <a:cubicBezTo>
                  <a:pt x="7994701" y="274297"/>
                  <a:pt x="8002140" y="266911"/>
                  <a:pt x="8011319" y="266911"/>
                </a:cubicBezTo>
                <a:close/>
                <a:moveTo>
                  <a:pt x="7926584" y="266911"/>
                </a:moveTo>
                <a:cubicBezTo>
                  <a:pt x="7935761" y="266911"/>
                  <a:pt x="7943202" y="274297"/>
                  <a:pt x="7943202" y="283409"/>
                </a:cubicBezTo>
                <a:cubicBezTo>
                  <a:pt x="7943202" y="292521"/>
                  <a:pt x="7935762" y="299907"/>
                  <a:pt x="7926584" y="299907"/>
                </a:cubicBezTo>
                <a:cubicBezTo>
                  <a:pt x="7917406" y="299907"/>
                  <a:pt x="7909966" y="292521"/>
                  <a:pt x="7909966" y="283409"/>
                </a:cubicBezTo>
                <a:cubicBezTo>
                  <a:pt x="7909966" y="274297"/>
                  <a:pt x="7917406" y="266911"/>
                  <a:pt x="7926584" y="266911"/>
                </a:cubicBezTo>
                <a:close/>
                <a:moveTo>
                  <a:pt x="7672707" y="266911"/>
                </a:moveTo>
                <a:cubicBezTo>
                  <a:pt x="7681885" y="266911"/>
                  <a:pt x="7689325" y="274297"/>
                  <a:pt x="7689325" y="283409"/>
                </a:cubicBezTo>
                <a:cubicBezTo>
                  <a:pt x="7689325" y="292521"/>
                  <a:pt x="7681885" y="299907"/>
                  <a:pt x="7672707" y="299907"/>
                </a:cubicBezTo>
                <a:cubicBezTo>
                  <a:pt x="7663529" y="299907"/>
                  <a:pt x="7656089" y="292521"/>
                  <a:pt x="7656089" y="283409"/>
                </a:cubicBezTo>
                <a:cubicBezTo>
                  <a:pt x="7656089" y="274297"/>
                  <a:pt x="7663529" y="266911"/>
                  <a:pt x="7672707" y="266911"/>
                </a:cubicBezTo>
                <a:close/>
                <a:moveTo>
                  <a:pt x="7588136" y="266421"/>
                </a:moveTo>
                <a:cubicBezTo>
                  <a:pt x="7597587" y="266421"/>
                  <a:pt x="7605248" y="274027"/>
                  <a:pt x="7605248" y="283409"/>
                </a:cubicBezTo>
                <a:cubicBezTo>
                  <a:pt x="7605248" y="292792"/>
                  <a:pt x="7597587" y="300398"/>
                  <a:pt x="7588136" y="300398"/>
                </a:cubicBezTo>
                <a:cubicBezTo>
                  <a:pt x="7578686" y="300398"/>
                  <a:pt x="7571025" y="292792"/>
                  <a:pt x="7571025" y="283409"/>
                </a:cubicBezTo>
                <a:cubicBezTo>
                  <a:pt x="7571025" y="274027"/>
                  <a:pt x="7578686" y="266421"/>
                  <a:pt x="7588136" y="266421"/>
                </a:cubicBezTo>
                <a:close/>
                <a:moveTo>
                  <a:pt x="9449678" y="265768"/>
                </a:moveTo>
                <a:cubicBezTo>
                  <a:pt x="9459493" y="265768"/>
                  <a:pt x="9467448" y="273666"/>
                  <a:pt x="9467448" y="283410"/>
                </a:cubicBezTo>
                <a:cubicBezTo>
                  <a:pt x="9467448" y="293153"/>
                  <a:pt x="9459493" y="301051"/>
                  <a:pt x="9449678" y="301051"/>
                </a:cubicBezTo>
                <a:cubicBezTo>
                  <a:pt x="9439864" y="301051"/>
                  <a:pt x="9431908" y="293153"/>
                  <a:pt x="9431908" y="283410"/>
                </a:cubicBezTo>
                <a:cubicBezTo>
                  <a:pt x="9431908" y="273666"/>
                  <a:pt x="9439864" y="265768"/>
                  <a:pt x="9449678" y="265768"/>
                </a:cubicBezTo>
                <a:close/>
                <a:moveTo>
                  <a:pt x="7503566" y="265768"/>
                </a:moveTo>
                <a:cubicBezTo>
                  <a:pt x="7513380" y="265768"/>
                  <a:pt x="7521336" y="273666"/>
                  <a:pt x="7521336" y="283410"/>
                </a:cubicBezTo>
                <a:cubicBezTo>
                  <a:pt x="7521336" y="293153"/>
                  <a:pt x="7513380" y="301051"/>
                  <a:pt x="7503566" y="301051"/>
                </a:cubicBezTo>
                <a:cubicBezTo>
                  <a:pt x="7493752" y="301051"/>
                  <a:pt x="7485797" y="293153"/>
                  <a:pt x="7485797" y="283410"/>
                </a:cubicBezTo>
                <a:cubicBezTo>
                  <a:pt x="7485797" y="273666"/>
                  <a:pt x="7493752" y="265768"/>
                  <a:pt x="7503566" y="265768"/>
                </a:cubicBezTo>
                <a:close/>
                <a:moveTo>
                  <a:pt x="7418995" y="264951"/>
                </a:moveTo>
                <a:cubicBezTo>
                  <a:pt x="7429263" y="264951"/>
                  <a:pt x="7437588" y="273215"/>
                  <a:pt x="7437588" y="283409"/>
                </a:cubicBezTo>
                <a:cubicBezTo>
                  <a:pt x="7437588" y="293604"/>
                  <a:pt x="7429263" y="301868"/>
                  <a:pt x="7418995" y="301868"/>
                </a:cubicBezTo>
                <a:cubicBezTo>
                  <a:pt x="7408727" y="301868"/>
                  <a:pt x="7400403" y="293604"/>
                  <a:pt x="7400403" y="283409"/>
                </a:cubicBezTo>
                <a:cubicBezTo>
                  <a:pt x="7400403" y="273215"/>
                  <a:pt x="7408727" y="264951"/>
                  <a:pt x="7418995" y="264951"/>
                </a:cubicBezTo>
                <a:close/>
                <a:moveTo>
                  <a:pt x="11311386" y="264788"/>
                </a:moveTo>
                <a:cubicBezTo>
                  <a:pt x="11321744" y="264788"/>
                  <a:pt x="11330143" y="273125"/>
                  <a:pt x="11330143" y="283410"/>
                </a:cubicBezTo>
                <a:cubicBezTo>
                  <a:pt x="11330143" y="293694"/>
                  <a:pt x="11321745" y="302031"/>
                  <a:pt x="11311386" y="302031"/>
                </a:cubicBezTo>
                <a:cubicBezTo>
                  <a:pt x="11301027" y="302031"/>
                  <a:pt x="11292629" y="293694"/>
                  <a:pt x="11292629" y="283410"/>
                </a:cubicBezTo>
                <a:cubicBezTo>
                  <a:pt x="11292629" y="273125"/>
                  <a:pt x="11301026" y="264788"/>
                  <a:pt x="11311386" y="264788"/>
                </a:cubicBezTo>
                <a:close/>
                <a:moveTo>
                  <a:pt x="10465186" y="264788"/>
                </a:moveTo>
                <a:cubicBezTo>
                  <a:pt x="10475545" y="264788"/>
                  <a:pt x="10483943" y="273125"/>
                  <a:pt x="10483943" y="283410"/>
                </a:cubicBezTo>
                <a:cubicBezTo>
                  <a:pt x="10483943" y="293694"/>
                  <a:pt x="10475546" y="302031"/>
                  <a:pt x="10465186" y="302031"/>
                </a:cubicBezTo>
                <a:cubicBezTo>
                  <a:pt x="10454827" y="302031"/>
                  <a:pt x="10446429" y="293694"/>
                  <a:pt x="10446429" y="283410"/>
                </a:cubicBezTo>
                <a:cubicBezTo>
                  <a:pt x="10446429" y="273125"/>
                  <a:pt x="10454826" y="264788"/>
                  <a:pt x="10465186" y="264788"/>
                </a:cubicBezTo>
                <a:close/>
                <a:moveTo>
                  <a:pt x="8349766" y="264134"/>
                </a:moveTo>
                <a:cubicBezTo>
                  <a:pt x="8360489" y="264134"/>
                  <a:pt x="8369181" y="272764"/>
                  <a:pt x="8369181" y="283409"/>
                </a:cubicBezTo>
                <a:cubicBezTo>
                  <a:pt x="8369181" y="294055"/>
                  <a:pt x="8360489" y="302684"/>
                  <a:pt x="8349766" y="302684"/>
                </a:cubicBezTo>
                <a:cubicBezTo>
                  <a:pt x="8339044" y="302684"/>
                  <a:pt x="8330351" y="294055"/>
                  <a:pt x="8330351" y="283409"/>
                </a:cubicBezTo>
                <a:cubicBezTo>
                  <a:pt x="8330351" y="272764"/>
                  <a:pt x="8339044" y="264134"/>
                  <a:pt x="8349766" y="264134"/>
                </a:cubicBezTo>
                <a:close/>
                <a:moveTo>
                  <a:pt x="7334260" y="264134"/>
                </a:moveTo>
                <a:cubicBezTo>
                  <a:pt x="7344983" y="264134"/>
                  <a:pt x="7353675" y="272764"/>
                  <a:pt x="7353675" y="283409"/>
                </a:cubicBezTo>
                <a:cubicBezTo>
                  <a:pt x="7353675" y="294055"/>
                  <a:pt x="7344983" y="302684"/>
                  <a:pt x="7334260" y="302684"/>
                </a:cubicBezTo>
                <a:cubicBezTo>
                  <a:pt x="7323538" y="302684"/>
                  <a:pt x="7314845" y="294055"/>
                  <a:pt x="7314845" y="283409"/>
                </a:cubicBezTo>
                <a:cubicBezTo>
                  <a:pt x="7314845" y="272764"/>
                  <a:pt x="7323538" y="264134"/>
                  <a:pt x="7334260" y="264134"/>
                </a:cubicBezTo>
                <a:close/>
                <a:moveTo>
                  <a:pt x="9365109" y="263318"/>
                </a:moveTo>
                <a:cubicBezTo>
                  <a:pt x="9376286" y="263318"/>
                  <a:pt x="9385346" y="272313"/>
                  <a:pt x="9385346" y="283410"/>
                </a:cubicBezTo>
                <a:cubicBezTo>
                  <a:pt x="9385346" y="294506"/>
                  <a:pt x="9376285" y="303502"/>
                  <a:pt x="9365109" y="303502"/>
                </a:cubicBezTo>
                <a:cubicBezTo>
                  <a:pt x="9353932" y="303502"/>
                  <a:pt x="9344871" y="294506"/>
                  <a:pt x="9344871" y="283410"/>
                </a:cubicBezTo>
                <a:cubicBezTo>
                  <a:pt x="9344871" y="272313"/>
                  <a:pt x="9353933" y="263318"/>
                  <a:pt x="9365109" y="263318"/>
                </a:cubicBezTo>
                <a:close/>
                <a:moveTo>
                  <a:pt x="7249689" y="262501"/>
                </a:moveTo>
                <a:cubicBezTo>
                  <a:pt x="7261321" y="262501"/>
                  <a:pt x="7270750" y="271862"/>
                  <a:pt x="7270750" y="283410"/>
                </a:cubicBezTo>
                <a:cubicBezTo>
                  <a:pt x="7270750" y="294957"/>
                  <a:pt x="7261321" y="304318"/>
                  <a:pt x="7249689" y="304318"/>
                </a:cubicBezTo>
                <a:cubicBezTo>
                  <a:pt x="7238058" y="304318"/>
                  <a:pt x="7228629" y="294957"/>
                  <a:pt x="7228629" y="283410"/>
                </a:cubicBezTo>
                <a:cubicBezTo>
                  <a:pt x="7228629" y="271862"/>
                  <a:pt x="7238058" y="262501"/>
                  <a:pt x="7249689" y="262501"/>
                </a:cubicBezTo>
                <a:close/>
                <a:moveTo>
                  <a:pt x="11226651" y="262011"/>
                </a:moveTo>
                <a:cubicBezTo>
                  <a:pt x="11238556" y="262011"/>
                  <a:pt x="11248205" y="271592"/>
                  <a:pt x="11248205" y="283410"/>
                </a:cubicBezTo>
                <a:cubicBezTo>
                  <a:pt x="11248205" y="295228"/>
                  <a:pt x="11238556" y="304808"/>
                  <a:pt x="11226651" y="304808"/>
                </a:cubicBezTo>
                <a:cubicBezTo>
                  <a:pt x="11214747" y="304808"/>
                  <a:pt x="11205097" y="295228"/>
                  <a:pt x="11205097" y="283410"/>
                </a:cubicBezTo>
                <a:cubicBezTo>
                  <a:pt x="11205097" y="271592"/>
                  <a:pt x="11214747" y="262011"/>
                  <a:pt x="11226651" y="262011"/>
                </a:cubicBezTo>
                <a:close/>
                <a:moveTo>
                  <a:pt x="10549756" y="261684"/>
                </a:moveTo>
                <a:cubicBezTo>
                  <a:pt x="10561842" y="261684"/>
                  <a:pt x="10571640" y="271411"/>
                  <a:pt x="10571640" y="283409"/>
                </a:cubicBezTo>
                <a:cubicBezTo>
                  <a:pt x="10571640" y="295408"/>
                  <a:pt x="10561842" y="305135"/>
                  <a:pt x="10549756" y="305135"/>
                </a:cubicBezTo>
                <a:cubicBezTo>
                  <a:pt x="10537670" y="305135"/>
                  <a:pt x="10527873" y="295408"/>
                  <a:pt x="10527873" y="283409"/>
                </a:cubicBezTo>
                <a:cubicBezTo>
                  <a:pt x="10527873" y="271411"/>
                  <a:pt x="10537670" y="261684"/>
                  <a:pt x="10549756" y="261684"/>
                </a:cubicBezTo>
                <a:close/>
                <a:moveTo>
                  <a:pt x="9280538" y="261521"/>
                </a:moveTo>
                <a:cubicBezTo>
                  <a:pt x="9292714" y="261521"/>
                  <a:pt x="9302586" y="271321"/>
                  <a:pt x="9302586" y="283410"/>
                </a:cubicBezTo>
                <a:cubicBezTo>
                  <a:pt x="9302586" y="295499"/>
                  <a:pt x="9292715" y="305298"/>
                  <a:pt x="9280538" y="305298"/>
                </a:cubicBezTo>
                <a:cubicBezTo>
                  <a:pt x="9268361" y="305298"/>
                  <a:pt x="9258489" y="295499"/>
                  <a:pt x="9258489" y="283410"/>
                </a:cubicBezTo>
                <a:cubicBezTo>
                  <a:pt x="9258489" y="271321"/>
                  <a:pt x="9268360" y="261521"/>
                  <a:pt x="9280538" y="261521"/>
                </a:cubicBezTo>
                <a:close/>
                <a:moveTo>
                  <a:pt x="7165119" y="261031"/>
                </a:moveTo>
                <a:cubicBezTo>
                  <a:pt x="7177568" y="261031"/>
                  <a:pt x="7187660" y="271050"/>
                  <a:pt x="7187660" y="283410"/>
                </a:cubicBezTo>
                <a:cubicBezTo>
                  <a:pt x="7187660" y="295769"/>
                  <a:pt x="7177568" y="305789"/>
                  <a:pt x="7165119" y="305789"/>
                </a:cubicBezTo>
                <a:cubicBezTo>
                  <a:pt x="7152669" y="305789"/>
                  <a:pt x="7142577" y="295769"/>
                  <a:pt x="7142577" y="283410"/>
                </a:cubicBezTo>
                <a:cubicBezTo>
                  <a:pt x="7142577" y="271050"/>
                  <a:pt x="7152669" y="261031"/>
                  <a:pt x="7165119" y="261031"/>
                </a:cubicBezTo>
                <a:close/>
                <a:moveTo>
                  <a:pt x="9195967" y="259397"/>
                </a:moveTo>
                <a:cubicBezTo>
                  <a:pt x="9209325" y="259397"/>
                  <a:pt x="9220153" y="270148"/>
                  <a:pt x="9220153" y="283409"/>
                </a:cubicBezTo>
                <a:cubicBezTo>
                  <a:pt x="9220153" y="296671"/>
                  <a:pt x="9209325" y="307422"/>
                  <a:pt x="9195967" y="307422"/>
                </a:cubicBezTo>
                <a:cubicBezTo>
                  <a:pt x="9182610" y="307422"/>
                  <a:pt x="9171781" y="296671"/>
                  <a:pt x="9171781" y="283409"/>
                </a:cubicBezTo>
                <a:cubicBezTo>
                  <a:pt x="9171781" y="270148"/>
                  <a:pt x="9182610" y="259397"/>
                  <a:pt x="9195967" y="259397"/>
                </a:cubicBezTo>
                <a:close/>
                <a:moveTo>
                  <a:pt x="8434337" y="259397"/>
                </a:moveTo>
                <a:cubicBezTo>
                  <a:pt x="8447694" y="259397"/>
                  <a:pt x="8458523" y="270148"/>
                  <a:pt x="8458523" y="283409"/>
                </a:cubicBezTo>
                <a:cubicBezTo>
                  <a:pt x="8458523" y="296671"/>
                  <a:pt x="8447694" y="307422"/>
                  <a:pt x="8434337" y="307422"/>
                </a:cubicBezTo>
                <a:cubicBezTo>
                  <a:pt x="8420979" y="307422"/>
                  <a:pt x="8410150" y="296671"/>
                  <a:pt x="8410150" y="283409"/>
                </a:cubicBezTo>
                <a:cubicBezTo>
                  <a:pt x="8410150" y="270148"/>
                  <a:pt x="8420979" y="259397"/>
                  <a:pt x="8434337" y="259397"/>
                </a:cubicBezTo>
                <a:close/>
                <a:moveTo>
                  <a:pt x="7080383" y="259397"/>
                </a:moveTo>
                <a:cubicBezTo>
                  <a:pt x="7093741" y="259397"/>
                  <a:pt x="7104570" y="270148"/>
                  <a:pt x="7104570" y="283409"/>
                </a:cubicBezTo>
                <a:cubicBezTo>
                  <a:pt x="7104570" y="296671"/>
                  <a:pt x="7093741" y="307422"/>
                  <a:pt x="7080383" y="307422"/>
                </a:cubicBezTo>
                <a:cubicBezTo>
                  <a:pt x="7067026" y="307422"/>
                  <a:pt x="7056197" y="296671"/>
                  <a:pt x="7056197" y="283409"/>
                </a:cubicBezTo>
                <a:cubicBezTo>
                  <a:pt x="7056197" y="270148"/>
                  <a:pt x="7067026" y="259397"/>
                  <a:pt x="7080383" y="259397"/>
                </a:cubicBezTo>
                <a:close/>
                <a:moveTo>
                  <a:pt x="2680507" y="259397"/>
                </a:moveTo>
                <a:cubicBezTo>
                  <a:pt x="2693865" y="259397"/>
                  <a:pt x="2704694" y="270148"/>
                  <a:pt x="2704694" y="283409"/>
                </a:cubicBezTo>
                <a:cubicBezTo>
                  <a:pt x="2704694" y="296671"/>
                  <a:pt x="2693865" y="307422"/>
                  <a:pt x="2680507" y="307422"/>
                </a:cubicBezTo>
                <a:cubicBezTo>
                  <a:pt x="2667152" y="307422"/>
                  <a:pt x="2656323" y="296671"/>
                  <a:pt x="2656323" y="283409"/>
                </a:cubicBezTo>
                <a:cubicBezTo>
                  <a:pt x="2656323" y="270148"/>
                  <a:pt x="2667152" y="259397"/>
                  <a:pt x="2680507" y="259397"/>
                </a:cubicBezTo>
                <a:close/>
                <a:moveTo>
                  <a:pt x="2595775" y="259234"/>
                </a:moveTo>
                <a:cubicBezTo>
                  <a:pt x="2609224" y="259234"/>
                  <a:pt x="2620126" y="270058"/>
                  <a:pt x="2620126" y="283410"/>
                </a:cubicBezTo>
                <a:cubicBezTo>
                  <a:pt x="2620126" y="296761"/>
                  <a:pt x="2609224" y="307585"/>
                  <a:pt x="2595775" y="307585"/>
                </a:cubicBezTo>
                <a:cubicBezTo>
                  <a:pt x="2582327" y="307585"/>
                  <a:pt x="2571425" y="296761"/>
                  <a:pt x="2571425" y="283410"/>
                </a:cubicBezTo>
                <a:cubicBezTo>
                  <a:pt x="2571425" y="270058"/>
                  <a:pt x="2582327" y="259234"/>
                  <a:pt x="2595775" y="259234"/>
                </a:cubicBezTo>
                <a:close/>
                <a:moveTo>
                  <a:pt x="11142080" y="258907"/>
                </a:moveTo>
                <a:cubicBezTo>
                  <a:pt x="11155711" y="258907"/>
                  <a:pt x="11166760" y="269877"/>
                  <a:pt x="11166760" y="283409"/>
                </a:cubicBezTo>
                <a:cubicBezTo>
                  <a:pt x="11166760" y="296942"/>
                  <a:pt x="11155711" y="307912"/>
                  <a:pt x="11142080" y="307912"/>
                </a:cubicBezTo>
                <a:cubicBezTo>
                  <a:pt x="11128450" y="307912"/>
                  <a:pt x="11117400" y="296942"/>
                  <a:pt x="11117400" y="283409"/>
                </a:cubicBezTo>
                <a:cubicBezTo>
                  <a:pt x="11117400" y="269877"/>
                  <a:pt x="11128450" y="258907"/>
                  <a:pt x="11142080" y="258907"/>
                </a:cubicBezTo>
                <a:close/>
                <a:moveTo>
                  <a:pt x="988098" y="258907"/>
                </a:moveTo>
                <a:cubicBezTo>
                  <a:pt x="1001728" y="258907"/>
                  <a:pt x="1012778" y="269877"/>
                  <a:pt x="1012778" y="283409"/>
                </a:cubicBezTo>
                <a:cubicBezTo>
                  <a:pt x="1012778" y="296942"/>
                  <a:pt x="1001728" y="307912"/>
                  <a:pt x="988098" y="307912"/>
                </a:cubicBezTo>
                <a:cubicBezTo>
                  <a:pt x="974468" y="307912"/>
                  <a:pt x="963418" y="296942"/>
                  <a:pt x="963418" y="283409"/>
                </a:cubicBezTo>
                <a:cubicBezTo>
                  <a:pt x="963418" y="269877"/>
                  <a:pt x="974468" y="258907"/>
                  <a:pt x="988098" y="258907"/>
                </a:cubicBezTo>
                <a:close/>
                <a:moveTo>
                  <a:pt x="10634326" y="258744"/>
                </a:moveTo>
                <a:cubicBezTo>
                  <a:pt x="10648047" y="258744"/>
                  <a:pt x="10659171" y="269787"/>
                  <a:pt x="10659171" y="283410"/>
                </a:cubicBezTo>
                <a:cubicBezTo>
                  <a:pt x="10659171" y="297032"/>
                  <a:pt x="10648048" y="308075"/>
                  <a:pt x="10634326" y="308075"/>
                </a:cubicBezTo>
                <a:cubicBezTo>
                  <a:pt x="10620605" y="308075"/>
                  <a:pt x="10609481" y="297032"/>
                  <a:pt x="10609481" y="283410"/>
                </a:cubicBezTo>
                <a:cubicBezTo>
                  <a:pt x="10609481" y="269787"/>
                  <a:pt x="10620604" y="258744"/>
                  <a:pt x="10634326" y="258744"/>
                </a:cubicBezTo>
                <a:close/>
                <a:moveTo>
                  <a:pt x="3526551" y="258417"/>
                </a:moveTo>
                <a:cubicBezTo>
                  <a:pt x="3540454" y="258417"/>
                  <a:pt x="3551726" y="269606"/>
                  <a:pt x="3551726" y="283409"/>
                </a:cubicBezTo>
                <a:cubicBezTo>
                  <a:pt x="3551726" y="297212"/>
                  <a:pt x="3540454" y="308402"/>
                  <a:pt x="3526551" y="308402"/>
                </a:cubicBezTo>
                <a:cubicBezTo>
                  <a:pt x="3512648" y="308402"/>
                  <a:pt x="3501377" y="297212"/>
                  <a:pt x="3501377" y="283409"/>
                </a:cubicBezTo>
                <a:cubicBezTo>
                  <a:pt x="3501377" y="269606"/>
                  <a:pt x="3512648" y="258417"/>
                  <a:pt x="3526551" y="258417"/>
                </a:cubicBezTo>
                <a:close/>
                <a:moveTo>
                  <a:pt x="3441975" y="258417"/>
                </a:moveTo>
                <a:cubicBezTo>
                  <a:pt x="3455881" y="258417"/>
                  <a:pt x="3467151" y="269606"/>
                  <a:pt x="3467151" y="283409"/>
                </a:cubicBezTo>
                <a:cubicBezTo>
                  <a:pt x="3467151" y="297212"/>
                  <a:pt x="3455881" y="308402"/>
                  <a:pt x="3441975" y="308402"/>
                </a:cubicBezTo>
                <a:cubicBezTo>
                  <a:pt x="3428070" y="308402"/>
                  <a:pt x="3416799" y="297212"/>
                  <a:pt x="3416799" y="283409"/>
                </a:cubicBezTo>
                <a:cubicBezTo>
                  <a:pt x="3416799" y="269606"/>
                  <a:pt x="3428070" y="258417"/>
                  <a:pt x="3441975" y="258417"/>
                </a:cubicBezTo>
                <a:close/>
                <a:moveTo>
                  <a:pt x="2765078" y="258417"/>
                </a:moveTo>
                <a:cubicBezTo>
                  <a:pt x="2778981" y="258417"/>
                  <a:pt x="2790250" y="269606"/>
                  <a:pt x="2790250" y="283409"/>
                </a:cubicBezTo>
                <a:cubicBezTo>
                  <a:pt x="2790250" y="297212"/>
                  <a:pt x="2778981" y="308402"/>
                  <a:pt x="2765078" y="308402"/>
                </a:cubicBezTo>
                <a:cubicBezTo>
                  <a:pt x="2751174" y="308402"/>
                  <a:pt x="2739903" y="297212"/>
                  <a:pt x="2739903" y="283409"/>
                </a:cubicBezTo>
                <a:cubicBezTo>
                  <a:pt x="2739903" y="269606"/>
                  <a:pt x="2751174" y="258417"/>
                  <a:pt x="2765078" y="258417"/>
                </a:cubicBezTo>
                <a:close/>
                <a:moveTo>
                  <a:pt x="3357404" y="258254"/>
                </a:moveTo>
                <a:cubicBezTo>
                  <a:pt x="3371400" y="258254"/>
                  <a:pt x="3382745" y="269517"/>
                  <a:pt x="3382745" y="283410"/>
                </a:cubicBezTo>
                <a:cubicBezTo>
                  <a:pt x="3382745" y="297303"/>
                  <a:pt x="3371398" y="308565"/>
                  <a:pt x="3357404" y="308565"/>
                </a:cubicBezTo>
                <a:cubicBezTo>
                  <a:pt x="3343410" y="308565"/>
                  <a:pt x="3332066" y="297303"/>
                  <a:pt x="3332066" y="283410"/>
                </a:cubicBezTo>
                <a:cubicBezTo>
                  <a:pt x="3332066" y="269517"/>
                  <a:pt x="3343410" y="258254"/>
                  <a:pt x="3357404" y="258254"/>
                </a:cubicBezTo>
                <a:close/>
                <a:moveTo>
                  <a:pt x="2511206" y="258254"/>
                </a:moveTo>
                <a:cubicBezTo>
                  <a:pt x="2525201" y="258254"/>
                  <a:pt x="2536546" y="269517"/>
                  <a:pt x="2536546" y="283410"/>
                </a:cubicBezTo>
                <a:cubicBezTo>
                  <a:pt x="2536546" y="297303"/>
                  <a:pt x="2525201" y="308565"/>
                  <a:pt x="2511206" y="308565"/>
                </a:cubicBezTo>
                <a:cubicBezTo>
                  <a:pt x="2497214" y="308565"/>
                  <a:pt x="2485870" y="297303"/>
                  <a:pt x="2485870" y="283410"/>
                </a:cubicBezTo>
                <a:cubicBezTo>
                  <a:pt x="2485870" y="269517"/>
                  <a:pt x="2497215" y="258254"/>
                  <a:pt x="2511206" y="258254"/>
                </a:cubicBezTo>
                <a:close/>
                <a:moveTo>
                  <a:pt x="6995813" y="258090"/>
                </a:moveTo>
                <a:cubicBezTo>
                  <a:pt x="7009898" y="258090"/>
                  <a:pt x="7021316" y="269426"/>
                  <a:pt x="7021316" y="283409"/>
                </a:cubicBezTo>
                <a:cubicBezTo>
                  <a:pt x="7021316" y="297392"/>
                  <a:pt x="7009897" y="308728"/>
                  <a:pt x="6995813" y="308728"/>
                </a:cubicBezTo>
                <a:cubicBezTo>
                  <a:pt x="6981728" y="308728"/>
                  <a:pt x="6970310" y="297392"/>
                  <a:pt x="6970310" y="283409"/>
                </a:cubicBezTo>
                <a:cubicBezTo>
                  <a:pt x="6970310" y="269426"/>
                  <a:pt x="6981729" y="258090"/>
                  <a:pt x="6995813" y="258090"/>
                </a:cubicBezTo>
                <a:close/>
                <a:moveTo>
                  <a:pt x="3695864" y="258090"/>
                </a:moveTo>
                <a:cubicBezTo>
                  <a:pt x="3709946" y="258090"/>
                  <a:pt x="3721360" y="269426"/>
                  <a:pt x="3721360" y="283409"/>
                </a:cubicBezTo>
                <a:cubicBezTo>
                  <a:pt x="3721360" y="297392"/>
                  <a:pt x="3709946" y="308728"/>
                  <a:pt x="3695864" y="308728"/>
                </a:cubicBezTo>
                <a:cubicBezTo>
                  <a:pt x="3681784" y="308728"/>
                  <a:pt x="3670370" y="297392"/>
                  <a:pt x="3670370" y="283409"/>
                </a:cubicBezTo>
                <a:cubicBezTo>
                  <a:pt x="3670370" y="269426"/>
                  <a:pt x="3681784" y="258090"/>
                  <a:pt x="3695864" y="258090"/>
                </a:cubicBezTo>
                <a:close/>
                <a:moveTo>
                  <a:pt x="3611297" y="258090"/>
                </a:moveTo>
                <a:cubicBezTo>
                  <a:pt x="3625383" y="258090"/>
                  <a:pt x="3636805" y="269426"/>
                  <a:pt x="3636805" y="283409"/>
                </a:cubicBezTo>
                <a:cubicBezTo>
                  <a:pt x="3636805" y="297392"/>
                  <a:pt x="3625383" y="308728"/>
                  <a:pt x="3611297" y="308728"/>
                </a:cubicBezTo>
                <a:cubicBezTo>
                  <a:pt x="3597211" y="308728"/>
                  <a:pt x="3585790" y="297392"/>
                  <a:pt x="3585790" y="283409"/>
                </a:cubicBezTo>
                <a:cubicBezTo>
                  <a:pt x="3585790" y="269426"/>
                  <a:pt x="3597211" y="258090"/>
                  <a:pt x="3611297" y="258090"/>
                </a:cubicBezTo>
                <a:close/>
                <a:moveTo>
                  <a:pt x="3272830" y="258090"/>
                </a:moveTo>
                <a:cubicBezTo>
                  <a:pt x="3286917" y="258090"/>
                  <a:pt x="3298334" y="269426"/>
                  <a:pt x="3298334" y="283409"/>
                </a:cubicBezTo>
                <a:cubicBezTo>
                  <a:pt x="3298334" y="297392"/>
                  <a:pt x="3286917" y="308728"/>
                  <a:pt x="3272830" y="308728"/>
                </a:cubicBezTo>
                <a:cubicBezTo>
                  <a:pt x="3258748" y="308728"/>
                  <a:pt x="3247328" y="297392"/>
                  <a:pt x="3247328" y="283409"/>
                </a:cubicBezTo>
                <a:cubicBezTo>
                  <a:pt x="3247328" y="269426"/>
                  <a:pt x="3258748" y="258090"/>
                  <a:pt x="3272830" y="258090"/>
                </a:cubicBezTo>
                <a:close/>
                <a:moveTo>
                  <a:pt x="1072668" y="258090"/>
                </a:moveTo>
                <a:cubicBezTo>
                  <a:pt x="1086753" y="258090"/>
                  <a:pt x="1098171" y="269426"/>
                  <a:pt x="1098171" y="283409"/>
                </a:cubicBezTo>
                <a:cubicBezTo>
                  <a:pt x="1098171" y="297392"/>
                  <a:pt x="1086753" y="308728"/>
                  <a:pt x="1072668" y="308728"/>
                </a:cubicBezTo>
                <a:cubicBezTo>
                  <a:pt x="1058583" y="308728"/>
                  <a:pt x="1047165" y="297392"/>
                  <a:pt x="1047165" y="283409"/>
                </a:cubicBezTo>
                <a:cubicBezTo>
                  <a:pt x="1047165" y="269426"/>
                  <a:pt x="1058583" y="258090"/>
                  <a:pt x="1072668" y="258090"/>
                </a:cubicBezTo>
                <a:close/>
                <a:moveTo>
                  <a:pt x="903527" y="258090"/>
                </a:moveTo>
                <a:cubicBezTo>
                  <a:pt x="917612" y="258090"/>
                  <a:pt x="929030" y="269426"/>
                  <a:pt x="929030" y="283409"/>
                </a:cubicBezTo>
                <a:cubicBezTo>
                  <a:pt x="929030" y="297392"/>
                  <a:pt x="917612" y="308728"/>
                  <a:pt x="903527" y="308728"/>
                </a:cubicBezTo>
                <a:cubicBezTo>
                  <a:pt x="889443" y="308728"/>
                  <a:pt x="878025" y="297392"/>
                  <a:pt x="878025" y="283409"/>
                </a:cubicBezTo>
                <a:cubicBezTo>
                  <a:pt x="878025" y="269426"/>
                  <a:pt x="889443" y="258090"/>
                  <a:pt x="903527" y="258090"/>
                </a:cubicBezTo>
                <a:close/>
                <a:moveTo>
                  <a:pt x="3780412" y="257764"/>
                </a:moveTo>
                <a:cubicBezTo>
                  <a:pt x="3794675" y="257764"/>
                  <a:pt x="3806236" y="269246"/>
                  <a:pt x="3806236" y="283410"/>
                </a:cubicBezTo>
                <a:cubicBezTo>
                  <a:pt x="3806236" y="297573"/>
                  <a:pt x="3794675" y="309055"/>
                  <a:pt x="3780412" y="309055"/>
                </a:cubicBezTo>
                <a:cubicBezTo>
                  <a:pt x="3766149" y="309055"/>
                  <a:pt x="3754585" y="297573"/>
                  <a:pt x="3754585" y="283410"/>
                </a:cubicBezTo>
                <a:cubicBezTo>
                  <a:pt x="3754585" y="269246"/>
                  <a:pt x="3766149" y="257764"/>
                  <a:pt x="3780412" y="257764"/>
                </a:cubicBezTo>
                <a:close/>
                <a:moveTo>
                  <a:pt x="3188096" y="257764"/>
                </a:moveTo>
                <a:cubicBezTo>
                  <a:pt x="3202363" y="257764"/>
                  <a:pt x="3213930" y="269246"/>
                  <a:pt x="3213930" y="283410"/>
                </a:cubicBezTo>
                <a:cubicBezTo>
                  <a:pt x="3213930" y="297573"/>
                  <a:pt x="3202363" y="309055"/>
                  <a:pt x="3188096" y="309055"/>
                </a:cubicBezTo>
                <a:cubicBezTo>
                  <a:pt x="3173830" y="309055"/>
                  <a:pt x="3162266" y="297573"/>
                  <a:pt x="3162266" y="283410"/>
                </a:cubicBezTo>
                <a:cubicBezTo>
                  <a:pt x="3162266" y="269246"/>
                  <a:pt x="3173830" y="257764"/>
                  <a:pt x="3188096" y="257764"/>
                </a:cubicBezTo>
                <a:close/>
                <a:moveTo>
                  <a:pt x="2849655" y="257764"/>
                </a:moveTo>
                <a:cubicBezTo>
                  <a:pt x="2863914" y="257764"/>
                  <a:pt x="2875482" y="269246"/>
                  <a:pt x="2875482" y="283410"/>
                </a:cubicBezTo>
                <a:cubicBezTo>
                  <a:pt x="2875482" y="297573"/>
                  <a:pt x="2863917" y="309055"/>
                  <a:pt x="2849655" y="309055"/>
                </a:cubicBezTo>
                <a:cubicBezTo>
                  <a:pt x="2835385" y="309055"/>
                  <a:pt x="2823819" y="297573"/>
                  <a:pt x="2823819" y="283410"/>
                </a:cubicBezTo>
                <a:cubicBezTo>
                  <a:pt x="2823819" y="269246"/>
                  <a:pt x="2835385" y="257764"/>
                  <a:pt x="2849655" y="257764"/>
                </a:cubicBezTo>
                <a:close/>
                <a:moveTo>
                  <a:pt x="9111231" y="257600"/>
                </a:moveTo>
                <a:cubicBezTo>
                  <a:pt x="9125588" y="257600"/>
                  <a:pt x="9137227" y="269155"/>
                  <a:pt x="9137227" y="283409"/>
                </a:cubicBezTo>
                <a:cubicBezTo>
                  <a:pt x="9137227" y="297663"/>
                  <a:pt x="9125588" y="309218"/>
                  <a:pt x="9111231" y="309218"/>
                </a:cubicBezTo>
                <a:cubicBezTo>
                  <a:pt x="9096873" y="309218"/>
                  <a:pt x="9085234" y="297663"/>
                  <a:pt x="9085234" y="283409"/>
                </a:cubicBezTo>
                <a:cubicBezTo>
                  <a:pt x="9085234" y="269155"/>
                  <a:pt x="9096873" y="257600"/>
                  <a:pt x="9111231" y="257600"/>
                </a:cubicBezTo>
                <a:close/>
                <a:moveTo>
                  <a:pt x="3103523" y="257600"/>
                </a:moveTo>
                <a:cubicBezTo>
                  <a:pt x="3117880" y="257600"/>
                  <a:pt x="3129518" y="269155"/>
                  <a:pt x="3129518" y="283409"/>
                </a:cubicBezTo>
                <a:cubicBezTo>
                  <a:pt x="3129518" y="297663"/>
                  <a:pt x="3117880" y="309218"/>
                  <a:pt x="3103523" y="309218"/>
                </a:cubicBezTo>
                <a:cubicBezTo>
                  <a:pt x="3089166" y="309218"/>
                  <a:pt x="3077528" y="297663"/>
                  <a:pt x="3077528" y="283409"/>
                </a:cubicBezTo>
                <a:cubicBezTo>
                  <a:pt x="3077528" y="269155"/>
                  <a:pt x="3089166" y="257600"/>
                  <a:pt x="3103523" y="257600"/>
                </a:cubicBezTo>
                <a:close/>
                <a:moveTo>
                  <a:pt x="3865125" y="257274"/>
                </a:moveTo>
                <a:cubicBezTo>
                  <a:pt x="3879661" y="257274"/>
                  <a:pt x="3891445" y="268975"/>
                  <a:pt x="3891445" y="283410"/>
                </a:cubicBezTo>
                <a:cubicBezTo>
                  <a:pt x="3891445" y="297844"/>
                  <a:pt x="3879661" y="309546"/>
                  <a:pt x="3865125" y="309546"/>
                </a:cubicBezTo>
                <a:cubicBezTo>
                  <a:pt x="3850588" y="309546"/>
                  <a:pt x="3838807" y="297844"/>
                  <a:pt x="3838807" y="283410"/>
                </a:cubicBezTo>
                <a:cubicBezTo>
                  <a:pt x="3838807" y="268975"/>
                  <a:pt x="3850588" y="257274"/>
                  <a:pt x="3865125" y="257274"/>
                </a:cubicBezTo>
                <a:close/>
                <a:moveTo>
                  <a:pt x="3018956" y="257274"/>
                </a:moveTo>
                <a:cubicBezTo>
                  <a:pt x="3033494" y="257274"/>
                  <a:pt x="3045280" y="268975"/>
                  <a:pt x="3045280" y="283410"/>
                </a:cubicBezTo>
                <a:cubicBezTo>
                  <a:pt x="3045280" y="297844"/>
                  <a:pt x="3033495" y="309546"/>
                  <a:pt x="3018956" y="309546"/>
                </a:cubicBezTo>
                <a:cubicBezTo>
                  <a:pt x="3004416" y="309546"/>
                  <a:pt x="2992630" y="297844"/>
                  <a:pt x="2992630" y="283410"/>
                </a:cubicBezTo>
                <a:cubicBezTo>
                  <a:pt x="2992630" y="268975"/>
                  <a:pt x="3004416" y="257274"/>
                  <a:pt x="3018956" y="257274"/>
                </a:cubicBezTo>
                <a:close/>
                <a:moveTo>
                  <a:pt x="2934221" y="257274"/>
                </a:moveTo>
                <a:cubicBezTo>
                  <a:pt x="2948760" y="257274"/>
                  <a:pt x="2960543" y="268975"/>
                  <a:pt x="2960543" y="283410"/>
                </a:cubicBezTo>
                <a:cubicBezTo>
                  <a:pt x="2960543" y="297844"/>
                  <a:pt x="2948760" y="309546"/>
                  <a:pt x="2934221" y="309546"/>
                </a:cubicBezTo>
                <a:cubicBezTo>
                  <a:pt x="2919678" y="309546"/>
                  <a:pt x="2907892" y="297844"/>
                  <a:pt x="2907892" y="283410"/>
                </a:cubicBezTo>
                <a:cubicBezTo>
                  <a:pt x="2907892" y="268975"/>
                  <a:pt x="2919678" y="257274"/>
                  <a:pt x="2934221" y="257274"/>
                </a:cubicBezTo>
                <a:close/>
                <a:moveTo>
                  <a:pt x="818793" y="257274"/>
                </a:moveTo>
                <a:cubicBezTo>
                  <a:pt x="833332" y="257274"/>
                  <a:pt x="845118" y="268975"/>
                  <a:pt x="845118" y="283410"/>
                </a:cubicBezTo>
                <a:cubicBezTo>
                  <a:pt x="845118" y="297844"/>
                  <a:pt x="833332" y="309546"/>
                  <a:pt x="818793" y="309546"/>
                </a:cubicBezTo>
                <a:cubicBezTo>
                  <a:pt x="804254" y="309546"/>
                  <a:pt x="792468" y="297844"/>
                  <a:pt x="792468" y="283410"/>
                </a:cubicBezTo>
                <a:cubicBezTo>
                  <a:pt x="792468" y="268975"/>
                  <a:pt x="804254" y="257274"/>
                  <a:pt x="818793" y="257274"/>
                </a:cubicBezTo>
                <a:close/>
                <a:moveTo>
                  <a:pt x="2426639" y="257110"/>
                </a:moveTo>
                <a:cubicBezTo>
                  <a:pt x="2441269" y="257110"/>
                  <a:pt x="2453128" y="268885"/>
                  <a:pt x="2453128" y="283409"/>
                </a:cubicBezTo>
                <a:cubicBezTo>
                  <a:pt x="2453128" y="297934"/>
                  <a:pt x="2441269" y="309708"/>
                  <a:pt x="2426639" y="309708"/>
                </a:cubicBezTo>
                <a:cubicBezTo>
                  <a:pt x="2412010" y="309708"/>
                  <a:pt x="2400150" y="297934"/>
                  <a:pt x="2400150" y="283409"/>
                </a:cubicBezTo>
                <a:cubicBezTo>
                  <a:pt x="2400150" y="268885"/>
                  <a:pt x="2412010" y="257110"/>
                  <a:pt x="2426639" y="257110"/>
                </a:cubicBezTo>
                <a:close/>
                <a:moveTo>
                  <a:pt x="6911242" y="256457"/>
                </a:moveTo>
                <a:cubicBezTo>
                  <a:pt x="6926235" y="256457"/>
                  <a:pt x="6938390" y="268524"/>
                  <a:pt x="6938390" y="283410"/>
                </a:cubicBezTo>
                <a:cubicBezTo>
                  <a:pt x="6938390" y="298295"/>
                  <a:pt x="6926235" y="310362"/>
                  <a:pt x="6911242" y="310362"/>
                </a:cubicBezTo>
                <a:cubicBezTo>
                  <a:pt x="6896249" y="310362"/>
                  <a:pt x="6884094" y="298295"/>
                  <a:pt x="6884094" y="283410"/>
                </a:cubicBezTo>
                <a:cubicBezTo>
                  <a:pt x="6884094" y="268524"/>
                  <a:pt x="6896249" y="256457"/>
                  <a:pt x="6911242" y="256457"/>
                </a:cubicBezTo>
                <a:close/>
                <a:moveTo>
                  <a:pt x="734223" y="256457"/>
                </a:moveTo>
                <a:cubicBezTo>
                  <a:pt x="749217" y="256457"/>
                  <a:pt x="761371" y="268524"/>
                  <a:pt x="761371" y="283410"/>
                </a:cubicBezTo>
                <a:cubicBezTo>
                  <a:pt x="761371" y="298295"/>
                  <a:pt x="749217" y="310362"/>
                  <a:pt x="734223" y="310362"/>
                </a:cubicBezTo>
                <a:cubicBezTo>
                  <a:pt x="719231" y="310362"/>
                  <a:pt x="707075" y="298295"/>
                  <a:pt x="707075" y="283410"/>
                </a:cubicBezTo>
                <a:cubicBezTo>
                  <a:pt x="707075" y="268524"/>
                  <a:pt x="719231" y="256457"/>
                  <a:pt x="734223" y="256457"/>
                </a:cubicBezTo>
                <a:close/>
                <a:moveTo>
                  <a:pt x="3949702" y="255967"/>
                </a:moveTo>
                <a:cubicBezTo>
                  <a:pt x="3964971" y="255967"/>
                  <a:pt x="3977348" y="268253"/>
                  <a:pt x="3977348" y="283410"/>
                </a:cubicBezTo>
                <a:cubicBezTo>
                  <a:pt x="3977348" y="298566"/>
                  <a:pt x="3964971" y="310852"/>
                  <a:pt x="3949702" y="310852"/>
                </a:cubicBezTo>
                <a:cubicBezTo>
                  <a:pt x="3934433" y="310852"/>
                  <a:pt x="3922054" y="298566"/>
                  <a:pt x="3922054" y="283410"/>
                </a:cubicBezTo>
                <a:cubicBezTo>
                  <a:pt x="3922054" y="268253"/>
                  <a:pt x="3934433" y="255967"/>
                  <a:pt x="3949702" y="255967"/>
                </a:cubicBezTo>
                <a:close/>
                <a:moveTo>
                  <a:pt x="2341907" y="255967"/>
                </a:moveTo>
                <a:cubicBezTo>
                  <a:pt x="2357173" y="255967"/>
                  <a:pt x="2369547" y="268253"/>
                  <a:pt x="2369547" y="283410"/>
                </a:cubicBezTo>
                <a:cubicBezTo>
                  <a:pt x="2369547" y="298566"/>
                  <a:pt x="2357173" y="310852"/>
                  <a:pt x="2341907" y="310852"/>
                </a:cubicBezTo>
                <a:cubicBezTo>
                  <a:pt x="2326641" y="310852"/>
                  <a:pt x="2314266" y="298566"/>
                  <a:pt x="2314266" y="283410"/>
                </a:cubicBezTo>
                <a:cubicBezTo>
                  <a:pt x="2314266" y="268253"/>
                  <a:pt x="2326641" y="255967"/>
                  <a:pt x="2341907" y="255967"/>
                </a:cubicBezTo>
                <a:close/>
                <a:moveTo>
                  <a:pt x="1157237" y="255967"/>
                </a:moveTo>
                <a:cubicBezTo>
                  <a:pt x="1172503" y="255967"/>
                  <a:pt x="1184878" y="268253"/>
                  <a:pt x="1184878" y="283410"/>
                </a:cubicBezTo>
                <a:cubicBezTo>
                  <a:pt x="1184878" y="298566"/>
                  <a:pt x="1172503" y="310852"/>
                  <a:pt x="1157237" y="310852"/>
                </a:cubicBezTo>
                <a:cubicBezTo>
                  <a:pt x="1141971" y="310852"/>
                  <a:pt x="1129595" y="298566"/>
                  <a:pt x="1129595" y="283410"/>
                </a:cubicBezTo>
                <a:cubicBezTo>
                  <a:pt x="1129595" y="268253"/>
                  <a:pt x="1141971" y="255967"/>
                  <a:pt x="1157237" y="255967"/>
                </a:cubicBezTo>
                <a:close/>
                <a:moveTo>
                  <a:pt x="10719062" y="255640"/>
                </a:moveTo>
                <a:cubicBezTo>
                  <a:pt x="10734510" y="255640"/>
                  <a:pt x="10747033" y="268073"/>
                  <a:pt x="10747033" y="283409"/>
                </a:cubicBezTo>
                <a:cubicBezTo>
                  <a:pt x="10747033" y="298746"/>
                  <a:pt x="10734510" y="311179"/>
                  <a:pt x="10719062" y="311179"/>
                </a:cubicBezTo>
                <a:cubicBezTo>
                  <a:pt x="10703613" y="311179"/>
                  <a:pt x="10691091" y="298746"/>
                  <a:pt x="10691091" y="283409"/>
                </a:cubicBezTo>
                <a:cubicBezTo>
                  <a:pt x="10691091" y="268073"/>
                  <a:pt x="10703613" y="255640"/>
                  <a:pt x="10719062" y="255640"/>
                </a:cubicBezTo>
                <a:close/>
                <a:moveTo>
                  <a:pt x="9026661" y="255640"/>
                </a:moveTo>
                <a:cubicBezTo>
                  <a:pt x="9042109" y="255640"/>
                  <a:pt x="9054632" y="268073"/>
                  <a:pt x="9054632" y="283409"/>
                </a:cubicBezTo>
                <a:cubicBezTo>
                  <a:pt x="9054632" y="298746"/>
                  <a:pt x="9042109" y="311179"/>
                  <a:pt x="9026661" y="311179"/>
                </a:cubicBezTo>
                <a:cubicBezTo>
                  <a:pt x="9011213" y="311179"/>
                  <a:pt x="8998690" y="298746"/>
                  <a:pt x="8998690" y="283409"/>
                </a:cubicBezTo>
                <a:cubicBezTo>
                  <a:pt x="8998690" y="268073"/>
                  <a:pt x="9011213" y="255640"/>
                  <a:pt x="9026661" y="255640"/>
                </a:cubicBezTo>
                <a:close/>
                <a:moveTo>
                  <a:pt x="11057509" y="255477"/>
                </a:moveTo>
                <a:cubicBezTo>
                  <a:pt x="11073048" y="255477"/>
                  <a:pt x="11085645" y="267983"/>
                  <a:pt x="11085645" y="283410"/>
                </a:cubicBezTo>
                <a:cubicBezTo>
                  <a:pt x="11085645" y="298836"/>
                  <a:pt x="11073049" y="311342"/>
                  <a:pt x="11057509" y="311342"/>
                </a:cubicBezTo>
                <a:cubicBezTo>
                  <a:pt x="11041971" y="311342"/>
                  <a:pt x="11029374" y="298836"/>
                  <a:pt x="11029374" y="283410"/>
                </a:cubicBezTo>
                <a:cubicBezTo>
                  <a:pt x="11029374" y="267983"/>
                  <a:pt x="11041970" y="255477"/>
                  <a:pt x="11057509" y="255477"/>
                </a:cubicBezTo>
                <a:close/>
                <a:moveTo>
                  <a:pt x="649653" y="255150"/>
                </a:moveTo>
                <a:cubicBezTo>
                  <a:pt x="665374" y="255150"/>
                  <a:pt x="678118" y="267802"/>
                  <a:pt x="678118" y="283409"/>
                </a:cubicBezTo>
                <a:cubicBezTo>
                  <a:pt x="678118" y="299017"/>
                  <a:pt x="665374" y="311669"/>
                  <a:pt x="649653" y="311669"/>
                </a:cubicBezTo>
                <a:cubicBezTo>
                  <a:pt x="633933" y="311669"/>
                  <a:pt x="621189" y="299017"/>
                  <a:pt x="621189" y="283409"/>
                </a:cubicBezTo>
                <a:cubicBezTo>
                  <a:pt x="621189" y="267802"/>
                  <a:pt x="633933" y="255150"/>
                  <a:pt x="649653" y="255150"/>
                </a:cubicBezTo>
                <a:close/>
                <a:moveTo>
                  <a:pt x="6826671" y="254987"/>
                </a:moveTo>
                <a:cubicBezTo>
                  <a:pt x="6842482" y="254987"/>
                  <a:pt x="6855300" y="267712"/>
                  <a:pt x="6855300" y="283410"/>
                </a:cubicBezTo>
                <a:cubicBezTo>
                  <a:pt x="6855300" y="299107"/>
                  <a:pt x="6842482" y="311832"/>
                  <a:pt x="6826671" y="311832"/>
                </a:cubicBezTo>
                <a:cubicBezTo>
                  <a:pt x="6810860" y="311832"/>
                  <a:pt x="6798042" y="299107"/>
                  <a:pt x="6798042" y="283410"/>
                </a:cubicBezTo>
                <a:cubicBezTo>
                  <a:pt x="6798042" y="267712"/>
                  <a:pt x="6810860" y="254987"/>
                  <a:pt x="6826671" y="254987"/>
                </a:cubicBezTo>
                <a:close/>
                <a:moveTo>
                  <a:pt x="8518908" y="254824"/>
                </a:moveTo>
                <a:cubicBezTo>
                  <a:pt x="8534810" y="254824"/>
                  <a:pt x="8547701" y="267622"/>
                  <a:pt x="8547701" y="283410"/>
                </a:cubicBezTo>
                <a:cubicBezTo>
                  <a:pt x="8547701" y="299198"/>
                  <a:pt x="8534810" y="311996"/>
                  <a:pt x="8518908" y="311996"/>
                </a:cubicBezTo>
                <a:cubicBezTo>
                  <a:pt x="8503006" y="311996"/>
                  <a:pt x="8490114" y="299198"/>
                  <a:pt x="8490114" y="283410"/>
                </a:cubicBezTo>
                <a:cubicBezTo>
                  <a:pt x="8490114" y="267622"/>
                  <a:pt x="8503006" y="254824"/>
                  <a:pt x="8518908" y="254824"/>
                </a:cubicBezTo>
                <a:close/>
                <a:moveTo>
                  <a:pt x="6741935" y="254824"/>
                </a:moveTo>
                <a:cubicBezTo>
                  <a:pt x="6757837" y="254824"/>
                  <a:pt x="6770729" y="267622"/>
                  <a:pt x="6770729" y="283410"/>
                </a:cubicBezTo>
                <a:cubicBezTo>
                  <a:pt x="6770729" y="299198"/>
                  <a:pt x="6757837" y="311996"/>
                  <a:pt x="6741935" y="311996"/>
                </a:cubicBezTo>
                <a:cubicBezTo>
                  <a:pt x="6726033" y="311996"/>
                  <a:pt x="6713142" y="299198"/>
                  <a:pt x="6713142" y="283410"/>
                </a:cubicBezTo>
                <a:cubicBezTo>
                  <a:pt x="6713142" y="267622"/>
                  <a:pt x="6726033" y="254824"/>
                  <a:pt x="6741935" y="254824"/>
                </a:cubicBezTo>
                <a:close/>
                <a:moveTo>
                  <a:pt x="5980485" y="254497"/>
                </a:moveTo>
                <a:cubicBezTo>
                  <a:pt x="5996568" y="254497"/>
                  <a:pt x="6009604" y="267442"/>
                  <a:pt x="6009604" y="283410"/>
                </a:cubicBezTo>
                <a:cubicBezTo>
                  <a:pt x="6009604" y="299378"/>
                  <a:pt x="5996568" y="312322"/>
                  <a:pt x="5980485" y="312322"/>
                </a:cubicBezTo>
                <a:cubicBezTo>
                  <a:pt x="5964402" y="312322"/>
                  <a:pt x="5951365" y="299378"/>
                  <a:pt x="5951365" y="283410"/>
                </a:cubicBezTo>
                <a:cubicBezTo>
                  <a:pt x="5951365" y="267442"/>
                  <a:pt x="5964402" y="254497"/>
                  <a:pt x="5980485" y="254497"/>
                </a:cubicBezTo>
                <a:close/>
                <a:moveTo>
                  <a:pt x="4034284" y="254497"/>
                </a:moveTo>
                <a:cubicBezTo>
                  <a:pt x="4050367" y="254497"/>
                  <a:pt x="4063403" y="267442"/>
                  <a:pt x="4063403" y="283410"/>
                </a:cubicBezTo>
                <a:cubicBezTo>
                  <a:pt x="4063403" y="299378"/>
                  <a:pt x="4050367" y="312322"/>
                  <a:pt x="4034284" y="312322"/>
                </a:cubicBezTo>
                <a:cubicBezTo>
                  <a:pt x="4018201" y="312322"/>
                  <a:pt x="4005159" y="299378"/>
                  <a:pt x="4005159" y="283410"/>
                </a:cubicBezTo>
                <a:cubicBezTo>
                  <a:pt x="4005159" y="267442"/>
                  <a:pt x="4018198" y="254497"/>
                  <a:pt x="4034284" y="254497"/>
                </a:cubicBezTo>
                <a:close/>
                <a:moveTo>
                  <a:pt x="6657365" y="254333"/>
                </a:moveTo>
                <a:cubicBezTo>
                  <a:pt x="6673540" y="254333"/>
                  <a:pt x="6686652" y="267351"/>
                  <a:pt x="6686652" y="283409"/>
                </a:cubicBezTo>
                <a:cubicBezTo>
                  <a:pt x="6686652" y="299467"/>
                  <a:pt x="6673540" y="312485"/>
                  <a:pt x="6657365" y="312485"/>
                </a:cubicBezTo>
                <a:cubicBezTo>
                  <a:pt x="6641190" y="312485"/>
                  <a:pt x="6628078" y="299467"/>
                  <a:pt x="6628078" y="283409"/>
                </a:cubicBezTo>
                <a:cubicBezTo>
                  <a:pt x="6628078" y="267351"/>
                  <a:pt x="6641190" y="254333"/>
                  <a:pt x="6657365" y="254333"/>
                </a:cubicBezTo>
                <a:close/>
                <a:moveTo>
                  <a:pt x="6065047" y="254333"/>
                </a:moveTo>
                <a:cubicBezTo>
                  <a:pt x="6081221" y="254333"/>
                  <a:pt x="6094333" y="267351"/>
                  <a:pt x="6094333" y="283409"/>
                </a:cubicBezTo>
                <a:cubicBezTo>
                  <a:pt x="6094333" y="299467"/>
                  <a:pt x="6081221" y="312485"/>
                  <a:pt x="6065047" y="312485"/>
                </a:cubicBezTo>
                <a:cubicBezTo>
                  <a:pt x="6048874" y="312485"/>
                  <a:pt x="6035763" y="299467"/>
                  <a:pt x="6035763" y="283409"/>
                </a:cubicBezTo>
                <a:cubicBezTo>
                  <a:pt x="6035763" y="267351"/>
                  <a:pt x="6048874" y="254333"/>
                  <a:pt x="6065047" y="254333"/>
                </a:cubicBezTo>
                <a:close/>
                <a:moveTo>
                  <a:pt x="2257338" y="254333"/>
                </a:moveTo>
                <a:cubicBezTo>
                  <a:pt x="2273512" y="254333"/>
                  <a:pt x="2286623" y="267351"/>
                  <a:pt x="2286623" y="283409"/>
                </a:cubicBezTo>
                <a:cubicBezTo>
                  <a:pt x="2286623" y="299467"/>
                  <a:pt x="2273512" y="312485"/>
                  <a:pt x="2257338" y="312485"/>
                </a:cubicBezTo>
                <a:cubicBezTo>
                  <a:pt x="2241162" y="312485"/>
                  <a:pt x="2228051" y="299467"/>
                  <a:pt x="2228051" y="283409"/>
                </a:cubicBezTo>
                <a:cubicBezTo>
                  <a:pt x="2228051" y="267351"/>
                  <a:pt x="2241162" y="254333"/>
                  <a:pt x="2257338" y="254333"/>
                </a:cubicBezTo>
                <a:close/>
                <a:moveTo>
                  <a:pt x="6572795" y="254007"/>
                </a:moveTo>
                <a:cubicBezTo>
                  <a:pt x="6589151" y="254007"/>
                  <a:pt x="6602411" y="267171"/>
                  <a:pt x="6602411" y="283410"/>
                </a:cubicBezTo>
                <a:cubicBezTo>
                  <a:pt x="6602411" y="299648"/>
                  <a:pt x="6589151" y="312813"/>
                  <a:pt x="6572795" y="312813"/>
                </a:cubicBezTo>
                <a:cubicBezTo>
                  <a:pt x="6556438" y="312813"/>
                  <a:pt x="6543179" y="299648"/>
                  <a:pt x="6543179" y="283410"/>
                </a:cubicBezTo>
                <a:cubicBezTo>
                  <a:pt x="6543179" y="267171"/>
                  <a:pt x="6556438" y="254007"/>
                  <a:pt x="6572795" y="254007"/>
                </a:cubicBezTo>
                <a:close/>
                <a:moveTo>
                  <a:pt x="564919" y="254007"/>
                </a:moveTo>
                <a:cubicBezTo>
                  <a:pt x="581276" y="254007"/>
                  <a:pt x="594535" y="267171"/>
                  <a:pt x="594535" y="283410"/>
                </a:cubicBezTo>
                <a:cubicBezTo>
                  <a:pt x="594535" y="299648"/>
                  <a:pt x="581276" y="312813"/>
                  <a:pt x="564919" y="312813"/>
                </a:cubicBezTo>
                <a:cubicBezTo>
                  <a:pt x="548563" y="312813"/>
                  <a:pt x="535303" y="299648"/>
                  <a:pt x="535303" y="283410"/>
                </a:cubicBezTo>
                <a:cubicBezTo>
                  <a:pt x="535303" y="267171"/>
                  <a:pt x="548563" y="254007"/>
                  <a:pt x="564919" y="254007"/>
                </a:cubicBezTo>
                <a:close/>
                <a:moveTo>
                  <a:pt x="6488059" y="253843"/>
                </a:moveTo>
                <a:cubicBezTo>
                  <a:pt x="6504506" y="253843"/>
                  <a:pt x="6517839" y="267080"/>
                  <a:pt x="6517839" y="283409"/>
                </a:cubicBezTo>
                <a:cubicBezTo>
                  <a:pt x="6517839" y="299738"/>
                  <a:pt x="6504506" y="312975"/>
                  <a:pt x="6488059" y="312975"/>
                </a:cubicBezTo>
                <a:cubicBezTo>
                  <a:pt x="6471611" y="312975"/>
                  <a:pt x="6458278" y="299738"/>
                  <a:pt x="6458278" y="283409"/>
                </a:cubicBezTo>
                <a:cubicBezTo>
                  <a:pt x="6458278" y="267080"/>
                  <a:pt x="6471611" y="253843"/>
                  <a:pt x="6488059" y="253843"/>
                </a:cubicBezTo>
                <a:close/>
                <a:moveTo>
                  <a:pt x="5895756" y="253843"/>
                </a:moveTo>
                <a:cubicBezTo>
                  <a:pt x="5912201" y="253843"/>
                  <a:pt x="5925533" y="267080"/>
                  <a:pt x="5925533" y="283409"/>
                </a:cubicBezTo>
                <a:cubicBezTo>
                  <a:pt x="5925533" y="299738"/>
                  <a:pt x="5912201" y="312975"/>
                  <a:pt x="5895756" y="312975"/>
                </a:cubicBezTo>
                <a:cubicBezTo>
                  <a:pt x="5879309" y="312975"/>
                  <a:pt x="5865978" y="299738"/>
                  <a:pt x="5865978" y="283409"/>
                </a:cubicBezTo>
                <a:cubicBezTo>
                  <a:pt x="5865978" y="267080"/>
                  <a:pt x="5879309" y="253843"/>
                  <a:pt x="5895756" y="253843"/>
                </a:cubicBezTo>
                <a:close/>
                <a:moveTo>
                  <a:pt x="1241972" y="253843"/>
                </a:moveTo>
                <a:cubicBezTo>
                  <a:pt x="1258419" y="253843"/>
                  <a:pt x="1271752" y="267080"/>
                  <a:pt x="1271752" y="283409"/>
                </a:cubicBezTo>
                <a:cubicBezTo>
                  <a:pt x="1271752" y="299738"/>
                  <a:pt x="1258419" y="312975"/>
                  <a:pt x="1241972" y="312975"/>
                </a:cubicBezTo>
                <a:cubicBezTo>
                  <a:pt x="1225524" y="312975"/>
                  <a:pt x="1212191" y="299738"/>
                  <a:pt x="1212191" y="283409"/>
                </a:cubicBezTo>
                <a:cubicBezTo>
                  <a:pt x="1212191" y="267080"/>
                  <a:pt x="1225524" y="253843"/>
                  <a:pt x="1241972" y="253843"/>
                </a:cubicBezTo>
                <a:close/>
                <a:moveTo>
                  <a:pt x="6149612" y="253517"/>
                </a:moveTo>
                <a:cubicBezTo>
                  <a:pt x="6166241" y="253517"/>
                  <a:pt x="6179722" y="266900"/>
                  <a:pt x="6179722" y="283410"/>
                </a:cubicBezTo>
                <a:cubicBezTo>
                  <a:pt x="6179722" y="299919"/>
                  <a:pt x="6166241" y="313303"/>
                  <a:pt x="6149612" y="313303"/>
                </a:cubicBezTo>
                <a:cubicBezTo>
                  <a:pt x="6132983" y="313303"/>
                  <a:pt x="6119507" y="299919"/>
                  <a:pt x="6119507" y="283410"/>
                </a:cubicBezTo>
                <a:cubicBezTo>
                  <a:pt x="6119507" y="266900"/>
                  <a:pt x="6132983" y="253517"/>
                  <a:pt x="6149612" y="253517"/>
                </a:cubicBezTo>
                <a:close/>
                <a:moveTo>
                  <a:pt x="6403488" y="253353"/>
                </a:moveTo>
                <a:cubicBezTo>
                  <a:pt x="6420209" y="253353"/>
                  <a:pt x="6433763" y="266810"/>
                  <a:pt x="6433763" y="283409"/>
                </a:cubicBezTo>
                <a:cubicBezTo>
                  <a:pt x="6433763" y="300009"/>
                  <a:pt x="6420209" y="313465"/>
                  <a:pt x="6403488" y="313465"/>
                </a:cubicBezTo>
                <a:cubicBezTo>
                  <a:pt x="6386768" y="313465"/>
                  <a:pt x="6373214" y="300009"/>
                  <a:pt x="6373214" y="283409"/>
                </a:cubicBezTo>
                <a:cubicBezTo>
                  <a:pt x="6373214" y="266810"/>
                  <a:pt x="6386768" y="253353"/>
                  <a:pt x="6403488" y="253353"/>
                </a:cubicBezTo>
                <a:close/>
                <a:moveTo>
                  <a:pt x="10972940" y="253190"/>
                </a:moveTo>
                <a:cubicBezTo>
                  <a:pt x="10989751" y="253190"/>
                  <a:pt x="11003378" y="266720"/>
                  <a:pt x="11003378" y="283410"/>
                </a:cubicBezTo>
                <a:cubicBezTo>
                  <a:pt x="11003378" y="300099"/>
                  <a:pt x="10989751" y="313629"/>
                  <a:pt x="10972940" y="313629"/>
                </a:cubicBezTo>
                <a:cubicBezTo>
                  <a:pt x="10956129" y="313629"/>
                  <a:pt x="10942501" y="300099"/>
                  <a:pt x="10942501" y="283410"/>
                </a:cubicBezTo>
                <a:cubicBezTo>
                  <a:pt x="10942501" y="266720"/>
                  <a:pt x="10956129" y="253190"/>
                  <a:pt x="10972940" y="253190"/>
                </a:cubicBezTo>
                <a:close/>
                <a:moveTo>
                  <a:pt x="2172768" y="253190"/>
                </a:moveTo>
                <a:cubicBezTo>
                  <a:pt x="2189577" y="253190"/>
                  <a:pt x="2203204" y="266720"/>
                  <a:pt x="2203204" y="283410"/>
                </a:cubicBezTo>
                <a:cubicBezTo>
                  <a:pt x="2203204" y="300099"/>
                  <a:pt x="2189577" y="313629"/>
                  <a:pt x="2172768" y="313629"/>
                </a:cubicBezTo>
                <a:cubicBezTo>
                  <a:pt x="2155959" y="313629"/>
                  <a:pt x="2142297" y="300099"/>
                  <a:pt x="2142297" y="283410"/>
                </a:cubicBezTo>
                <a:cubicBezTo>
                  <a:pt x="2142297" y="266720"/>
                  <a:pt x="2155959" y="253190"/>
                  <a:pt x="2172768" y="253190"/>
                </a:cubicBezTo>
                <a:close/>
                <a:moveTo>
                  <a:pt x="1326541" y="253190"/>
                </a:moveTo>
                <a:cubicBezTo>
                  <a:pt x="1343352" y="253190"/>
                  <a:pt x="1356980" y="266720"/>
                  <a:pt x="1356980" y="283410"/>
                </a:cubicBezTo>
                <a:cubicBezTo>
                  <a:pt x="1356980" y="300099"/>
                  <a:pt x="1343352" y="313629"/>
                  <a:pt x="1326541" y="313629"/>
                </a:cubicBezTo>
                <a:cubicBezTo>
                  <a:pt x="1309730" y="313629"/>
                  <a:pt x="1296102" y="300099"/>
                  <a:pt x="1296102" y="283410"/>
                </a:cubicBezTo>
                <a:cubicBezTo>
                  <a:pt x="1296102" y="266720"/>
                  <a:pt x="1309730" y="253190"/>
                  <a:pt x="1326541" y="253190"/>
                </a:cubicBezTo>
                <a:close/>
                <a:moveTo>
                  <a:pt x="57338" y="253190"/>
                </a:moveTo>
                <a:cubicBezTo>
                  <a:pt x="74148" y="253190"/>
                  <a:pt x="87776" y="266720"/>
                  <a:pt x="87776" y="283410"/>
                </a:cubicBezTo>
                <a:cubicBezTo>
                  <a:pt x="87776" y="300099"/>
                  <a:pt x="74148" y="313629"/>
                  <a:pt x="57338" y="313629"/>
                </a:cubicBezTo>
                <a:cubicBezTo>
                  <a:pt x="40527" y="313629"/>
                  <a:pt x="26899" y="300099"/>
                  <a:pt x="26899" y="283410"/>
                </a:cubicBezTo>
                <a:cubicBezTo>
                  <a:pt x="26899" y="266720"/>
                  <a:pt x="40527" y="253190"/>
                  <a:pt x="57338" y="253190"/>
                </a:cubicBezTo>
                <a:close/>
                <a:moveTo>
                  <a:pt x="10803633" y="252863"/>
                </a:moveTo>
                <a:cubicBezTo>
                  <a:pt x="10820626" y="252863"/>
                  <a:pt x="10834401" y="266539"/>
                  <a:pt x="10834401" y="283409"/>
                </a:cubicBezTo>
                <a:cubicBezTo>
                  <a:pt x="10834401" y="300279"/>
                  <a:pt x="10820626" y="313955"/>
                  <a:pt x="10803633" y="313955"/>
                </a:cubicBezTo>
                <a:cubicBezTo>
                  <a:pt x="10786640" y="313955"/>
                  <a:pt x="10772865" y="300279"/>
                  <a:pt x="10772865" y="283409"/>
                </a:cubicBezTo>
                <a:cubicBezTo>
                  <a:pt x="10772865" y="266539"/>
                  <a:pt x="10786640" y="252863"/>
                  <a:pt x="10803633" y="252863"/>
                </a:cubicBezTo>
                <a:close/>
                <a:moveTo>
                  <a:pt x="8942090" y="252700"/>
                </a:moveTo>
                <a:cubicBezTo>
                  <a:pt x="8959173" y="252700"/>
                  <a:pt x="8973023" y="266449"/>
                  <a:pt x="8973023" y="283410"/>
                </a:cubicBezTo>
                <a:cubicBezTo>
                  <a:pt x="8973023" y="300370"/>
                  <a:pt x="8959174" y="314119"/>
                  <a:pt x="8942090" y="314119"/>
                </a:cubicBezTo>
                <a:cubicBezTo>
                  <a:pt x="8925007" y="314119"/>
                  <a:pt x="8911158" y="300370"/>
                  <a:pt x="8911158" y="283410"/>
                </a:cubicBezTo>
                <a:cubicBezTo>
                  <a:pt x="8911158" y="266449"/>
                  <a:pt x="8925006" y="252700"/>
                  <a:pt x="8942090" y="252700"/>
                </a:cubicBezTo>
                <a:close/>
                <a:moveTo>
                  <a:pt x="6318917" y="252373"/>
                </a:moveTo>
                <a:cubicBezTo>
                  <a:pt x="6336183" y="252373"/>
                  <a:pt x="6350179" y="266268"/>
                  <a:pt x="6350179" y="283409"/>
                </a:cubicBezTo>
                <a:cubicBezTo>
                  <a:pt x="6350179" y="300550"/>
                  <a:pt x="6336183" y="314446"/>
                  <a:pt x="6318917" y="314446"/>
                </a:cubicBezTo>
                <a:cubicBezTo>
                  <a:pt x="6301652" y="314446"/>
                  <a:pt x="6287656" y="300550"/>
                  <a:pt x="6287656" y="283409"/>
                </a:cubicBezTo>
                <a:cubicBezTo>
                  <a:pt x="6287656" y="266268"/>
                  <a:pt x="6301652" y="252373"/>
                  <a:pt x="6318917" y="252373"/>
                </a:cubicBezTo>
                <a:close/>
                <a:moveTo>
                  <a:pt x="5811195" y="252373"/>
                </a:moveTo>
                <a:cubicBezTo>
                  <a:pt x="5828456" y="252373"/>
                  <a:pt x="5842452" y="266268"/>
                  <a:pt x="5842452" y="283409"/>
                </a:cubicBezTo>
                <a:cubicBezTo>
                  <a:pt x="5842452" y="300550"/>
                  <a:pt x="5828456" y="314446"/>
                  <a:pt x="5811195" y="314446"/>
                </a:cubicBezTo>
                <a:cubicBezTo>
                  <a:pt x="5793930" y="314446"/>
                  <a:pt x="5779934" y="300550"/>
                  <a:pt x="5779934" y="283409"/>
                </a:cubicBezTo>
                <a:cubicBezTo>
                  <a:pt x="5779934" y="266268"/>
                  <a:pt x="5793930" y="252373"/>
                  <a:pt x="5811195" y="252373"/>
                </a:cubicBezTo>
                <a:close/>
                <a:moveTo>
                  <a:pt x="4118851" y="252373"/>
                </a:moveTo>
                <a:cubicBezTo>
                  <a:pt x="4136117" y="252373"/>
                  <a:pt x="4150114" y="266268"/>
                  <a:pt x="4150114" y="283409"/>
                </a:cubicBezTo>
                <a:cubicBezTo>
                  <a:pt x="4150114" y="300550"/>
                  <a:pt x="4136117" y="314446"/>
                  <a:pt x="4118851" y="314446"/>
                </a:cubicBezTo>
                <a:cubicBezTo>
                  <a:pt x="4101584" y="314446"/>
                  <a:pt x="4087588" y="300550"/>
                  <a:pt x="4087588" y="283409"/>
                </a:cubicBezTo>
                <a:cubicBezTo>
                  <a:pt x="4087588" y="266268"/>
                  <a:pt x="4101586" y="252373"/>
                  <a:pt x="4118851" y="252373"/>
                </a:cubicBezTo>
                <a:close/>
                <a:moveTo>
                  <a:pt x="1411111" y="252373"/>
                </a:moveTo>
                <a:cubicBezTo>
                  <a:pt x="1428376" y="252373"/>
                  <a:pt x="1442372" y="266268"/>
                  <a:pt x="1442372" y="283409"/>
                </a:cubicBezTo>
                <a:cubicBezTo>
                  <a:pt x="1442372" y="300550"/>
                  <a:pt x="1428376" y="314446"/>
                  <a:pt x="1411111" y="314446"/>
                </a:cubicBezTo>
                <a:cubicBezTo>
                  <a:pt x="1393845" y="314446"/>
                  <a:pt x="1379849" y="300550"/>
                  <a:pt x="1379849" y="283409"/>
                </a:cubicBezTo>
                <a:cubicBezTo>
                  <a:pt x="1379849" y="266268"/>
                  <a:pt x="1393845" y="252373"/>
                  <a:pt x="1411111" y="252373"/>
                </a:cubicBezTo>
                <a:close/>
                <a:moveTo>
                  <a:pt x="10888203" y="251883"/>
                </a:moveTo>
                <a:cubicBezTo>
                  <a:pt x="10905741" y="251883"/>
                  <a:pt x="10919958" y="265998"/>
                  <a:pt x="10919958" y="283409"/>
                </a:cubicBezTo>
                <a:cubicBezTo>
                  <a:pt x="10919958" y="300821"/>
                  <a:pt x="10905741" y="314936"/>
                  <a:pt x="10888203" y="314936"/>
                </a:cubicBezTo>
                <a:cubicBezTo>
                  <a:pt x="10870665" y="314936"/>
                  <a:pt x="10856448" y="300821"/>
                  <a:pt x="10856448" y="283409"/>
                </a:cubicBezTo>
                <a:cubicBezTo>
                  <a:pt x="10856448" y="265998"/>
                  <a:pt x="10870665" y="251883"/>
                  <a:pt x="10888203" y="251883"/>
                </a:cubicBezTo>
                <a:close/>
                <a:moveTo>
                  <a:pt x="2088165" y="251883"/>
                </a:moveTo>
                <a:cubicBezTo>
                  <a:pt x="2105703" y="251883"/>
                  <a:pt x="2119921" y="265998"/>
                  <a:pt x="2119921" y="283409"/>
                </a:cubicBezTo>
                <a:cubicBezTo>
                  <a:pt x="2119921" y="300821"/>
                  <a:pt x="2105703" y="314936"/>
                  <a:pt x="2088165" y="314936"/>
                </a:cubicBezTo>
                <a:cubicBezTo>
                  <a:pt x="2070628" y="314936"/>
                  <a:pt x="2056411" y="300821"/>
                  <a:pt x="2056411" y="283409"/>
                </a:cubicBezTo>
                <a:cubicBezTo>
                  <a:pt x="2056411" y="265998"/>
                  <a:pt x="2070628" y="251883"/>
                  <a:pt x="2088165" y="251883"/>
                </a:cubicBezTo>
                <a:close/>
                <a:moveTo>
                  <a:pt x="6234347" y="251720"/>
                </a:moveTo>
                <a:cubicBezTo>
                  <a:pt x="6251976" y="251720"/>
                  <a:pt x="6266267" y="265908"/>
                  <a:pt x="6266267" y="283410"/>
                </a:cubicBezTo>
                <a:cubicBezTo>
                  <a:pt x="6266267" y="300911"/>
                  <a:pt x="6251976" y="315099"/>
                  <a:pt x="6234347" y="315099"/>
                </a:cubicBezTo>
                <a:cubicBezTo>
                  <a:pt x="6216718" y="315099"/>
                  <a:pt x="6202427" y="300911"/>
                  <a:pt x="6202427" y="283410"/>
                </a:cubicBezTo>
                <a:cubicBezTo>
                  <a:pt x="6202427" y="265908"/>
                  <a:pt x="6216718" y="251720"/>
                  <a:pt x="6234347" y="251720"/>
                </a:cubicBezTo>
                <a:close/>
                <a:moveTo>
                  <a:pt x="1495845" y="251720"/>
                </a:moveTo>
                <a:cubicBezTo>
                  <a:pt x="1513473" y="251720"/>
                  <a:pt x="1527764" y="265908"/>
                  <a:pt x="1527764" y="283410"/>
                </a:cubicBezTo>
                <a:cubicBezTo>
                  <a:pt x="1527764" y="300911"/>
                  <a:pt x="1513473" y="315099"/>
                  <a:pt x="1495845" y="315099"/>
                </a:cubicBezTo>
                <a:cubicBezTo>
                  <a:pt x="1478216" y="315099"/>
                  <a:pt x="1463926" y="300911"/>
                  <a:pt x="1463926" y="283410"/>
                </a:cubicBezTo>
                <a:cubicBezTo>
                  <a:pt x="1463926" y="265908"/>
                  <a:pt x="1478216" y="251720"/>
                  <a:pt x="1495845" y="251720"/>
                </a:cubicBezTo>
                <a:close/>
                <a:moveTo>
                  <a:pt x="480349" y="251557"/>
                </a:moveTo>
                <a:cubicBezTo>
                  <a:pt x="498069" y="251557"/>
                  <a:pt x="512433" y="265818"/>
                  <a:pt x="512433" y="283410"/>
                </a:cubicBezTo>
                <a:cubicBezTo>
                  <a:pt x="512433" y="301002"/>
                  <a:pt x="498069" y="315263"/>
                  <a:pt x="480349" y="315263"/>
                </a:cubicBezTo>
                <a:cubicBezTo>
                  <a:pt x="462630" y="315263"/>
                  <a:pt x="448265" y="301002"/>
                  <a:pt x="448265" y="283410"/>
                </a:cubicBezTo>
                <a:cubicBezTo>
                  <a:pt x="448265" y="265818"/>
                  <a:pt x="462630" y="251557"/>
                  <a:pt x="480349" y="251557"/>
                </a:cubicBezTo>
                <a:close/>
                <a:moveTo>
                  <a:pt x="141905" y="251230"/>
                </a:moveTo>
                <a:cubicBezTo>
                  <a:pt x="159808" y="251230"/>
                  <a:pt x="174319" y="265637"/>
                  <a:pt x="174319" y="283410"/>
                </a:cubicBezTo>
                <a:cubicBezTo>
                  <a:pt x="174319" y="301182"/>
                  <a:pt x="159808" y="315589"/>
                  <a:pt x="141905" y="315589"/>
                </a:cubicBezTo>
                <a:cubicBezTo>
                  <a:pt x="124005" y="315589"/>
                  <a:pt x="109493" y="301182"/>
                  <a:pt x="109493" y="283410"/>
                </a:cubicBezTo>
                <a:cubicBezTo>
                  <a:pt x="109493" y="265637"/>
                  <a:pt x="124005" y="251230"/>
                  <a:pt x="141905" y="251230"/>
                </a:cubicBezTo>
                <a:close/>
                <a:moveTo>
                  <a:pt x="8603644" y="251066"/>
                </a:moveTo>
                <a:cubicBezTo>
                  <a:pt x="8621635" y="251066"/>
                  <a:pt x="8636221" y="265546"/>
                  <a:pt x="8636221" y="283409"/>
                </a:cubicBezTo>
                <a:cubicBezTo>
                  <a:pt x="8636221" y="301272"/>
                  <a:pt x="8621635" y="315752"/>
                  <a:pt x="8603644" y="315752"/>
                </a:cubicBezTo>
                <a:cubicBezTo>
                  <a:pt x="8585652" y="315752"/>
                  <a:pt x="8571066" y="301272"/>
                  <a:pt x="8571066" y="283409"/>
                </a:cubicBezTo>
                <a:cubicBezTo>
                  <a:pt x="8571066" y="265546"/>
                  <a:pt x="8585652" y="251066"/>
                  <a:pt x="8603644" y="251066"/>
                </a:cubicBezTo>
                <a:close/>
                <a:moveTo>
                  <a:pt x="5726628" y="251066"/>
                </a:moveTo>
                <a:cubicBezTo>
                  <a:pt x="5744619" y="251066"/>
                  <a:pt x="5759206" y="265546"/>
                  <a:pt x="5759206" y="283409"/>
                </a:cubicBezTo>
                <a:cubicBezTo>
                  <a:pt x="5759206" y="301272"/>
                  <a:pt x="5744619" y="315752"/>
                  <a:pt x="5726628" y="315752"/>
                </a:cubicBezTo>
                <a:cubicBezTo>
                  <a:pt x="5708639" y="315752"/>
                  <a:pt x="5694054" y="301272"/>
                  <a:pt x="5694054" y="283409"/>
                </a:cubicBezTo>
                <a:cubicBezTo>
                  <a:pt x="5694054" y="265546"/>
                  <a:pt x="5708639" y="251066"/>
                  <a:pt x="5726628" y="251066"/>
                </a:cubicBezTo>
                <a:close/>
                <a:moveTo>
                  <a:pt x="1580416" y="251066"/>
                </a:moveTo>
                <a:cubicBezTo>
                  <a:pt x="1598407" y="251066"/>
                  <a:pt x="1612993" y="265546"/>
                  <a:pt x="1612993" y="283409"/>
                </a:cubicBezTo>
                <a:cubicBezTo>
                  <a:pt x="1612993" y="301272"/>
                  <a:pt x="1598407" y="315752"/>
                  <a:pt x="1580416" y="315752"/>
                </a:cubicBezTo>
                <a:cubicBezTo>
                  <a:pt x="1562424" y="315752"/>
                  <a:pt x="1547837" y="301272"/>
                  <a:pt x="1547837" y="283409"/>
                </a:cubicBezTo>
                <a:cubicBezTo>
                  <a:pt x="1547837" y="265546"/>
                  <a:pt x="1562423" y="251066"/>
                  <a:pt x="1580416" y="251066"/>
                </a:cubicBezTo>
                <a:close/>
                <a:moveTo>
                  <a:pt x="2003429" y="250576"/>
                </a:moveTo>
                <a:cubicBezTo>
                  <a:pt x="2021693" y="250576"/>
                  <a:pt x="2036501" y="265276"/>
                  <a:pt x="2036501" y="283409"/>
                </a:cubicBezTo>
                <a:cubicBezTo>
                  <a:pt x="2036501" y="301542"/>
                  <a:pt x="2021693" y="316242"/>
                  <a:pt x="2003429" y="316242"/>
                </a:cubicBezTo>
                <a:cubicBezTo>
                  <a:pt x="1985164" y="316242"/>
                  <a:pt x="1970357" y="301542"/>
                  <a:pt x="1970357" y="283409"/>
                </a:cubicBezTo>
                <a:cubicBezTo>
                  <a:pt x="1970357" y="265276"/>
                  <a:pt x="1985164" y="250576"/>
                  <a:pt x="2003429" y="250576"/>
                </a:cubicBezTo>
                <a:close/>
                <a:moveTo>
                  <a:pt x="5642067" y="250250"/>
                </a:moveTo>
                <a:cubicBezTo>
                  <a:pt x="5660511" y="250250"/>
                  <a:pt x="5675464" y="265096"/>
                  <a:pt x="5675464" y="283410"/>
                </a:cubicBezTo>
                <a:cubicBezTo>
                  <a:pt x="5675464" y="301723"/>
                  <a:pt x="5660511" y="316570"/>
                  <a:pt x="5642067" y="316570"/>
                </a:cubicBezTo>
                <a:cubicBezTo>
                  <a:pt x="5623622" y="316570"/>
                  <a:pt x="5608668" y="301723"/>
                  <a:pt x="5608668" y="283410"/>
                </a:cubicBezTo>
                <a:cubicBezTo>
                  <a:pt x="5608668" y="265096"/>
                  <a:pt x="5623622" y="250250"/>
                  <a:pt x="5642067" y="250250"/>
                </a:cubicBezTo>
                <a:close/>
                <a:moveTo>
                  <a:pt x="1664986" y="250250"/>
                </a:moveTo>
                <a:cubicBezTo>
                  <a:pt x="1683431" y="250250"/>
                  <a:pt x="1698386" y="265096"/>
                  <a:pt x="1698386" y="283410"/>
                </a:cubicBezTo>
                <a:cubicBezTo>
                  <a:pt x="1698386" y="301723"/>
                  <a:pt x="1683431" y="316570"/>
                  <a:pt x="1664986" y="316570"/>
                </a:cubicBezTo>
                <a:cubicBezTo>
                  <a:pt x="1646539" y="316570"/>
                  <a:pt x="1631585" y="301723"/>
                  <a:pt x="1631585" y="283410"/>
                </a:cubicBezTo>
                <a:cubicBezTo>
                  <a:pt x="1631585" y="265096"/>
                  <a:pt x="1646539" y="250250"/>
                  <a:pt x="1664986" y="250250"/>
                </a:cubicBezTo>
                <a:close/>
                <a:moveTo>
                  <a:pt x="1749555" y="249923"/>
                </a:moveTo>
                <a:cubicBezTo>
                  <a:pt x="1768183" y="249923"/>
                  <a:pt x="1783284" y="264915"/>
                  <a:pt x="1783284" y="283409"/>
                </a:cubicBezTo>
                <a:cubicBezTo>
                  <a:pt x="1783284" y="301904"/>
                  <a:pt x="1768183" y="316896"/>
                  <a:pt x="1749555" y="316896"/>
                </a:cubicBezTo>
                <a:cubicBezTo>
                  <a:pt x="1730927" y="316896"/>
                  <a:pt x="1715826" y="301904"/>
                  <a:pt x="1715826" y="283409"/>
                </a:cubicBezTo>
                <a:cubicBezTo>
                  <a:pt x="1715826" y="264915"/>
                  <a:pt x="1730927" y="249923"/>
                  <a:pt x="1749555" y="249923"/>
                </a:cubicBezTo>
                <a:close/>
                <a:moveTo>
                  <a:pt x="226475" y="249923"/>
                </a:moveTo>
                <a:cubicBezTo>
                  <a:pt x="245104" y="249923"/>
                  <a:pt x="260204" y="264915"/>
                  <a:pt x="260204" y="283409"/>
                </a:cubicBezTo>
                <a:cubicBezTo>
                  <a:pt x="260204" y="301904"/>
                  <a:pt x="245104" y="316896"/>
                  <a:pt x="226475" y="316896"/>
                </a:cubicBezTo>
                <a:cubicBezTo>
                  <a:pt x="207847" y="316896"/>
                  <a:pt x="192746" y="301904"/>
                  <a:pt x="192746" y="283409"/>
                </a:cubicBezTo>
                <a:cubicBezTo>
                  <a:pt x="192746" y="264915"/>
                  <a:pt x="207847" y="249923"/>
                  <a:pt x="226475" y="249923"/>
                </a:cubicBezTo>
                <a:close/>
                <a:moveTo>
                  <a:pt x="5557336" y="249596"/>
                </a:moveTo>
                <a:cubicBezTo>
                  <a:pt x="5576146" y="249596"/>
                  <a:pt x="5591393" y="264735"/>
                  <a:pt x="5591393" y="283409"/>
                </a:cubicBezTo>
                <a:cubicBezTo>
                  <a:pt x="5591393" y="302084"/>
                  <a:pt x="5576147" y="317222"/>
                  <a:pt x="5557336" y="317222"/>
                </a:cubicBezTo>
                <a:cubicBezTo>
                  <a:pt x="5538531" y="317222"/>
                  <a:pt x="5523283" y="302084"/>
                  <a:pt x="5523283" y="283409"/>
                </a:cubicBezTo>
                <a:cubicBezTo>
                  <a:pt x="5523283" y="264735"/>
                  <a:pt x="5538531" y="249596"/>
                  <a:pt x="5557336" y="249596"/>
                </a:cubicBezTo>
                <a:close/>
                <a:moveTo>
                  <a:pt x="4203592" y="249433"/>
                </a:moveTo>
                <a:cubicBezTo>
                  <a:pt x="4222494" y="249433"/>
                  <a:pt x="4237817" y="264645"/>
                  <a:pt x="4237817" y="283410"/>
                </a:cubicBezTo>
                <a:cubicBezTo>
                  <a:pt x="4237817" y="302174"/>
                  <a:pt x="4222494" y="317386"/>
                  <a:pt x="4203592" y="317386"/>
                </a:cubicBezTo>
                <a:cubicBezTo>
                  <a:pt x="4184689" y="317386"/>
                  <a:pt x="4169366" y="302174"/>
                  <a:pt x="4169366" y="283410"/>
                </a:cubicBezTo>
                <a:cubicBezTo>
                  <a:pt x="4169366" y="264645"/>
                  <a:pt x="4184689" y="249433"/>
                  <a:pt x="4203592" y="249433"/>
                </a:cubicBezTo>
                <a:close/>
                <a:moveTo>
                  <a:pt x="1918859" y="249433"/>
                </a:moveTo>
                <a:cubicBezTo>
                  <a:pt x="1937760" y="249433"/>
                  <a:pt x="1953082" y="264645"/>
                  <a:pt x="1953082" y="283410"/>
                </a:cubicBezTo>
                <a:cubicBezTo>
                  <a:pt x="1953082" y="302174"/>
                  <a:pt x="1937760" y="317386"/>
                  <a:pt x="1918859" y="317386"/>
                </a:cubicBezTo>
                <a:cubicBezTo>
                  <a:pt x="1899958" y="317386"/>
                  <a:pt x="1884636" y="302174"/>
                  <a:pt x="1884636" y="283410"/>
                </a:cubicBezTo>
                <a:cubicBezTo>
                  <a:pt x="1884636" y="264645"/>
                  <a:pt x="1899958" y="249433"/>
                  <a:pt x="1918859" y="249433"/>
                </a:cubicBezTo>
                <a:close/>
                <a:moveTo>
                  <a:pt x="8688213" y="249106"/>
                </a:moveTo>
                <a:cubicBezTo>
                  <a:pt x="8707296" y="249106"/>
                  <a:pt x="8722765" y="264464"/>
                  <a:pt x="8722765" y="283409"/>
                </a:cubicBezTo>
                <a:cubicBezTo>
                  <a:pt x="8722765" y="302354"/>
                  <a:pt x="8707296" y="317712"/>
                  <a:pt x="8688213" y="317712"/>
                </a:cubicBezTo>
                <a:cubicBezTo>
                  <a:pt x="8669131" y="317712"/>
                  <a:pt x="8653661" y="302354"/>
                  <a:pt x="8653661" y="283409"/>
                </a:cubicBezTo>
                <a:cubicBezTo>
                  <a:pt x="8653661" y="264464"/>
                  <a:pt x="8669131" y="249106"/>
                  <a:pt x="8688213" y="249106"/>
                </a:cubicBezTo>
                <a:close/>
                <a:moveTo>
                  <a:pt x="1834289" y="249106"/>
                </a:moveTo>
                <a:cubicBezTo>
                  <a:pt x="1853372" y="249106"/>
                  <a:pt x="1868841" y="264464"/>
                  <a:pt x="1868841" y="283409"/>
                </a:cubicBezTo>
                <a:cubicBezTo>
                  <a:pt x="1868841" y="302354"/>
                  <a:pt x="1853372" y="317712"/>
                  <a:pt x="1834289" y="317712"/>
                </a:cubicBezTo>
                <a:cubicBezTo>
                  <a:pt x="1815207" y="317712"/>
                  <a:pt x="1799737" y="302354"/>
                  <a:pt x="1799737" y="283409"/>
                </a:cubicBezTo>
                <a:cubicBezTo>
                  <a:pt x="1799737" y="264464"/>
                  <a:pt x="1815207" y="249106"/>
                  <a:pt x="1834289" y="249106"/>
                </a:cubicBezTo>
                <a:close/>
                <a:moveTo>
                  <a:pt x="395780" y="248943"/>
                </a:moveTo>
                <a:cubicBezTo>
                  <a:pt x="414953" y="248943"/>
                  <a:pt x="430496" y="264374"/>
                  <a:pt x="430496" y="283410"/>
                </a:cubicBezTo>
                <a:cubicBezTo>
                  <a:pt x="430496" y="302445"/>
                  <a:pt x="414953" y="317876"/>
                  <a:pt x="395780" y="317876"/>
                </a:cubicBezTo>
                <a:cubicBezTo>
                  <a:pt x="376606" y="317876"/>
                  <a:pt x="361063" y="302445"/>
                  <a:pt x="361063" y="283410"/>
                </a:cubicBezTo>
                <a:cubicBezTo>
                  <a:pt x="361063" y="264374"/>
                  <a:pt x="376606" y="248943"/>
                  <a:pt x="395780" y="248943"/>
                </a:cubicBezTo>
                <a:close/>
                <a:moveTo>
                  <a:pt x="311210" y="248780"/>
                </a:moveTo>
                <a:cubicBezTo>
                  <a:pt x="330475" y="248780"/>
                  <a:pt x="346091" y="264284"/>
                  <a:pt x="346091" y="283410"/>
                </a:cubicBezTo>
                <a:cubicBezTo>
                  <a:pt x="346091" y="302535"/>
                  <a:pt x="330475" y="318040"/>
                  <a:pt x="311210" y="318040"/>
                </a:cubicBezTo>
                <a:cubicBezTo>
                  <a:pt x="291946" y="318040"/>
                  <a:pt x="276329" y="302536"/>
                  <a:pt x="276329" y="283410"/>
                </a:cubicBezTo>
                <a:cubicBezTo>
                  <a:pt x="276329" y="264284"/>
                  <a:pt x="291946" y="248780"/>
                  <a:pt x="311210" y="248780"/>
                </a:cubicBezTo>
                <a:close/>
                <a:moveTo>
                  <a:pt x="8857355" y="248453"/>
                </a:moveTo>
                <a:cubicBezTo>
                  <a:pt x="8876801" y="248453"/>
                  <a:pt x="8892565" y="264104"/>
                  <a:pt x="8892565" y="283410"/>
                </a:cubicBezTo>
                <a:cubicBezTo>
                  <a:pt x="8892565" y="302716"/>
                  <a:pt x="8876801" y="318366"/>
                  <a:pt x="8857355" y="318366"/>
                </a:cubicBezTo>
                <a:cubicBezTo>
                  <a:pt x="8837909" y="318366"/>
                  <a:pt x="8822144" y="302716"/>
                  <a:pt x="8822144" y="283410"/>
                </a:cubicBezTo>
                <a:cubicBezTo>
                  <a:pt x="8822144" y="264104"/>
                  <a:pt x="8837909" y="248453"/>
                  <a:pt x="8857355" y="248453"/>
                </a:cubicBezTo>
                <a:close/>
                <a:moveTo>
                  <a:pt x="5472775" y="248453"/>
                </a:moveTo>
                <a:cubicBezTo>
                  <a:pt x="5492219" y="248453"/>
                  <a:pt x="5507982" y="264104"/>
                  <a:pt x="5507982" y="283410"/>
                </a:cubicBezTo>
                <a:cubicBezTo>
                  <a:pt x="5507982" y="302716"/>
                  <a:pt x="5492219" y="318366"/>
                  <a:pt x="5472775" y="318366"/>
                </a:cubicBezTo>
                <a:cubicBezTo>
                  <a:pt x="5453331" y="318366"/>
                  <a:pt x="5437566" y="302716"/>
                  <a:pt x="5437566" y="283410"/>
                </a:cubicBezTo>
                <a:cubicBezTo>
                  <a:pt x="5437566" y="264104"/>
                  <a:pt x="5453331" y="248453"/>
                  <a:pt x="5472775" y="248453"/>
                </a:cubicBezTo>
                <a:close/>
                <a:moveTo>
                  <a:pt x="8772783" y="247309"/>
                </a:moveTo>
                <a:cubicBezTo>
                  <a:pt x="8792865" y="247309"/>
                  <a:pt x="8809146" y="263472"/>
                  <a:pt x="8809146" y="283409"/>
                </a:cubicBezTo>
                <a:cubicBezTo>
                  <a:pt x="8809146" y="303347"/>
                  <a:pt x="8792866" y="319509"/>
                  <a:pt x="8772783" y="319509"/>
                </a:cubicBezTo>
                <a:cubicBezTo>
                  <a:pt x="8752702" y="319509"/>
                  <a:pt x="8736421" y="303347"/>
                  <a:pt x="8736421" y="283409"/>
                </a:cubicBezTo>
                <a:cubicBezTo>
                  <a:pt x="8736421" y="263472"/>
                  <a:pt x="8752701" y="247309"/>
                  <a:pt x="8772783" y="247309"/>
                </a:cubicBezTo>
                <a:close/>
                <a:moveTo>
                  <a:pt x="5388208" y="247309"/>
                </a:moveTo>
                <a:cubicBezTo>
                  <a:pt x="5408292" y="247309"/>
                  <a:pt x="5424570" y="263472"/>
                  <a:pt x="5424570" y="283409"/>
                </a:cubicBezTo>
                <a:cubicBezTo>
                  <a:pt x="5424570" y="303347"/>
                  <a:pt x="5408292" y="319509"/>
                  <a:pt x="5388208" y="319509"/>
                </a:cubicBezTo>
                <a:cubicBezTo>
                  <a:pt x="5368127" y="319509"/>
                  <a:pt x="5351849" y="303347"/>
                  <a:pt x="5351849" y="283409"/>
                </a:cubicBezTo>
                <a:cubicBezTo>
                  <a:pt x="5351849" y="263472"/>
                  <a:pt x="5368127" y="247309"/>
                  <a:pt x="5388208" y="247309"/>
                </a:cubicBezTo>
                <a:close/>
                <a:moveTo>
                  <a:pt x="4372665" y="247146"/>
                </a:moveTo>
                <a:cubicBezTo>
                  <a:pt x="4392850" y="247146"/>
                  <a:pt x="4409211" y="263382"/>
                  <a:pt x="4409211" y="283409"/>
                </a:cubicBezTo>
                <a:cubicBezTo>
                  <a:pt x="4409211" y="303437"/>
                  <a:pt x="4392850" y="319673"/>
                  <a:pt x="4372665" y="319673"/>
                </a:cubicBezTo>
                <a:cubicBezTo>
                  <a:pt x="4352507" y="319673"/>
                  <a:pt x="4336152" y="303437"/>
                  <a:pt x="4336152" y="283409"/>
                </a:cubicBezTo>
                <a:cubicBezTo>
                  <a:pt x="4336152" y="263382"/>
                  <a:pt x="4352507" y="247146"/>
                  <a:pt x="4372665" y="247146"/>
                </a:cubicBezTo>
                <a:close/>
                <a:moveTo>
                  <a:pt x="4288103" y="247146"/>
                </a:moveTo>
                <a:cubicBezTo>
                  <a:pt x="4308283" y="247146"/>
                  <a:pt x="4324617" y="263382"/>
                  <a:pt x="4324617" y="283409"/>
                </a:cubicBezTo>
                <a:cubicBezTo>
                  <a:pt x="4324617" y="303437"/>
                  <a:pt x="4308283" y="319673"/>
                  <a:pt x="4288103" y="319673"/>
                </a:cubicBezTo>
                <a:cubicBezTo>
                  <a:pt x="4267928" y="319673"/>
                  <a:pt x="4251573" y="303437"/>
                  <a:pt x="4251573" y="283409"/>
                </a:cubicBezTo>
                <a:cubicBezTo>
                  <a:pt x="4251573" y="263382"/>
                  <a:pt x="4267928" y="247146"/>
                  <a:pt x="4288103" y="247146"/>
                </a:cubicBezTo>
                <a:close/>
                <a:moveTo>
                  <a:pt x="4457414" y="246819"/>
                </a:moveTo>
                <a:cubicBezTo>
                  <a:pt x="4477766" y="246819"/>
                  <a:pt x="4494272" y="263201"/>
                  <a:pt x="4494272" y="283409"/>
                </a:cubicBezTo>
                <a:cubicBezTo>
                  <a:pt x="4494272" y="303617"/>
                  <a:pt x="4477766" y="319999"/>
                  <a:pt x="4457414" y="319999"/>
                </a:cubicBezTo>
                <a:cubicBezTo>
                  <a:pt x="4437080" y="319999"/>
                  <a:pt x="4420572" y="303617"/>
                  <a:pt x="4420572" y="283409"/>
                </a:cubicBezTo>
                <a:cubicBezTo>
                  <a:pt x="4420572" y="263201"/>
                  <a:pt x="4437080" y="246819"/>
                  <a:pt x="4457414" y="246819"/>
                </a:cubicBezTo>
                <a:close/>
                <a:moveTo>
                  <a:pt x="5303475" y="246166"/>
                </a:moveTo>
                <a:cubicBezTo>
                  <a:pt x="5324192" y="246166"/>
                  <a:pt x="5340985" y="262840"/>
                  <a:pt x="5340985" y="283410"/>
                </a:cubicBezTo>
                <a:cubicBezTo>
                  <a:pt x="5340985" y="303979"/>
                  <a:pt x="5324192" y="320653"/>
                  <a:pt x="5303475" y="320653"/>
                </a:cubicBezTo>
                <a:cubicBezTo>
                  <a:pt x="5282739" y="320653"/>
                  <a:pt x="5265954" y="303979"/>
                  <a:pt x="5265954" y="283410"/>
                </a:cubicBezTo>
                <a:cubicBezTo>
                  <a:pt x="5265954" y="262840"/>
                  <a:pt x="5282739" y="246166"/>
                  <a:pt x="5303475" y="246166"/>
                </a:cubicBezTo>
                <a:close/>
                <a:moveTo>
                  <a:pt x="4541987" y="245839"/>
                </a:moveTo>
                <a:cubicBezTo>
                  <a:pt x="4562893" y="245839"/>
                  <a:pt x="4579835" y="262660"/>
                  <a:pt x="4579835" y="283409"/>
                </a:cubicBezTo>
                <a:cubicBezTo>
                  <a:pt x="4579835" y="304159"/>
                  <a:pt x="4562888" y="320979"/>
                  <a:pt x="4541987" y="320979"/>
                </a:cubicBezTo>
                <a:cubicBezTo>
                  <a:pt x="4521093" y="320979"/>
                  <a:pt x="4504147" y="304159"/>
                  <a:pt x="4504147" y="283409"/>
                </a:cubicBezTo>
                <a:cubicBezTo>
                  <a:pt x="4504147" y="262660"/>
                  <a:pt x="4521093" y="245839"/>
                  <a:pt x="4541987" y="245839"/>
                </a:cubicBezTo>
                <a:close/>
                <a:moveTo>
                  <a:pt x="4626562" y="245023"/>
                </a:moveTo>
                <a:cubicBezTo>
                  <a:pt x="4647916" y="245023"/>
                  <a:pt x="4665228" y="262209"/>
                  <a:pt x="4665228" y="283410"/>
                </a:cubicBezTo>
                <a:cubicBezTo>
                  <a:pt x="4665228" y="304610"/>
                  <a:pt x="4647916" y="321797"/>
                  <a:pt x="4626562" y="321797"/>
                </a:cubicBezTo>
                <a:cubicBezTo>
                  <a:pt x="4605208" y="321797"/>
                  <a:pt x="4587896" y="304610"/>
                  <a:pt x="4587896" y="283410"/>
                </a:cubicBezTo>
                <a:cubicBezTo>
                  <a:pt x="4587896" y="262209"/>
                  <a:pt x="4605208" y="245023"/>
                  <a:pt x="4626562" y="245023"/>
                </a:cubicBezTo>
                <a:close/>
                <a:moveTo>
                  <a:pt x="5218884" y="244696"/>
                </a:moveTo>
                <a:cubicBezTo>
                  <a:pt x="5240414" y="244696"/>
                  <a:pt x="5257880" y="262029"/>
                  <a:pt x="5257880" y="283410"/>
                </a:cubicBezTo>
                <a:cubicBezTo>
                  <a:pt x="5257880" y="304791"/>
                  <a:pt x="5240414" y="322123"/>
                  <a:pt x="5218884" y="322123"/>
                </a:cubicBezTo>
                <a:cubicBezTo>
                  <a:pt x="5197366" y="322123"/>
                  <a:pt x="5179921" y="304791"/>
                  <a:pt x="5179921" y="283410"/>
                </a:cubicBezTo>
                <a:cubicBezTo>
                  <a:pt x="5179921" y="262029"/>
                  <a:pt x="5197366" y="244696"/>
                  <a:pt x="5218884" y="244696"/>
                </a:cubicBezTo>
                <a:close/>
                <a:moveTo>
                  <a:pt x="4711134" y="244206"/>
                </a:moveTo>
                <a:cubicBezTo>
                  <a:pt x="4732943" y="244206"/>
                  <a:pt x="4750618" y="261758"/>
                  <a:pt x="4750618" y="283410"/>
                </a:cubicBezTo>
                <a:cubicBezTo>
                  <a:pt x="4750618" y="305061"/>
                  <a:pt x="4732943" y="322613"/>
                  <a:pt x="4711134" y="322613"/>
                </a:cubicBezTo>
                <a:cubicBezTo>
                  <a:pt x="4689329" y="322613"/>
                  <a:pt x="4671643" y="305061"/>
                  <a:pt x="4671643" y="283410"/>
                </a:cubicBezTo>
                <a:cubicBezTo>
                  <a:pt x="4671643" y="261758"/>
                  <a:pt x="4689329" y="244206"/>
                  <a:pt x="4711134" y="244206"/>
                </a:cubicBezTo>
                <a:close/>
                <a:moveTo>
                  <a:pt x="5134344" y="243552"/>
                </a:moveTo>
                <a:cubicBezTo>
                  <a:pt x="5156523" y="243552"/>
                  <a:pt x="5174489" y="261397"/>
                  <a:pt x="5174489" y="283409"/>
                </a:cubicBezTo>
                <a:cubicBezTo>
                  <a:pt x="5174489" y="305422"/>
                  <a:pt x="5156523" y="323266"/>
                  <a:pt x="5134344" y="323266"/>
                </a:cubicBezTo>
                <a:cubicBezTo>
                  <a:pt x="5112163" y="323266"/>
                  <a:pt x="5094182" y="305422"/>
                  <a:pt x="5094182" y="283409"/>
                </a:cubicBezTo>
                <a:cubicBezTo>
                  <a:pt x="5094182" y="261397"/>
                  <a:pt x="5112163" y="243552"/>
                  <a:pt x="5134344" y="243552"/>
                </a:cubicBezTo>
                <a:close/>
                <a:moveTo>
                  <a:pt x="4964978" y="241756"/>
                </a:moveTo>
                <a:cubicBezTo>
                  <a:pt x="4988159" y="241756"/>
                  <a:pt x="5006950" y="260405"/>
                  <a:pt x="5006950" y="283410"/>
                </a:cubicBezTo>
                <a:cubicBezTo>
                  <a:pt x="5006950" y="294912"/>
                  <a:pt x="5002254" y="305326"/>
                  <a:pt x="4994658" y="312864"/>
                </a:cubicBezTo>
                <a:lnTo>
                  <a:pt x="4968719" y="323527"/>
                </a:lnTo>
                <a:lnTo>
                  <a:pt x="4982527" y="326294"/>
                </a:lnTo>
                <a:cubicBezTo>
                  <a:pt x="4990619" y="329692"/>
                  <a:pt x="4997504" y="335367"/>
                  <a:pt x="5002366" y="342510"/>
                </a:cubicBezTo>
                <a:lnTo>
                  <a:pt x="5008392" y="362086"/>
                </a:lnTo>
                <a:lnTo>
                  <a:pt x="5018891" y="336925"/>
                </a:lnTo>
                <a:lnTo>
                  <a:pt x="5049539" y="324326"/>
                </a:lnTo>
                <a:lnTo>
                  <a:pt x="5020534" y="312401"/>
                </a:lnTo>
                <a:cubicBezTo>
                  <a:pt x="5013055" y="304981"/>
                  <a:pt x="5008433" y="294731"/>
                  <a:pt x="5008433" y="283410"/>
                </a:cubicBezTo>
                <a:cubicBezTo>
                  <a:pt x="5008433" y="260766"/>
                  <a:pt x="5026929" y="242409"/>
                  <a:pt x="5049743" y="242409"/>
                </a:cubicBezTo>
                <a:cubicBezTo>
                  <a:pt x="5072560" y="242409"/>
                  <a:pt x="5091056" y="260766"/>
                  <a:pt x="5091056" y="283410"/>
                </a:cubicBezTo>
                <a:cubicBezTo>
                  <a:pt x="5091056" y="294731"/>
                  <a:pt x="5086432" y="304981"/>
                  <a:pt x="5078957" y="312401"/>
                </a:cubicBezTo>
                <a:lnTo>
                  <a:pt x="5049936" y="324331"/>
                </a:lnTo>
                <a:lnTo>
                  <a:pt x="5080570" y="336925"/>
                </a:lnTo>
                <a:lnTo>
                  <a:pt x="5092275" y="364971"/>
                </a:lnTo>
                <a:lnTo>
                  <a:pt x="5103834" y="337272"/>
                </a:lnTo>
                <a:cubicBezTo>
                  <a:pt x="5111635" y="329527"/>
                  <a:pt x="5122414" y="324737"/>
                  <a:pt x="5134324" y="324737"/>
                </a:cubicBezTo>
                <a:cubicBezTo>
                  <a:pt x="5146229" y="324737"/>
                  <a:pt x="5157008" y="329527"/>
                  <a:pt x="5164814" y="337272"/>
                </a:cubicBezTo>
                <a:lnTo>
                  <a:pt x="5176693" y="365759"/>
                </a:lnTo>
                <a:lnTo>
                  <a:pt x="5188525" y="337387"/>
                </a:lnTo>
                <a:cubicBezTo>
                  <a:pt x="5196292" y="329672"/>
                  <a:pt x="5207025" y="324900"/>
                  <a:pt x="5218876" y="324900"/>
                </a:cubicBezTo>
                <a:cubicBezTo>
                  <a:pt x="5230728" y="324900"/>
                  <a:pt x="5241468" y="329672"/>
                  <a:pt x="5249226" y="337387"/>
                </a:cubicBezTo>
                <a:lnTo>
                  <a:pt x="5261661" y="367141"/>
                </a:lnTo>
                <a:lnTo>
                  <a:pt x="5273777" y="338080"/>
                </a:lnTo>
                <a:cubicBezTo>
                  <a:pt x="5281371" y="330542"/>
                  <a:pt x="5291866" y="325880"/>
                  <a:pt x="5303460" y="325880"/>
                </a:cubicBezTo>
                <a:cubicBezTo>
                  <a:pt x="5326627" y="325880"/>
                  <a:pt x="5345417" y="344529"/>
                  <a:pt x="5345417" y="367534"/>
                </a:cubicBezTo>
                <a:cubicBezTo>
                  <a:pt x="5345417" y="379036"/>
                  <a:pt x="5340721" y="389450"/>
                  <a:pt x="5333128" y="396988"/>
                </a:cubicBezTo>
                <a:lnTo>
                  <a:pt x="5305634" y="408294"/>
                </a:lnTo>
                <a:lnTo>
                  <a:pt x="5334853" y="420309"/>
                </a:lnTo>
                <a:lnTo>
                  <a:pt x="5345807" y="446565"/>
                </a:lnTo>
                <a:lnTo>
                  <a:pt x="5356761" y="420309"/>
                </a:lnTo>
                <a:lnTo>
                  <a:pt x="5387388" y="407714"/>
                </a:lnTo>
                <a:lnTo>
                  <a:pt x="5359340" y="396179"/>
                </a:lnTo>
                <a:cubicBezTo>
                  <a:pt x="5351958" y="388848"/>
                  <a:pt x="5347391" y="378721"/>
                  <a:pt x="5347391" y="367534"/>
                </a:cubicBezTo>
                <a:cubicBezTo>
                  <a:pt x="5347391" y="345161"/>
                  <a:pt x="5365657" y="327024"/>
                  <a:pt x="5388192" y="327024"/>
                </a:cubicBezTo>
                <a:cubicBezTo>
                  <a:pt x="5410727" y="327024"/>
                  <a:pt x="5428995" y="345161"/>
                  <a:pt x="5428995" y="367534"/>
                </a:cubicBezTo>
                <a:cubicBezTo>
                  <a:pt x="5428995" y="378721"/>
                  <a:pt x="5424427" y="388848"/>
                  <a:pt x="5417044" y="396179"/>
                </a:cubicBezTo>
                <a:lnTo>
                  <a:pt x="5388979" y="407721"/>
                </a:lnTo>
                <a:lnTo>
                  <a:pt x="5419587" y="420309"/>
                </a:lnTo>
                <a:lnTo>
                  <a:pt x="5430624" y="446762"/>
                </a:lnTo>
                <a:lnTo>
                  <a:pt x="5441564" y="420540"/>
                </a:lnTo>
                <a:cubicBezTo>
                  <a:pt x="5449543" y="412618"/>
                  <a:pt x="5460565" y="407718"/>
                  <a:pt x="5472741" y="407718"/>
                </a:cubicBezTo>
                <a:cubicBezTo>
                  <a:pt x="5484919" y="407718"/>
                  <a:pt x="5495942" y="412618"/>
                  <a:pt x="5503921" y="420540"/>
                </a:cubicBezTo>
                <a:lnTo>
                  <a:pt x="5515520" y="448340"/>
                </a:lnTo>
                <a:lnTo>
                  <a:pt x="5526829" y="421233"/>
                </a:lnTo>
                <a:cubicBezTo>
                  <a:pt x="5534629" y="413488"/>
                  <a:pt x="5545406" y="408698"/>
                  <a:pt x="5557309" y="408698"/>
                </a:cubicBezTo>
                <a:cubicBezTo>
                  <a:pt x="5569214" y="408698"/>
                  <a:pt x="5579991" y="413488"/>
                  <a:pt x="5587791" y="421233"/>
                </a:cubicBezTo>
                <a:lnTo>
                  <a:pt x="5599182" y="448536"/>
                </a:lnTo>
                <a:lnTo>
                  <a:pt x="5610863" y="420540"/>
                </a:lnTo>
                <a:cubicBezTo>
                  <a:pt x="5618843" y="412618"/>
                  <a:pt x="5629866" y="407718"/>
                  <a:pt x="5642041" y="407718"/>
                </a:cubicBezTo>
                <a:cubicBezTo>
                  <a:pt x="5654218" y="407718"/>
                  <a:pt x="5665241" y="412618"/>
                  <a:pt x="5673221" y="420540"/>
                </a:cubicBezTo>
                <a:lnTo>
                  <a:pt x="5683257" y="444593"/>
                </a:lnTo>
                <a:lnTo>
                  <a:pt x="5693918" y="419038"/>
                </a:lnTo>
                <a:cubicBezTo>
                  <a:pt x="5698102" y="414885"/>
                  <a:pt x="5703083" y="411524"/>
                  <a:pt x="5708614" y="409201"/>
                </a:cubicBezTo>
                <a:lnTo>
                  <a:pt x="5723677" y="406181"/>
                </a:lnTo>
                <a:lnTo>
                  <a:pt x="5698231" y="395717"/>
                </a:lnTo>
                <a:cubicBezTo>
                  <a:pt x="5690968" y="388504"/>
                  <a:pt x="5686475" y="378540"/>
                  <a:pt x="5686475" y="367534"/>
                </a:cubicBezTo>
                <a:cubicBezTo>
                  <a:pt x="5686475" y="345522"/>
                  <a:pt x="5704446" y="327677"/>
                  <a:pt x="5726618" y="327677"/>
                </a:cubicBezTo>
                <a:cubicBezTo>
                  <a:pt x="5748789" y="327677"/>
                  <a:pt x="5766764" y="345522"/>
                  <a:pt x="5766764" y="367534"/>
                </a:cubicBezTo>
                <a:cubicBezTo>
                  <a:pt x="5766764" y="378540"/>
                  <a:pt x="5762271" y="388504"/>
                  <a:pt x="5755005" y="395717"/>
                </a:cubicBezTo>
                <a:lnTo>
                  <a:pt x="5729553" y="406184"/>
                </a:lnTo>
                <a:lnTo>
                  <a:pt x="5744605" y="409201"/>
                </a:lnTo>
                <a:cubicBezTo>
                  <a:pt x="5752902" y="412685"/>
                  <a:pt x="5759961" y="418505"/>
                  <a:pt x="5764946" y="425831"/>
                </a:cubicBezTo>
                <a:lnTo>
                  <a:pt x="5768791" y="438330"/>
                </a:lnTo>
                <a:lnTo>
                  <a:pt x="5777323" y="417883"/>
                </a:lnTo>
                <a:cubicBezTo>
                  <a:pt x="5781654" y="413582"/>
                  <a:pt x="5786813" y="410102"/>
                  <a:pt x="5792543" y="407696"/>
                </a:cubicBezTo>
                <a:lnTo>
                  <a:pt x="5806108" y="404977"/>
                </a:lnTo>
                <a:lnTo>
                  <a:pt x="5783030" y="395486"/>
                </a:lnTo>
                <a:cubicBezTo>
                  <a:pt x="5775825" y="388332"/>
                  <a:pt x="5771369" y="378450"/>
                  <a:pt x="5771369" y="367534"/>
                </a:cubicBezTo>
                <a:cubicBezTo>
                  <a:pt x="5771369" y="345702"/>
                  <a:pt x="5789194" y="328004"/>
                  <a:pt x="5811185" y="328004"/>
                </a:cubicBezTo>
                <a:cubicBezTo>
                  <a:pt x="5833174" y="328004"/>
                  <a:pt x="5851000" y="345702"/>
                  <a:pt x="5851000" y="367534"/>
                </a:cubicBezTo>
                <a:cubicBezTo>
                  <a:pt x="5851000" y="378450"/>
                  <a:pt x="5846543" y="388332"/>
                  <a:pt x="5839338" y="395486"/>
                </a:cubicBezTo>
                <a:lnTo>
                  <a:pt x="5816256" y="404979"/>
                </a:lnTo>
                <a:lnTo>
                  <a:pt x="5829813" y="407696"/>
                </a:lnTo>
                <a:cubicBezTo>
                  <a:pt x="5838405" y="411304"/>
                  <a:pt x="5845715" y="417332"/>
                  <a:pt x="5850878" y="424918"/>
                </a:cubicBezTo>
                <a:lnTo>
                  <a:pt x="5853608" y="433790"/>
                </a:lnTo>
                <a:lnTo>
                  <a:pt x="5860725" y="416728"/>
                </a:lnTo>
                <a:cubicBezTo>
                  <a:pt x="5865208" y="412279"/>
                  <a:pt x="5870542" y="408679"/>
                  <a:pt x="5876467" y="406191"/>
                </a:cubicBezTo>
                <a:lnTo>
                  <a:pt x="5889071" y="403664"/>
                </a:lnTo>
                <a:lnTo>
                  <a:pt x="5868063" y="395024"/>
                </a:lnTo>
                <a:cubicBezTo>
                  <a:pt x="5860977" y="387988"/>
                  <a:pt x="5856593" y="378269"/>
                  <a:pt x="5856593" y="367534"/>
                </a:cubicBezTo>
                <a:cubicBezTo>
                  <a:pt x="5856593" y="346063"/>
                  <a:pt x="5874124" y="328657"/>
                  <a:pt x="5895751" y="328657"/>
                </a:cubicBezTo>
                <a:cubicBezTo>
                  <a:pt x="5917376" y="328657"/>
                  <a:pt x="5934907" y="346063"/>
                  <a:pt x="5934907" y="367534"/>
                </a:cubicBezTo>
                <a:cubicBezTo>
                  <a:pt x="5934907" y="378269"/>
                  <a:pt x="5930524" y="387988"/>
                  <a:pt x="5923439" y="395024"/>
                </a:cubicBezTo>
                <a:lnTo>
                  <a:pt x="5902425" y="403666"/>
                </a:lnTo>
                <a:lnTo>
                  <a:pt x="5915021" y="406191"/>
                </a:lnTo>
                <a:cubicBezTo>
                  <a:pt x="5923908" y="409923"/>
                  <a:pt x="5931470" y="416157"/>
                  <a:pt x="5936810" y="424004"/>
                </a:cubicBezTo>
                <a:lnTo>
                  <a:pt x="5938634" y="429932"/>
                </a:lnTo>
                <a:lnTo>
                  <a:pt x="5944527" y="415804"/>
                </a:lnTo>
                <a:cubicBezTo>
                  <a:pt x="5949127" y="411237"/>
                  <a:pt x="5954606" y="407541"/>
                  <a:pt x="5960687" y="404987"/>
                </a:cubicBezTo>
                <a:lnTo>
                  <a:pt x="5970599" y="403001"/>
                </a:lnTo>
                <a:lnTo>
                  <a:pt x="5952327" y="395486"/>
                </a:lnTo>
                <a:cubicBezTo>
                  <a:pt x="5945123" y="388332"/>
                  <a:pt x="5940666" y="378450"/>
                  <a:pt x="5940666" y="367534"/>
                </a:cubicBezTo>
                <a:cubicBezTo>
                  <a:pt x="5940666" y="345702"/>
                  <a:pt x="5958491" y="328004"/>
                  <a:pt x="5980480" y="328004"/>
                </a:cubicBezTo>
                <a:cubicBezTo>
                  <a:pt x="6002469" y="328004"/>
                  <a:pt x="6020296" y="345702"/>
                  <a:pt x="6020296" y="367534"/>
                </a:cubicBezTo>
                <a:cubicBezTo>
                  <a:pt x="6020296" y="378450"/>
                  <a:pt x="6015838" y="388332"/>
                  <a:pt x="6008634" y="395486"/>
                </a:cubicBezTo>
                <a:lnTo>
                  <a:pt x="5990360" y="403002"/>
                </a:lnTo>
                <a:lnTo>
                  <a:pt x="6000266" y="404987"/>
                </a:lnTo>
                <a:cubicBezTo>
                  <a:pt x="6009389" y="408819"/>
                  <a:pt x="6017152" y="415219"/>
                  <a:pt x="6022633" y="423274"/>
                </a:cubicBezTo>
                <a:lnTo>
                  <a:pt x="6024123" y="428116"/>
                </a:lnTo>
                <a:lnTo>
                  <a:pt x="6029212" y="415920"/>
                </a:lnTo>
                <a:cubicBezTo>
                  <a:pt x="6033797" y="411367"/>
                  <a:pt x="6039257" y="407683"/>
                  <a:pt x="6045319" y="405137"/>
                </a:cubicBezTo>
                <a:lnTo>
                  <a:pt x="6055700" y="403057"/>
                </a:lnTo>
                <a:lnTo>
                  <a:pt x="6037009" y="395370"/>
                </a:lnTo>
                <a:cubicBezTo>
                  <a:pt x="6029834" y="388246"/>
                  <a:pt x="6025396" y="378405"/>
                  <a:pt x="6025396" y="367534"/>
                </a:cubicBezTo>
                <a:cubicBezTo>
                  <a:pt x="6025396" y="345792"/>
                  <a:pt x="6043147" y="328167"/>
                  <a:pt x="6065045" y="328167"/>
                </a:cubicBezTo>
                <a:cubicBezTo>
                  <a:pt x="6086943" y="328167"/>
                  <a:pt x="6104698" y="345792"/>
                  <a:pt x="6104698" y="367534"/>
                </a:cubicBezTo>
                <a:cubicBezTo>
                  <a:pt x="6104698" y="378405"/>
                  <a:pt x="6100260" y="388246"/>
                  <a:pt x="6093084" y="395370"/>
                </a:cubicBezTo>
                <a:lnTo>
                  <a:pt x="6074391" y="403057"/>
                </a:lnTo>
                <a:lnTo>
                  <a:pt x="6084769" y="405137"/>
                </a:lnTo>
                <a:cubicBezTo>
                  <a:pt x="6093863" y="408956"/>
                  <a:pt x="6101601" y="415336"/>
                  <a:pt x="6107064" y="423365"/>
                </a:cubicBezTo>
                <a:lnTo>
                  <a:pt x="6109575" y="431522"/>
                </a:lnTo>
                <a:lnTo>
                  <a:pt x="6115408" y="417537"/>
                </a:lnTo>
                <a:cubicBezTo>
                  <a:pt x="6119786" y="413191"/>
                  <a:pt x="6124996" y="409675"/>
                  <a:pt x="6130783" y="407245"/>
                </a:cubicBezTo>
                <a:lnTo>
                  <a:pt x="6143736" y="404649"/>
                </a:lnTo>
                <a:lnTo>
                  <a:pt x="6121458" y="395486"/>
                </a:lnTo>
                <a:cubicBezTo>
                  <a:pt x="6114255" y="388332"/>
                  <a:pt x="6109797" y="378450"/>
                  <a:pt x="6109797" y="367534"/>
                </a:cubicBezTo>
                <a:cubicBezTo>
                  <a:pt x="6109797" y="345702"/>
                  <a:pt x="6127620" y="328004"/>
                  <a:pt x="6149611" y="328004"/>
                </a:cubicBezTo>
                <a:cubicBezTo>
                  <a:pt x="6171601" y="328004"/>
                  <a:pt x="6189429" y="345702"/>
                  <a:pt x="6189429" y="367534"/>
                </a:cubicBezTo>
                <a:cubicBezTo>
                  <a:pt x="6189429" y="378450"/>
                  <a:pt x="6184972" y="388332"/>
                  <a:pt x="6177766" y="395486"/>
                </a:cubicBezTo>
                <a:lnTo>
                  <a:pt x="6155487" y="404648"/>
                </a:lnTo>
                <a:lnTo>
                  <a:pt x="6168441" y="407245"/>
                </a:lnTo>
                <a:cubicBezTo>
                  <a:pt x="6177122" y="410890"/>
                  <a:pt x="6184508" y="416979"/>
                  <a:pt x="6189723" y="424644"/>
                </a:cubicBezTo>
                <a:lnTo>
                  <a:pt x="6194772" y="441052"/>
                </a:lnTo>
                <a:lnTo>
                  <a:pt x="6203282" y="420655"/>
                </a:lnTo>
                <a:cubicBezTo>
                  <a:pt x="6211232" y="412762"/>
                  <a:pt x="6222215" y="407881"/>
                  <a:pt x="6234346" y="407881"/>
                </a:cubicBezTo>
                <a:cubicBezTo>
                  <a:pt x="6258609" y="407881"/>
                  <a:pt x="6278277" y="427408"/>
                  <a:pt x="6278277" y="451495"/>
                </a:cubicBezTo>
                <a:cubicBezTo>
                  <a:pt x="6278277" y="463539"/>
                  <a:pt x="6273360" y="474442"/>
                  <a:pt x="6265410" y="482335"/>
                </a:cubicBezTo>
                <a:lnTo>
                  <a:pt x="6247698" y="489618"/>
                </a:lnTo>
                <a:lnTo>
                  <a:pt x="6253368" y="490754"/>
                </a:lnTo>
                <a:cubicBezTo>
                  <a:pt x="6262137" y="494437"/>
                  <a:pt x="6269599" y="500588"/>
                  <a:pt x="6274868" y="508332"/>
                </a:cubicBezTo>
                <a:lnTo>
                  <a:pt x="6279512" y="523425"/>
                </a:lnTo>
                <a:lnTo>
                  <a:pt x="6287504" y="504270"/>
                </a:lnTo>
                <a:cubicBezTo>
                  <a:pt x="6295543" y="496288"/>
                  <a:pt x="6306649" y="491352"/>
                  <a:pt x="6318917" y="491352"/>
                </a:cubicBezTo>
                <a:cubicBezTo>
                  <a:pt x="6343452" y="491352"/>
                  <a:pt x="6363342" y="511098"/>
                  <a:pt x="6363342" y="535456"/>
                </a:cubicBezTo>
                <a:cubicBezTo>
                  <a:pt x="6363342" y="559814"/>
                  <a:pt x="6343452" y="579560"/>
                  <a:pt x="6318917" y="579560"/>
                </a:cubicBezTo>
                <a:cubicBezTo>
                  <a:pt x="6306649" y="579560"/>
                  <a:pt x="6295543" y="574624"/>
                  <a:pt x="6287504" y="566643"/>
                </a:cubicBezTo>
                <a:lnTo>
                  <a:pt x="6278853" y="545908"/>
                </a:lnTo>
                <a:lnTo>
                  <a:pt x="6268901" y="569762"/>
                </a:lnTo>
                <a:cubicBezTo>
                  <a:pt x="6260057" y="578541"/>
                  <a:pt x="6247841" y="583971"/>
                  <a:pt x="6234347" y="583971"/>
                </a:cubicBezTo>
                <a:cubicBezTo>
                  <a:pt x="6220853" y="583971"/>
                  <a:pt x="6208636" y="578541"/>
                  <a:pt x="6199793" y="569762"/>
                </a:cubicBezTo>
                <a:lnTo>
                  <a:pt x="6194200" y="556358"/>
                </a:lnTo>
                <a:lnTo>
                  <a:pt x="6187307" y="572881"/>
                </a:lnTo>
                <a:cubicBezTo>
                  <a:pt x="6177660" y="582459"/>
                  <a:pt x="6164333" y="588382"/>
                  <a:pt x="6149612" y="588382"/>
                </a:cubicBezTo>
                <a:cubicBezTo>
                  <a:pt x="6134891" y="588382"/>
                  <a:pt x="6121565" y="582459"/>
                  <a:pt x="6111918" y="572881"/>
                </a:cubicBezTo>
                <a:lnTo>
                  <a:pt x="6109631" y="567399"/>
                </a:lnTo>
                <a:lnTo>
                  <a:pt x="6105995" y="576115"/>
                </a:lnTo>
                <a:cubicBezTo>
                  <a:pt x="6095514" y="586520"/>
                  <a:pt x="6081035" y="592956"/>
                  <a:pt x="6065042" y="592956"/>
                </a:cubicBezTo>
                <a:cubicBezTo>
                  <a:pt x="6049049" y="592956"/>
                  <a:pt x="6034570" y="586520"/>
                  <a:pt x="6024090" y="576115"/>
                </a:cubicBezTo>
                <a:lnTo>
                  <a:pt x="6022921" y="573315"/>
                </a:lnTo>
                <a:lnTo>
                  <a:pt x="6021657" y="576346"/>
                </a:lnTo>
                <a:cubicBezTo>
                  <a:pt x="6011116" y="586810"/>
                  <a:pt x="5996556" y="593282"/>
                  <a:pt x="5980472" y="593282"/>
                </a:cubicBezTo>
                <a:cubicBezTo>
                  <a:pt x="5964388" y="593282"/>
                  <a:pt x="5949827" y="586810"/>
                  <a:pt x="5939287" y="576346"/>
                </a:cubicBezTo>
                <a:lnTo>
                  <a:pt x="5936543" y="569766"/>
                </a:lnTo>
                <a:lnTo>
                  <a:pt x="5934712" y="574152"/>
                </a:lnTo>
                <a:cubicBezTo>
                  <a:pt x="5924738" y="584054"/>
                  <a:pt x="5910959" y="590179"/>
                  <a:pt x="5895738" y="590179"/>
                </a:cubicBezTo>
                <a:cubicBezTo>
                  <a:pt x="5880517" y="590179"/>
                  <a:pt x="5866738" y="584054"/>
                  <a:pt x="5856764" y="574152"/>
                </a:cubicBezTo>
                <a:lnTo>
                  <a:pt x="5851808" y="562274"/>
                </a:lnTo>
                <a:lnTo>
                  <a:pt x="5847816" y="571842"/>
                </a:lnTo>
                <a:cubicBezTo>
                  <a:pt x="5838437" y="581153"/>
                  <a:pt x="5825480" y="586912"/>
                  <a:pt x="5811169" y="586912"/>
                </a:cubicBezTo>
                <a:cubicBezTo>
                  <a:pt x="5796857" y="586912"/>
                  <a:pt x="5783900" y="581153"/>
                  <a:pt x="5774521" y="571842"/>
                </a:cubicBezTo>
                <a:lnTo>
                  <a:pt x="5767814" y="555766"/>
                </a:lnTo>
                <a:lnTo>
                  <a:pt x="5761734" y="570339"/>
                </a:lnTo>
                <a:cubicBezTo>
                  <a:pt x="5752742" y="579267"/>
                  <a:pt x="5740320" y="584788"/>
                  <a:pt x="5726599" y="584788"/>
                </a:cubicBezTo>
                <a:cubicBezTo>
                  <a:pt x="5712878" y="584788"/>
                  <a:pt x="5700456" y="579267"/>
                  <a:pt x="5691464" y="570339"/>
                </a:cubicBezTo>
                <a:lnTo>
                  <a:pt x="5683492" y="551231"/>
                </a:lnTo>
                <a:lnTo>
                  <a:pt x="5676001" y="569185"/>
                </a:lnTo>
                <a:cubicBezTo>
                  <a:pt x="5667308" y="577816"/>
                  <a:pt x="5655296" y="583155"/>
                  <a:pt x="5642030" y="583155"/>
                </a:cubicBezTo>
                <a:cubicBezTo>
                  <a:pt x="5628762" y="583155"/>
                  <a:pt x="5616752" y="577816"/>
                  <a:pt x="5608057" y="569185"/>
                </a:cubicBezTo>
                <a:lnTo>
                  <a:pt x="5598839" y="547091"/>
                </a:lnTo>
                <a:lnTo>
                  <a:pt x="5590104" y="568029"/>
                </a:lnTo>
                <a:cubicBezTo>
                  <a:pt x="5581707" y="576365"/>
                  <a:pt x="5570107" y="581521"/>
                  <a:pt x="5557295" y="581521"/>
                </a:cubicBezTo>
                <a:cubicBezTo>
                  <a:pt x="5544482" y="581521"/>
                  <a:pt x="5532883" y="576365"/>
                  <a:pt x="5524487" y="568029"/>
                </a:cubicBezTo>
                <a:lnTo>
                  <a:pt x="5514599" y="544330"/>
                </a:lnTo>
                <a:lnTo>
                  <a:pt x="5504953" y="567452"/>
                </a:lnTo>
                <a:cubicBezTo>
                  <a:pt x="5496704" y="575640"/>
                  <a:pt x="5485311" y="580704"/>
                  <a:pt x="5472725" y="580704"/>
                </a:cubicBezTo>
                <a:cubicBezTo>
                  <a:pt x="5460140" y="580704"/>
                  <a:pt x="5448746" y="575640"/>
                  <a:pt x="5440499" y="567452"/>
                </a:cubicBezTo>
                <a:lnTo>
                  <a:pt x="5430276" y="542950"/>
                </a:lnTo>
                <a:lnTo>
                  <a:pt x="5420150" y="567221"/>
                </a:lnTo>
                <a:cubicBezTo>
                  <a:pt x="5411961" y="575350"/>
                  <a:pt x="5400650" y="580378"/>
                  <a:pt x="5388156" y="580378"/>
                </a:cubicBezTo>
                <a:cubicBezTo>
                  <a:pt x="5375661" y="580378"/>
                  <a:pt x="5364351" y="575350"/>
                  <a:pt x="5356161" y="567221"/>
                </a:cubicBezTo>
                <a:lnTo>
                  <a:pt x="5345707" y="542162"/>
                </a:lnTo>
                <a:lnTo>
                  <a:pt x="5335299" y="567105"/>
                </a:lnTo>
                <a:cubicBezTo>
                  <a:pt x="5327142" y="575204"/>
                  <a:pt x="5315869" y="580214"/>
                  <a:pt x="5303421" y="580214"/>
                </a:cubicBezTo>
                <a:cubicBezTo>
                  <a:pt x="5290972" y="580214"/>
                  <a:pt x="5279696" y="575205"/>
                  <a:pt x="5271543" y="567105"/>
                </a:cubicBezTo>
                <a:lnTo>
                  <a:pt x="5261379" y="542751"/>
                </a:lnTo>
                <a:lnTo>
                  <a:pt x="5251074" y="567452"/>
                </a:lnTo>
                <a:cubicBezTo>
                  <a:pt x="5242828" y="575640"/>
                  <a:pt x="5231431" y="580704"/>
                  <a:pt x="5218849" y="580704"/>
                </a:cubicBezTo>
                <a:cubicBezTo>
                  <a:pt x="5206263" y="580704"/>
                  <a:pt x="5194872" y="575640"/>
                  <a:pt x="5186626" y="567452"/>
                </a:cubicBezTo>
                <a:lnTo>
                  <a:pt x="5177226" y="544922"/>
                </a:lnTo>
                <a:lnTo>
                  <a:pt x="5167440" y="568376"/>
                </a:lnTo>
                <a:cubicBezTo>
                  <a:pt x="5158954" y="576800"/>
                  <a:pt x="5147230" y="582011"/>
                  <a:pt x="5134280" y="582011"/>
                </a:cubicBezTo>
                <a:cubicBezTo>
                  <a:pt x="5121331" y="582011"/>
                  <a:pt x="5109607" y="576800"/>
                  <a:pt x="5101121" y="568376"/>
                </a:cubicBezTo>
                <a:lnTo>
                  <a:pt x="5092815" y="548470"/>
                </a:lnTo>
                <a:lnTo>
                  <a:pt x="5084029" y="569531"/>
                </a:lnTo>
                <a:cubicBezTo>
                  <a:pt x="5075245" y="578251"/>
                  <a:pt x="5063109" y="583645"/>
                  <a:pt x="5049705" y="583645"/>
                </a:cubicBezTo>
                <a:cubicBezTo>
                  <a:pt x="5036303" y="583645"/>
                  <a:pt x="5024166" y="578251"/>
                  <a:pt x="5015381" y="569531"/>
                </a:cubicBezTo>
                <a:lnTo>
                  <a:pt x="5008075" y="552022"/>
                </a:lnTo>
                <a:lnTo>
                  <a:pt x="5000337" y="570571"/>
                </a:lnTo>
                <a:cubicBezTo>
                  <a:pt x="4991283" y="579557"/>
                  <a:pt x="4978778" y="585115"/>
                  <a:pt x="4964965" y="585115"/>
                </a:cubicBezTo>
                <a:cubicBezTo>
                  <a:pt x="4951152" y="585115"/>
                  <a:pt x="4938647" y="579557"/>
                  <a:pt x="4929595" y="570571"/>
                </a:cubicBezTo>
                <a:lnTo>
                  <a:pt x="4923337" y="555570"/>
                </a:lnTo>
                <a:lnTo>
                  <a:pt x="4916695" y="571495"/>
                </a:lnTo>
                <a:cubicBezTo>
                  <a:pt x="4907404" y="580718"/>
                  <a:pt x="4894572" y="586422"/>
                  <a:pt x="4880398" y="586422"/>
                </a:cubicBezTo>
                <a:cubicBezTo>
                  <a:pt x="4866222" y="586422"/>
                  <a:pt x="4853390" y="580718"/>
                  <a:pt x="4844102" y="571495"/>
                </a:cubicBezTo>
                <a:lnTo>
                  <a:pt x="4838856" y="558922"/>
                </a:lnTo>
                <a:lnTo>
                  <a:pt x="4833178" y="572534"/>
                </a:lnTo>
                <a:cubicBezTo>
                  <a:pt x="4823619" y="582023"/>
                  <a:pt x="4810416" y="587892"/>
                  <a:pt x="4795829" y="587892"/>
                </a:cubicBezTo>
                <a:cubicBezTo>
                  <a:pt x="4781243" y="587892"/>
                  <a:pt x="4768039" y="582023"/>
                  <a:pt x="4758484" y="572534"/>
                </a:cubicBezTo>
                <a:lnTo>
                  <a:pt x="4753956" y="561682"/>
                </a:lnTo>
                <a:lnTo>
                  <a:pt x="4749139" y="573227"/>
                </a:lnTo>
                <a:cubicBezTo>
                  <a:pt x="4739403" y="582893"/>
                  <a:pt x="4725951" y="588872"/>
                  <a:pt x="4711096" y="588872"/>
                </a:cubicBezTo>
                <a:cubicBezTo>
                  <a:pt x="4696239" y="588872"/>
                  <a:pt x="4682796" y="582893"/>
                  <a:pt x="4673050" y="573227"/>
                </a:cubicBezTo>
                <a:lnTo>
                  <a:pt x="4668398" y="562075"/>
                </a:lnTo>
                <a:lnTo>
                  <a:pt x="4663989" y="572649"/>
                </a:lnTo>
                <a:cubicBezTo>
                  <a:pt x="4654399" y="582168"/>
                  <a:pt x="4641155" y="588055"/>
                  <a:pt x="4626524" y="588055"/>
                </a:cubicBezTo>
                <a:cubicBezTo>
                  <a:pt x="4611893" y="588055"/>
                  <a:pt x="4598649" y="582168"/>
                  <a:pt x="4589062" y="572649"/>
                </a:cubicBezTo>
                <a:lnTo>
                  <a:pt x="4583992" y="560498"/>
                </a:lnTo>
                <a:lnTo>
                  <a:pt x="4579068" y="572302"/>
                </a:lnTo>
                <a:cubicBezTo>
                  <a:pt x="4569568" y="581732"/>
                  <a:pt x="4556447" y="587564"/>
                  <a:pt x="4541953" y="587564"/>
                </a:cubicBezTo>
                <a:cubicBezTo>
                  <a:pt x="4527459" y="587564"/>
                  <a:pt x="4514337" y="581732"/>
                  <a:pt x="4504839" y="572302"/>
                </a:cubicBezTo>
                <a:lnTo>
                  <a:pt x="4500326" y="561485"/>
                </a:lnTo>
                <a:lnTo>
                  <a:pt x="4495426" y="573227"/>
                </a:lnTo>
                <a:cubicBezTo>
                  <a:pt x="4485689" y="582893"/>
                  <a:pt x="4472238" y="588872"/>
                  <a:pt x="4457384" y="588872"/>
                </a:cubicBezTo>
                <a:cubicBezTo>
                  <a:pt x="4442529" y="588872"/>
                  <a:pt x="4429074" y="582893"/>
                  <a:pt x="4419337" y="573227"/>
                </a:cubicBezTo>
                <a:lnTo>
                  <a:pt x="4416004" y="565231"/>
                </a:lnTo>
                <a:lnTo>
                  <a:pt x="4412090" y="574612"/>
                </a:lnTo>
                <a:cubicBezTo>
                  <a:pt x="4401994" y="584633"/>
                  <a:pt x="4388047" y="590831"/>
                  <a:pt x="4372645" y="590831"/>
                </a:cubicBezTo>
                <a:cubicBezTo>
                  <a:pt x="4357244" y="590831"/>
                  <a:pt x="4343302" y="584633"/>
                  <a:pt x="4333206" y="574612"/>
                </a:cubicBezTo>
                <a:lnTo>
                  <a:pt x="4331182" y="569766"/>
                </a:lnTo>
                <a:lnTo>
                  <a:pt x="4328680" y="575768"/>
                </a:lnTo>
                <a:cubicBezTo>
                  <a:pt x="4318287" y="586084"/>
                  <a:pt x="4303933" y="592465"/>
                  <a:pt x="4288077" y="592465"/>
                </a:cubicBezTo>
                <a:cubicBezTo>
                  <a:pt x="4272218" y="592465"/>
                  <a:pt x="4257863" y="586084"/>
                  <a:pt x="4247471" y="575768"/>
                </a:cubicBezTo>
                <a:lnTo>
                  <a:pt x="4246212" y="572723"/>
                </a:lnTo>
                <a:lnTo>
                  <a:pt x="4244701" y="576346"/>
                </a:lnTo>
                <a:cubicBezTo>
                  <a:pt x="4234160" y="586810"/>
                  <a:pt x="4219599" y="593282"/>
                  <a:pt x="4203515" y="593282"/>
                </a:cubicBezTo>
                <a:cubicBezTo>
                  <a:pt x="4187430" y="593282"/>
                  <a:pt x="4172869" y="586810"/>
                  <a:pt x="4162328" y="576346"/>
                </a:cubicBezTo>
                <a:lnTo>
                  <a:pt x="4159912" y="570555"/>
                </a:lnTo>
                <a:lnTo>
                  <a:pt x="4158219" y="574612"/>
                </a:lnTo>
                <a:cubicBezTo>
                  <a:pt x="4148126" y="584633"/>
                  <a:pt x="4134182" y="590831"/>
                  <a:pt x="4118781" y="590831"/>
                </a:cubicBezTo>
                <a:cubicBezTo>
                  <a:pt x="4103377" y="590831"/>
                  <a:pt x="4089432" y="584633"/>
                  <a:pt x="4079338" y="574612"/>
                </a:cubicBezTo>
                <a:lnTo>
                  <a:pt x="4074767" y="563654"/>
                </a:lnTo>
                <a:lnTo>
                  <a:pt x="4071206" y="572188"/>
                </a:lnTo>
                <a:cubicBezTo>
                  <a:pt x="4061739" y="581588"/>
                  <a:pt x="4048659" y="587402"/>
                  <a:pt x="4034209" y="587402"/>
                </a:cubicBezTo>
                <a:cubicBezTo>
                  <a:pt x="4019761" y="587402"/>
                  <a:pt x="4006680" y="581588"/>
                  <a:pt x="3997212" y="572188"/>
                </a:cubicBezTo>
                <a:lnTo>
                  <a:pt x="3990195" y="555371"/>
                </a:lnTo>
                <a:lnTo>
                  <a:pt x="3984191" y="569762"/>
                </a:lnTo>
                <a:cubicBezTo>
                  <a:pt x="3975348" y="578541"/>
                  <a:pt x="3963131" y="583971"/>
                  <a:pt x="3949637" y="583971"/>
                </a:cubicBezTo>
                <a:cubicBezTo>
                  <a:pt x="3936141" y="583971"/>
                  <a:pt x="3923925" y="578541"/>
                  <a:pt x="3915081" y="569762"/>
                </a:cubicBezTo>
                <a:lnTo>
                  <a:pt x="3905950" y="547879"/>
                </a:lnTo>
                <a:lnTo>
                  <a:pt x="3897640" y="567798"/>
                </a:lnTo>
                <a:cubicBezTo>
                  <a:pt x="3889303" y="576075"/>
                  <a:pt x="3877785" y="581194"/>
                  <a:pt x="3865066" y="581194"/>
                </a:cubicBezTo>
                <a:cubicBezTo>
                  <a:pt x="3852342" y="581194"/>
                  <a:pt x="3840827" y="576075"/>
                  <a:pt x="3832490" y="567798"/>
                </a:cubicBezTo>
                <a:lnTo>
                  <a:pt x="3822288" y="543345"/>
                </a:lnTo>
                <a:lnTo>
                  <a:pt x="3812327" y="567221"/>
                </a:lnTo>
                <a:cubicBezTo>
                  <a:pt x="3804140" y="575350"/>
                  <a:pt x="3792827" y="580378"/>
                  <a:pt x="3780335" y="580378"/>
                </a:cubicBezTo>
                <a:cubicBezTo>
                  <a:pt x="3767840" y="580378"/>
                  <a:pt x="3756530" y="575350"/>
                  <a:pt x="3748342" y="567221"/>
                </a:cubicBezTo>
                <a:lnTo>
                  <a:pt x="3737722" y="541767"/>
                </a:lnTo>
                <a:lnTo>
                  <a:pt x="3727296" y="566759"/>
                </a:lnTo>
                <a:cubicBezTo>
                  <a:pt x="3719228" y="574769"/>
                  <a:pt x="3708081" y="579724"/>
                  <a:pt x="3695769" y="579724"/>
                </a:cubicBezTo>
                <a:cubicBezTo>
                  <a:pt x="3683455" y="579724"/>
                  <a:pt x="3672310" y="574769"/>
                  <a:pt x="3664240" y="566759"/>
                </a:cubicBezTo>
                <a:lnTo>
                  <a:pt x="3652332" y="538219"/>
                </a:lnTo>
                <a:lnTo>
                  <a:pt x="3641099" y="565142"/>
                </a:lnTo>
                <a:cubicBezTo>
                  <a:pt x="3633445" y="572739"/>
                  <a:pt x="3622873" y="577437"/>
                  <a:pt x="3611197" y="577437"/>
                </a:cubicBezTo>
                <a:cubicBezTo>
                  <a:pt x="3587843" y="577437"/>
                  <a:pt x="3568910" y="558642"/>
                  <a:pt x="3568910" y="535457"/>
                </a:cubicBezTo>
                <a:cubicBezTo>
                  <a:pt x="3568910" y="512271"/>
                  <a:pt x="3587843" y="493476"/>
                  <a:pt x="3611197" y="493476"/>
                </a:cubicBezTo>
                <a:cubicBezTo>
                  <a:pt x="3622873" y="493476"/>
                  <a:pt x="3633445" y="498174"/>
                  <a:pt x="3641099" y="505771"/>
                </a:cubicBezTo>
                <a:lnTo>
                  <a:pt x="3652332" y="532695"/>
                </a:lnTo>
                <a:lnTo>
                  <a:pt x="3664240" y="504154"/>
                </a:lnTo>
                <a:cubicBezTo>
                  <a:pt x="3672310" y="496143"/>
                  <a:pt x="3683455" y="491189"/>
                  <a:pt x="3695769" y="491189"/>
                </a:cubicBezTo>
                <a:cubicBezTo>
                  <a:pt x="3708081" y="491189"/>
                  <a:pt x="3719226" y="496143"/>
                  <a:pt x="3727296" y="504154"/>
                </a:cubicBezTo>
                <a:lnTo>
                  <a:pt x="3737722" y="529147"/>
                </a:lnTo>
                <a:lnTo>
                  <a:pt x="3748342" y="503693"/>
                </a:lnTo>
                <a:cubicBezTo>
                  <a:pt x="3756530" y="495564"/>
                  <a:pt x="3767840" y="490536"/>
                  <a:pt x="3780335" y="490536"/>
                </a:cubicBezTo>
                <a:cubicBezTo>
                  <a:pt x="3792827" y="490536"/>
                  <a:pt x="3804140" y="495564"/>
                  <a:pt x="3812327" y="503693"/>
                </a:cubicBezTo>
                <a:lnTo>
                  <a:pt x="3822288" y="527568"/>
                </a:lnTo>
                <a:lnTo>
                  <a:pt x="3832490" y="503115"/>
                </a:lnTo>
                <a:cubicBezTo>
                  <a:pt x="3836659" y="498976"/>
                  <a:pt x="3841623" y="495627"/>
                  <a:pt x="3847133" y="493313"/>
                </a:cubicBezTo>
                <a:lnTo>
                  <a:pt x="3863476" y="490037"/>
                </a:lnTo>
                <a:lnTo>
                  <a:pt x="3837166" y="479216"/>
                </a:lnTo>
                <a:cubicBezTo>
                  <a:pt x="3830023" y="472122"/>
                  <a:pt x="3825602" y="462321"/>
                  <a:pt x="3825602" y="451496"/>
                </a:cubicBezTo>
                <a:cubicBezTo>
                  <a:pt x="3825602" y="429844"/>
                  <a:pt x="3843280" y="412292"/>
                  <a:pt x="3865084" y="412292"/>
                </a:cubicBezTo>
                <a:cubicBezTo>
                  <a:pt x="3886892" y="412292"/>
                  <a:pt x="3904572" y="429844"/>
                  <a:pt x="3904572" y="451496"/>
                </a:cubicBezTo>
                <a:cubicBezTo>
                  <a:pt x="3904572" y="462321"/>
                  <a:pt x="3900152" y="472122"/>
                  <a:pt x="3893007" y="479216"/>
                </a:cubicBezTo>
                <a:lnTo>
                  <a:pt x="3866680" y="490043"/>
                </a:lnTo>
                <a:lnTo>
                  <a:pt x="3882996" y="493313"/>
                </a:lnTo>
                <a:cubicBezTo>
                  <a:pt x="3891263" y="496785"/>
                  <a:pt x="3898298" y="502584"/>
                  <a:pt x="3903266" y="509884"/>
                </a:cubicBezTo>
                <a:lnTo>
                  <a:pt x="3906734" y="521158"/>
                </a:lnTo>
                <a:lnTo>
                  <a:pt x="3915081" y="501152"/>
                </a:lnTo>
                <a:cubicBezTo>
                  <a:pt x="3919503" y="496762"/>
                  <a:pt x="3924768" y="493209"/>
                  <a:pt x="3930614" y="490754"/>
                </a:cubicBezTo>
                <a:lnTo>
                  <a:pt x="3940570" y="488759"/>
                </a:lnTo>
                <a:lnTo>
                  <a:pt x="3920454" y="480487"/>
                </a:lnTo>
                <a:cubicBezTo>
                  <a:pt x="3912980" y="473068"/>
                  <a:pt x="3908358" y="462818"/>
                  <a:pt x="3908358" y="451496"/>
                </a:cubicBezTo>
                <a:cubicBezTo>
                  <a:pt x="3908358" y="428852"/>
                  <a:pt x="3926847" y="410495"/>
                  <a:pt x="3949657" y="410495"/>
                </a:cubicBezTo>
                <a:cubicBezTo>
                  <a:pt x="3961064" y="410495"/>
                  <a:pt x="3971389" y="415084"/>
                  <a:pt x="3978864" y="422504"/>
                </a:cubicBezTo>
                <a:lnTo>
                  <a:pt x="3990301" y="449918"/>
                </a:lnTo>
                <a:lnTo>
                  <a:pt x="4002704" y="420193"/>
                </a:lnTo>
                <a:cubicBezTo>
                  <a:pt x="4010773" y="412183"/>
                  <a:pt x="4021922" y="407228"/>
                  <a:pt x="4034236" y="407228"/>
                </a:cubicBezTo>
                <a:cubicBezTo>
                  <a:pt x="4046548" y="407228"/>
                  <a:pt x="4057694" y="412183"/>
                  <a:pt x="4065763" y="420193"/>
                </a:cubicBezTo>
                <a:lnTo>
                  <a:pt x="4074793" y="441833"/>
                </a:lnTo>
                <a:lnTo>
                  <a:pt x="4084831" y="417768"/>
                </a:lnTo>
                <a:cubicBezTo>
                  <a:pt x="4089176" y="413452"/>
                  <a:pt x="4094353" y="409960"/>
                  <a:pt x="4100102" y="407546"/>
                </a:cubicBezTo>
                <a:lnTo>
                  <a:pt x="4113744" y="404811"/>
                </a:lnTo>
                <a:lnTo>
                  <a:pt x="4090786" y="395370"/>
                </a:lnTo>
                <a:cubicBezTo>
                  <a:pt x="4083615" y="388246"/>
                  <a:pt x="4079174" y="378405"/>
                  <a:pt x="4079174" y="367534"/>
                </a:cubicBezTo>
                <a:cubicBezTo>
                  <a:pt x="4079174" y="345792"/>
                  <a:pt x="4096927" y="328167"/>
                  <a:pt x="4118829" y="328167"/>
                </a:cubicBezTo>
                <a:cubicBezTo>
                  <a:pt x="4140726" y="328167"/>
                  <a:pt x="4158481" y="345792"/>
                  <a:pt x="4158481" y="367534"/>
                </a:cubicBezTo>
                <a:cubicBezTo>
                  <a:pt x="4158481" y="378405"/>
                  <a:pt x="4154042" y="388246"/>
                  <a:pt x="4146866" y="395370"/>
                </a:cubicBezTo>
                <a:lnTo>
                  <a:pt x="4123891" y="404818"/>
                </a:lnTo>
                <a:lnTo>
                  <a:pt x="4137503" y="407546"/>
                </a:lnTo>
                <a:cubicBezTo>
                  <a:pt x="4146126" y="411167"/>
                  <a:pt x="4153462" y="417215"/>
                  <a:pt x="4158643" y="424827"/>
                </a:cubicBezTo>
                <a:lnTo>
                  <a:pt x="4160912" y="432203"/>
                </a:lnTo>
                <a:lnTo>
                  <a:pt x="4167706" y="415920"/>
                </a:lnTo>
                <a:cubicBezTo>
                  <a:pt x="4172291" y="411367"/>
                  <a:pt x="4177752" y="407683"/>
                  <a:pt x="4183815" y="405137"/>
                </a:cubicBezTo>
                <a:lnTo>
                  <a:pt x="4189671" y="403964"/>
                </a:lnTo>
                <a:lnTo>
                  <a:pt x="4173548" y="397334"/>
                </a:lnTo>
                <a:cubicBezTo>
                  <a:pt x="4165865" y="389707"/>
                  <a:pt x="4161114" y="379171"/>
                  <a:pt x="4161114" y="367534"/>
                </a:cubicBezTo>
                <a:cubicBezTo>
                  <a:pt x="4161114" y="344258"/>
                  <a:pt x="4180120" y="325390"/>
                  <a:pt x="4203567" y="325390"/>
                </a:cubicBezTo>
                <a:cubicBezTo>
                  <a:pt x="4215289" y="325390"/>
                  <a:pt x="4225902" y="330107"/>
                  <a:pt x="4233586" y="337733"/>
                </a:cubicBezTo>
                <a:lnTo>
                  <a:pt x="4244867" y="364772"/>
                </a:lnTo>
                <a:lnTo>
                  <a:pt x="4256681" y="336347"/>
                </a:lnTo>
                <a:cubicBezTo>
                  <a:pt x="4264720" y="328366"/>
                  <a:pt x="4275829" y="323430"/>
                  <a:pt x="4288095" y="323430"/>
                </a:cubicBezTo>
                <a:cubicBezTo>
                  <a:pt x="4300364" y="323430"/>
                  <a:pt x="4311472" y="328366"/>
                  <a:pt x="4319507" y="336347"/>
                </a:cubicBezTo>
                <a:lnTo>
                  <a:pt x="4331203" y="364378"/>
                </a:lnTo>
                <a:lnTo>
                  <a:pt x="4342425" y="337502"/>
                </a:lnTo>
                <a:cubicBezTo>
                  <a:pt x="4350163" y="329817"/>
                  <a:pt x="4360853" y="325063"/>
                  <a:pt x="4372659" y="325063"/>
                </a:cubicBezTo>
                <a:cubicBezTo>
                  <a:pt x="4396294" y="325063"/>
                  <a:pt x="4415448" y="344078"/>
                  <a:pt x="4415448" y="367534"/>
                </a:cubicBezTo>
                <a:cubicBezTo>
                  <a:pt x="4415448" y="379262"/>
                  <a:pt x="4410663" y="389879"/>
                  <a:pt x="4402919" y="397565"/>
                </a:cubicBezTo>
                <a:lnTo>
                  <a:pt x="4384674" y="405063"/>
                </a:lnTo>
                <a:lnTo>
                  <a:pt x="4391804" y="406492"/>
                </a:lnTo>
                <a:cubicBezTo>
                  <a:pt x="4400636" y="410199"/>
                  <a:pt x="4408152" y="416392"/>
                  <a:pt x="4413455" y="424187"/>
                </a:cubicBezTo>
                <a:lnTo>
                  <a:pt x="4416823" y="435152"/>
                </a:lnTo>
                <a:lnTo>
                  <a:pt x="4423889" y="418230"/>
                </a:lnTo>
                <a:cubicBezTo>
                  <a:pt x="4428178" y="413973"/>
                  <a:pt x="4433286" y="410528"/>
                  <a:pt x="4438959" y="408148"/>
                </a:cubicBezTo>
                <a:lnTo>
                  <a:pt x="4449929" y="405948"/>
                </a:lnTo>
                <a:lnTo>
                  <a:pt x="4427859" y="396872"/>
                </a:lnTo>
                <a:cubicBezTo>
                  <a:pt x="4420291" y="389364"/>
                  <a:pt x="4415615" y="378992"/>
                  <a:pt x="4415615" y="367535"/>
                </a:cubicBezTo>
                <a:cubicBezTo>
                  <a:pt x="4415615" y="344620"/>
                  <a:pt x="4434340" y="326044"/>
                  <a:pt x="4457405" y="326044"/>
                </a:cubicBezTo>
                <a:cubicBezTo>
                  <a:pt x="4480482" y="326044"/>
                  <a:pt x="4499198" y="344620"/>
                  <a:pt x="4499198" y="367535"/>
                </a:cubicBezTo>
                <a:cubicBezTo>
                  <a:pt x="4499198" y="378992"/>
                  <a:pt x="4494518" y="389364"/>
                  <a:pt x="4486954" y="396872"/>
                </a:cubicBezTo>
                <a:lnTo>
                  <a:pt x="4464873" y="405951"/>
                </a:lnTo>
                <a:lnTo>
                  <a:pt x="4475835" y="408148"/>
                </a:lnTo>
                <a:cubicBezTo>
                  <a:pt x="4484340" y="411719"/>
                  <a:pt x="4491577" y="417684"/>
                  <a:pt x="4496687" y="425192"/>
                </a:cubicBezTo>
                <a:lnTo>
                  <a:pt x="4500451" y="437423"/>
                </a:lnTo>
                <a:lnTo>
                  <a:pt x="4508456" y="418230"/>
                </a:lnTo>
                <a:cubicBezTo>
                  <a:pt x="4512744" y="413973"/>
                  <a:pt x="4517850" y="410528"/>
                  <a:pt x="4523522" y="408148"/>
                </a:cubicBezTo>
                <a:lnTo>
                  <a:pt x="4533431" y="406162"/>
                </a:lnTo>
                <a:lnTo>
                  <a:pt x="4511961" y="397334"/>
                </a:lnTo>
                <a:cubicBezTo>
                  <a:pt x="4504279" y="389707"/>
                  <a:pt x="4499528" y="379171"/>
                  <a:pt x="4499528" y="367534"/>
                </a:cubicBezTo>
                <a:cubicBezTo>
                  <a:pt x="4499528" y="344258"/>
                  <a:pt x="4518537" y="325390"/>
                  <a:pt x="4541978" y="325390"/>
                </a:cubicBezTo>
                <a:cubicBezTo>
                  <a:pt x="4553700" y="325390"/>
                  <a:pt x="4564315" y="330107"/>
                  <a:pt x="4571997" y="337733"/>
                </a:cubicBezTo>
                <a:lnTo>
                  <a:pt x="4583772" y="365954"/>
                </a:lnTo>
                <a:lnTo>
                  <a:pt x="4595833" y="337040"/>
                </a:lnTo>
                <a:cubicBezTo>
                  <a:pt x="4603695" y="329237"/>
                  <a:pt x="4614554" y="324410"/>
                  <a:pt x="4626548" y="324410"/>
                </a:cubicBezTo>
                <a:cubicBezTo>
                  <a:pt x="4638544" y="324410"/>
                  <a:pt x="4649401" y="329237"/>
                  <a:pt x="4657262" y="337040"/>
                </a:cubicBezTo>
                <a:lnTo>
                  <a:pt x="4668508" y="363985"/>
                </a:lnTo>
                <a:lnTo>
                  <a:pt x="4679942" y="336579"/>
                </a:lnTo>
                <a:cubicBezTo>
                  <a:pt x="4687921" y="328657"/>
                  <a:pt x="4698945" y="323757"/>
                  <a:pt x="4711124" y="323757"/>
                </a:cubicBezTo>
                <a:cubicBezTo>
                  <a:pt x="4723289" y="323757"/>
                  <a:pt x="4734325" y="328657"/>
                  <a:pt x="4742303" y="336579"/>
                </a:cubicBezTo>
                <a:lnTo>
                  <a:pt x="4752994" y="362210"/>
                </a:lnTo>
                <a:lnTo>
                  <a:pt x="4763968" y="335886"/>
                </a:lnTo>
                <a:cubicBezTo>
                  <a:pt x="4768047" y="331836"/>
                  <a:pt x="4772899" y="328559"/>
                  <a:pt x="4778300" y="326294"/>
                </a:cubicBezTo>
                <a:lnTo>
                  <a:pt x="4794794" y="322989"/>
                </a:lnTo>
                <a:lnTo>
                  <a:pt x="4767351" y="311708"/>
                </a:lnTo>
                <a:cubicBezTo>
                  <a:pt x="4760058" y="304465"/>
                  <a:pt x="4755550" y="294460"/>
                  <a:pt x="4755550" y="283409"/>
                </a:cubicBezTo>
                <a:cubicBezTo>
                  <a:pt x="4755550" y="261307"/>
                  <a:pt x="4773586" y="243389"/>
                  <a:pt x="4795868" y="243389"/>
                </a:cubicBezTo>
                <a:cubicBezTo>
                  <a:pt x="4818133" y="243389"/>
                  <a:pt x="4836179" y="261307"/>
                  <a:pt x="4836179" y="283409"/>
                </a:cubicBezTo>
                <a:cubicBezTo>
                  <a:pt x="4836179" y="294460"/>
                  <a:pt x="4831668" y="304465"/>
                  <a:pt x="4824375" y="311708"/>
                </a:cubicBezTo>
                <a:lnTo>
                  <a:pt x="4796930" y="322992"/>
                </a:lnTo>
                <a:lnTo>
                  <a:pt x="4813407" y="326294"/>
                </a:lnTo>
                <a:cubicBezTo>
                  <a:pt x="4821500" y="329692"/>
                  <a:pt x="4828382" y="335367"/>
                  <a:pt x="4833240" y="342510"/>
                </a:cubicBezTo>
                <a:lnTo>
                  <a:pt x="4838282" y="358910"/>
                </a:lnTo>
                <a:lnTo>
                  <a:pt x="4848080" y="335423"/>
                </a:lnTo>
                <a:cubicBezTo>
                  <a:pt x="4852218" y="331314"/>
                  <a:pt x="4857144" y="327989"/>
                  <a:pt x="4862615" y="325691"/>
                </a:cubicBezTo>
                <a:lnTo>
                  <a:pt x="4876678" y="322871"/>
                </a:lnTo>
                <a:lnTo>
                  <a:pt x="4851229" y="312401"/>
                </a:lnTo>
                <a:cubicBezTo>
                  <a:pt x="4843760" y="304981"/>
                  <a:pt x="4839138" y="294731"/>
                  <a:pt x="4839138" y="283410"/>
                </a:cubicBezTo>
                <a:cubicBezTo>
                  <a:pt x="4839138" y="260766"/>
                  <a:pt x="4857621" y="242409"/>
                  <a:pt x="4880417" y="242409"/>
                </a:cubicBezTo>
                <a:cubicBezTo>
                  <a:pt x="4903221" y="242409"/>
                  <a:pt x="4921702" y="260766"/>
                  <a:pt x="4921702" y="283410"/>
                </a:cubicBezTo>
                <a:cubicBezTo>
                  <a:pt x="4921702" y="294731"/>
                  <a:pt x="4917088" y="304981"/>
                  <a:pt x="4909610" y="312401"/>
                </a:cubicBezTo>
                <a:lnTo>
                  <a:pt x="4884153" y="322873"/>
                </a:lnTo>
                <a:lnTo>
                  <a:pt x="4898210" y="325691"/>
                </a:lnTo>
                <a:cubicBezTo>
                  <a:pt x="4906416" y="329138"/>
                  <a:pt x="4913401" y="334896"/>
                  <a:pt x="4918338" y="342144"/>
                </a:cubicBezTo>
                <a:lnTo>
                  <a:pt x="4923487" y="358908"/>
                </a:lnTo>
                <a:lnTo>
                  <a:pt x="4933088" y="335886"/>
                </a:lnTo>
                <a:cubicBezTo>
                  <a:pt x="4937167" y="331836"/>
                  <a:pt x="4942028" y="328559"/>
                  <a:pt x="4947420" y="326294"/>
                </a:cubicBezTo>
                <a:lnTo>
                  <a:pt x="4961240" y="323525"/>
                </a:lnTo>
                <a:lnTo>
                  <a:pt x="4935302" y="312864"/>
                </a:lnTo>
                <a:cubicBezTo>
                  <a:pt x="4927710" y="305326"/>
                  <a:pt x="4923019" y="294912"/>
                  <a:pt x="4923019" y="283410"/>
                </a:cubicBezTo>
                <a:cubicBezTo>
                  <a:pt x="4923019" y="260405"/>
                  <a:pt x="4941800" y="241756"/>
                  <a:pt x="4964978" y="241756"/>
                </a:cubicBezTo>
                <a:close/>
                <a:moveTo>
                  <a:pt x="12242157" y="199285"/>
                </a:moveTo>
                <a:cubicBezTo>
                  <a:pt x="12242248" y="199285"/>
                  <a:pt x="12242322" y="199358"/>
                  <a:pt x="12242322" y="199448"/>
                </a:cubicBezTo>
                <a:cubicBezTo>
                  <a:pt x="12242322" y="199539"/>
                  <a:pt x="12242249" y="199612"/>
                  <a:pt x="12242157" y="199612"/>
                </a:cubicBezTo>
                <a:cubicBezTo>
                  <a:pt x="12242067" y="199612"/>
                  <a:pt x="12241993" y="199539"/>
                  <a:pt x="12241993" y="199448"/>
                </a:cubicBezTo>
                <a:cubicBezTo>
                  <a:pt x="12241993" y="199358"/>
                  <a:pt x="12242066" y="199285"/>
                  <a:pt x="12242157" y="199285"/>
                </a:cubicBezTo>
                <a:close/>
                <a:moveTo>
                  <a:pt x="12157586" y="198958"/>
                </a:moveTo>
                <a:cubicBezTo>
                  <a:pt x="12157858" y="198958"/>
                  <a:pt x="12158080" y="199177"/>
                  <a:pt x="12158080" y="199448"/>
                </a:cubicBezTo>
                <a:cubicBezTo>
                  <a:pt x="12158080" y="199719"/>
                  <a:pt x="12157859" y="199938"/>
                  <a:pt x="12157586" y="199938"/>
                </a:cubicBezTo>
                <a:cubicBezTo>
                  <a:pt x="12157314" y="199938"/>
                  <a:pt x="12157092" y="199719"/>
                  <a:pt x="12157092" y="199448"/>
                </a:cubicBezTo>
                <a:cubicBezTo>
                  <a:pt x="12157092" y="199177"/>
                  <a:pt x="12157313" y="198958"/>
                  <a:pt x="12157586" y="198958"/>
                </a:cubicBezTo>
                <a:close/>
                <a:moveTo>
                  <a:pt x="12072851" y="198468"/>
                </a:moveTo>
                <a:cubicBezTo>
                  <a:pt x="12073397" y="198468"/>
                  <a:pt x="12073839" y="198907"/>
                  <a:pt x="12073839" y="199448"/>
                </a:cubicBezTo>
                <a:cubicBezTo>
                  <a:pt x="12073839" y="199989"/>
                  <a:pt x="12073397" y="200428"/>
                  <a:pt x="12072851" y="200428"/>
                </a:cubicBezTo>
                <a:cubicBezTo>
                  <a:pt x="12072306" y="200428"/>
                  <a:pt x="12071864" y="199989"/>
                  <a:pt x="12071864" y="199448"/>
                </a:cubicBezTo>
                <a:cubicBezTo>
                  <a:pt x="12071864" y="198907"/>
                  <a:pt x="12072306" y="198468"/>
                  <a:pt x="12072851" y="198468"/>
                </a:cubicBezTo>
                <a:close/>
                <a:moveTo>
                  <a:pt x="11988281" y="197325"/>
                </a:moveTo>
                <a:cubicBezTo>
                  <a:pt x="11989462" y="197325"/>
                  <a:pt x="11990420" y="198276"/>
                  <a:pt x="11990420" y="199449"/>
                </a:cubicBezTo>
                <a:cubicBezTo>
                  <a:pt x="11990420" y="200621"/>
                  <a:pt x="11989462" y="201572"/>
                  <a:pt x="11988281" y="201572"/>
                </a:cubicBezTo>
                <a:cubicBezTo>
                  <a:pt x="11987100" y="201572"/>
                  <a:pt x="11986142" y="200621"/>
                  <a:pt x="11986142" y="199449"/>
                </a:cubicBezTo>
                <a:cubicBezTo>
                  <a:pt x="11986142" y="198276"/>
                  <a:pt x="11987100" y="197325"/>
                  <a:pt x="11988281" y="197325"/>
                </a:cubicBezTo>
                <a:close/>
                <a:moveTo>
                  <a:pt x="11903710" y="196345"/>
                </a:moveTo>
                <a:cubicBezTo>
                  <a:pt x="11905436" y="196345"/>
                  <a:pt x="11906836" y="197735"/>
                  <a:pt x="11906836" y="199449"/>
                </a:cubicBezTo>
                <a:cubicBezTo>
                  <a:pt x="11906836" y="201163"/>
                  <a:pt x="11905436" y="202552"/>
                  <a:pt x="11903710" y="202552"/>
                </a:cubicBezTo>
                <a:cubicBezTo>
                  <a:pt x="11901984" y="202552"/>
                  <a:pt x="11900584" y="201163"/>
                  <a:pt x="11900584" y="199449"/>
                </a:cubicBezTo>
                <a:cubicBezTo>
                  <a:pt x="11900584" y="197735"/>
                  <a:pt x="11901984" y="196345"/>
                  <a:pt x="11903710" y="196345"/>
                </a:cubicBezTo>
                <a:close/>
                <a:moveTo>
                  <a:pt x="11818976" y="195691"/>
                </a:moveTo>
                <a:cubicBezTo>
                  <a:pt x="11821066" y="195691"/>
                  <a:pt x="11822760" y="197373"/>
                  <a:pt x="11822760" y="199448"/>
                </a:cubicBezTo>
                <a:cubicBezTo>
                  <a:pt x="11822760" y="201523"/>
                  <a:pt x="11821066" y="203205"/>
                  <a:pt x="11818976" y="203205"/>
                </a:cubicBezTo>
                <a:cubicBezTo>
                  <a:pt x="11816886" y="203205"/>
                  <a:pt x="11815192" y="201523"/>
                  <a:pt x="11815192" y="199448"/>
                </a:cubicBezTo>
                <a:cubicBezTo>
                  <a:pt x="11815192" y="197373"/>
                  <a:pt x="11816886" y="195691"/>
                  <a:pt x="11818976" y="195691"/>
                </a:cubicBezTo>
                <a:close/>
                <a:moveTo>
                  <a:pt x="11734405" y="195038"/>
                </a:moveTo>
                <a:cubicBezTo>
                  <a:pt x="11736858" y="195038"/>
                  <a:pt x="11738847" y="197013"/>
                  <a:pt x="11738847" y="199448"/>
                </a:cubicBezTo>
                <a:cubicBezTo>
                  <a:pt x="11738847" y="201884"/>
                  <a:pt x="11736858" y="203859"/>
                  <a:pt x="11734405" y="203859"/>
                </a:cubicBezTo>
                <a:cubicBezTo>
                  <a:pt x="11731951" y="203859"/>
                  <a:pt x="11729962" y="201884"/>
                  <a:pt x="11729962" y="199448"/>
                </a:cubicBezTo>
                <a:cubicBezTo>
                  <a:pt x="11729962" y="197013"/>
                  <a:pt x="11731951" y="195038"/>
                  <a:pt x="11734405" y="195038"/>
                </a:cubicBezTo>
                <a:close/>
                <a:moveTo>
                  <a:pt x="9872862" y="194058"/>
                </a:moveTo>
                <a:cubicBezTo>
                  <a:pt x="9875860" y="194058"/>
                  <a:pt x="9878291" y="196471"/>
                  <a:pt x="9878291" y="199449"/>
                </a:cubicBezTo>
                <a:cubicBezTo>
                  <a:pt x="9878291" y="202426"/>
                  <a:pt x="9875860" y="204839"/>
                  <a:pt x="9872862" y="204839"/>
                </a:cubicBezTo>
                <a:cubicBezTo>
                  <a:pt x="9869863" y="204839"/>
                  <a:pt x="9867432" y="202426"/>
                  <a:pt x="9867432" y="199449"/>
                </a:cubicBezTo>
                <a:cubicBezTo>
                  <a:pt x="9867432" y="196471"/>
                  <a:pt x="9869863" y="194058"/>
                  <a:pt x="9872862" y="194058"/>
                </a:cubicBezTo>
                <a:close/>
                <a:moveTo>
                  <a:pt x="9788290" y="194058"/>
                </a:moveTo>
                <a:cubicBezTo>
                  <a:pt x="9791289" y="194058"/>
                  <a:pt x="9793720" y="196471"/>
                  <a:pt x="9793720" y="199449"/>
                </a:cubicBezTo>
                <a:cubicBezTo>
                  <a:pt x="9793720" y="202426"/>
                  <a:pt x="9791289" y="204839"/>
                  <a:pt x="9788290" y="204839"/>
                </a:cubicBezTo>
                <a:cubicBezTo>
                  <a:pt x="9785292" y="204839"/>
                  <a:pt x="9782860" y="202426"/>
                  <a:pt x="9782860" y="199449"/>
                </a:cubicBezTo>
                <a:cubicBezTo>
                  <a:pt x="9782860" y="196471"/>
                  <a:pt x="9785292" y="194058"/>
                  <a:pt x="9788290" y="194058"/>
                </a:cubicBezTo>
                <a:close/>
                <a:moveTo>
                  <a:pt x="11649833" y="192914"/>
                </a:moveTo>
                <a:cubicBezTo>
                  <a:pt x="11653468" y="192914"/>
                  <a:pt x="11656415" y="195839"/>
                  <a:pt x="11656415" y="199448"/>
                </a:cubicBezTo>
                <a:cubicBezTo>
                  <a:pt x="11656415" y="203057"/>
                  <a:pt x="11653469" y="205982"/>
                  <a:pt x="11649833" y="205982"/>
                </a:cubicBezTo>
                <a:cubicBezTo>
                  <a:pt x="11646199" y="205982"/>
                  <a:pt x="11643252" y="203057"/>
                  <a:pt x="11643252" y="199448"/>
                </a:cubicBezTo>
                <a:cubicBezTo>
                  <a:pt x="11643252" y="195839"/>
                  <a:pt x="11646198" y="192914"/>
                  <a:pt x="11649833" y="192914"/>
                </a:cubicBezTo>
                <a:close/>
                <a:moveTo>
                  <a:pt x="9957432" y="192914"/>
                </a:moveTo>
                <a:cubicBezTo>
                  <a:pt x="9961066" y="192914"/>
                  <a:pt x="9964013" y="195839"/>
                  <a:pt x="9964013" y="199448"/>
                </a:cubicBezTo>
                <a:cubicBezTo>
                  <a:pt x="9964013" y="203057"/>
                  <a:pt x="9961067" y="205982"/>
                  <a:pt x="9957432" y="205982"/>
                </a:cubicBezTo>
                <a:cubicBezTo>
                  <a:pt x="9953797" y="205982"/>
                  <a:pt x="9950850" y="203057"/>
                  <a:pt x="9950850" y="199448"/>
                </a:cubicBezTo>
                <a:cubicBezTo>
                  <a:pt x="9950850" y="195839"/>
                  <a:pt x="9953796" y="192914"/>
                  <a:pt x="9957432" y="192914"/>
                </a:cubicBezTo>
                <a:close/>
                <a:moveTo>
                  <a:pt x="9703555" y="192914"/>
                </a:moveTo>
                <a:cubicBezTo>
                  <a:pt x="9707189" y="192914"/>
                  <a:pt x="9710136" y="195839"/>
                  <a:pt x="9710136" y="199448"/>
                </a:cubicBezTo>
                <a:cubicBezTo>
                  <a:pt x="9710136" y="203057"/>
                  <a:pt x="9707190" y="205982"/>
                  <a:pt x="9703555" y="205982"/>
                </a:cubicBezTo>
                <a:cubicBezTo>
                  <a:pt x="9699920" y="205982"/>
                  <a:pt x="9696973" y="203057"/>
                  <a:pt x="9696973" y="199448"/>
                </a:cubicBezTo>
                <a:cubicBezTo>
                  <a:pt x="9696973" y="195839"/>
                  <a:pt x="9699919" y="192914"/>
                  <a:pt x="9703555" y="192914"/>
                </a:cubicBezTo>
                <a:close/>
                <a:moveTo>
                  <a:pt x="10042004" y="191771"/>
                </a:moveTo>
                <a:cubicBezTo>
                  <a:pt x="10046275" y="191771"/>
                  <a:pt x="10049736" y="195208"/>
                  <a:pt x="10049736" y="199448"/>
                </a:cubicBezTo>
                <a:cubicBezTo>
                  <a:pt x="10049736" y="203688"/>
                  <a:pt x="10046274" y="207126"/>
                  <a:pt x="10042004" y="207126"/>
                </a:cubicBezTo>
                <a:cubicBezTo>
                  <a:pt x="10037732" y="207126"/>
                  <a:pt x="10034271" y="203688"/>
                  <a:pt x="10034271" y="199448"/>
                </a:cubicBezTo>
                <a:cubicBezTo>
                  <a:pt x="10034271" y="195208"/>
                  <a:pt x="10037733" y="191771"/>
                  <a:pt x="10042004" y="191771"/>
                </a:cubicBezTo>
                <a:close/>
                <a:moveTo>
                  <a:pt x="11565263" y="190791"/>
                </a:moveTo>
                <a:cubicBezTo>
                  <a:pt x="11570079" y="190791"/>
                  <a:pt x="11573984" y="194667"/>
                  <a:pt x="11573984" y="199448"/>
                </a:cubicBezTo>
                <a:cubicBezTo>
                  <a:pt x="11573984" y="204230"/>
                  <a:pt x="11570079" y="208106"/>
                  <a:pt x="11565263" y="208106"/>
                </a:cubicBezTo>
                <a:cubicBezTo>
                  <a:pt x="11560447" y="208106"/>
                  <a:pt x="11556542" y="204230"/>
                  <a:pt x="11556542" y="199448"/>
                </a:cubicBezTo>
                <a:cubicBezTo>
                  <a:pt x="11556542" y="194667"/>
                  <a:pt x="11560447" y="190791"/>
                  <a:pt x="11565263" y="190791"/>
                </a:cubicBezTo>
                <a:close/>
                <a:moveTo>
                  <a:pt x="8265031" y="190791"/>
                </a:moveTo>
                <a:cubicBezTo>
                  <a:pt x="8269848" y="190791"/>
                  <a:pt x="8273752" y="194667"/>
                  <a:pt x="8273752" y="199448"/>
                </a:cubicBezTo>
                <a:cubicBezTo>
                  <a:pt x="8273752" y="204230"/>
                  <a:pt x="8269848" y="208106"/>
                  <a:pt x="8265031" y="208106"/>
                </a:cubicBezTo>
                <a:cubicBezTo>
                  <a:pt x="8260215" y="208106"/>
                  <a:pt x="8256311" y="204230"/>
                  <a:pt x="8256311" y="199448"/>
                </a:cubicBezTo>
                <a:cubicBezTo>
                  <a:pt x="8256311" y="194667"/>
                  <a:pt x="8260215" y="190791"/>
                  <a:pt x="8265031" y="190791"/>
                </a:cubicBezTo>
                <a:close/>
                <a:moveTo>
                  <a:pt x="10126738" y="190137"/>
                </a:moveTo>
                <a:cubicBezTo>
                  <a:pt x="10131918" y="190137"/>
                  <a:pt x="10136117" y="194306"/>
                  <a:pt x="10136117" y="199448"/>
                </a:cubicBezTo>
                <a:cubicBezTo>
                  <a:pt x="10136117" y="204590"/>
                  <a:pt x="10131918" y="208759"/>
                  <a:pt x="10126738" y="208759"/>
                </a:cubicBezTo>
                <a:cubicBezTo>
                  <a:pt x="10121558" y="208759"/>
                  <a:pt x="10117360" y="204590"/>
                  <a:pt x="10117360" y="199448"/>
                </a:cubicBezTo>
                <a:cubicBezTo>
                  <a:pt x="10117360" y="194306"/>
                  <a:pt x="10121558" y="190137"/>
                  <a:pt x="10126738" y="190137"/>
                </a:cubicBezTo>
                <a:close/>
                <a:moveTo>
                  <a:pt x="8180460" y="190137"/>
                </a:moveTo>
                <a:cubicBezTo>
                  <a:pt x="8185639" y="190137"/>
                  <a:pt x="8189839" y="194306"/>
                  <a:pt x="8189839" y="199448"/>
                </a:cubicBezTo>
                <a:cubicBezTo>
                  <a:pt x="8189839" y="204590"/>
                  <a:pt x="8185640" y="208759"/>
                  <a:pt x="8180460" y="208759"/>
                </a:cubicBezTo>
                <a:cubicBezTo>
                  <a:pt x="8175281" y="208759"/>
                  <a:pt x="8171082" y="204590"/>
                  <a:pt x="8171082" y="199448"/>
                </a:cubicBezTo>
                <a:cubicBezTo>
                  <a:pt x="8171082" y="194306"/>
                  <a:pt x="8175280" y="190137"/>
                  <a:pt x="8180460" y="190137"/>
                </a:cubicBezTo>
                <a:close/>
                <a:moveTo>
                  <a:pt x="9618985" y="189974"/>
                </a:moveTo>
                <a:cubicBezTo>
                  <a:pt x="9624255" y="189974"/>
                  <a:pt x="9628528" y="194216"/>
                  <a:pt x="9628528" y="199448"/>
                </a:cubicBezTo>
                <a:cubicBezTo>
                  <a:pt x="9628528" y="204681"/>
                  <a:pt x="9624255" y="208922"/>
                  <a:pt x="9618985" y="208922"/>
                </a:cubicBezTo>
                <a:cubicBezTo>
                  <a:pt x="9613715" y="208922"/>
                  <a:pt x="9609442" y="204681"/>
                  <a:pt x="9609442" y="199448"/>
                </a:cubicBezTo>
                <a:cubicBezTo>
                  <a:pt x="9609442" y="194216"/>
                  <a:pt x="9613715" y="189974"/>
                  <a:pt x="9618985" y="189974"/>
                </a:cubicBezTo>
                <a:close/>
                <a:moveTo>
                  <a:pt x="11480528" y="189157"/>
                </a:moveTo>
                <a:cubicBezTo>
                  <a:pt x="11486253" y="189157"/>
                  <a:pt x="11490894" y="193764"/>
                  <a:pt x="11490894" y="199448"/>
                </a:cubicBezTo>
                <a:cubicBezTo>
                  <a:pt x="11490894" y="205132"/>
                  <a:pt x="11486253" y="209739"/>
                  <a:pt x="11480528" y="209739"/>
                </a:cubicBezTo>
                <a:cubicBezTo>
                  <a:pt x="11474803" y="209739"/>
                  <a:pt x="11470162" y="205132"/>
                  <a:pt x="11470162" y="199448"/>
                </a:cubicBezTo>
                <a:cubicBezTo>
                  <a:pt x="11470162" y="193764"/>
                  <a:pt x="11474803" y="189157"/>
                  <a:pt x="11480528" y="189157"/>
                </a:cubicBezTo>
                <a:close/>
                <a:moveTo>
                  <a:pt x="11395957" y="188994"/>
                </a:moveTo>
                <a:cubicBezTo>
                  <a:pt x="11401773" y="188994"/>
                  <a:pt x="11406488" y="193675"/>
                  <a:pt x="11406488" y="199448"/>
                </a:cubicBezTo>
                <a:cubicBezTo>
                  <a:pt x="11406488" y="205222"/>
                  <a:pt x="11401773" y="209903"/>
                  <a:pt x="11395957" y="209903"/>
                </a:cubicBezTo>
                <a:cubicBezTo>
                  <a:pt x="11390142" y="209903"/>
                  <a:pt x="11385427" y="205222"/>
                  <a:pt x="11385427" y="199448"/>
                </a:cubicBezTo>
                <a:cubicBezTo>
                  <a:pt x="11385427" y="193675"/>
                  <a:pt x="11390142" y="188994"/>
                  <a:pt x="11395957" y="188994"/>
                </a:cubicBezTo>
                <a:close/>
                <a:moveTo>
                  <a:pt x="11311386" y="188504"/>
                </a:moveTo>
                <a:cubicBezTo>
                  <a:pt x="11317474" y="188504"/>
                  <a:pt x="11322409" y="193404"/>
                  <a:pt x="11322409" y="199448"/>
                </a:cubicBezTo>
                <a:cubicBezTo>
                  <a:pt x="11322409" y="205493"/>
                  <a:pt x="11317473" y="210393"/>
                  <a:pt x="11311386" y="210393"/>
                </a:cubicBezTo>
                <a:cubicBezTo>
                  <a:pt x="11305297" y="210393"/>
                  <a:pt x="11300362" y="205493"/>
                  <a:pt x="11300362" y="199448"/>
                </a:cubicBezTo>
                <a:cubicBezTo>
                  <a:pt x="11300362" y="193404"/>
                  <a:pt x="11305298" y="188504"/>
                  <a:pt x="11311386" y="188504"/>
                </a:cubicBezTo>
                <a:close/>
                <a:moveTo>
                  <a:pt x="10211309" y="188341"/>
                </a:moveTo>
                <a:cubicBezTo>
                  <a:pt x="10217488" y="188341"/>
                  <a:pt x="10222498" y="193314"/>
                  <a:pt x="10222498" y="199449"/>
                </a:cubicBezTo>
                <a:cubicBezTo>
                  <a:pt x="10222498" y="205583"/>
                  <a:pt x="10217488" y="210556"/>
                  <a:pt x="10211309" y="210556"/>
                </a:cubicBezTo>
                <a:cubicBezTo>
                  <a:pt x="10205130" y="210556"/>
                  <a:pt x="10200121" y="205583"/>
                  <a:pt x="10200121" y="199449"/>
                </a:cubicBezTo>
                <a:cubicBezTo>
                  <a:pt x="10200121" y="193314"/>
                  <a:pt x="10205130" y="188341"/>
                  <a:pt x="10211309" y="188341"/>
                </a:cubicBezTo>
                <a:close/>
                <a:moveTo>
                  <a:pt x="8095889" y="188014"/>
                </a:moveTo>
                <a:cubicBezTo>
                  <a:pt x="8102250" y="188014"/>
                  <a:pt x="8107407" y="193133"/>
                  <a:pt x="8107407" y="199448"/>
                </a:cubicBezTo>
                <a:cubicBezTo>
                  <a:pt x="8107407" y="205763"/>
                  <a:pt x="8102250" y="210883"/>
                  <a:pt x="8095889" y="210883"/>
                </a:cubicBezTo>
                <a:cubicBezTo>
                  <a:pt x="8089528" y="210883"/>
                  <a:pt x="8084372" y="205763"/>
                  <a:pt x="8084372" y="199448"/>
                </a:cubicBezTo>
                <a:cubicBezTo>
                  <a:pt x="8084372" y="193133"/>
                  <a:pt x="8089528" y="188014"/>
                  <a:pt x="8095889" y="188014"/>
                </a:cubicBezTo>
                <a:close/>
                <a:moveTo>
                  <a:pt x="8349767" y="187360"/>
                </a:moveTo>
                <a:cubicBezTo>
                  <a:pt x="8356491" y="187360"/>
                  <a:pt x="8361942" y="192772"/>
                  <a:pt x="8361942" y="199448"/>
                </a:cubicBezTo>
                <a:cubicBezTo>
                  <a:pt x="8361942" y="206124"/>
                  <a:pt x="8356491" y="211536"/>
                  <a:pt x="8349767" y="211536"/>
                </a:cubicBezTo>
                <a:cubicBezTo>
                  <a:pt x="8343042" y="211536"/>
                  <a:pt x="8337591" y="206124"/>
                  <a:pt x="8337591" y="199448"/>
                </a:cubicBezTo>
                <a:cubicBezTo>
                  <a:pt x="8337591" y="192772"/>
                  <a:pt x="8343042" y="187360"/>
                  <a:pt x="8349767" y="187360"/>
                </a:cubicBezTo>
                <a:close/>
                <a:moveTo>
                  <a:pt x="11226650" y="187034"/>
                </a:moveTo>
                <a:cubicBezTo>
                  <a:pt x="11233556" y="187034"/>
                  <a:pt x="11239155" y="192592"/>
                  <a:pt x="11239155" y="199449"/>
                </a:cubicBezTo>
                <a:cubicBezTo>
                  <a:pt x="11239155" y="206305"/>
                  <a:pt x="11233556" y="211863"/>
                  <a:pt x="11226650" y="211863"/>
                </a:cubicBezTo>
                <a:cubicBezTo>
                  <a:pt x="11219744" y="211863"/>
                  <a:pt x="11214145" y="206305"/>
                  <a:pt x="11214145" y="199449"/>
                </a:cubicBezTo>
                <a:cubicBezTo>
                  <a:pt x="11214145" y="192592"/>
                  <a:pt x="11219744" y="187034"/>
                  <a:pt x="11226650" y="187034"/>
                </a:cubicBezTo>
                <a:close/>
                <a:moveTo>
                  <a:pt x="9534414" y="186870"/>
                </a:moveTo>
                <a:cubicBezTo>
                  <a:pt x="9541410" y="186870"/>
                  <a:pt x="9547083" y="192501"/>
                  <a:pt x="9547083" y="199448"/>
                </a:cubicBezTo>
                <a:cubicBezTo>
                  <a:pt x="9547083" y="206394"/>
                  <a:pt x="9541411" y="212026"/>
                  <a:pt x="9534414" y="212026"/>
                </a:cubicBezTo>
                <a:cubicBezTo>
                  <a:pt x="9527417" y="212026"/>
                  <a:pt x="9521744" y="206394"/>
                  <a:pt x="9521744" y="199448"/>
                </a:cubicBezTo>
                <a:cubicBezTo>
                  <a:pt x="9521744" y="192501"/>
                  <a:pt x="9527416" y="186870"/>
                  <a:pt x="9534414" y="186870"/>
                </a:cubicBezTo>
                <a:close/>
                <a:moveTo>
                  <a:pt x="10295879" y="186707"/>
                </a:moveTo>
                <a:cubicBezTo>
                  <a:pt x="10302967" y="186707"/>
                  <a:pt x="10308713" y="192411"/>
                  <a:pt x="10308713" y="199448"/>
                </a:cubicBezTo>
                <a:cubicBezTo>
                  <a:pt x="10308713" y="206485"/>
                  <a:pt x="10302967" y="212189"/>
                  <a:pt x="10295879" y="212189"/>
                </a:cubicBezTo>
                <a:cubicBezTo>
                  <a:pt x="10288791" y="212189"/>
                  <a:pt x="10283045" y="206485"/>
                  <a:pt x="10283045" y="199448"/>
                </a:cubicBezTo>
                <a:cubicBezTo>
                  <a:pt x="10283045" y="192411"/>
                  <a:pt x="10288791" y="186707"/>
                  <a:pt x="10295879" y="186707"/>
                </a:cubicBezTo>
                <a:close/>
                <a:moveTo>
                  <a:pt x="8011319" y="186217"/>
                </a:moveTo>
                <a:cubicBezTo>
                  <a:pt x="8018680" y="186217"/>
                  <a:pt x="8024647" y="192141"/>
                  <a:pt x="8024647" y="199448"/>
                </a:cubicBezTo>
                <a:cubicBezTo>
                  <a:pt x="8024647" y="206756"/>
                  <a:pt x="8018680" y="212679"/>
                  <a:pt x="8011319" y="212679"/>
                </a:cubicBezTo>
                <a:cubicBezTo>
                  <a:pt x="8003959" y="212679"/>
                  <a:pt x="7997992" y="206756"/>
                  <a:pt x="7997992" y="199448"/>
                </a:cubicBezTo>
                <a:cubicBezTo>
                  <a:pt x="7997992" y="192141"/>
                  <a:pt x="8003959" y="186217"/>
                  <a:pt x="8011319" y="186217"/>
                </a:cubicBezTo>
                <a:close/>
                <a:moveTo>
                  <a:pt x="10380615" y="185890"/>
                </a:moveTo>
                <a:cubicBezTo>
                  <a:pt x="10388157" y="185890"/>
                  <a:pt x="10394272" y="191960"/>
                  <a:pt x="10394272" y="199448"/>
                </a:cubicBezTo>
                <a:cubicBezTo>
                  <a:pt x="10394272" y="206936"/>
                  <a:pt x="10388158" y="213006"/>
                  <a:pt x="10380615" y="213006"/>
                </a:cubicBezTo>
                <a:cubicBezTo>
                  <a:pt x="10373073" y="213006"/>
                  <a:pt x="10366958" y="206936"/>
                  <a:pt x="10366958" y="199448"/>
                </a:cubicBezTo>
                <a:cubicBezTo>
                  <a:pt x="10366958" y="191960"/>
                  <a:pt x="10373072" y="185890"/>
                  <a:pt x="10380615" y="185890"/>
                </a:cubicBezTo>
                <a:close/>
                <a:moveTo>
                  <a:pt x="10465186" y="185727"/>
                </a:moveTo>
                <a:cubicBezTo>
                  <a:pt x="10472819" y="185727"/>
                  <a:pt x="10479007" y="191870"/>
                  <a:pt x="10479007" y="199448"/>
                </a:cubicBezTo>
                <a:cubicBezTo>
                  <a:pt x="10479007" y="207026"/>
                  <a:pt x="10472819" y="213170"/>
                  <a:pt x="10465186" y="213170"/>
                </a:cubicBezTo>
                <a:cubicBezTo>
                  <a:pt x="10457553" y="213170"/>
                  <a:pt x="10451364" y="207026"/>
                  <a:pt x="10451364" y="199448"/>
                </a:cubicBezTo>
                <a:cubicBezTo>
                  <a:pt x="10451364" y="191870"/>
                  <a:pt x="10457553" y="185727"/>
                  <a:pt x="10465186" y="185727"/>
                </a:cubicBezTo>
                <a:close/>
                <a:moveTo>
                  <a:pt x="7757442" y="185400"/>
                </a:moveTo>
                <a:cubicBezTo>
                  <a:pt x="7765257" y="185400"/>
                  <a:pt x="7771592" y="191690"/>
                  <a:pt x="7771592" y="199448"/>
                </a:cubicBezTo>
                <a:cubicBezTo>
                  <a:pt x="7771592" y="207206"/>
                  <a:pt x="7765257" y="213496"/>
                  <a:pt x="7757442" y="213496"/>
                </a:cubicBezTo>
                <a:cubicBezTo>
                  <a:pt x="7749627" y="213496"/>
                  <a:pt x="7743293" y="207207"/>
                  <a:pt x="7743293" y="199448"/>
                </a:cubicBezTo>
                <a:cubicBezTo>
                  <a:pt x="7743293" y="191690"/>
                  <a:pt x="7749628" y="185400"/>
                  <a:pt x="7757442" y="185400"/>
                </a:cubicBezTo>
                <a:close/>
                <a:moveTo>
                  <a:pt x="10549756" y="185074"/>
                </a:moveTo>
                <a:cubicBezTo>
                  <a:pt x="10557753" y="185074"/>
                  <a:pt x="10564235" y="191510"/>
                  <a:pt x="10564235" y="199449"/>
                </a:cubicBezTo>
                <a:cubicBezTo>
                  <a:pt x="10564235" y="207388"/>
                  <a:pt x="10557753" y="213823"/>
                  <a:pt x="10549756" y="213823"/>
                </a:cubicBezTo>
                <a:cubicBezTo>
                  <a:pt x="10541759" y="213823"/>
                  <a:pt x="10535277" y="207388"/>
                  <a:pt x="10535277" y="199449"/>
                </a:cubicBezTo>
                <a:cubicBezTo>
                  <a:pt x="10535277" y="191510"/>
                  <a:pt x="10541759" y="185074"/>
                  <a:pt x="10549756" y="185074"/>
                </a:cubicBezTo>
                <a:close/>
                <a:moveTo>
                  <a:pt x="7842013" y="185074"/>
                </a:moveTo>
                <a:cubicBezTo>
                  <a:pt x="7850010" y="185074"/>
                  <a:pt x="7856492" y="191510"/>
                  <a:pt x="7856492" y="199449"/>
                </a:cubicBezTo>
                <a:cubicBezTo>
                  <a:pt x="7856492" y="207388"/>
                  <a:pt x="7850010" y="213823"/>
                  <a:pt x="7842013" y="213823"/>
                </a:cubicBezTo>
                <a:cubicBezTo>
                  <a:pt x="7834016" y="213823"/>
                  <a:pt x="7827534" y="207388"/>
                  <a:pt x="7827534" y="199449"/>
                </a:cubicBezTo>
                <a:cubicBezTo>
                  <a:pt x="7827534" y="191510"/>
                  <a:pt x="7834016" y="185074"/>
                  <a:pt x="7842013" y="185074"/>
                </a:cubicBezTo>
                <a:close/>
                <a:moveTo>
                  <a:pt x="7926584" y="184747"/>
                </a:moveTo>
                <a:cubicBezTo>
                  <a:pt x="7934763" y="184747"/>
                  <a:pt x="7941392" y="191329"/>
                  <a:pt x="7941392" y="199448"/>
                </a:cubicBezTo>
                <a:cubicBezTo>
                  <a:pt x="7941392" y="207568"/>
                  <a:pt x="7934762" y="214150"/>
                  <a:pt x="7926584" y="214150"/>
                </a:cubicBezTo>
                <a:cubicBezTo>
                  <a:pt x="7918406" y="214150"/>
                  <a:pt x="7911776" y="207568"/>
                  <a:pt x="7911776" y="199448"/>
                </a:cubicBezTo>
                <a:cubicBezTo>
                  <a:pt x="7911776" y="191329"/>
                  <a:pt x="7918406" y="184747"/>
                  <a:pt x="7926584" y="184747"/>
                </a:cubicBezTo>
                <a:close/>
                <a:moveTo>
                  <a:pt x="7672707" y="184747"/>
                </a:moveTo>
                <a:cubicBezTo>
                  <a:pt x="7680886" y="184747"/>
                  <a:pt x="7687515" y="191329"/>
                  <a:pt x="7687515" y="199448"/>
                </a:cubicBezTo>
                <a:cubicBezTo>
                  <a:pt x="7687515" y="207568"/>
                  <a:pt x="7680885" y="214150"/>
                  <a:pt x="7672707" y="214150"/>
                </a:cubicBezTo>
                <a:cubicBezTo>
                  <a:pt x="7664528" y="214150"/>
                  <a:pt x="7657899" y="207568"/>
                  <a:pt x="7657899" y="199448"/>
                </a:cubicBezTo>
                <a:cubicBezTo>
                  <a:pt x="7657899" y="191329"/>
                  <a:pt x="7664529" y="184747"/>
                  <a:pt x="7672707" y="184747"/>
                </a:cubicBezTo>
                <a:close/>
                <a:moveTo>
                  <a:pt x="11142080" y="184094"/>
                </a:moveTo>
                <a:cubicBezTo>
                  <a:pt x="11150622" y="184094"/>
                  <a:pt x="11157547" y="190969"/>
                  <a:pt x="11157547" y="199449"/>
                </a:cubicBezTo>
                <a:cubicBezTo>
                  <a:pt x="11157547" y="207929"/>
                  <a:pt x="11150622" y="214804"/>
                  <a:pt x="11142080" y="214804"/>
                </a:cubicBezTo>
                <a:cubicBezTo>
                  <a:pt x="11133538" y="214804"/>
                  <a:pt x="11126614" y="207929"/>
                  <a:pt x="11126614" y="199449"/>
                </a:cubicBezTo>
                <a:cubicBezTo>
                  <a:pt x="11126614" y="190969"/>
                  <a:pt x="11133538" y="184094"/>
                  <a:pt x="11142080" y="184094"/>
                </a:cubicBezTo>
                <a:close/>
                <a:moveTo>
                  <a:pt x="7588136" y="184094"/>
                </a:moveTo>
                <a:cubicBezTo>
                  <a:pt x="7596678" y="184094"/>
                  <a:pt x="7603603" y="190969"/>
                  <a:pt x="7603603" y="199449"/>
                </a:cubicBezTo>
                <a:cubicBezTo>
                  <a:pt x="7603603" y="207929"/>
                  <a:pt x="7596678" y="214804"/>
                  <a:pt x="7588136" y="214804"/>
                </a:cubicBezTo>
                <a:cubicBezTo>
                  <a:pt x="7579595" y="214804"/>
                  <a:pt x="7572670" y="207929"/>
                  <a:pt x="7572670" y="199449"/>
                </a:cubicBezTo>
                <a:cubicBezTo>
                  <a:pt x="7572670" y="190969"/>
                  <a:pt x="7579594" y="184094"/>
                  <a:pt x="7588136" y="184094"/>
                </a:cubicBezTo>
                <a:close/>
                <a:moveTo>
                  <a:pt x="9449679" y="183603"/>
                </a:moveTo>
                <a:cubicBezTo>
                  <a:pt x="9458493" y="183603"/>
                  <a:pt x="9465639" y="190697"/>
                  <a:pt x="9465639" y="199448"/>
                </a:cubicBezTo>
                <a:cubicBezTo>
                  <a:pt x="9465639" y="208199"/>
                  <a:pt x="9458493" y="215293"/>
                  <a:pt x="9449679" y="215293"/>
                </a:cubicBezTo>
                <a:cubicBezTo>
                  <a:pt x="9440865" y="215293"/>
                  <a:pt x="9433720" y="208199"/>
                  <a:pt x="9433720" y="199448"/>
                </a:cubicBezTo>
                <a:cubicBezTo>
                  <a:pt x="9433720" y="190697"/>
                  <a:pt x="9440865" y="183603"/>
                  <a:pt x="9449679" y="183603"/>
                </a:cubicBezTo>
                <a:close/>
                <a:moveTo>
                  <a:pt x="7503565" y="183440"/>
                </a:moveTo>
                <a:cubicBezTo>
                  <a:pt x="7512470" y="183440"/>
                  <a:pt x="7519690" y="190607"/>
                  <a:pt x="7519690" y="199448"/>
                </a:cubicBezTo>
                <a:cubicBezTo>
                  <a:pt x="7519690" y="208289"/>
                  <a:pt x="7512471" y="215456"/>
                  <a:pt x="7503565" y="215456"/>
                </a:cubicBezTo>
                <a:cubicBezTo>
                  <a:pt x="7494660" y="215456"/>
                  <a:pt x="7487441" y="208289"/>
                  <a:pt x="7487441" y="199448"/>
                </a:cubicBezTo>
                <a:cubicBezTo>
                  <a:pt x="7487441" y="190607"/>
                  <a:pt x="7494660" y="183440"/>
                  <a:pt x="7503565" y="183440"/>
                </a:cubicBezTo>
                <a:close/>
                <a:moveTo>
                  <a:pt x="8434337" y="182623"/>
                </a:moveTo>
                <a:cubicBezTo>
                  <a:pt x="8443697" y="182623"/>
                  <a:pt x="8451284" y="190156"/>
                  <a:pt x="8451284" y="199448"/>
                </a:cubicBezTo>
                <a:cubicBezTo>
                  <a:pt x="8451284" y="208740"/>
                  <a:pt x="8443697" y="216273"/>
                  <a:pt x="8434337" y="216273"/>
                </a:cubicBezTo>
                <a:cubicBezTo>
                  <a:pt x="8424978" y="216273"/>
                  <a:pt x="8417390" y="208740"/>
                  <a:pt x="8417390" y="199448"/>
                </a:cubicBezTo>
                <a:cubicBezTo>
                  <a:pt x="8417390" y="190156"/>
                  <a:pt x="8424978" y="182623"/>
                  <a:pt x="8434337" y="182623"/>
                </a:cubicBezTo>
                <a:close/>
                <a:moveTo>
                  <a:pt x="10634327" y="182460"/>
                </a:moveTo>
                <a:cubicBezTo>
                  <a:pt x="10643778" y="182460"/>
                  <a:pt x="10651438" y="190066"/>
                  <a:pt x="10651438" y="199448"/>
                </a:cubicBezTo>
                <a:cubicBezTo>
                  <a:pt x="10651438" y="208831"/>
                  <a:pt x="10643777" y="216437"/>
                  <a:pt x="10634327" y="216437"/>
                </a:cubicBezTo>
                <a:cubicBezTo>
                  <a:pt x="10624876" y="216437"/>
                  <a:pt x="10617216" y="208831"/>
                  <a:pt x="10617216" y="199448"/>
                </a:cubicBezTo>
                <a:cubicBezTo>
                  <a:pt x="10617216" y="190066"/>
                  <a:pt x="10624877" y="182460"/>
                  <a:pt x="10634327" y="182460"/>
                </a:cubicBezTo>
                <a:close/>
                <a:moveTo>
                  <a:pt x="7418994" y="182460"/>
                </a:moveTo>
                <a:cubicBezTo>
                  <a:pt x="7428445" y="182460"/>
                  <a:pt x="7436106" y="190066"/>
                  <a:pt x="7436106" y="199448"/>
                </a:cubicBezTo>
                <a:cubicBezTo>
                  <a:pt x="7436106" y="208831"/>
                  <a:pt x="7428445" y="216437"/>
                  <a:pt x="7418994" y="216437"/>
                </a:cubicBezTo>
                <a:cubicBezTo>
                  <a:pt x="7409544" y="216437"/>
                  <a:pt x="7401883" y="208831"/>
                  <a:pt x="7401883" y="199448"/>
                </a:cubicBezTo>
                <a:cubicBezTo>
                  <a:pt x="7401883" y="190066"/>
                  <a:pt x="7409544" y="182460"/>
                  <a:pt x="7418994" y="182460"/>
                </a:cubicBezTo>
                <a:close/>
                <a:moveTo>
                  <a:pt x="988122" y="182460"/>
                </a:moveTo>
                <a:cubicBezTo>
                  <a:pt x="997572" y="182460"/>
                  <a:pt x="1005233" y="190066"/>
                  <a:pt x="1005233" y="199448"/>
                </a:cubicBezTo>
                <a:cubicBezTo>
                  <a:pt x="1005233" y="208831"/>
                  <a:pt x="997572" y="216437"/>
                  <a:pt x="988122" y="216437"/>
                </a:cubicBezTo>
                <a:cubicBezTo>
                  <a:pt x="978671" y="216437"/>
                  <a:pt x="971010" y="208831"/>
                  <a:pt x="971010" y="199448"/>
                </a:cubicBezTo>
                <a:cubicBezTo>
                  <a:pt x="971010" y="190066"/>
                  <a:pt x="978671" y="182460"/>
                  <a:pt x="988122" y="182460"/>
                </a:cubicBezTo>
                <a:close/>
                <a:moveTo>
                  <a:pt x="903553" y="182133"/>
                </a:moveTo>
                <a:cubicBezTo>
                  <a:pt x="913185" y="182133"/>
                  <a:pt x="920993" y="189885"/>
                  <a:pt x="920993" y="199448"/>
                </a:cubicBezTo>
                <a:cubicBezTo>
                  <a:pt x="920993" y="209011"/>
                  <a:pt x="913185" y="216763"/>
                  <a:pt x="903553" y="216763"/>
                </a:cubicBezTo>
                <a:cubicBezTo>
                  <a:pt x="893920" y="216763"/>
                  <a:pt x="886112" y="209011"/>
                  <a:pt x="886112" y="199448"/>
                </a:cubicBezTo>
                <a:cubicBezTo>
                  <a:pt x="886112" y="189885"/>
                  <a:pt x="893920" y="182133"/>
                  <a:pt x="903553" y="182133"/>
                </a:cubicBezTo>
                <a:close/>
                <a:moveTo>
                  <a:pt x="9365108" y="181317"/>
                </a:moveTo>
                <a:cubicBezTo>
                  <a:pt x="9375195" y="181317"/>
                  <a:pt x="9383372" y="189435"/>
                  <a:pt x="9383372" y="199449"/>
                </a:cubicBezTo>
                <a:cubicBezTo>
                  <a:pt x="9383372" y="209463"/>
                  <a:pt x="9375195" y="217580"/>
                  <a:pt x="9365108" y="217580"/>
                </a:cubicBezTo>
                <a:cubicBezTo>
                  <a:pt x="9355022" y="217580"/>
                  <a:pt x="9346845" y="209463"/>
                  <a:pt x="9346845" y="199449"/>
                </a:cubicBezTo>
                <a:cubicBezTo>
                  <a:pt x="9346845" y="189435"/>
                  <a:pt x="9355022" y="181317"/>
                  <a:pt x="9365108" y="181317"/>
                </a:cubicBezTo>
                <a:close/>
                <a:moveTo>
                  <a:pt x="3949724" y="181317"/>
                </a:moveTo>
                <a:cubicBezTo>
                  <a:pt x="3959812" y="181317"/>
                  <a:pt x="3967991" y="189435"/>
                  <a:pt x="3967991" y="199449"/>
                </a:cubicBezTo>
                <a:cubicBezTo>
                  <a:pt x="3967991" y="209463"/>
                  <a:pt x="3959812" y="217580"/>
                  <a:pt x="3949724" y="217580"/>
                </a:cubicBezTo>
                <a:cubicBezTo>
                  <a:pt x="3939634" y="217580"/>
                  <a:pt x="3931457" y="209463"/>
                  <a:pt x="3931457" y="199449"/>
                </a:cubicBezTo>
                <a:cubicBezTo>
                  <a:pt x="3931457" y="189435"/>
                  <a:pt x="3939634" y="181317"/>
                  <a:pt x="3949724" y="181317"/>
                </a:cubicBezTo>
                <a:close/>
                <a:moveTo>
                  <a:pt x="3865143" y="181317"/>
                </a:moveTo>
                <a:cubicBezTo>
                  <a:pt x="3875227" y="181317"/>
                  <a:pt x="3883401" y="189435"/>
                  <a:pt x="3883401" y="199449"/>
                </a:cubicBezTo>
                <a:cubicBezTo>
                  <a:pt x="3883401" y="209463"/>
                  <a:pt x="3875227" y="217580"/>
                  <a:pt x="3865143" y="217580"/>
                </a:cubicBezTo>
                <a:cubicBezTo>
                  <a:pt x="3855060" y="217580"/>
                  <a:pt x="3846884" y="209463"/>
                  <a:pt x="3846884" y="199449"/>
                </a:cubicBezTo>
                <a:cubicBezTo>
                  <a:pt x="3846884" y="189435"/>
                  <a:pt x="3855060" y="181317"/>
                  <a:pt x="3865143" y="181317"/>
                </a:cubicBezTo>
                <a:close/>
                <a:moveTo>
                  <a:pt x="818818" y="181317"/>
                </a:moveTo>
                <a:cubicBezTo>
                  <a:pt x="828905" y="181317"/>
                  <a:pt x="837082" y="189435"/>
                  <a:pt x="837082" y="199449"/>
                </a:cubicBezTo>
                <a:cubicBezTo>
                  <a:pt x="837082" y="209463"/>
                  <a:pt x="828905" y="217580"/>
                  <a:pt x="818818" y="217580"/>
                </a:cubicBezTo>
                <a:cubicBezTo>
                  <a:pt x="808732" y="217580"/>
                  <a:pt x="800555" y="209463"/>
                  <a:pt x="800555" y="199449"/>
                </a:cubicBezTo>
                <a:cubicBezTo>
                  <a:pt x="800555" y="189435"/>
                  <a:pt x="808732" y="181317"/>
                  <a:pt x="818818" y="181317"/>
                </a:cubicBezTo>
                <a:close/>
                <a:moveTo>
                  <a:pt x="11057509" y="180990"/>
                </a:moveTo>
                <a:cubicBezTo>
                  <a:pt x="11067778" y="180990"/>
                  <a:pt x="11076102" y="189254"/>
                  <a:pt x="11076102" y="199448"/>
                </a:cubicBezTo>
                <a:cubicBezTo>
                  <a:pt x="11076102" y="209643"/>
                  <a:pt x="11067778" y="217907"/>
                  <a:pt x="11057509" y="217907"/>
                </a:cubicBezTo>
                <a:cubicBezTo>
                  <a:pt x="11047241" y="217907"/>
                  <a:pt x="11038917" y="209643"/>
                  <a:pt x="11038917" y="199448"/>
                </a:cubicBezTo>
                <a:cubicBezTo>
                  <a:pt x="11038917" y="189254"/>
                  <a:pt x="11047241" y="180990"/>
                  <a:pt x="11057509" y="180990"/>
                </a:cubicBezTo>
                <a:close/>
                <a:moveTo>
                  <a:pt x="5980487" y="180827"/>
                </a:moveTo>
                <a:cubicBezTo>
                  <a:pt x="5990845" y="180827"/>
                  <a:pt x="5999243" y="189164"/>
                  <a:pt x="5999243" y="199449"/>
                </a:cubicBezTo>
                <a:cubicBezTo>
                  <a:pt x="5999243" y="209733"/>
                  <a:pt x="5990845" y="218071"/>
                  <a:pt x="5980487" y="218071"/>
                </a:cubicBezTo>
                <a:cubicBezTo>
                  <a:pt x="5970129" y="218071"/>
                  <a:pt x="5961733" y="209733"/>
                  <a:pt x="5961733" y="199449"/>
                </a:cubicBezTo>
                <a:cubicBezTo>
                  <a:pt x="5961733" y="189164"/>
                  <a:pt x="5970129" y="180827"/>
                  <a:pt x="5980487" y="180827"/>
                </a:cubicBezTo>
                <a:close/>
                <a:moveTo>
                  <a:pt x="7334260" y="180500"/>
                </a:moveTo>
                <a:cubicBezTo>
                  <a:pt x="7344801" y="180500"/>
                  <a:pt x="7353346" y="188984"/>
                  <a:pt x="7353346" y="199448"/>
                </a:cubicBezTo>
                <a:cubicBezTo>
                  <a:pt x="7353346" y="209913"/>
                  <a:pt x="7344801" y="218397"/>
                  <a:pt x="7334260" y="218397"/>
                </a:cubicBezTo>
                <a:cubicBezTo>
                  <a:pt x="7323719" y="218397"/>
                  <a:pt x="7315174" y="209913"/>
                  <a:pt x="7315174" y="199448"/>
                </a:cubicBezTo>
                <a:cubicBezTo>
                  <a:pt x="7315174" y="188984"/>
                  <a:pt x="7323719" y="180500"/>
                  <a:pt x="7334260" y="180500"/>
                </a:cubicBezTo>
                <a:close/>
                <a:moveTo>
                  <a:pt x="6065050" y="180337"/>
                </a:moveTo>
                <a:cubicBezTo>
                  <a:pt x="6075680" y="180337"/>
                  <a:pt x="6084300" y="188894"/>
                  <a:pt x="6084300" y="199449"/>
                </a:cubicBezTo>
                <a:cubicBezTo>
                  <a:pt x="6084300" y="210004"/>
                  <a:pt x="6075680" y="218561"/>
                  <a:pt x="6065050" y="218561"/>
                </a:cubicBezTo>
                <a:cubicBezTo>
                  <a:pt x="6054419" y="218561"/>
                  <a:pt x="6045802" y="210004"/>
                  <a:pt x="6045802" y="199449"/>
                </a:cubicBezTo>
                <a:cubicBezTo>
                  <a:pt x="6045802" y="188894"/>
                  <a:pt x="6054419" y="180337"/>
                  <a:pt x="6065050" y="180337"/>
                </a:cubicBezTo>
                <a:close/>
                <a:moveTo>
                  <a:pt x="10719062" y="180173"/>
                </a:moveTo>
                <a:cubicBezTo>
                  <a:pt x="10729784" y="180173"/>
                  <a:pt x="10738477" y="188803"/>
                  <a:pt x="10738477" y="199448"/>
                </a:cubicBezTo>
                <a:cubicBezTo>
                  <a:pt x="10738477" y="210094"/>
                  <a:pt x="10729784" y="218723"/>
                  <a:pt x="10719062" y="218723"/>
                </a:cubicBezTo>
                <a:cubicBezTo>
                  <a:pt x="10708340" y="218723"/>
                  <a:pt x="10699647" y="210094"/>
                  <a:pt x="10699647" y="199448"/>
                </a:cubicBezTo>
                <a:cubicBezTo>
                  <a:pt x="10699647" y="188803"/>
                  <a:pt x="10708340" y="180173"/>
                  <a:pt x="10719062" y="180173"/>
                </a:cubicBezTo>
                <a:close/>
                <a:moveTo>
                  <a:pt x="2511236" y="180173"/>
                </a:moveTo>
                <a:cubicBezTo>
                  <a:pt x="2521958" y="180173"/>
                  <a:pt x="2530651" y="188803"/>
                  <a:pt x="2530651" y="199448"/>
                </a:cubicBezTo>
                <a:cubicBezTo>
                  <a:pt x="2530651" y="210094"/>
                  <a:pt x="2521958" y="218723"/>
                  <a:pt x="2511236" y="218723"/>
                </a:cubicBezTo>
                <a:cubicBezTo>
                  <a:pt x="2500514" y="218723"/>
                  <a:pt x="2491822" y="210094"/>
                  <a:pt x="2491822" y="199448"/>
                </a:cubicBezTo>
                <a:cubicBezTo>
                  <a:pt x="2491822" y="188803"/>
                  <a:pt x="2500515" y="180173"/>
                  <a:pt x="2511236" y="180173"/>
                </a:cubicBezTo>
                <a:close/>
                <a:moveTo>
                  <a:pt x="734248" y="180173"/>
                </a:moveTo>
                <a:cubicBezTo>
                  <a:pt x="744971" y="180173"/>
                  <a:pt x="753663" y="188803"/>
                  <a:pt x="753663" y="199448"/>
                </a:cubicBezTo>
                <a:cubicBezTo>
                  <a:pt x="753663" y="210094"/>
                  <a:pt x="744971" y="218723"/>
                  <a:pt x="734248" y="218723"/>
                </a:cubicBezTo>
                <a:cubicBezTo>
                  <a:pt x="723525" y="218723"/>
                  <a:pt x="714833" y="210094"/>
                  <a:pt x="714833" y="199448"/>
                </a:cubicBezTo>
                <a:cubicBezTo>
                  <a:pt x="714833" y="188803"/>
                  <a:pt x="723525" y="180173"/>
                  <a:pt x="734248" y="180173"/>
                </a:cubicBezTo>
                <a:close/>
                <a:moveTo>
                  <a:pt x="4034307" y="179846"/>
                </a:moveTo>
                <a:cubicBezTo>
                  <a:pt x="4045212" y="179846"/>
                  <a:pt x="4054047" y="188622"/>
                  <a:pt x="4054047" y="199448"/>
                </a:cubicBezTo>
                <a:cubicBezTo>
                  <a:pt x="4054047" y="210274"/>
                  <a:pt x="4045212" y="219050"/>
                  <a:pt x="4034307" y="219050"/>
                </a:cubicBezTo>
                <a:cubicBezTo>
                  <a:pt x="4023404" y="219050"/>
                  <a:pt x="4014562" y="210274"/>
                  <a:pt x="4014562" y="199448"/>
                </a:cubicBezTo>
                <a:cubicBezTo>
                  <a:pt x="4014562" y="188622"/>
                  <a:pt x="4023404" y="179846"/>
                  <a:pt x="4034307" y="179846"/>
                </a:cubicBezTo>
                <a:close/>
                <a:moveTo>
                  <a:pt x="3695896" y="179846"/>
                </a:moveTo>
                <a:cubicBezTo>
                  <a:pt x="3706799" y="179846"/>
                  <a:pt x="3715633" y="188622"/>
                  <a:pt x="3715633" y="199448"/>
                </a:cubicBezTo>
                <a:cubicBezTo>
                  <a:pt x="3715633" y="210274"/>
                  <a:pt x="3706799" y="219050"/>
                  <a:pt x="3695896" y="219050"/>
                </a:cubicBezTo>
                <a:cubicBezTo>
                  <a:pt x="3684997" y="219050"/>
                  <a:pt x="3676158" y="210274"/>
                  <a:pt x="3676158" y="199448"/>
                </a:cubicBezTo>
                <a:cubicBezTo>
                  <a:pt x="3676158" y="188622"/>
                  <a:pt x="3684997" y="179846"/>
                  <a:pt x="3695896" y="179846"/>
                </a:cubicBezTo>
                <a:close/>
                <a:moveTo>
                  <a:pt x="3611329" y="179846"/>
                </a:moveTo>
                <a:cubicBezTo>
                  <a:pt x="3622237" y="179846"/>
                  <a:pt x="3631080" y="188622"/>
                  <a:pt x="3631080" y="199448"/>
                </a:cubicBezTo>
                <a:cubicBezTo>
                  <a:pt x="3631080" y="210274"/>
                  <a:pt x="3622237" y="219050"/>
                  <a:pt x="3611329" y="219050"/>
                </a:cubicBezTo>
                <a:cubicBezTo>
                  <a:pt x="3600426" y="219050"/>
                  <a:pt x="3591582" y="210274"/>
                  <a:pt x="3591582" y="199448"/>
                </a:cubicBezTo>
                <a:cubicBezTo>
                  <a:pt x="3591582" y="188622"/>
                  <a:pt x="3600426" y="179846"/>
                  <a:pt x="3611329" y="179846"/>
                </a:cubicBezTo>
                <a:close/>
                <a:moveTo>
                  <a:pt x="3526580" y="179846"/>
                </a:moveTo>
                <a:cubicBezTo>
                  <a:pt x="3537485" y="179846"/>
                  <a:pt x="3546326" y="188622"/>
                  <a:pt x="3546326" y="199448"/>
                </a:cubicBezTo>
                <a:cubicBezTo>
                  <a:pt x="3546326" y="210274"/>
                  <a:pt x="3537485" y="219050"/>
                  <a:pt x="3526580" y="219050"/>
                </a:cubicBezTo>
                <a:cubicBezTo>
                  <a:pt x="3515678" y="219050"/>
                  <a:pt x="3506838" y="210274"/>
                  <a:pt x="3506838" y="199448"/>
                </a:cubicBezTo>
                <a:cubicBezTo>
                  <a:pt x="3506838" y="188622"/>
                  <a:pt x="3515678" y="179846"/>
                  <a:pt x="3526580" y="179846"/>
                </a:cubicBezTo>
                <a:close/>
                <a:moveTo>
                  <a:pt x="2595803" y="179846"/>
                </a:moveTo>
                <a:cubicBezTo>
                  <a:pt x="2606708" y="179846"/>
                  <a:pt x="2615547" y="188622"/>
                  <a:pt x="2615547" y="199448"/>
                </a:cubicBezTo>
                <a:cubicBezTo>
                  <a:pt x="2615547" y="210274"/>
                  <a:pt x="2606708" y="219050"/>
                  <a:pt x="2595803" y="219050"/>
                </a:cubicBezTo>
                <a:cubicBezTo>
                  <a:pt x="2584900" y="219050"/>
                  <a:pt x="2576060" y="210274"/>
                  <a:pt x="2576060" y="199448"/>
                </a:cubicBezTo>
                <a:cubicBezTo>
                  <a:pt x="2576060" y="188622"/>
                  <a:pt x="2584900" y="179846"/>
                  <a:pt x="2595803" y="179846"/>
                </a:cubicBezTo>
                <a:close/>
                <a:moveTo>
                  <a:pt x="1072691" y="179846"/>
                </a:moveTo>
                <a:cubicBezTo>
                  <a:pt x="1083596" y="179846"/>
                  <a:pt x="1092435" y="188622"/>
                  <a:pt x="1092435" y="199448"/>
                </a:cubicBezTo>
                <a:cubicBezTo>
                  <a:pt x="1092435" y="210274"/>
                  <a:pt x="1083596" y="219050"/>
                  <a:pt x="1072691" y="219050"/>
                </a:cubicBezTo>
                <a:cubicBezTo>
                  <a:pt x="1061787" y="219050"/>
                  <a:pt x="1052947" y="210274"/>
                  <a:pt x="1052947" y="199448"/>
                </a:cubicBezTo>
                <a:cubicBezTo>
                  <a:pt x="1052947" y="188622"/>
                  <a:pt x="1061787" y="179846"/>
                  <a:pt x="1072691" y="179846"/>
                </a:cubicBezTo>
                <a:close/>
                <a:moveTo>
                  <a:pt x="9280538" y="179683"/>
                </a:moveTo>
                <a:cubicBezTo>
                  <a:pt x="9291533" y="179683"/>
                  <a:pt x="9300447" y="188532"/>
                  <a:pt x="9300447" y="199448"/>
                </a:cubicBezTo>
                <a:cubicBezTo>
                  <a:pt x="9300447" y="210364"/>
                  <a:pt x="9291533" y="219213"/>
                  <a:pt x="9280538" y="219213"/>
                </a:cubicBezTo>
                <a:cubicBezTo>
                  <a:pt x="9269542" y="219213"/>
                  <a:pt x="9260629" y="210364"/>
                  <a:pt x="9260629" y="199448"/>
                </a:cubicBezTo>
                <a:cubicBezTo>
                  <a:pt x="9260629" y="188532"/>
                  <a:pt x="9269542" y="179683"/>
                  <a:pt x="9280538" y="179683"/>
                </a:cubicBezTo>
                <a:close/>
                <a:moveTo>
                  <a:pt x="5895762" y="179683"/>
                </a:moveTo>
                <a:cubicBezTo>
                  <a:pt x="5906756" y="179683"/>
                  <a:pt x="5915669" y="188532"/>
                  <a:pt x="5915669" y="199448"/>
                </a:cubicBezTo>
                <a:cubicBezTo>
                  <a:pt x="5915669" y="210364"/>
                  <a:pt x="5906756" y="219213"/>
                  <a:pt x="5895762" y="219213"/>
                </a:cubicBezTo>
                <a:cubicBezTo>
                  <a:pt x="5884768" y="219213"/>
                  <a:pt x="5875854" y="210364"/>
                  <a:pt x="5875854" y="199448"/>
                </a:cubicBezTo>
                <a:cubicBezTo>
                  <a:pt x="5875854" y="188532"/>
                  <a:pt x="5884769" y="179683"/>
                  <a:pt x="5895762" y="179683"/>
                </a:cubicBezTo>
                <a:close/>
                <a:moveTo>
                  <a:pt x="3780437" y="179683"/>
                </a:moveTo>
                <a:cubicBezTo>
                  <a:pt x="3791432" y="179683"/>
                  <a:pt x="3800339" y="188532"/>
                  <a:pt x="3800339" y="199448"/>
                </a:cubicBezTo>
                <a:cubicBezTo>
                  <a:pt x="3800339" y="210364"/>
                  <a:pt x="3791432" y="219213"/>
                  <a:pt x="3780437" y="219213"/>
                </a:cubicBezTo>
                <a:cubicBezTo>
                  <a:pt x="3769445" y="219213"/>
                  <a:pt x="3760536" y="210364"/>
                  <a:pt x="3760536" y="199448"/>
                </a:cubicBezTo>
                <a:cubicBezTo>
                  <a:pt x="3760536" y="188532"/>
                  <a:pt x="3769445" y="179683"/>
                  <a:pt x="3780437" y="179683"/>
                </a:cubicBezTo>
                <a:close/>
                <a:moveTo>
                  <a:pt x="2172797" y="179356"/>
                </a:moveTo>
                <a:cubicBezTo>
                  <a:pt x="2183974" y="179356"/>
                  <a:pt x="2193026" y="188351"/>
                  <a:pt x="2193026" y="199448"/>
                </a:cubicBezTo>
                <a:cubicBezTo>
                  <a:pt x="2193026" y="210544"/>
                  <a:pt x="2183974" y="219540"/>
                  <a:pt x="2172797" y="219540"/>
                </a:cubicBezTo>
                <a:cubicBezTo>
                  <a:pt x="2161624" y="219540"/>
                  <a:pt x="2152562" y="210544"/>
                  <a:pt x="2152562" y="199448"/>
                </a:cubicBezTo>
                <a:cubicBezTo>
                  <a:pt x="2152562" y="188351"/>
                  <a:pt x="2161624" y="179356"/>
                  <a:pt x="2172797" y="179356"/>
                </a:cubicBezTo>
                <a:close/>
                <a:moveTo>
                  <a:pt x="10803633" y="179193"/>
                </a:moveTo>
                <a:cubicBezTo>
                  <a:pt x="10814901" y="179193"/>
                  <a:pt x="10824035" y="188262"/>
                  <a:pt x="10824035" y="199448"/>
                </a:cubicBezTo>
                <a:cubicBezTo>
                  <a:pt x="10824035" y="210635"/>
                  <a:pt x="10814901" y="219703"/>
                  <a:pt x="10803633" y="219703"/>
                </a:cubicBezTo>
                <a:cubicBezTo>
                  <a:pt x="10792366" y="219703"/>
                  <a:pt x="10783231" y="210635"/>
                  <a:pt x="10783231" y="199448"/>
                </a:cubicBezTo>
                <a:cubicBezTo>
                  <a:pt x="10783231" y="188262"/>
                  <a:pt x="10792366" y="179193"/>
                  <a:pt x="10803633" y="179193"/>
                </a:cubicBezTo>
                <a:close/>
                <a:moveTo>
                  <a:pt x="2426669" y="179193"/>
                </a:moveTo>
                <a:cubicBezTo>
                  <a:pt x="2437936" y="179193"/>
                  <a:pt x="2447070" y="188262"/>
                  <a:pt x="2447070" y="199448"/>
                </a:cubicBezTo>
                <a:cubicBezTo>
                  <a:pt x="2447070" y="210635"/>
                  <a:pt x="2437936" y="219703"/>
                  <a:pt x="2426669" y="219703"/>
                </a:cubicBezTo>
                <a:cubicBezTo>
                  <a:pt x="2415401" y="219703"/>
                  <a:pt x="2406266" y="210635"/>
                  <a:pt x="2406266" y="199448"/>
                </a:cubicBezTo>
                <a:cubicBezTo>
                  <a:pt x="2406266" y="188262"/>
                  <a:pt x="2415401" y="179193"/>
                  <a:pt x="2426669" y="179193"/>
                </a:cubicBezTo>
                <a:close/>
                <a:moveTo>
                  <a:pt x="10972938" y="179030"/>
                </a:moveTo>
                <a:cubicBezTo>
                  <a:pt x="10984297" y="179030"/>
                  <a:pt x="10993505" y="188172"/>
                  <a:pt x="10993505" y="199449"/>
                </a:cubicBezTo>
                <a:cubicBezTo>
                  <a:pt x="10993505" y="210725"/>
                  <a:pt x="10984297" y="219867"/>
                  <a:pt x="10972938" y="219867"/>
                </a:cubicBezTo>
                <a:cubicBezTo>
                  <a:pt x="10961580" y="219867"/>
                  <a:pt x="10952372" y="210725"/>
                  <a:pt x="10952372" y="199449"/>
                </a:cubicBezTo>
                <a:cubicBezTo>
                  <a:pt x="10952372" y="188172"/>
                  <a:pt x="10961580" y="179030"/>
                  <a:pt x="10972938" y="179030"/>
                </a:cubicBezTo>
                <a:close/>
                <a:moveTo>
                  <a:pt x="7249689" y="178703"/>
                </a:moveTo>
                <a:cubicBezTo>
                  <a:pt x="7261230" y="178703"/>
                  <a:pt x="7270585" y="187991"/>
                  <a:pt x="7270585" y="199448"/>
                </a:cubicBezTo>
                <a:cubicBezTo>
                  <a:pt x="7270585" y="210906"/>
                  <a:pt x="7261229" y="220194"/>
                  <a:pt x="7249689" y="220194"/>
                </a:cubicBezTo>
                <a:cubicBezTo>
                  <a:pt x="7238148" y="220194"/>
                  <a:pt x="7228793" y="210906"/>
                  <a:pt x="7228793" y="199448"/>
                </a:cubicBezTo>
                <a:cubicBezTo>
                  <a:pt x="7228793" y="187991"/>
                  <a:pt x="7238149" y="178703"/>
                  <a:pt x="7249689" y="178703"/>
                </a:cubicBezTo>
                <a:close/>
                <a:moveTo>
                  <a:pt x="2257370" y="178703"/>
                </a:moveTo>
                <a:cubicBezTo>
                  <a:pt x="2268908" y="178703"/>
                  <a:pt x="2278265" y="187991"/>
                  <a:pt x="2278265" y="199448"/>
                </a:cubicBezTo>
                <a:cubicBezTo>
                  <a:pt x="2278265" y="210906"/>
                  <a:pt x="2268908" y="220194"/>
                  <a:pt x="2257370" y="220194"/>
                </a:cubicBezTo>
                <a:cubicBezTo>
                  <a:pt x="2245828" y="220194"/>
                  <a:pt x="2236475" y="210906"/>
                  <a:pt x="2236475" y="199448"/>
                </a:cubicBezTo>
                <a:cubicBezTo>
                  <a:pt x="2236475" y="187991"/>
                  <a:pt x="2245828" y="178703"/>
                  <a:pt x="2257370" y="178703"/>
                </a:cubicBezTo>
                <a:close/>
                <a:moveTo>
                  <a:pt x="10888204" y="178213"/>
                </a:moveTo>
                <a:cubicBezTo>
                  <a:pt x="10900017" y="178213"/>
                  <a:pt x="10909593" y="187720"/>
                  <a:pt x="10909593" y="199448"/>
                </a:cubicBezTo>
                <a:cubicBezTo>
                  <a:pt x="10909593" y="211176"/>
                  <a:pt x="10900017" y="220684"/>
                  <a:pt x="10888204" y="220684"/>
                </a:cubicBezTo>
                <a:cubicBezTo>
                  <a:pt x="10876391" y="220684"/>
                  <a:pt x="10866814" y="211176"/>
                  <a:pt x="10866814" y="199448"/>
                </a:cubicBezTo>
                <a:cubicBezTo>
                  <a:pt x="10866814" y="187720"/>
                  <a:pt x="10876391" y="178213"/>
                  <a:pt x="10888204" y="178213"/>
                </a:cubicBezTo>
                <a:close/>
                <a:moveTo>
                  <a:pt x="2341937" y="178213"/>
                </a:moveTo>
                <a:cubicBezTo>
                  <a:pt x="2353750" y="178213"/>
                  <a:pt x="2363326" y="187720"/>
                  <a:pt x="2363326" y="199448"/>
                </a:cubicBezTo>
                <a:cubicBezTo>
                  <a:pt x="2363326" y="211176"/>
                  <a:pt x="2353750" y="220684"/>
                  <a:pt x="2341937" y="220684"/>
                </a:cubicBezTo>
                <a:cubicBezTo>
                  <a:pt x="2330125" y="220684"/>
                  <a:pt x="2320548" y="211176"/>
                  <a:pt x="2320548" y="199448"/>
                </a:cubicBezTo>
                <a:cubicBezTo>
                  <a:pt x="2320548" y="187720"/>
                  <a:pt x="2330125" y="178213"/>
                  <a:pt x="2341937" y="178213"/>
                </a:cubicBezTo>
                <a:close/>
                <a:moveTo>
                  <a:pt x="2088188" y="178213"/>
                </a:moveTo>
                <a:cubicBezTo>
                  <a:pt x="2100003" y="178213"/>
                  <a:pt x="2109578" y="187720"/>
                  <a:pt x="2109578" y="199448"/>
                </a:cubicBezTo>
                <a:cubicBezTo>
                  <a:pt x="2109578" y="211176"/>
                  <a:pt x="2100003" y="220684"/>
                  <a:pt x="2088188" y="220684"/>
                </a:cubicBezTo>
                <a:cubicBezTo>
                  <a:pt x="2076374" y="220684"/>
                  <a:pt x="2066798" y="211176"/>
                  <a:pt x="2066798" y="199448"/>
                </a:cubicBezTo>
                <a:cubicBezTo>
                  <a:pt x="2066798" y="187720"/>
                  <a:pt x="2076374" y="178213"/>
                  <a:pt x="2088188" y="178213"/>
                </a:cubicBezTo>
                <a:close/>
                <a:moveTo>
                  <a:pt x="9195967" y="178050"/>
                </a:moveTo>
                <a:cubicBezTo>
                  <a:pt x="9207871" y="178050"/>
                  <a:pt x="9217521" y="187631"/>
                  <a:pt x="9217521" y="199449"/>
                </a:cubicBezTo>
                <a:cubicBezTo>
                  <a:pt x="9217521" y="211267"/>
                  <a:pt x="9207871" y="220847"/>
                  <a:pt x="9195967" y="220847"/>
                </a:cubicBezTo>
                <a:cubicBezTo>
                  <a:pt x="9184062" y="220847"/>
                  <a:pt x="9174413" y="211267"/>
                  <a:pt x="9174413" y="199449"/>
                </a:cubicBezTo>
                <a:cubicBezTo>
                  <a:pt x="9174413" y="187631"/>
                  <a:pt x="9184062" y="178050"/>
                  <a:pt x="9195967" y="178050"/>
                </a:cubicBezTo>
                <a:close/>
                <a:moveTo>
                  <a:pt x="3442003" y="178050"/>
                </a:moveTo>
                <a:cubicBezTo>
                  <a:pt x="3453909" y="178050"/>
                  <a:pt x="3463559" y="187631"/>
                  <a:pt x="3463559" y="199449"/>
                </a:cubicBezTo>
                <a:cubicBezTo>
                  <a:pt x="3463559" y="211267"/>
                  <a:pt x="3453909" y="220847"/>
                  <a:pt x="3442003" y="220847"/>
                </a:cubicBezTo>
                <a:cubicBezTo>
                  <a:pt x="3430098" y="220847"/>
                  <a:pt x="3420446" y="211267"/>
                  <a:pt x="3420446" y="199449"/>
                </a:cubicBezTo>
                <a:cubicBezTo>
                  <a:pt x="3420446" y="187631"/>
                  <a:pt x="3430098" y="178050"/>
                  <a:pt x="3442003" y="178050"/>
                </a:cubicBezTo>
                <a:close/>
                <a:moveTo>
                  <a:pt x="649679" y="178050"/>
                </a:moveTo>
                <a:cubicBezTo>
                  <a:pt x="661583" y="178050"/>
                  <a:pt x="671233" y="187631"/>
                  <a:pt x="671233" y="199449"/>
                </a:cubicBezTo>
                <a:cubicBezTo>
                  <a:pt x="671233" y="211267"/>
                  <a:pt x="661583" y="220847"/>
                  <a:pt x="649679" y="220847"/>
                </a:cubicBezTo>
                <a:cubicBezTo>
                  <a:pt x="637775" y="220847"/>
                  <a:pt x="628125" y="211267"/>
                  <a:pt x="628125" y="199449"/>
                </a:cubicBezTo>
                <a:cubicBezTo>
                  <a:pt x="628125" y="187631"/>
                  <a:pt x="637775" y="178050"/>
                  <a:pt x="649679" y="178050"/>
                </a:cubicBezTo>
                <a:close/>
                <a:moveTo>
                  <a:pt x="57364" y="178050"/>
                </a:moveTo>
                <a:cubicBezTo>
                  <a:pt x="69268" y="178050"/>
                  <a:pt x="78918" y="187631"/>
                  <a:pt x="78918" y="199449"/>
                </a:cubicBezTo>
                <a:cubicBezTo>
                  <a:pt x="78918" y="211267"/>
                  <a:pt x="69268" y="220847"/>
                  <a:pt x="57364" y="220847"/>
                </a:cubicBezTo>
                <a:cubicBezTo>
                  <a:pt x="45460" y="220847"/>
                  <a:pt x="35810" y="211267"/>
                  <a:pt x="35810" y="199449"/>
                </a:cubicBezTo>
                <a:cubicBezTo>
                  <a:pt x="35810" y="187631"/>
                  <a:pt x="45460" y="178050"/>
                  <a:pt x="57364" y="178050"/>
                </a:cubicBezTo>
                <a:close/>
                <a:moveTo>
                  <a:pt x="8518907" y="177723"/>
                </a:moveTo>
                <a:cubicBezTo>
                  <a:pt x="8530993" y="177723"/>
                  <a:pt x="8540791" y="187450"/>
                  <a:pt x="8540791" y="199448"/>
                </a:cubicBezTo>
                <a:cubicBezTo>
                  <a:pt x="8540791" y="211447"/>
                  <a:pt x="8530993" y="221174"/>
                  <a:pt x="8518907" y="221174"/>
                </a:cubicBezTo>
                <a:cubicBezTo>
                  <a:pt x="8506821" y="221174"/>
                  <a:pt x="8497024" y="211447"/>
                  <a:pt x="8497024" y="199448"/>
                </a:cubicBezTo>
                <a:cubicBezTo>
                  <a:pt x="8497024" y="187450"/>
                  <a:pt x="8506821" y="177723"/>
                  <a:pt x="8518907" y="177723"/>
                </a:cubicBezTo>
                <a:close/>
                <a:moveTo>
                  <a:pt x="4118875" y="177723"/>
                </a:moveTo>
                <a:cubicBezTo>
                  <a:pt x="4130961" y="177723"/>
                  <a:pt x="4140760" y="187450"/>
                  <a:pt x="4140760" y="199448"/>
                </a:cubicBezTo>
                <a:cubicBezTo>
                  <a:pt x="4140760" y="211447"/>
                  <a:pt x="4130961" y="221174"/>
                  <a:pt x="4118875" y="221174"/>
                </a:cubicBezTo>
                <a:cubicBezTo>
                  <a:pt x="4106787" y="221174"/>
                  <a:pt x="4096991" y="211447"/>
                  <a:pt x="4096991" y="199448"/>
                </a:cubicBezTo>
                <a:cubicBezTo>
                  <a:pt x="4096991" y="187450"/>
                  <a:pt x="4106787" y="177723"/>
                  <a:pt x="4118875" y="177723"/>
                </a:cubicBezTo>
                <a:close/>
                <a:moveTo>
                  <a:pt x="1157261" y="177723"/>
                </a:moveTo>
                <a:cubicBezTo>
                  <a:pt x="1169347" y="177723"/>
                  <a:pt x="1179144" y="187450"/>
                  <a:pt x="1179144" y="199448"/>
                </a:cubicBezTo>
                <a:cubicBezTo>
                  <a:pt x="1179144" y="211447"/>
                  <a:pt x="1169347" y="221174"/>
                  <a:pt x="1157261" y="221174"/>
                </a:cubicBezTo>
                <a:cubicBezTo>
                  <a:pt x="1145175" y="221174"/>
                  <a:pt x="1135378" y="211447"/>
                  <a:pt x="1135378" y="199448"/>
                </a:cubicBezTo>
                <a:cubicBezTo>
                  <a:pt x="1135378" y="187450"/>
                  <a:pt x="1145175" y="177723"/>
                  <a:pt x="1157261" y="177723"/>
                </a:cubicBezTo>
                <a:close/>
                <a:moveTo>
                  <a:pt x="5811203" y="177560"/>
                </a:moveTo>
                <a:cubicBezTo>
                  <a:pt x="5823377" y="177560"/>
                  <a:pt x="5833245" y="187360"/>
                  <a:pt x="5833245" y="199449"/>
                </a:cubicBezTo>
                <a:cubicBezTo>
                  <a:pt x="5833245" y="211538"/>
                  <a:pt x="5823377" y="221337"/>
                  <a:pt x="5811203" y="221337"/>
                </a:cubicBezTo>
                <a:cubicBezTo>
                  <a:pt x="5799025" y="221337"/>
                  <a:pt x="5789155" y="211538"/>
                  <a:pt x="5789155" y="199449"/>
                </a:cubicBezTo>
                <a:cubicBezTo>
                  <a:pt x="5789155" y="187360"/>
                  <a:pt x="5799025" y="177560"/>
                  <a:pt x="5811203" y="177560"/>
                </a:cubicBezTo>
                <a:close/>
                <a:moveTo>
                  <a:pt x="2680535" y="177560"/>
                </a:moveTo>
                <a:cubicBezTo>
                  <a:pt x="2692711" y="177560"/>
                  <a:pt x="2702582" y="187360"/>
                  <a:pt x="2702582" y="199449"/>
                </a:cubicBezTo>
                <a:cubicBezTo>
                  <a:pt x="2702582" y="211538"/>
                  <a:pt x="2692711" y="221337"/>
                  <a:pt x="2680535" y="221337"/>
                </a:cubicBezTo>
                <a:cubicBezTo>
                  <a:pt x="2668359" y="221337"/>
                  <a:pt x="2658489" y="211538"/>
                  <a:pt x="2658489" y="199449"/>
                </a:cubicBezTo>
                <a:cubicBezTo>
                  <a:pt x="2658489" y="187360"/>
                  <a:pt x="2668359" y="177560"/>
                  <a:pt x="2680535" y="177560"/>
                </a:cubicBezTo>
                <a:close/>
                <a:moveTo>
                  <a:pt x="6149612" y="177396"/>
                </a:moveTo>
                <a:cubicBezTo>
                  <a:pt x="6161879" y="177396"/>
                  <a:pt x="6171824" y="187269"/>
                  <a:pt x="6171824" y="199448"/>
                </a:cubicBezTo>
                <a:cubicBezTo>
                  <a:pt x="6171824" y="211627"/>
                  <a:pt x="6161880" y="221500"/>
                  <a:pt x="6149612" y="221500"/>
                </a:cubicBezTo>
                <a:cubicBezTo>
                  <a:pt x="6137345" y="221500"/>
                  <a:pt x="6127401" y="211627"/>
                  <a:pt x="6127401" y="199448"/>
                </a:cubicBezTo>
                <a:cubicBezTo>
                  <a:pt x="6127401" y="187269"/>
                  <a:pt x="6137344" y="177396"/>
                  <a:pt x="6149612" y="177396"/>
                </a:cubicBezTo>
                <a:close/>
                <a:moveTo>
                  <a:pt x="564944" y="177396"/>
                </a:moveTo>
                <a:cubicBezTo>
                  <a:pt x="577212" y="177396"/>
                  <a:pt x="587156" y="187269"/>
                  <a:pt x="587156" y="199448"/>
                </a:cubicBezTo>
                <a:cubicBezTo>
                  <a:pt x="587156" y="211627"/>
                  <a:pt x="577212" y="221500"/>
                  <a:pt x="564944" y="221500"/>
                </a:cubicBezTo>
                <a:cubicBezTo>
                  <a:pt x="552677" y="221500"/>
                  <a:pt x="542733" y="211627"/>
                  <a:pt x="542733" y="199448"/>
                </a:cubicBezTo>
                <a:cubicBezTo>
                  <a:pt x="542733" y="187269"/>
                  <a:pt x="552677" y="177396"/>
                  <a:pt x="564944" y="177396"/>
                </a:cubicBezTo>
                <a:close/>
                <a:moveTo>
                  <a:pt x="7165119" y="177070"/>
                </a:moveTo>
                <a:cubicBezTo>
                  <a:pt x="7177568" y="177070"/>
                  <a:pt x="7187660" y="187089"/>
                  <a:pt x="7187660" y="199449"/>
                </a:cubicBezTo>
                <a:cubicBezTo>
                  <a:pt x="7187660" y="211808"/>
                  <a:pt x="7177568" y="221828"/>
                  <a:pt x="7165119" y="221828"/>
                </a:cubicBezTo>
                <a:cubicBezTo>
                  <a:pt x="7152669" y="221828"/>
                  <a:pt x="7142577" y="211808"/>
                  <a:pt x="7142577" y="199449"/>
                </a:cubicBezTo>
                <a:cubicBezTo>
                  <a:pt x="7142577" y="187089"/>
                  <a:pt x="7152669" y="177070"/>
                  <a:pt x="7165119" y="177070"/>
                </a:cubicBezTo>
                <a:close/>
                <a:moveTo>
                  <a:pt x="141932" y="177070"/>
                </a:moveTo>
                <a:cubicBezTo>
                  <a:pt x="154381" y="177070"/>
                  <a:pt x="164473" y="187089"/>
                  <a:pt x="164473" y="199449"/>
                </a:cubicBezTo>
                <a:cubicBezTo>
                  <a:pt x="164473" y="211808"/>
                  <a:pt x="154381" y="221828"/>
                  <a:pt x="141932" y="221828"/>
                </a:cubicBezTo>
                <a:cubicBezTo>
                  <a:pt x="129483" y="221828"/>
                  <a:pt x="119391" y="211808"/>
                  <a:pt x="119391" y="199449"/>
                </a:cubicBezTo>
                <a:cubicBezTo>
                  <a:pt x="119391" y="187089"/>
                  <a:pt x="129483" y="177070"/>
                  <a:pt x="141932" y="177070"/>
                </a:cubicBezTo>
                <a:close/>
                <a:moveTo>
                  <a:pt x="2003452" y="176906"/>
                </a:moveTo>
                <a:cubicBezTo>
                  <a:pt x="2015992" y="176906"/>
                  <a:pt x="2026158" y="186998"/>
                  <a:pt x="2026158" y="199448"/>
                </a:cubicBezTo>
                <a:cubicBezTo>
                  <a:pt x="2026158" y="211898"/>
                  <a:pt x="2015992" y="221990"/>
                  <a:pt x="2003452" y="221990"/>
                </a:cubicBezTo>
                <a:cubicBezTo>
                  <a:pt x="1990912" y="221990"/>
                  <a:pt x="1980746" y="211898"/>
                  <a:pt x="1980746" y="199448"/>
                </a:cubicBezTo>
                <a:cubicBezTo>
                  <a:pt x="1980746" y="186998"/>
                  <a:pt x="1990912" y="176906"/>
                  <a:pt x="2003452" y="176906"/>
                </a:cubicBezTo>
                <a:close/>
                <a:moveTo>
                  <a:pt x="9111232" y="176416"/>
                </a:moveTo>
                <a:cubicBezTo>
                  <a:pt x="9124045" y="176416"/>
                  <a:pt x="9134431" y="186728"/>
                  <a:pt x="9134431" y="199448"/>
                </a:cubicBezTo>
                <a:cubicBezTo>
                  <a:pt x="9134431" y="212168"/>
                  <a:pt x="9124044" y="222480"/>
                  <a:pt x="9111232" y="222480"/>
                </a:cubicBezTo>
                <a:cubicBezTo>
                  <a:pt x="9098419" y="222480"/>
                  <a:pt x="9088033" y="212168"/>
                  <a:pt x="9088033" y="199448"/>
                </a:cubicBezTo>
                <a:cubicBezTo>
                  <a:pt x="9088033" y="186728"/>
                  <a:pt x="9098420" y="176416"/>
                  <a:pt x="9111232" y="176416"/>
                </a:cubicBezTo>
                <a:close/>
                <a:moveTo>
                  <a:pt x="7080383" y="175763"/>
                </a:moveTo>
                <a:cubicBezTo>
                  <a:pt x="7093560" y="175763"/>
                  <a:pt x="7104241" y="186367"/>
                  <a:pt x="7104241" y="199449"/>
                </a:cubicBezTo>
                <a:cubicBezTo>
                  <a:pt x="7104241" y="212530"/>
                  <a:pt x="7093560" y="223134"/>
                  <a:pt x="7080383" y="223134"/>
                </a:cubicBezTo>
                <a:cubicBezTo>
                  <a:pt x="7067207" y="223134"/>
                  <a:pt x="7056526" y="212530"/>
                  <a:pt x="7056526" y="199449"/>
                </a:cubicBezTo>
                <a:cubicBezTo>
                  <a:pt x="7056526" y="186367"/>
                  <a:pt x="7067207" y="175763"/>
                  <a:pt x="7080383" y="175763"/>
                </a:cubicBezTo>
                <a:close/>
                <a:moveTo>
                  <a:pt x="6318917" y="175763"/>
                </a:moveTo>
                <a:cubicBezTo>
                  <a:pt x="6332094" y="175763"/>
                  <a:pt x="6342775" y="186367"/>
                  <a:pt x="6342775" y="199449"/>
                </a:cubicBezTo>
                <a:cubicBezTo>
                  <a:pt x="6342775" y="212530"/>
                  <a:pt x="6332094" y="223134"/>
                  <a:pt x="6318917" y="223134"/>
                </a:cubicBezTo>
                <a:cubicBezTo>
                  <a:pt x="6305741" y="223134"/>
                  <a:pt x="6295060" y="212530"/>
                  <a:pt x="6295060" y="199449"/>
                </a:cubicBezTo>
                <a:cubicBezTo>
                  <a:pt x="6295060" y="186367"/>
                  <a:pt x="6305741" y="175763"/>
                  <a:pt x="6318917" y="175763"/>
                </a:cubicBezTo>
                <a:close/>
                <a:moveTo>
                  <a:pt x="480374" y="175763"/>
                </a:moveTo>
                <a:cubicBezTo>
                  <a:pt x="493551" y="175763"/>
                  <a:pt x="504232" y="186367"/>
                  <a:pt x="504232" y="199449"/>
                </a:cubicBezTo>
                <a:cubicBezTo>
                  <a:pt x="504232" y="212530"/>
                  <a:pt x="493551" y="223134"/>
                  <a:pt x="480374" y="223134"/>
                </a:cubicBezTo>
                <a:cubicBezTo>
                  <a:pt x="467199" y="223134"/>
                  <a:pt x="456518" y="212530"/>
                  <a:pt x="456518" y="199449"/>
                </a:cubicBezTo>
                <a:cubicBezTo>
                  <a:pt x="456518" y="186367"/>
                  <a:pt x="467199" y="175763"/>
                  <a:pt x="480374" y="175763"/>
                </a:cubicBezTo>
                <a:close/>
                <a:moveTo>
                  <a:pt x="6403489" y="175436"/>
                </a:moveTo>
                <a:cubicBezTo>
                  <a:pt x="6416847" y="175436"/>
                  <a:pt x="6427675" y="186187"/>
                  <a:pt x="6427675" y="199448"/>
                </a:cubicBezTo>
                <a:cubicBezTo>
                  <a:pt x="6427675" y="212710"/>
                  <a:pt x="6416847" y="223461"/>
                  <a:pt x="6403489" y="223461"/>
                </a:cubicBezTo>
                <a:cubicBezTo>
                  <a:pt x="6390131" y="223461"/>
                  <a:pt x="6379302" y="212710"/>
                  <a:pt x="6379302" y="199448"/>
                </a:cubicBezTo>
                <a:cubicBezTo>
                  <a:pt x="6379302" y="186187"/>
                  <a:pt x="6390131" y="175436"/>
                  <a:pt x="6403489" y="175436"/>
                </a:cubicBezTo>
                <a:close/>
                <a:moveTo>
                  <a:pt x="3357433" y="175436"/>
                </a:moveTo>
                <a:cubicBezTo>
                  <a:pt x="3370791" y="175436"/>
                  <a:pt x="3381620" y="186187"/>
                  <a:pt x="3381620" y="199448"/>
                </a:cubicBezTo>
                <a:cubicBezTo>
                  <a:pt x="3381620" y="212710"/>
                  <a:pt x="3370791" y="223461"/>
                  <a:pt x="3357433" y="223461"/>
                </a:cubicBezTo>
                <a:cubicBezTo>
                  <a:pt x="3344074" y="223461"/>
                  <a:pt x="3333245" y="212710"/>
                  <a:pt x="3333245" y="199448"/>
                </a:cubicBezTo>
                <a:cubicBezTo>
                  <a:pt x="3333245" y="186187"/>
                  <a:pt x="3344074" y="175436"/>
                  <a:pt x="3357433" y="175436"/>
                </a:cubicBezTo>
                <a:close/>
                <a:moveTo>
                  <a:pt x="2765104" y="175436"/>
                </a:moveTo>
                <a:cubicBezTo>
                  <a:pt x="2778463" y="175436"/>
                  <a:pt x="2789292" y="186187"/>
                  <a:pt x="2789292" y="199448"/>
                </a:cubicBezTo>
                <a:cubicBezTo>
                  <a:pt x="2789292" y="212710"/>
                  <a:pt x="2778463" y="223461"/>
                  <a:pt x="2765104" y="223461"/>
                </a:cubicBezTo>
                <a:cubicBezTo>
                  <a:pt x="2751746" y="223461"/>
                  <a:pt x="2740918" y="212710"/>
                  <a:pt x="2740918" y="199448"/>
                </a:cubicBezTo>
                <a:cubicBezTo>
                  <a:pt x="2740918" y="186187"/>
                  <a:pt x="2751746" y="175436"/>
                  <a:pt x="2765104" y="175436"/>
                </a:cubicBezTo>
                <a:close/>
                <a:moveTo>
                  <a:pt x="1241995" y="175436"/>
                </a:moveTo>
                <a:cubicBezTo>
                  <a:pt x="1255353" y="175436"/>
                  <a:pt x="1266181" y="186187"/>
                  <a:pt x="1266181" y="199448"/>
                </a:cubicBezTo>
                <a:cubicBezTo>
                  <a:pt x="1266181" y="212710"/>
                  <a:pt x="1255353" y="223461"/>
                  <a:pt x="1241995" y="223461"/>
                </a:cubicBezTo>
                <a:cubicBezTo>
                  <a:pt x="1228638" y="223461"/>
                  <a:pt x="1217809" y="212710"/>
                  <a:pt x="1217809" y="199448"/>
                </a:cubicBezTo>
                <a:cubicBezTo>
                  <a:pt x="1217809" y="186187"/>
                  <a:pt x="1228638" y="175436"/>
                  <a:pt x="1241995" y="175436"/>
                </a:cubicBezTo>
                <a:close/>
                <a:moveTo>
                  <a:pt x="226502" y="175436"/>
                </a:moveTo>
                <a:cubicBezTo>
                  <a:pt x="239858" y="175436"/>
                  <a:pt x="250687" y="186187"/>
                  <a:pt x="250687" y="199448"/>
                </a:cubicBezTo>
                <a:cubicBezTo>
                  <a:pt x="250687" y="212710"/>
                  <a:pt x="239858" y="223461"/>
                  <a:pt x="226502" y="223461"/>
                </a:cubicBezTo>
                <a:cubicBezTo>
                  <a:pt x="213144" y="223461"/>
                  <a:pt x="202315" y="212710"/>
                  <a:pt x="202315" y="199448"/>
                </a:cubicBezTo>
                <a:cubicBezTo>
                  <a:pt x="202315" y="186187"/>
                  <a:pt x="213144" y="175436"/>
                  <a:pt x="226502" y="175436"/>
                </a:cubicBezTo>
                <a:close/>
                <a:moveTo>
                  <a:pt x="1918882" y="175273"/>
                </a:moveTo>
                <a:cubicBezTo>
                  <a:pt x="1932330" y="175273"/>
                  <a:pt x="1943232" y="186097"/>
                  <a:pt x="1943232" y="199449"/>
                </a:cubicBezTo>
                <a:cubicBezTo>
                  <a:pt x="1943232" y="212800"/>
                  <a:pt x="1932330" y="223624"/>
                  <a:pt x="1918882" y="223624"/>
                </a:cubicBezTo>
                <a:cubicBezTo>
                  <a:pt x="1905432" y="223624"/>
                  <a:pt x="1894531" y="212800"/>
                  <a:pt x="1894531" y="199449"/>
                </a:cubicBezTo>
                <a:cubicBezTo>
                  <a:pt x="1894531" y="186097"/>
                  <a:pt x="1905432" y="175273"/>
                  <a:pt x="1918882" y="175273"/>
                </a:cubicBezTo>
                <a:close/>
                <a:moveTo>
                  <a:pt x="6234347" y="174946"/>
                </a:moveTo>
                <a:cubicBezTo>
                  <a:pt x="6247978" y="174946"/>
                  <a:pt x="6259028" y="185916"/>
                  <a:pt x="6259028" y="199448"/>
                </a:cubicBezTo>
                <a:cubicBezTo>
                  <a:pt x="6259028" y="212981"/>
                  <a:pt x="6247978" y="223951"/>
                  <a:pt x="6234347" y="223951"/>
                </a:cubicBezTo>
                <a:cubicBezTo>
                  <a:pt x="6220717" y="223951"/>
                  <a:pt x="6209667" y="212981"/>
                  <a:pt x="6209667" y="199448"/>
                </a:cubicBezTo>
                <a:cubicBezTo>
                  <a:pt x="6209667" y="185916"/>
                  <a:pt x="6220717" y="174946"/>
                  <a:pt x="6234347" y="174946"/>
                </a:cubicBezTo>
                <a:close/>
                <a:moveTo>
                  <a:pt x="311236" y="174946"/>
                </a:moveTo>
                <a:cubicBezTo>
                  <a:pt x="324866" y="174946"/>
                  <a:pt x="335915" y="185916"/>
                  <a:pt x="335915" y="199448"/>
                </a:cubicBezTo>
                <a:cubicBezTo>
                  <a:pt x="335915" y="212981"/>
                  <a:pt x="324866" y="223951"/>
                  <a:pt x="311236" y="223951"/>
                </a:cubicBezTo>
                <a:cubicBezTo>
                  <a:pt x="297606" y="223951"/>
                  <a:pt x="286556" y="212981"/>
                  <a:pt x="286556" y="199448"/>
                </a:cubicBezTo>
                <a:cubicBezTo>
                  <a:pt x="286556" y="185916"/>
                  <a:pt x="297606" y="174946"/>
                  <a:pt x="311236" y="174946"/>
                </a:cubicBezTo>
                <a:close/>
                <a:moveTo>
                  <a:pt x="9026660" y="174456"/>
                </a:moveTo>
                <a:cubicBezTo>
                  <a:pt x="9040562" y="174456"/>
                  <a:pt x="9051834" y="185645"/>
                  <a:pt x="9051834" y="199448"/>
                </a:cubicBezTo>
                <a:cubicBezTo>
                  <a:pt x="9051834" y="213251"/>
                  <a:pt x="9040563" y="224441"/>
                  <a:pt x="9026660" y="224441"/>
                </a:cubicBezTo>
                <a:cubicBezTo>
                  <a:pt x="9012757" y="224441"/>
                  <a:pt x="9001486" y="213251"/>
                  <a:pt x="9001486" y="199448"/>
                </a:cubicBezTo>
                <a:cubicBezTo>
                  <a:pt x="9001486" y="185645"/>
                  <a:pt x="9012756" y="174456"/>
                  <a:pt x="9026660" y="174456"/>
                </a:cubicBezTo>
                <a:close/>
                <a:moveTo>
                  <a:pt x="4203619" y="174456"/>
                </a:moveTo>
                <a:cubicBezTo>
                  <a:pt x="4217523" y="174456"/>
                  <a:pt x="4228795" y="185645"/>
                  <a:pt x="4228795" y="199448"/>
                </a:cubicBezTo>
                <a:cubicBezTo>
                  <a:pt x="4228795" y="213251"/>
                  <a:pt x="4217523" y="224441"/>
                  <a:pt x="4203619" y="224441"/>
                </a:cubicBezTo>
                <a:cubicBezTo>
                  <a:pt x="4189714" y="224441"/>
                  <a:pt x="4178441" y="213251"/>
                  <a:pt x="4178441" y="199448"/>
                </a:cubicBezTo>
                <a:cubicBezTo>
                  <a:pt x="4178441" y="185645"/>
                  <a:pt x="4189714" y="174456"/>
                  <a:pt x="4203619" y="174456"/>
                </a:cubicBezTo>
                <a:close/>
                <a:moveTo>
                  <a:pt x="3272859" y="174456"/>
                </a:moveTo>
                <a:cubicBezTo>
                  <a:pt x="3286763" y="174456"/>
                  <a:pt x="3298034" y="185645"/>
                  <a:pt x="3298034" y="199448"/>
                </a:cubicBezTo>
                <a:cubicBezTo>
                  <a:pt x="3298034" y="213251"/>
                  <a:pt x="3286763" y="224441"/>
                  <a:pt x="3272859" y="224441"/>
                </a:cubicBezTo>
                <a:cubicBezTo>
                  <a:pt x="3258957" y="224441"/>
                  <a:pt x="3247686" y="213251"/>
                  <a:pt x="3247686" y="199448"/>
                </a:cubicBezTo>
                <a:cubicBezTo>
                  <a:pt x="3247686" y="185645"/>
                  <a:pt x="3258957" y="174456"/>
                  <a:pt x="3272859" y="174456"/>
                </a:cubicBezTo>
                <a:close/>
                <a:moveTo>
                  <a:pt x="2849683" y="174456"/>
                </a:moveTo>
                <a:cubicBezTo>
                  <a:pt x="2863581" y="174456"/>
                  <a:pt x="2874850" y="185645"/>
                  <a:pt x="2874850" y="199448"/>
                </a:cubicBezTo>
                <a:cubicBezTo>
                  <a:pt x="2874850" y="213251"/>
                  <a:pt x="2863581" y="224441"/>
                  <a:pt x="2849683" y="224441"/>
                </a:cubicBezTo>
                <a:cubicBezTo>
                  <a:pt x="2835776" y="224441"/>
                  <a:pt x="2824505" y="213251"/>
                  <a:pt x="2824505" y="199448"/>
                </a:cubicBezTo>
                <a:cubicBezTo>
                  <a:pt x="2824505" y="185645"/>
                  <a:pt x="2835776" y="174456"/>
                  <a:pt x="2849683" y="174456"/>
                </a:cubicBezTo>
                <a:close/>
                <a:moveTo>
                  <a:pt x="3188125" y="174293"/>
                </a:moveTo>
                <a:cubicBezTo>
                  <a:pt x="3202119" y="174293"/>
                  <a:pt x="3213464" y="185556"/>
                  <a:pt x="3213464" y="199449"/>
                </a:cubicBezTo>
                <a:cubicBezTo>
                  <a:pt x="3213464" y="213342"/>
                  <a:pt x="3202119" y="224604"/>
                  <a:pt x="3188125" y="224604"/>
                </a:cubicBezTo>
                <a:cubicBezTo>
                  <a:pt x="3174131" y="224604"/>
                  <a:pt x="3162787" y="213342"/>
                  <a:pt x="3162787" y="199449"/>
                </a:cubicBezTo>
                <a:cubicBezTo>
                  <a:pt x="3162787" y="185556"/>
                  <a:pt x="3174133" y="174293"/>
                  <a:pt x="3188125" y="174293"/>
                </a:cubicBezTo>
                <a:close/>
                <a:moveTo>
                  <a:pt x="395805" y="174293"/>
                </a:moveTo>
                <a:cubicBezTo>
                  <a:pt x="409799" y="174293"/>
                  <a:pt x="421144" y="185556"/>
                  <a:pt x="421144" y="199449"/>
                </a:cubicBezTo>
                <a:cubicBezTo>
                  <a:pt x="421144" y="213342"/>
                  <a:pt x="409799" y="224604"/>
                  <a:pt x="395805" y="224604"/>
                </a:cubicBezTo>
                <a:cubicBezTo>
                  <a:pt x="381812" y="224604"/>
                  <a:pt x="370468" y="213342"/>
                  <a:pt x="370468" y="199449"/>
                </a:cubicBezTo>
                <a:cubicBezTo>
                  <a:pt x="370468" y="185556"/>
                  <a:pt x="381812" y="174293"/>
                  <a:pt x="395805" y="174293"/>
                </a:cubicBezTo>
                <a:close/>
                <a:moveTo>
                  <a:pt x="8603644" y="174129"/>
                </a:moveTo>
                <a:cubicBezTo>
                  <a:pt x="8617728" y="174129"/>
                  <a:pt x="8629146" y="185465"/>
                  <a:pt x="8629146" y="199448"/>
                </a:cubicBezTo>
                <a:cubicBezTo>
                  <a:pt x="8629146" y="213431"/>
                  <a:pt x="8617728" y="224767"/>
                  <a:pt x="8603644" y="224767"/>
                </a:cubicBezTo>
                <a:cubicBezTo>
                  <a:pt x="8589559" y="224767"/>
                  <a:pt x="8578141" y="213431"/>
                  <a:pt x="8578141" y="199448"/>
                </a:cubicBezTo>
                <a:cubicBezTo>
                  <a:pt x="8578141" y="185465"/>
                  <a:pt x="8589559" y="174129"/>
                  <a:pt x="8603644" y="174129"/>
                </a:cubicBezTo>
                <a:close/>
                <a:moveTo>
                  <a:pt x="6995813" y="174129"/>
                </a:moveTo>
                <a:cubicBezTo>
                  <a:pt x="7009898" y="174129"/>
                  <a:pt x="7021316" y="185465"/>
                  <a:pt x="7021316" y="199448"/>
                </a:cubicBezTo>
                <a:cubicBezTo>
                  <a:pt x="7021316" y="213431"/>
                  <a:pt x="7009897" y="224767"/>
                  <a:pt x="6995813" y="224767"/>
                </a:cubicBezTo>
                <a:cubicBezTo>
                  <a:pt x="6981728" y="224767"/>
                  <a:pt x="6970310" y="213431"/>
                  <a:pt x="6970310" y="199448"/>
                </a:cubicBezTo>
                <a:cubicBezTo>
                  <a:pt x="6970310" y="185465"/>
                  <a:pt x="6981729" y="174129"/>
                  <a:pt x="6995813" y="174129"/>
                </a:cubicBezTo>
                <a:close/>
                <a:moveTo>
                  <a:pt x="3103554" y="174129"/>
                </a:moveTo>
                <a:cubicBezTo>
                  <a:pt x="3117636" y="174129"/>
                  <a:pt x="3129055" y="185465"/>
                  <a:pt x="3129055" y="199448"/>
                </a:cubicBezTo>
                <a:cubicBezTo>
                  <a:pt x="3129055" y="213431"/>
                  <a:pt x="3117636" y="224767"/>
                  <a:pt x="3103554" y="224767"/>
                </a:cubicBezTo>
                <a:cubicBezTo>
                  <a:pt x="3089466" y="224767"/>
                  <a:pt x="3078049" y="213431"/>
                  <a:pt x="3078049" y="199448"/>
                </a:cubicBezTo>
                <a:cubicBezTo>
                  <a:pt x="3078049" y="185465"/>
                  <a:pt x="3089466" y="174129"/>
                  <a:pt x="3103554" y="174129"/>
                </a:cubicBezTo>
                <a:close/>
                <a:moveTo>
                  <a:pt x="5726640" y="173803"/>
                </a:moveTo>
                <a:cubicBezTo>
                  <a:pt x="5740906" y="173803"/>
                  <a:pt x="5752471" y="185285"/>
                  <a:pt x="5752471" y="199449"/>
                </a:cubicBezTo>
                <a:cubicBezTo>
                  <a:pt x="5752471" y="213613"/>
                  <a:pt x="5740906" y="225095"/>
                  <a:pt x="5726640" y="225095"/>
                </a:cubicBezTo>
                <a:cubicBezTo>
                  <a:pt x="5712375" y="225095"/>
                  <a:pt x="5700810" y="213613"/>
                  <a:pt x="5700810" y="199449"/>
                </a:cubicBezTo>
                <a:cubicBezTo>
                  <a:pt x="5700810" y="185285"/>
                  <a:pt x="5712375" y="173803"/>
                  <a:pt x="5726640" y="173803"/>
                </a:cubicBezTo>
                <a:close/>
                <a:moveTo>
                  <a:pt x="3018984" y="173803"/>
                </a:moveTo>
                <a:cubicBezTo>
                  <a:pt x="3033249" y="173803"/>
                  <a:pt x="3044814" y="185285"/>
                  <a:pt x="3044814" y="199449"/>
                </a:cubicBezTo>
                <a:cubicBezTo>
                  <a:pt x="3044814" y="213613"/>
                  <a:pt x="3033249" y="225095"/>
                  <a:pt x="3018984" y="225095"/>
                </a:cubicBezTo>
                <a:cubicBezTo>
                  <a:pt x="3004718" y="225095"/>
                  <a:pt x="2993151" y="213613"/>
                  <a:pt x="2993151" y="199449"/>
                </a:cubicBezTo>
                <a:cubicBezTo>
                  <a:pt x="2993151" y="185285"/>
                  <a:pt x="3004718" y="173803"/>
                  <a:pt x="3018984" y="173803"/>
                </a:cubicBezTo>
                <a:close/>
                <a:moveTo>
                  <a:pt x="2934248" y="173803"/>
                </a:moveTo>
                <a:cubicBezTo>
                  <a:pt x="2948512" y="173803"/>
                  <a:pt x="2960075" y="185285"/>
                  <a:pt x="2960075" y="199449"/>
                </a:cubicBezTo>
                <a:cubicBezTo>
                  <a:pt x="2960075" y="213613"/>
                  <a:pt x="2948512" y="225095"/>
                  <a:pt x="2934248" y="225095"/>
                </a:cubicBezTo>
                <a:cubicBezTo>
                  <a:pt x="2919980" y="225095"/>
                  <a:pt x="2908415" y="213613"/>
                  <a:pt x="2908415" y="199449"/>
                </a:cubicBezTo>
                <a:cubicBezTo>
                  <a:pt x="2908415" y="185285"/>
                  <a:pt x="2919980" y="173803"/>
                  <a:pt x="2934248" y="173803"/>
                </a:cubicBezTo>
                <a:close/>
                <a:moveTo>
                  <a:pt x="1326565" y="173803"/>
                </a:moveTo>
                <a:cubicBezTo>
                  <a:pt x="1340832" y="173803"/>
                  <a:pt x="1352396" y="185285"/>
                  <a:pt x="1352396" y="199449"/>
                </a:cubicBezTo>
                <a:cubicBezTo>
                  <a:pt x="1352396" y="213613"/>
                  <a:pt x="1340832" y="225095"/>
                  <a:pt x="1326565" y="225095"/>
                </a:cubicBezTo>
                <a:cubicBezTo>
                  <a:pt x="1312298" y="225095"/>
                  <a:pt x="1300733" y="213613"/>
                  <a:pt x="1300733" y="199449"/>
                </a:cubicBezTo>
                <a:cubicBezTo>
                  <a:pt x="1300733" y="185285"/>
                  <a:pt x="1312298" y="173803"/>
                  <a:pt x="1326565" y="173803"/>
                </a:cubicBezTo>
                <a:close/>
                <a:moveTo>
                  <a:pt x="1834312" y="173639"/>
                </a:moveTo>
                <a:cubicBezTo>
                  <a:pt x="1848669" y="173639"/>
                  <a:pt x="1860308" y="185194"/>
                  <a:pt x="1860308" y="199448"/>
                </a:cubicBezTo>
                <a:cubicBezTo>
                  <a:pt x="1860308" y="213702"/>
                  <a:pt x="1848669" y="225257"/>
                  <a:pt x="1834312" y="225257"/>
                </a:cubicBezTo>
                <a:cubicBezTo>
                  <a:pt x="1819955" y="225257"/>
                  <a:pt x="1808316" y="213702"/>
                  <a:pt x="1808316" y="199448"/>
                </a:cubicBezTo>
                <a:cubicBezTo>
                  <a:pt x="1808316" y="185194"/>
                  <a:pt x="1819955" y="173639"/>
                  <a:pt x="1834312" y="173639"/>
                </a:cubicBezTo>
                <a:close/>
                <a:moveTo>
                  <a:pt x="1749578" y="173639"/>
                </a:moveTo>
                <a:cubicBezTo>
                  <a:pt x="1763935" y="173639"/>
                  <a:pt x="1775574" y="185194"/>
                  <a:pt x="1775574" y="199448"/>
                </a:cubicBezTo>
                <a:cubicBezTo>
                  <a:pt x="1775574" y="213702"/>
                  <a:pt x="1763935" y="225257"/>
                  <a:pt x="1749578" y="225257"/>
                </a:cubicBezTo>
                <a:cubicBezTo>
                  <a:pt x="1735221" y="225257"/>
                  <a:pt x="1723582" y="213702"/>
                  <a:pt x="1723582" y="199448"/>
                </a:cubicBezTo>
                <a:cubicBezTo>
                  <a:pt x="1723582" y="185194"/>
                  <a:pt x="1735221" y="173639"/>
                  <a:pt x="1749578" y="173639"/>
                </a:cubicBezTo>
                <a:close/>
                <a:moveTo>
                  <a:pt x="1665009" y="173313"/>
                </a:moveTo>
                <a:cubicBezTo>
                  <a:pt x="1679547" y="173313"/>
                  <a:pt x="1691333" y="185014"/>
                  <a:pt x="1691333" y="199449"/>
                </a:cubicBezTo>
                <a:cubicBezTo>
                  <a:pt x="1691333" y="213883"/>
                  <a:pt x="1679547" y="225585"/>
                  <a:pt x="1665009" y="225585"/>
                </a:cubicBezTo>
                <a:cubicBezTo>
                  <a:pt x="1650469" y="225585"/>
                  <a:pt x="1638683" y="213883"/>
                  <a:pt x="1638683" y="199449"/>
                </a:cubicBezTo>
                <a:cubicBezTo>
                  <a:pt x="1638683" y="185014"/>
                  <a:pt x="1650469" y="173313"/>
                  <a:pt x="1665009" y="173313"/>
                </a:cubicBezTo>
                <a:close/>
                <a:moveTo>
                  <a:pt x="6488059" y="173149"/>
                </a:moveTo>
                <a:cubicBezTo>
                  <a:pt x="6502690" y="173149"/>
                  <a:pt x="6514549" y="184924"/>
                  <a:pt x="6514549" y="199448"/>
                </a:cubicBezTo>
                <a:cubicBezTo>
                  <a:pt x="6514549" y="213973"/>
                  <a:pt x="6502689" y="225747"/>
                  <a:pt x="6488059" y="225747"/>
                </a:cubicBezTo>
                <a:cubicBezTo>
                  <a:pt x="6473429" y="225747"/>
                  <a:pt x="6461570" y="213973"/>
                  <a:pt x="6461570" y="199448"/>
                </a:cubicBezTo>
                <a:cubicBezTo>
                  <a:pt x="6461570" y="184924"/>
                  <a:pt x="6473430" y="173149"/>
                  <a:pt x="6488059" y="173149"/>
                </a:cubicBezTo>
                <a:close/>
                <a:moveTo>
                  <a:pt x="1411135" y="173149"/>
                </a:moveTo>
                <a:cubicBezTo>
                  <a:pt x="1425764" y="173149"/>
                  <a:pt x="1437624" y="184924"/>
                  <a:pt x="1437624" y="199448"/>
                </a:cubicBezTo>
                <a:cubicBezTo>
                  <a:pt x="1437624" y="213973"/>
                  <a:pt x="1425764" y="225747"/>
                  <a:pt x="1411135" y="225747"/>
                </a:cubicBezTo>
                <a:cubicBezTo>
                  <a:pt x="1396505" y="225747"/>
                  <a:pt x="1384645" y="213973"/>
                  <a:pt x="1384645" y="199448"/>
                </a:cubicBezTo>
                <a:cubicBezTo>
                  <a:pt x="1384645" y="184924"/>
                  <a:pt x="1396505" y="173149"/>
                  <a:pt x="1411135" y="173149"/>
                </a:cubicBezTo>
                <a:close/>
                <a:moveTo>
                  <a:pt x="8942090" y="172822"/>
                </a:moveTo>
                <a:cubicBezTo>
                  <a:pt x="8956901" y="172822"/>
                  <a:pt x="8968909" y="184743"/>
                  <a:pt x="8968909" y="199448"/>
                </a:cubicBezTo>
                <a:cubicBezTo>
                  <a:pt x="8968909" y="214153"/>
                  <a:pt x="8956901" y="226074"/>
                  <a:pt x="8942090" y="226074"/>
                </a:cubicBezTo>
                <a:cubicBezTo>
                  <a:pt x="8927278" y="226074"/>
                  <a:pt x="8915271" y="214153"/>
                  <a:pt x="8915271" y="199448"/>
                </a:cubicBezTo>
                <a:cubicBezTo>
                  <a:pt x="8915271" y="184743"/>
                  <a:pt x="8927278" y="172822"/>
                  <a:pt x="8942090" y="172822"/>
                </a:cubicBezTo>
                <a:close/>
                <a:moveTo>
                  <a:pt x="8688214" y="172659"/>
                </a:moveTo>
                <a:cubicBezTo>
                  <a:pt x="8703116" y="172659"/>
                  <a:pt x="8715197" y="184653"/>
                  <a:pt x="8715197" y="199448"/>
                </a:cubicBezTo>
                <a:cubicBezTo>
                  <a:pt x="8715197" y="214243"/>
                  <a:pt x="8703116" y="226237"/>
                  <a:pt x="8688214" y="226237"/>
                </a:cubicBezTo>
                <a:cubicBezTo>
                  <a:pt x="8673311" y="226237"/>
                  <a:pt x="8661230" y="214243"/>
                  <a:pt x="8661230" y="199448"/>
                </a:cubicBezTo>
                <a:cubicBezTo>
                  <a:pt x="8661230" y="184653"/>
                  <a:pt x="8673311" y="172659"/>
                  <a:pt x="8688214" y="172659"/>
                </a:cubicBezTo>
                <a:close/>
                <a:moveTo>
                  <a:pt x="6911242" y="172659"/>
                </a:moveTo>
                <a:cubicBezTo>
                  <a:pt x="6926144" y="172659"/>
                  <a:pt x="6938225" y="184653"/>
                  <a:pt x="6938225" y="199448"/>
                </a:cubicBezTo>
                <a:cubicBezTo>
                  <a:pt x="6938225" y="214243"/>
                  <a:pt x="6926144" y="226237"/>
                  <a:pt x="6911242" y="226237"/>
                </a:cubicBezTo>
                <a:cubicBezTo>
                  <a:pt x="6896339" y="226237"/>
                  <a:pt x="6884258" y="214243"/>
                  <a:pt x="6884258" y="199448"/>
                </a:cubicBezTo>
                <a:cubicBezTo>
                  <a:pt x="6884258" y="184653"/>
                  <a:pt x="6896339" y="172659"/>
                  <a:pt x="6911242" y="172659"/>
                </a:cubicBezTo>
                <a:close/>
                <a:moveTo>
                  <a:pt x="1495869" y="172496"/>
                </a:moveTo>
                <a:cubicBezTo>
                  <a:pt x="1510863" y="172496"/>
                  <a:pt x="1523016" y="184563"/>
                  <a:pt x="1523016" y="199449"/>
                </a:cubicBezTo>
                <a:cubicBezTo>
                  <a:pt x="1523016" y="214334"/>
                  <a:pt x="1510863" y="226401"/>
                  <a:pt x="1495869" y="226401"/>
                </a:cubicBezTo>
                <a:cubicBezTo>
                  <a:pt x="1480876" y="226401"/>
                  <a:pt x="1468721" y="214334"/>
                  <a:pt x="1468721" y="199449"/>
                </a:cubicBezTo>
                <a:cubicBezTo>
                  <a:pt x="1468721" y="184563"/>
                  <a:pt x="1480876" y="172496"/>
                  <a:pt x="1495869" y="172496"/>
                </a:cubicBezTo>
                <a:close/>
                <a:moveTo>
                  <a:pt x="1580439" y="172006"/>
                </a:moveTo>
                <a:cubicBezTo>
                  <a:pt x="1595705" y="172006"/>
                  <a:pt x="1608080" y="184292"/>
                  <a:pt x="1608080" y="199449"/>
                </a:cubicBezTo>
                <a:cubicBezTo>
                  <a:pt x="1608080" y="214605"/>
                  <a:pt x="1595705" y="226891"/>
                  <a:pt x="1580439" y="226891"/>
                </a:cubicBezTo>
                <a:cubicBezTo>
                  <a:pt x="1565173" y="226891"/>
                  <a:pt x="1552797" y="214605"/>
                  <a:pt x="1552797" y="199449"/>
                </a:cubicBezTo>
                <a:cubicBezTo>
                  <a:pt x="1552797" y="184292"/>
                  <a:pt x="1565173" y="172006"/>
                  <a:pt x="1580439" y="172006"/>
                </a:cubicBezTo>
                <a:close/>
                <a:moveTo>
                  <a:pt x="6826672" y="171516"/>
                </a:moveTo>
                <a:cubicBezTo>
                  <a:pt x="6842210" y="171516"/>
                  <a:pt x="6854807" y="184022"/>
                  <a:pt x="6854807" y="199449"/>
                </a:cubicBezTo>
                <a:cubicBezTo>
                  <a:pt x="6854807" y="214875"/>
                  <a:pt x="6842210" y="227381"/>
                  <a:pt x="6826672" y="227381"/>
                </a:cubicBezTo>
                <a:cubicBezTo>
                  <a:pt x="6811133" y="227381"/>
                  <a:pt x="6798536" y="214875"/>
                  <a:pt x="6798536" y="199449"/>
                </a:cubicBezTo>
                <a:cubicBezTo>
                  <a:pt x="6798536" y="184022"/>
                  <a:pt x="6811133" y="171516"/>
                  <a:pt x="6826672" y="171516"/>
                </a:cubicBezTo>
                <a:close/>
                <a:moveTo>
                  <a:pt x="8772785" y="171189"/>
                </a:moveTo>
                <a:cubicBezTo>
                  <a:pt x="8788505" y="171189"/>
                  <a:pt x="8801249" y="183841"/>
                  <a:pt x="8801249" y="199448"/>
                </a:cubicBezTo>
                <a:cubicBezTo>
                  <a:pt x="8801249" y="215056"/>
                  <a:pt x="8788505" y="227708"/>
                  <a:pt x="8772785" y="227708"/>
                </a:cubicBezTo>
                <a:cubicBezTo>
                  <a:pt x="8757064" y="227708"/>
                  <a:pt x="8744320" y="215056"/>
                  <a:pt x="8744320" y="199448"/>
                </a:cubicBezTo>
                <a:cubicBezTo>
                  <a:pt x="8744320" y="183841"/>
                  <a:pt x="8757064" y="171189"/>
                  <a:pt x="8772785" y="171189"/>
                </a:cubicBezTo>
                <a:close/>
                <a:moveTo>
                  <a:pt x="6741935" y="171189"/>
                </a:moveTo>
                <a:cubicBezTo>
                  <a:pt x="6757656" y="171189"/>
                  <a:pt x="6770400" y="183841"/>
                  <a:pt x="6770400" y="199448"/>
                </a:cubicBezTo>
                <a:cubicBezTo>
                  <a:pt x="6770400" y="215056"/>
                  <a:pt x="6757656" y="227708"/>
                  <a:pt x="6741935" y="227708"/>
                </a:cubicBezTo>
                <a:cubicBezTo>
                  <a:pt x="6726215" y="227708"/>
                  <a:pt x="6713471" y="215056"/>
                  <a:pt x="6713471" y="199448"/>
                </a:cubicBezTo>
                <a:cubicBezTo>
                  <a:pt x="6713471" y="183841"/>
                  <a:pt x="6726214" y="171189"/>
                  <a:pt x="6741935" y="171189"/>
                </a:cubicBezTo>
                <a:close/>
                <a:moveTo>
                  <a:pt x="5642080" y="171189"/>
                </a:moveTo>
                <a:cubicBezTo>
                  <a:pt x="5657796" y="171189"/>
                  <a:pt x="5670540" y="183841"/>
                  <a:pt x="5670540" y="199448"/>
                </a:cubicBezTo>
                <a:cubicBezTo>
                  <a:pt x="5670540" y="215056"/>
                  <a:pt x="5657798" y="227708"/>
                  <a:pt x="5642080" y="227708"/>
                </a:cubicBezTo>
                <a:cubicBezTo>
                  <a:pt x="5626359" y="227708"/>
                  <a:pt x="5613616" y="215056"/>
                  <a:pt x="5613616" y="199448"/>
                </a:cubicBezTo>
                <a:cubicBezTo>
                  <a:pt x="5613616" y="183841"/>
                  <a:pt x="5626359" y="171189"/>
                  <a:pt x="5642080" y="171189"/>
                </a:cubicBezTo>
                <a:close/>
                <a:moveTo>
                  <a:pt x="6657365" y="171026"/>
                </a:moveTo>
                <a:cubicBezTo>
                  <a:pt x="6673176" y="171026"/>
                  <a:pt x="6685994" y="183751"/>
                  <a:pt x="6685994" y="199449"/>
                </a:cubicBezTo>
                <a:cubicBezTo>
                  <a:pt x="6685994" y="215146"/>
                  <a:pt x="6673176" y="227871"/>
                  <a:pt x="6657365" y="227871"/>
                </a:cubicBezTo>
                <a:cubicBezTo>
                  <a:pt x="6641554" y="227871"/>
                  <a:pt x="6628736" y="215146"/>
                  <a:pt x="6628736" y="199449"/>
                </a:cubicBezTo>
                <a:cubicBezTo>
                  <a:pt x="6628736" y="183751"/>
                  <a:pt x="6641554" y="171026"/>
                  <a:pt x="6657365" y="171026"/>
                </a:cubicBezTo>
                <a:close/>
                <a:moveTo>
                  <a:pt x="6572794" y="171026"/>
                </a:moveTo>
                <a:cubicBezTo>
                  <a:pt x="6588606" y="171026"/>
                  <a:pt x="6601423" y="183751"/>
                  <a:pt x="6601423" y="199449"/>
                </a:cubicBezTo>
                <a:cubicBezTo>
                  <a:pt x="6601423" y="215146"/>
                  <a:pt x="6588606" y="227871"/>
                  <a:pt x="6572794" y="227871"/>
                </a:cubicBezTo>
                <a:cubicBezTo>
                  <a:pt x="6556983" y="227871"/>
                  <a:pt x="6544165" y="215146"/>
                  <a:pt x="6544165" y="199449"/>
                </a:cubicBezTo>
                <a:cubicBezTo>
                  <a:pt x="6544165" y="183751"/>
                  <a:pt x="6556983" y="171026"/>
                  <a:pt x="6572794" y="171026"/>
                </a:cubicBezTo>
                <a:close/>
                <a:moveTo>
                  <a:pt x="4288111" y="170862"/>
                </a:moveTo>
                <a:cubicBezTo>
                  <a:pt x="4304020" y="170862"/>
                  <a:pt x="4316909" y="183660"/>
                  <a:pt x="4316909" y="199448"/>
                </a:cubicBezTo>
                <a:cubicBezTo>
                  <a:pt x="4316909" y="215236"/>
                  <a:pt x="4304020" y="228034"/>
                  <a:pt x="4288111" y="228034"/>
                </a:cubicBezTo>
                <a:cubicBezTo>
                  <a:pt x="4272208" y="228034"/>
                  <a:pt x="4259317" y="215236"/>
                  <a:pt x="4259317" y="199448"/>
                </a:cubicBezTo>
                <a:cubicBezTo>
                  <a:pt x="4259317" y="183660"/>
                  <a:pt x="4272208" y="170862"/>
                  <a:pt x="4288111" y="170862"/>
                </a:cubicBezTo>
                <a:close/>
                <a:moveTo>
                  <a:pt x="8857355" y="170372"/>
                </a:moveTo>
                <a:cubicBezTo>
                  <a:pt x="8873530" y="170372"/>
                  <a:pt x="8886642" y="183390"/>
                  <a:pt x="8886642" y="199448"/>
                </a:cubicBezTo>
                <a:cubicBezTo>
                  <a:pt x="8886642" y="215506"/>
                  <a:pt x="8873530" y="228524"/>
                  <a:pt x="8857355" y="228524"/>
                </a:cubicBezTo>
                <a:cubicBezTo>
                  <a:pt x="8841179" y="228524"/>
                  <a:pt x="8828067" y="215506"/>
                  <a:pt x="8828067" y="199448"/>
                </a:cubicBezTo>
                <a:cubicBezTo>
                  <a:pt x="8828067" y="183390"/>
                  <a:pt x="8841179" y="170372"/>
                  <a:pt x="8857355" y="170372"/>
                </a:cubicBezTo>
                <a:close/>
                <a:moveTo>
                  <a:pt x="5557353" y="170372"/>
                </a:moveTo>
                <a:cubicBezTo>
                  <a:pt x="5573526" y="170372"/>
                  <a:pt x="5586636" y="183390"/>
                  <a:pt x="5586636" y="199448"/>
                </a:cubicBezTo>
                <a:cubicBezTo>
                  <a:pt x="5586636" y="215506"/>
                  <a:pt x="5573526" y="228524"/>
                  <a:pt x="5557353" y="228524"/>
                </a:cubicBezTo>
                <a:cubicBezTo>
                  <a:pt x="5541180" y="228524"/>
                  <a:pt x="5528068" y="215506"/>
                  <a:pt x="5528068" y="199448"/>
                </a:cubicBezTo>
                <a:cubicBezTo>
                  <a:pt x="5528068" y="183390"/>
                  <a:pt x="5541180" y="170372"/>
                  <a:pt x="5557353" y="170372"/>
                </a:cubicBezTo>
                <a:close/>
                <a:moveTo>
                  <a:pt x="5472791" y="168902"/>
                </a:moveTo>
                <a:cubicBezTo>
                  <a:pt x="5489782" y="168902"/>
                  <a:pt x="5503555" y="182578"/>
                  <a:pt x="5503555" y="199448"/>
                </a:cubicBezTo>
                <a:cubicBezTo>
                  <a:pt x="5503555" y="216318"/>
                  <a:pt x="5489782" y="229994"/>
                  <a:pt x="5472791" y="229994"/>
                </a:cubicBezTo>
                <a:cubicBezTo>
                  <a:pt x="5455800" y="229994"/>
                  <a:pt x="5442024" y="216318"/>
                  <a:pt x="5442024" y="199448"/>
                </a:cubicBezTo>
                <a:cubicBezTo>
                  <a:pt x="5442024" y="182578"/>
                  <a:pt x="5455800" y="168902"/>
                  <a:pt x="5472791" y="168902"/>
                </a:cubicBezTo>
                <a:close/>
                <a:moveTo>
                  <a:pt x="5388229" y="167759"/>
                </a:moveTo>
                <a:cubicBezTo>
                  <a:pt x="5405856" y="167759"/>
                  <a:pt x="5420145" y="181947"/>
                  <a:pt x="5420145" y="199449"/>
                </a:cubicBezTo>
                <a:cubicBezTo>
                  <a:pt x="5420145" y="216950"/>
                  <a:pt x="5405856" y="231138"/>
                  <a:pt x="5388229" y="231138"/>
                </a:cubicBezTo>
                <a:cubicBezTo>
                  <a:pt x="5370601" y="231138"/>
                  <a:pt x="5356311" y="216950"/>
                  <a:pt x="5356311" y="199449"/>
                </a:cubicBezTo>
                <a:cubicBezTo>
                  <a:pt x="5356311" y="181947"/>
                  <a:pt x="5370601" y="167759"/>
                  <a:pt x="5388229" y="167759"/>
                </a:cubicBezTo>
                <a:close/>
                <a:moveTo>
                  <a:pt x="4372671" y="167269"/>
                </a:moveTo>
                <a:cubicBezTo>
                  <a:pt x="4390589" y="167269"/>
                  <a:pt x="4405109" y="181676"/>
                  <a:pt x="4405109" y="199449"/>
                </a:cubicBezTo>
                <a:cubicBezTo>
                  <a:pt x="4405109" y="217221"/>
                  <a:pt x="4390589" y="231628"/>
                  <a:pt x="4372671" y="231628"/>
                </a:cubicBezTo>
                <a:cubicBezTo>
                  <a:pt x="4354787" y="231628"/>
                  <a:pt x="4340282" y="217221"/>
                  <a:pt x="4340282" y="199449"/>
                </a:cubicBezTo>
                <a:cubicBezTo>
                  <a:pt x="4340282" y="181676"/>
                  <a:pt x="4354787" y="167269"/>
                  <a:pt x="4372671" y="167269"/>
                </a:cubicBezTo>
                <a:close/>
                <a:moveTo>
                  <a:pt x="5303490" y="166615"/>
                </a:moveTo>
                <a:cubicBezTo>
                  <a:pt x="5321756" y="166615"/>
                  <a:pt x="5336567" y="181315"/>
                  <a:pt x="5336567" y="199448"/>
                </a:cubicBezTo>
                <a:cubicBezTo>
                  <a:pt x="5336567" y="217581"/>
                  <a:pt x="5321756" y="232281"/>
                  <a:pt x="5303490" y="232281"/>
                </a:cubicBezTo>
                <a:cubicBezTo>
                  <a:pt x="5285209" y="232281"/>
                  <a:pt x="5270400" y="217581"/>
                  <a:pt x="5270400" y="199448"/>
                </a:cubicBezTo>
                <a:cubicBezTo>
                  <a:pt x="5270400" y="181315"/>
                  <a:pt x="5285209" y="166615"/>
                  <a:pt x="5303490" y="166615"/>
                </a:cubicBezTo>
                <a:close/>
                <a:moveTo>
                  <a:pt x="4457421" y="166125"/>
                </a:moveTo>
                <a:cubicBezTo>
                  <a:pt x="4475958" y="166125"/>
                  <a:pt x="4490993" y="181044"/>
                  <a:pt x="4490993" y="199448"/>
                </a:cubicBezTo>
                <a:cubicBezTo>
                  <a:pt x="4490993" y="217852"/>
                  <a:pt x="4475958" y="232771"/>
                  <a:pt x="4457421" y="232771"/>
                </a:cubicBezTo>
                <a:cubicBezTo>
                  <a:pt x="4438911" y="232771"/>
                  <a:pt x="4423868" y="217852"/>
                  <a:pt x="4423868" y="199448"/>
                </a:cubicBezTo>
                <a:cubicBezTo>
                  <a:pt x="4423868" y="181044"/>
                  <a:pt x="4438911" y="166125"/>
                  <a:pt x="4457421" y="166125"/>
                </a:cubicBezTo>
                <a:close/>
                <a:moveTo>
                  <a:pt x="5218898" y="164982"/>
                </a:moveTo>
                <a:cubicBezTo>
                  <a:pt x="5238056" y="164982"/>
                  <a:pt x="5253608" y="180413"/>
                  <a:pt x="5253608" y="199449"/>
                </a:cubicBezTo>
                <a:cubicBezTo>
                  <a:pt x="5253608" y="218484"/>
                  <a:pt x="5238056" y="233915"/>
                  <a:pt x="5218898" y="233915"/>
                </a:cubicBezTo>
                <a:cubicBezTo>
                  <a:pt x="5199742" y="233915"/>
                  <a:pt x="5184214" y="218484"/>
                  <a:pt x="5184214" y="199449"/>
                </a:cubicBezTo>
                <a:cubicBezTo>
                  <a:pt x="5184214" y="180413"/>
                  <a:pt x="5199742" y="164982"/>
                  <a:pt x="5218898" y="164982"/>
                </a:cubicBezTo>
                <a:close/>
                <a:moveTo>
                  <a:pt x="4542000" y="164982"/>
                </a:moveTo>
                <a:cubicBezTo>
                  <a:pt x="4561178" y="164982"/>
                  <a:pt x="4576720" y="180413"/>
                  <a:pt x="4576720" y="199449"/>
                </a:cubicBezTo>
                <a:cubicBezTo>
                  <a:pt x="4576720" y="218484"/>
                  <a:pt x="4561178" y="233915"/>
                  <a:pt x="4542000" y="233915"/>
                </a:cubicBezTo>
                <a:cubicBezTo>
                  <a:pt x="4522829" y="233915"/>
                  <a:pt x="4507283" y="218484"/>
                  <a:pt x="4507283" y="199449"/>
                </a:cubicBezTo>
                <a:cubicBezTo>
                  <a:pt x="4507283" y="180413"/>
                  <a:pt x="4522829" y="164982"/>
                  <a:pt x="4542000" y="164982"/>
                </a:cubicBezTo>
                <a:close/>
                <a:moveTo>
                  <a:pt x="4626573" y="164002"/>
                </a:moveTo>
                <a:cubicBezTo>
                  <a:pt x="4646291" y="164002"/>
                  <a:pt x="4662276" y="179872"/>
                  <a:pt x="4662276" y="199449"/>
                </a:cubicBezTo>
                <a:cubicBezTo>
                  <a:pt x="4662276" y="219025"/>
                  <a:pt x="4646291" y="234895"/>
                  <a:pt x="4626573" y="234895"/>
                </a:cubicBezTo>
                <a:cubicBezTo>
                  <a:pt x="4606858" y="234895"/>
                  <a:pt x="4590871" y="219025"/>
                  <a:pt x="4590871" y="199449"/>
                </a:cubicBezTo>
                <a:cubicBezTo>
                  <a:pt x="4590871" y="179872"/>
                  <a:pt x="4606858" y="164002"/>
                  <a:pt x="4626573" y="164002"/>
                </a:cubicBezTo>
                <a:close/>
                <a:moveTo>
                  <a:pt x="5134368" y="162858"/>
                </a:moveTo>
                <a:cubicBezTo>
                  <a:pt x="5154728" y="162858"/>
                  <a:pt x="5171222" y="179240"/>
                  <a:pt x="5171222" y="199448"/>
                </a:cubicBezTo>
                <a:cubicBezTo>
                  <a:pt x="5171222" y="219656"/>
                  <a:pt x="5154728" y="236038"/>
                  <a:pt x="5134368" y="236038"/>
                </a:cubicBezTo>
                <a:cubicBezTo>
                  <a:pt x="5114005" y="236038"/>
                  <a:pt x="5097496" y="219656"/>
                  <a:pt x="5097496" y="199448"/>
                </a:cubicBezTo>
                <a:cubicBezTo>
                  <a:pt x="5097496" y="179240"/>
                  <a:pt x="5114005" y="162858"/>
                  <a:pt x="5134368" y="162858"/>
                </a:cubicBezTo>
                <a:close/>
                <a:moveTo>
                  <a:pt x="4711148" y="162858"/>
                </a:moveTo>
                <a:cubicBezTo>
                  <a:pt x="4731500" y="162858"/>
                  <a:pt x="4748000" y="179240"/>
                  <a:pt x="4748000" y="199448"/>
                </a:cubicBezTo>
                <a:cubicBezTo>
                  <a:pt x="4748000" y="219656"/>
                  <a:pt x="4731500" y="236038"/>
                  <a:pt x="4711148" y="236038"/>
                </a:cubicBezTo>
                <a:cubicBezTo>
                  <a:pt x="4690791" y="236038"/>
                  <a:pt x="4674292" y="219656"/>
                  <a:pt x="4674292" y="199448"/>
                </a:cubicBezTo>
                <a:cubicBezTo>
                  <a:pt x="4674292" y="179240"/>
                  <a:pt x="4690791" y="162858"/>
                  <a:pt x="4711148" y="162858"/>
                </a:cubicBezTo>
                <a:close/>
                <a:moveTo>
                  <a:pt x="4795883" y="161878"/>
                </a:moveTo>
                <a:cubicBezTo>
                  <a:pt x="4816781" y="161878"/>
                  <a:pt x="4833722" y="178699"/>
                  <a:pt x="4833722" y="199448"/>
                </a:cubicBezTo>
                <a:cubicBezTo>
                  <a:pt x="4833722" y="220198"/>
                  <a:pt x="4816781" y="237018"/>
                  <a:pt x="4795883" y="237018"/>
                </a:cubicBezTo>
                <a:cubicBezTo>
                  <a:pt x="4774959" y="237018"/>
                  <a:pt x="4758028" y="220198"/>
                  <a:pt x="4758028" y="199448"/>
                </a:cubicBezTo>
                <a:cubicBezTo>
                  <a:pt x="4758028" y="178699"/>
                  <a:pt x="4774961" y="161878"/>
                  <a:pt x="4795883" y="161878"/>
                </a:cubicBezTo>
                <a:close/>
                <a:moveTo>
                  <a:pt x="5049759" y="161225"/>
                </a:moveTo>
                <a:cubicBezTo>
                  <a:pt x="5071034" y="161225"/>
                  <a:pt x="5088275" y="178338"/>
                  <a:pt x="5088275" y="199449"/>
                </a:cubicBezTo>
                <a:cubicBezTo>
                  <a:pt x="5088275" y="220559"/>
                  <a:pt x="5071028" y="237672"/>
                  <a:pt x="5049759" y="237672"/>
                </a:cubicBezTo>
                <a:cubicBezTo>
                  <a:pt x="5028484" y="237672"/>
                  <a:pt x="5011239" y="220559"/>
                  <a:pt x="5011239" y="199449"/>
                </a:cubicBezTo>
                <a:cubicBezTo>
                  <a:pt x="5011239" y="178338"/>
                  <a:pt x="5028484" y="161225"/>
                  <a:pt x="5049759" y="161225"/>
                </a:cubicBezTo>
                <a:close/>
                <a:moveTo>
                  <a:pt x="4964983" y="161061"/>
                </a:moveTo>
                <a:cubicBezTo>
                  <a:pt x="4986348" y="161061"/>
                  <a:pt x="5003668" y="178247"/>
                  <a:pt x="5003668" y="199448"/>
                </a:cubicBezTo>
                <a:cubicBezTo>
                  <a:pt x="5003668" y="220648"/>
                  <a:pt x="4986348" y="237835"/>
                  <a:pt x="4964983" y="237835"/>
                </a:cubicBezTo>
                <a:cubicBezTo>
                  <a:pt x="4943619" y="237835"/>
                  <a:pt x="4926303" y="220648"/>
                  <a:pt x="4926303" y="199448"/>
                </a:cubicBezTo>
                <a:cubicBezTo>
                  <a:pt x="4926303" y="178247"/>
                  <a:pt x="4943619" y="161061"/>
                  <a:pt x="4964983" y="161061"/>
                </a:cubicBezTo>
                <a:close/>
                <a:moveTo>
                  <a:pt x="4880426" y="161061"/>
                </a:moveTo>
                <a:cubicBezTo>
                  <a:pt x="4901770" y="161061"/>
                  <a:pt x="4919086" y="178247"/>
                  <a:pt x="4919086" y="199448"/>
                </a:cubicBezTo>
                <a:cubicBezTo>
                  <a:pt x="4919086" y="220648"/>
                  <a:pt x="4901770" y="237835"/>
                  <a:pt x="4880426" y="237835"/>
                </a:cubicBezTo>
                <a:cubicBezTo>
                  <a:pt x="4859084" y="237835"/>
                  <a:pt x="4841781" y="220648"/>
                  <a:pt x="4841781" y="199448"/>
                </a:cubicBezTo>
                <a:cubicBezTo>
                  <a:pt x="4841781" y="178247"/>
                  <a:pt x="4859084" y="161061"/>
                  <a:pt x="4880426" y="161061"/>
                </a:cubicBezTo>
                <a:close/>
                <a:moveTo>
                  <a:pt x="12242157" y="115324"/>
                </a:moveTo>
                <a:cubicBezTo>
                  <a:pt x="12242248" y="115324"/>
                  <a:pt x="12242322" y="115397"/>
                  <a:pt x="12242322" y="115487"/>
                </a:cubicBezTo>
                <a:cubicBezTo>
                  <a:pt x="12242322" y="115578"/>
                  <a:pt x="12242249" y="115651"/>
                  <a:pt x="12242157" y="115651"/>
                </a:cubicBezTo>
                <a:cubicBezTo>
                  <a:pt x="12242067" y="115651"/>
                  <a:pt x="12241993" y="115578"/>
                  <a:pt x="12241993" y="115487"/>
                </a:cubicBezTo>
                <a:cubicBezTo>
                  <a:pt x="12241993" y="115397"/>
                  <a:pt x="12242066" y="115324"/>
                  <a:pt x="12242157" y="115324"/>
                </a:cubicBezTo>
                <a:close/>
                <a:moveTo>
                  <a:pt x="12157586" y="115324"/>
                </a:moveTo>
                <a:cubicBezTo>
                  <a:pt x="12157677" y="115324"/>
                  <a:pt x="12157751" y="115397"/>
                  <a:pt x="12157751" y="115487"/>
                </a:cubicBezTo>
                <a:cubicBezTo>
                  <a:pt x="12157751" y="115578"/>
                  <a:pt x="12157678" y="115651"/>
                  <a:pt x="12157586" y="115651"/>
                </a:cubicBezTo>
                <a:cubicBezTo>
                  <a:pt x="12157496" y="115651"/>
                  <a:pt x="12157422" y="115578"/>
                  <a:pt x="12157422" y="115487"/>
                </a:cubicBezTo>
                <a:cubicBezTo>
                  <a:pt x="12157422" y="115397"/>
                  <a:pt x="12157495" y="115324"/>
                  <a:pt x="12157586" y="115324"/>
                </a:cubicBezTo>
                <a:close/>
                <a:moveTo>
                  <a:pt x="12072851" y="114997"/>
                </a:moveTo>
                <a:cubicBezTo>
                  <a:pt x="12073123" y="114997"/>
                  <a:pt x="12073345" y="115216"/>
                  <a:pt x="12073345" y="115487"/>
                </a:cubicBezTo>
                <a:cubicBezTo>
                  <a:pt x="12073345" y="115758"/>
                  <a:pt x="12073124" y="115977"/>
                  <a:pt x="12072851" y="115977"/>
                </a:cubicBezTo>
                <a:cubicBezTo>
                  <a:pt x="12072579" y="115977"/>
                  <a:pt x="12072357" y="115758"/>
                  <a:pt x="12072357" y="115487"/>
                </a:cubicBezTo>
                <a:cubicBezTo>
                  <a:pt x="12072357" y="115216"/>
                  <a:pt x="12072578" y="114997"/>
                  <a:pt x="12072851" y="114997"/>
                </a:cubicBezTo>
                <a:close/>
                <a:moveTo>
                  <a:pt x="11988281" y="114344"/>
                </a:moveTo>
                <a:cubicBezTo>
                  <a:pt x="11988916" y="114344"/>
                  <a:pt x="11989433" y="114856"/>
                  <a:pt x="11989433" y="115487"/>
                </a:cubicBezTo>
                <a:cubicBezTo>
                  <a:pt x="11989433" y="116119"/>
                  <a:pt x="11988917" y="116631"/>
                  <a:pt x="11988281" y="116631"/>
                </a:cubicBezTo>
                <a:cubicBezTo>
                  <a:pt x="11987645" y="116631"/>
                  <a:pt x="11987129" y="116119"/>
                  <a:pt x="11987129" y="115487"/>
                </a:cubicBezTo>
                <a:cubicBezTo>
                  <a:pt x="11987129" y="114856"/>
                  <a:pt x="11987644" y="114344"/>
                  <a:pt x="11988281" y="114344"/>
                </a:cubicBezTo>
                <a:close/>
                <a:moveTo>
                  <a:pt x="11903711" y="113854"/>
                </a:moveTo>
                <a:cubicBezTo>
                  <a:pt x="11904620" y="113854"/>
                  <a:pt x="11905356" y="114585"/>
                  <a:pt x="11905356" y="115487"/>
                </a:cubicBezTo>
                <a:cubicBezTo>
                  <a:pt x="11905356" y="116390"/>
                  <a:pt x="11904619" y="117121"/>
                  <a:pt x="11903711" y="117121"/>
                </a:cubicBezTo>
                <a:cubicBezTo>
                  <a:pt x="11902802" y="117121"/>
                  <a:pt x="11902066" y="116390"/>
                  <a:pt x="11902066" y="115487"/>
                </a:cubicBezTo>
                <a:cubicBezTo>
                  <a:pt x="11902066" y="114585"/>
                  <a:pt x="11902803" y="113854"/>
                  <a:pt x="11903711" y="113854"/>
                </a:cubicBezTo>
                <a:close/>
                <a:moveTo>
                  <a:pt x="11818974" y="113200"/>
                </a:moveTo>
                <a:cubicBezTo>
                  <a:pt x="11820246" y="113200"/>
                  <a:pt x="11821278" y="114224"/>
                  <a:pt x="11821278" y="115487"/>
                </a:cubicBezTo>
                <a:cubicBezTo>
                  <a:pt x="11821278" y="116750"/>
                  <a:pt x="11820246" y="117774"/>
                  <a:pt x="11818974" y="117774"/>
                </a:cubicBezTo>
                <a:cubicBezTo>
                  <a:pt x="11817702" y="117774"/>
                  <a:pt x="11816670" y="116750"/>
                  <a:pt x="11816670" y="115487"/>
                </a:cubicBezTo>
                <a:cubicBezTo>
                  <a:pt x="11816670" y="114224"/>
                  <a:pt x="11817702" y="113200"/>
                  <a:pt x="11818974" y="113200"/>
                </a:cubicBezTo>
                <a:close/>
                <a:moveTo>
                  <a:pt x="11734404" y="112710"/>
                </a:moveTo>
                <a:cubicBezTo>
                  <a:pt x="11735949" y="112710"/>
                  <a:pt x="11737201" y="113953"/>
                  <a:pt x="11737201" y="115487"/>
                </a:cubicBezTo>
                <a:cubicBezTo>
                  <a:pt x="11737201" y="117021"/>
                  <a:pt x="11735949" y="118264"/>
                  <a:pt x="11734404" y="118264"/>
                </a:cubicBezTo>
                <a:cubicBezTo>
                  <a:pt x="11732860" y="118264"/>
                  <a:pt x="11731607" y="117021"/>
                  <a:pt x="11731607" y="115487"/>
                </a:cubicBezTo>
                <a:cubicBezTo>
                  <a:pt x="11731607" y="113953"/>
                  <a:pt x="11732860" y="112710"/>
                  <a:pt x="11734404" y="112710"/>
                </a:cubicBezTo>
                <a:close/>
                <a:moveTo>
                  <a:pt x="9788292" y="112710"/>
                </a:moveTo>
                <a:cubicBezTo>
                  <a:pt x="9789836" y="112710"/>
                  <a:pt x="9791089" y="113953"/>
                  <a:pt x="9791089" y="115487"/>
                </a:cubicBezTo>
                <a:cubicBezTo>
                  <a:pt x="9791089" y="117021"/>
                  <a:pt x="9789836" y="118264"/>
                  <a:pt x="9788292" y="118264"/>
                </a:cubicBezTo>
                <a:cubicBezTo>
                  <a:pt x="9786747" y="118264"/>
                  <a:pt x="9785495" y="117021"/>
                  <a:pt x="9785495" y="115487"/>
                </a:cubicBezTo>
                <a:cubicBezTo>
                  <a:pt x="9785495" y="113953"/>
                  <a:pt x="9786747" y="112710"/>
                  <a:pt x="9788292" y="112710"/>
                </a:cubicBezTo>
                <a:close/>
                <a:moveTo>
                  <a:pt x="9872861" y="112057"/>
                </a:moveTo>
                <a:cubicBezTo>
                  <a:pt x="9874769" y="112057"/>
                  <a:pt x="9876317" y="113593"/>
                  <a:pt x="9876317" y="115487"/>
                </a:cubicBezTo>
                <a:cubicBezTo>
                  <a:pt x="9876317" y="117382"/>
                  <a:pt x="9874770" y="118918"/>
                  <a:pt x="9872861" y="118918"/>
                </a:cubicBezTo>
                <a:cubicBezTo>
                  <a:pt x="9870953" y="118918"/>
                  <a:pt x="9869406" y="117382"/>
                  <a:pt x="9869406" y="115487"/>
                </a:cubicBezTo>
                <a:cubicBezTo>
                  <a:pt x="9869406" y="113593"/>
                  <a:pt x="9870952" y="112057"/>
                  <a:pt x="9872861" y="112057"/>
                </a:cubicBezTo>
                <a:close/>
                <a:moveTo>
                  <a:pt x="8265031" y="111567"/>
                </a:moveTo>
                <a:cubicBezTo>
                  <a:pt x="8267212" y="111567"/>
                  <a:pt x="8268980" y="113322"/>
                  <a:pt x="8268980" y="115487"/>
                </a:cubicBezTo>
                <a:cubicBezTo>
                  <a:pt x="8268980" y="117653"/>
                  <a:pt x="8267212" y="119408"/>
                  <a:pt x="8265031" y="119408"/>
                </a:cubicBezTo>
                <a:cubicBezTo>
                  <a:pt x="8262851" y="119408"/>
                  <a:pt x="8261083" y="117653"/>
                  <a:pt x="8261083" y="115487"/>
                </a:cubicBezTo>
                <a:cubicBezTo>
                  <a:pt x="8261083" y="113322"/>
                  <a:pt x="8262851" y="111567"/>
                  <a:pt x="8265031" y="111567"/>
                </a:cubicBezTo>
                <a:close/>
                <a:moveTo>
                  <a:pt x="11649834" y="111240"/>
                </a:moveTo>
                <a:cubicBezTo>
                  <a:pt x="11652197" y="111240"/>
                  <a:pt x="11654112" y="113141"/>
                  <a:pt x="11654112" y="115487"/>
                </a:cubicBezTo>
                <a:cubicBezTo>
                  <a:pt x="11654112" y="117833"/>
                  <a:pt x="11652197" y="119734"/>
                  <a:pt x="11649834" y="119734"/>
                </a:cubicBezTo>
                <a:cubicBezTo>
                  <a:pt x="11647471" y="119734"/>
                  <a:pt x="11645556" y="117833"/>
                  <a:pt x="11645556" y="115487"/>
                </a:cubicBezTo>
                <a:cubicBezTo>
                  <a:pt x="11645556" y="113141"/>
                  <a:pt x="11647471" y="111240"/>
                  <a:pt x="11649834" y="111240"/>
                </a:cubicBezTo>
                <a:close/>
                <a:moveTo>
                  <a:pt x="9957433" y="110750"/>
                </a:moveTo>
                <a:cubicBezTo>
                  <a:pt x="9960068" y="110750"/>
                  <a:pt x="9962204" y="112871"/>
                  <a:pt x="9962204" y="115487"/>
                </a:cubicBezTo>
                <a:cubicBezTo>
                  <a:pt x="9962204" y="118103"/>
                  <a:pt x="9960068" y="120224"/>
                  <a:pt x="9957433" y="120224"/>
                </a:cubicBezTo>
                <a:cubicBezTo>
                  <a:pt x="9954798" y="120224"/>
                  <a:pt x="9952662" y="118103"/>
                  <a:pt x="9952662" y="115487"/>
                </a:cubicBezTo>
                <a:cubicBezTo>
                  <a:pt x="9952662" y="112871"/>
                  <a:pt x="9954798" y="110750"/>
                  <a:pt x="9957433" y="110750"/>
                </a:cubicBezTo>
                <a:close/>
                <a:moveTo>
                  <a:pt x="9703556" y="110750"/>
                </a:moveTo>
                <a:cubicBezTo>
                  <a:pt x="9706191" y="110750"/>
                  <a:pt x="9708327" y="112871"/>
                  <a:pt x="9708327" y="115487"/>
                </a:cubicBezTo>
                <a:cubicBezTo>
                  <a:pt x="9708327" y="118103"/>
                  <a:pt x="9706191" y="120224"/>
                  <a:pt x="9703556" y="120224"/>
                </a:cubicBezTo>
                <a:cubicBezTo>
                  <a:pt x="9700921" y="120224"/>
                  <a:pt x="9698785" y="118103"/>
                  <a:pt x="9698785" y="115487"/>
                </a:cubicBezTo>
                <a:cubicBezTo>
                  <a:pt x="9698785" y="112871"/>
                  <a:pt x="9700921" y="110750"/>
                  <a:pt x="9703556" y="110750"/>
                </a:cubicBezTo>
                <a:close/>
                <a:moveTo>
                  <a:pt x="8349766" y="110587"/>
                </a:moveTo>
                <a:cubicBezTo>
                  <a:pt x="8352492" y="110587"/>
                  <a:pt x="8354702" y="112781"/>
                  <a:pt x="8354702" y="115487"/>
                </a:cubicBezTo>
                <a:cubicBezTo>
                  <a:pt x="8354702" y="118194"/>
                  <a:pt x="8352492" y="120388"/>
                  <a:pt x="8349766" y="120388"/>
                </a:cubicBezTo>
                <a:cubicBezTo>
                  <a:pt x="8347040" y="120388"/>
                  <a:pt x="8344831" y="118194"/>
                  <a:pt x="8344831" y="115487"/>
                </a:cubicBezTo>
                <a:cubicBezTo>
                  <a:pt x="8344831" y="112781"/>
                  <a:pt x="8347040" y="110587"/>
                  <a:pt x="8349766" y="110587"/>
                </a:cubicBezTo>
                <a:close/>
                <a:moveTo>
                  <a:pt x="11226651" y="109933"/>
                </a:moveTo>
                <a:cubicBezTo>
                  <a:pt x="11229741" y="109933"/>
                  <a:pt x="11232245" y="112420"/>
                  <a:pt x="11232245" y="115487"/>
                </a:cubicBezTo>
                <a:cubicBezTo>
                  <a:pt x="11232245" y="118554"/>
                  <a:pt x="11229741" y="121041"/>
                  <a:pt x="11226651" y="121041"/>
                </a:cubicBezTo>
                <a:cubicBezTo>
                  <a:pt x="11223561" y="121041"/>
                  <a:pt x="11221056" y="118554"/>
                  <a:pt x="11221056" y="115487"/>
                </a:cubicBezTo>
                <a:cubicBezTo>
                  <a:pt x="11221056" y="112420"/>
                  <a:pt x="11223561" y="109933"/>
                  <a:pt x="11226651" y="109933"/>
                </a:cubicBezTo>
                <a:close/>
                <a:moveTo>
                  <a:pt x="10042004" y="109607"/>
                </a:moveTo>
                <a:cubicBezTo>
                  <a:pt x="10045275" y="109607"/>
                  <a:pt x="10047927" y="112240"/>
                  <a:pt x="10047927" y="115488"/>
                </a:cubicBezTo>
                <a:cubicBezTo>
                  <a:pt x="10047927" y="118735"/>
                  <a:pt x="10045274" y="121368"/>
                  <a:pt x="10042004" y="121368"/>
                </a:cubicBezTo>
                <a:cubicBezTo>
                  <a:pt x="10038732" y="121368"/>
                  <a:pt x="10036081" y="118735"/>
                  <a:pt x="10036081" y="115488"/>
                </a:cubicBezTo>
                <a:cubicBezTo>
                  <a:pt x="10036081" y="112240"/>
                  <a:pt x="10038733" y="109607"/>
                  <a:pt x="10042004" y="109607"/>
                </a:cubicBezTo>
                <a:close/>
                <a:moveTo>
                  <a:pt x="8180461" y="109443"/>
                </a:moveTo>
                <a:cubicBezTo>
                  <a:pt x="8183823" y="109443"/>
                  <a:pt x="8186549" y="112149"/>
                  <a:pt x="8186549" y="115487"/>
                </a:cubicBezTo>
                <a:cubicBezTo>
                  <a:pt x="8186549" y="118825"/>
                  <a:pt x="8183823" y="121531"/>
                  <a:pt x="8180461" y="121531"/>
                </a:cubicBezTo>
                <a:cubicBezTo>
                  <a:pt x="8177099" y="121531"/>
                  <a:pt x="8174373" y="118825"/>
                  <a:pt x="8174373" y="115487"/>
                </a:cubicBezTo>
                <a:cubicBezTo>
                  <a:pt x="8174373" y="112149"/>
                  <a:pt x="8177099" y="109443"/>
                  <a:pt x="8180461" y="109443"/>
                </a:cubicBezTo>
                <a:close/>
                <a:moveTo>
                  <a:pt x="11565263" y="109116"/>
                </a:moveTo>
                <a:cubicBezTo>
                  <a:pt x="11568806" y="109116"/>
                  <a:pt x="11571680" y="111968"/>
                  <a:pt x="11571680" y="115487"/>
                </a:cubicBezTo>
                <a:cubicBezTo>
                  <a:pt x="11571680" y="119005"/>
                  <a:pt x="11568806" y="121857"/>
                  <a:pt x="11565263" y="121857"/>
                </a:cubicBezTo>
                <a:cubicBezTo>
                  <a:pt x="11561719" y="121857"/>
                  <a:pt x="11558845" y="119005"/>
                  <a:pt x="11558845" y="115487"/>
                </a:cubicBezTo>
                <a:cubicBezTo>
                  <a:pt x="11558845" y="111968"/>
                  <a:pt x="11561719" y="109116"/>
                  <a:pt x="11565263" y="109116"/>
                </a:cubicBezTo>
                <a:close/>
                <a:moveTo>
                  <a:pt x="11311387" y="108790"/>
                </a:moveTo>
                <a:cubicBezTo>
                  <a:pt x="11315112" y="108790"/>
                  <a:pt x="11318132" y="111788"/>
                  <a:pt x="11318132" y="115487"/>
                </a:cubicBezTo>
                <a:cubicBezTo>
                  <a:pt x="11318132" y="119186"/>
                  <a:pt x="11315111" y="122185"/>
                  <a:pt x="11311387" y="122185"/>
                </a:cubicBezTo>
                <a:cubicBezTo>
                  <a:pt x="11307661" y="122185"/>
                  <a:pt x="11304641" y="119186"/>
                  <a:pt x="11304641" y="115487"/>
                </a:cubicBezTo>
                <a:cubicBezTo>
                  <a:pt x="11304641" y="111788"/>
                  <a:pt x="11307662" y="108790"/>
                  <a:pt x="11311387" y="108790"/>
                </a:cubicBezTo>
                <a:close/>
                <a:moveTo>
                  <a:pt x="11142080" y="108790"/>
                </a:moveTo>
                <a:cubicBezTo>
                  <a:pt x="11145806" y="108790"/>
                  <a:pt x="11148826" y="111788"/>
                  <a:pt x="11148826" y="115487"/>
                </a:cubicBezTo>
                <a:cubicBezTo>
                  <a:pt x="11148826" y="119186"/>
                  <a:pt x="11145805" y="122185"/>
                  <a:pt x="11142080" y="122185"/>
                </a:cubicBezTo>
                <a:cubicBezTo>
                  <a:pt x="11138354" y="122185"/>
                  <a:pt x="11135335" y="119186"/>
                  <a:pt x="11135335" y="115487"/>
                </a:cubicBezTo>
                <a:cubicBezTo>
                  <a:pt x="11135335" y="111788"/>
                  <a:pt x="11138355" y="108790"/>
                  <a:pt x="11142080" y="108790"/>
                </a:cubicBezTo>
                <a:close/>
                <a:moveTo>
                  <a:pt x="11480527" y="107973"/>
                </a:moveTo>
                <a:cubicBezTo>
                  <a:pt x="11484707" y="107973"/>
                  <a:pt x="11488096" y="111337"/>
                  <a:pt x="11488096" y="115487"/>
                </a:cubicBezTo>
                <a:cubicBezTo>
                  <a:pt x="11488096" y="119637"/>
                  <a:pt x="11484708" y="123001"/>
                  <a:pt x="11480527" y="123001"/>
                </a:cubicBezTo>
                <a:cubicBezTo>
                  <a:pt x="11476347" y="123001"/>
                  <a:pt x="11472958" y="119637"/>
                  <a:pt x="11472958" y="115487"/>
                </a:cubicBezTo>
                <a:cubicBezTo>
                  <a:pt x="11472958" y="111337"/>
                  <a:pt x="11476346" y="107973"/>
                  <a:pt x="11480527" y="107973"/>
                </a:cubicBezTo>
                <a:close/>
                <a:moveTo>
                  <a:pt x="10126738" y="107973"/>
                </a:moveTo>
                <a:cubicBezTo>
                  <a:pt x="10130918" y="107973"/>
                  <a:pt x="10134307" y="111337"/>
                  <a:pt x="10134307" y="115487"/>
                </a:cubicBezTo>
                <a:cubicBezTo>
                  <a:pt x="10134307" y="119637"/>
                  <a:pt x="10130919" y="123001"/>
                  <a:pt x="10126738" y="123001"/>
                </a:cubicBezTo>
                <a:cubicBezTo>
                  <a:pt x="10122559" y="123001"/>
                  <a:pt x="10119169" y="119637"/>
                  <a:pt x="10119169" y="115487"/>
                </a:cubicBezTo>
                <a:cubicBezTo>
                  <a:pt x="10119169" y="111337"/>
                  <a:pt x="10122558" y="107973"/>
                  <a:pt x="10126738" y="107973"/>
                </a:cubicBezTo>
                <a:close/>
                <a:moveTo>
                  <a:pt x="11395957" y="107810"/>
                </a:moveTo>
                <a:cubicBezTo>
                  <a:pt x="11400228" y="107810"/>
                  <a:pt x="11403690" y="111247"/>
                  <a:pt x="11403690" y="115487"/>
                </a:cubicBezTo>
                <a:cubicBezTo>
                  <a:pt x="11403690" y="119727"/>
                  <a:pt x="11400227" y="123165"/>
                  <a:pt x="11395957" y="123165"/>
                </a:cubicBezTo>
                <a:cubicBezTo>
                  <a:pt x="11391686" y="123165"/>
                  <a:pt x="11388225" y="119727"/>
                  <a:pt x="11388225" y="115487"/>
                </a:cubicBezTo>
                <a:cubicBezTo>
                  <a:pt x="11388225" y="111247"/>
                  <a:pt x="11391687" y="107810"/>
                  <a:pt x="11395957" y="107810"/>
                </a:cubicBezTo>
                <a:close/>
                <a:moveTo>
                  <a:pt x="9618985" y="107810"/>
                </a:moveTo>
                <a:cubicBezTo>
                  <a:pt x="9623256" y="107810"/>
                  <a:pt x="9626718" y="111247"/>
                  <a:pt x="9626718" y="115487"/>
                </a:cubicBezTo>
                <a:cubicBezTo>
                  <a:pt x="9626718" y="119727"/>
                  <a:pt x="9623255" y="123165"/>
                  <a:pt x="9618985" y="123165"/>
                </a:cubicBezTo>
                <a:cubicBezTo>
                  <a:pt x="9614714" y="123165"/>
                  <a:pt x="9611253" y="119727"/>
                  <a:pt x="9611253" y="115487"/>
                </a:cubicBezTo>
                <a:cubicBezTo>
                  <a:pt x="9611253" y="111247"/>
                  <a:pt x="9614715" y="107810"/>
                  <a:pt x="9618985" y="107810"/>
                </a:cubicBezTo>
                <a:close/>
                <a:moveTo>
                  <a:pt x="8095890" y="107320"/>
                </a:moveTo>
                <a:cubicBezTo>
                  <a:pt x="8100433" y="107320"/>
                  <a:pt x="8104116" y="110977"/>
                  <a:pt x="8104116" y="115487"/>
                </a:cubicBezTo>
                <a:cubicBezTo>
                  <a:pt x="8104116" y="119998"/>
                  <a:pt x="8100433" y="123655"/>
                  <a:pt x="8095890" y="123655"/>
                </a:cubicBezTo>
                <a:cubicBezTo>
                  <a:pt x="8091346" y="123655"/>
                  <a:pt x="8087663" y="119998"/>
                  <a:pt x="8087663" y="115487"/>
                </a:cubicBezTo>
                <a:cubicBezTo>
                  <a:pt x="8087663" y="110977"/>
                  <a:pt x="8091346" y="107320"/>
                  <a:pt x="8095890" y="107320"/>
                </a:cubicBezTo>
                <a:close/>
                <a:moveTo>
                  <a:pt x="11057509" y="106830"/>
                </a:moveTo>
                <a:cubicBezTo>
                  <a:pt x="11062326" y="106830"/>
                  <a:pt x="11066230" y="110706"/>
                  <a:pt x="11066230" y="115487"/>
                </a:cubicBezTo>
                <a:cubicBezTo>
                  <a:pt x="11066230" y="120269"/>
                  <a:pt x="11062326" y="124145"/>
                  <a:pt x="11057509" y="124145"/>
                </a:cubicBezTo>
                <a:cubicBezTo>
                  <a:pt x="11052693" y="124145"/>
                  <a:pt x="11048788" y="120269"/>
                  <a:pt x="11048788" y="115487"/>
                </a:cubicBezTo>
                <a:cubicBezTo>
                  <a:pt x="11048788" y="110706"/>
                  <a:pt x="11052693" y="106830"/>
                  <a:pt x="11057509" y="106830"/>
                </a:cubicBezTo>
                <a:close/>
                <a:moveTo>
                  <a:pt x="5980492" y="106830"/>
                </a:moveTo>
                <a:cubicBezTo>
                  <a:pt x="5985308" y="106830"/>
                  <a:pt x="5989212" y="110706"/>
                  <a:pt x="5989212" y="115487"/>
                </a:cubicBezTo>
                <a:cubicBezTo>
                  <a:pt x="5989212" y="120269"/>
                  <a:pt x="5985308" y="124145"/>
                  <a:pt x="5980492" y="124145"/>
                </a:cubicBezTo>
                <a:cubicBezTo>
                  <a:pt x="5975676" y="124145"/>
                  <a:pt x="5971774" y="120269"/>
                  <a:pt x="5971774" y="115487"/>
                </a:cubicBezTo>
                <a:cubicBezTo>
                  <a:pt x="5971774" y="110706"/>
                  <a:pt x="5975676" y="106830"/>
                  <a:pt x="5980492" y="106830"/>
                </a:cubicBezTo>
                <a:close/>
                <a:moveTo>
                  <a:pt x="10211309" y="106176"/>
                </a:moveTo>
                <a:cubicBezTo>
                  <a:pt x="10216488" y="106176"/>
                  <a:pt x="10220687" y="110345"/>
                  <a:pt x="10220687" y="115487"/>
                </a:cubicBezTo>
                <a:cubicBezTo>
                  <a:pt x="10220687" y="120629"/>
                  <a:pt x="10216488" y="124798"/>
                  <a:pt x="10211309" y="124798"/>
                </a:cubicBezTo>
                <a:cubicBezTo>
                  <a:pt x="10206129" y="124798"/>
                  <a:pt x="10201930" y="120629"/>
                  <a:pt x="10201930" y="115487"/>
                </a:cubicBezTo>
                <a:cubicBezTo>
                  <a:pt x="10201930" y="110345"/>
                  <a:pt x="10206129" y="106176"/>
                  <a:pt x="10211309" y="106176"/>
                </a:cubicBezTo>
                <a:close/>
                <a:moveTo>
                  <a:pt x="903577" y="106176"/>
                </a:moveTo>
                <a:cubicBezTo>
                  <a:pt x="908756" y="106176"/>
                  <a:pt x="912955" y="110345"/>
                  <a:pt x="912955" y="115487"/>
                </a:cubicBezTo>
                <a:cubicBezTo>
                  <a:pt x="912955" y="120629"/>
                  <a:pt x="908756" y="124798"/>
                  <a:pt x="903577" y="124798"/>
                </a:cubicBezTo>
                <a:cubicBezTo>
                  <a:pt x="898398" y="124798"/>
                  <a:pt x="894199" y="120629"/>
                  <a:pt x="894199" y="115487"/>
                </a:cubicBezTo>
                <a:cubicBezTo>
                  <a:pt x="894199" y="110345"/>
                  <a:pt x="898398" y="106176"/>
                  <a:pt x="903577" y="106176"/>
                </a:cubicBezTo>
                <a:close/>
                <a:moveTo>
                  <a:pt x="3949747" y="106013"/>
                </a:moveTo>
                <a:cubicBezTo>
                  <a:pt x="3955018" y="106013"/>
                  <a:pt x="3959293" y="110255"/>
                  <a:pt x="3959293" y="115487"/>
                </a:cubicBezTo>
                <a:cubicBezTo>
                  <a:pt x="3959293" y="120720"/>
                  <a:pt x="3955018" y="124961"/>
                  <a:pt x="3949747" y="124961"/>
                </a:cubicBezTo>
                <a:cubicBezTo>
                  <a:pt x="3944474" y="124961"/>
                  <a:pt x="3940200" y="120720"/>
                  <a:pt x="3940200" y="115487"/>
                </a:cubicBezTo>
                <a:cubicBezTo>
                  <a:pt x="3940200" y="110255"/>
                  <a:pt x="3944474" y="106013"/>
                  <a:pt x="3949747" y="106013"/>
                </a:cubicBezTo>
                <a:close/>
                <a:moveTo>
                  <a:pt x="4034330" y="105686"/>
                </a:moveTo>
                <a:cubicBezTo>
                  <a:pt x="4039785" y="105686"/>
                  <a:pt x="4044202" y="110074"/>
                  <a:pt x="4044202" y="115487"/>
                </a:cubicBezTo>
                <a:cubicBezTo>
                  <a:pt x="4044202" y="120900"/>
                  <a:pt x="4039785" y="125288"/>
                  <a:pt x="4034330" y="125288"/>
                </a:cubicBezTo>
                <a:cubicBezTo>
                  <a:pt x="4028876" y="125288"/>
                  <a:pt x="4024460" y="120900"/>
                  <a:pt x="4024460" y="115487"/>
                </a:cubicBezTo>
                <a:cubicBezTo>
                  <a:pt x="4024460" y="110074"/>
                  <a:pt x="4028876" y="105686"/>
                  <a:pt x="4034330" y="105686"/>
                </a:cubicBezTo>
                <a:close/>
                <a:moveTo>
                  <a:pt x="10549757" y="105523"/>
                </a:moveTo>
                <a:cubicBezTo>
                  <a:pt x="10555300" y="105523"/>
                  <a:pt x="10559793" y="109984"/>
                  <a:pt x="10559793" y="115487"/>
                </a:cubicBezTo>
                <a:cubicBezTo>
                  <a:pt x="10559793" y="120990"/>
                  <a:pt x="10555299" y="125452"/>
                  <a:pt x="10549757" y="125452"/>
                </a:cubicBezTo>
                <a:cubicBezTo>
                  <a:pt x="10544213" y="125452"/>
                  <a:pt x="10539720" y="120990"/>
                  <a:pt x="10539720" y="115487"/>
                </a:cubicBezTo>
                <a:cubicBezTo>
                  <a:pt x="10539720" y="109984"/>
                  <a:pt x="10544214" y="105523"/>
                  <a:pt x="10549757" y="105523"/>
                </a:cubicBezTo>
                <a:close/>
                <a:moveTo>
                  <a:pt x="10465186" y="105523"/>
                </a:moveTo>
                <a:cubicBezTo>
                  <a:pt x="10470729" y="105523"/>
                  <a:pt x="10475222" y="109984"/>
                  <a:pt x="10475222" y="115487"/>
                </a:cubicBezTo>
                <a:cubicBezTo>
                  <a:pt x="10475222" y="120990"/>
                  <a:pt x="10470728" y="125452"/>
                  <a:pt x="10465186" y="125452"/>
                </a:cubicBezTo>
                <a:cubicBezTo>
                  <a:pt x="10459642" y="125452"/>
                  <a:pt x="10455149" y="120990"/>
                  <a:pt x="10455149" y="115487"/>
                </a:cubicBezTo>
                <a:cubicBezTo>
                  <a:pt x="10455149" y="109984"/>
                  <a:pt x="10459643" y="105523"/>
                  <a:pt x="10465186" y="105523"/>
                </a:cubicBezTo>
                <a:close/>
                <a:moveTo>
                  <a:pt x="10380615" y="105523"/>
                </a:moveTo>
                <a:cubicBezTo>
                  <a:pt x="10386159" y="105523"/>
                  <a:pt x="10390652" y="109984"/>
                  <a:pt x="10390652" y="115487"/>
                </a:cubicBezTo>
                <a:cubicBezTo>
                  <a:pt x="10390652" y="120990"/>
                  <a:pt x="10386158" y="125452"/>
                  <a:pt x="10380615" y="125452"/>
                </a:cubicBezTo>
                <a:cubicBezTo>
                  <a:pt x="10375072" y="125452"/>
                  <a:pt x="10370579" y="120990"/>
                  <a:pt x="10370579" y="115487"/>
                </a:cubicBezTo>
                <a:cubicBezTo>
                  <a:pt x="10370579" y="109984"/>
                  <a:pt x="10375073" y="105523"/>
                  <a:pt x="10380615" y="105523"/>
                </a:cubicBezTo>
                <a:close/>
                <a:moveTo>
                  <a:pt x="10295880" y="105523"/>
                </a:moveTo>
                <a:cubicBezTo>
                  <a:pt x="10301423" y="105523"/>
                  <a:pt x="10305916" y="109984"/>
                  <a:pt x="10305916" y="115487"/>
                </a:cubicBezTo>
                <a:cubicBezTo>
                  <a:pt x="10305916" y="120990"/>
                  <a:pt x="10301422" y="125452"/>
                  <a:pt x="10295880" y="125452"/>
                </a:cubicBezTo>
                <a:cubicBezTo>
                  <a:pt x="10290336" y="125452"/>
                  <a:pt x="10285844" y="120990"/>
                  <a:pt x="10285844" y="115487"/>
                </a:cubicBezTo>
                <a:cubicBezTo>
                  <a:pt x="10285844" y="109984"/>
                  <a:pt x="10290337" y="105523"/>
                  <a:pt x="10295880" y="105523"/>
                </a:cubicBezTo>
                <a:close/>
                <a:moveTo>
                  <a:pt x="8434337" y="105523"/>
                </a:moveTo>
                <a:cubicBezTo>
                  <a:pt x="8439880" y="105523"/>
                  <a:pt x="8444373" y="109984"/>
                  <a:pt x="8444373" y="115487"/>
                </a:cubicBezTo>
                <a:cubicBezTo>
                  <a:pt x="8444373" y="120990"/>
                  <a:pt x="8439880" y="125452"/>
                  <a:pt x="8434337" y="125452"/>
                </a:cubicBezTo>
                <a:cubicBezTo>
                  <a:pt x="8428794" y="125452"/>
                  <a:pt x="8424300" y="120990"/>
                  <a:pt x="8424300" y="115487"/>
                </a:cubicBezTo>
                <a:cubicBezTo>
                  <a:pt x="8424300" y="109984"/>
                  <a:pt x="8428794" y="105523"/>
                  <a:pt x="8434337" y="105523"/>
                </a:cubicBezTo>
                <a:close/>
                <a:moveTo>
                  <a:pt x="8011319" y="105523"/>
                </a:moveTo>
                <a:cubicBezTo>
                  <a:pt x="8016862" y="105523"/>
                  <a:pt x="8021355" y="109984"/>
                  <a:pt x="8021355" y="115487"/>
                </a:cubicBezTo>
                <a:cubicBezTo>
                  <a:pt x="8021355" y="120990"/>
                  <a:pt x="8016862" y="125452"/>
                  <a:pt x="8011319" y="125452"/>
                </a:cubicBezTo>
                <a:cubicBezTo>
                  <a:pt x="8005776" y="125452"/>
                  <a:pt x="8001282" y="120990"/>
                  <a:pt x="8001282" y="115487"/>
                </a:cubicBezTo>
                <a:cubicBezTo>
                  <a:pt x="8001282" y="109984"/>
                  <a:pt x="8005776" y="105523"/>
                  <a:pt x="8011319" y="105523"/>
                </a:cubicBezTo>
                <a:close/>
                <a:moveTo>
                  <a:pt x="10972938" y="105196"/>
                </a:moveTo>
                <a:cubicBezTo>
                  <a:pt x="10978664" y="105196"/>
                  <a:pt x="10983304" y="109803"/>
                  <a:pt x="10983304" y="115487"/>
                </a:cubicBezTo>
                <a:cubicBezTo>
                  <a:pt x="10983304" y="121171"/>
                  <a:pt x="10978664" y="125778"/>
                  <a:pt x="10972938" y="125778"/>
                </a:cubicBezTo>
                <a:cubicBezTo>
                  <a:pt x="10967213" y="125778"/>
                  <a:pt x="10962573" y="121171"/>
                  <a:pt x="10962573" y="115487"/>
                </a:cubicBezTo>
                <a:cubicBezTo>
                  <a:pt x="10962573" y="109803"/>
                  <a:pt x="10967213" y="105196"/>
                  <a:pt x="10972938" y="105196"/>
                </a:cubicBezTo>
                <a:close/>
                <a:moveTo>
                  <a:pt x="10634327" y="105196"/>
                </a:moveTo>
                <a:cubicBezTo>
                  <a:pt x="10640052" y="105196"/>
                  <a:pt x="10644693" y="109803"/>
                  <a:pt x="10644693" y="115487"/>
                </a:cubicBezTo>
                <a:cubicBezTo>
                  <a:pt x="10644693" y="121171"/>
                  <a:pt x="10640052" y="125778"/>
                  <a:pt x="10634327" y="125778"/>
                </a:cubicBezTo>
                <a:cubicBezTo>
                  <a:pt x="10628602" y="125778"/>
                  <a:pt x="10623961" y="121171"/>
                  <a:pt x="10623961" y="115487"/>
                </a:cubicBezTo>
                <a:cubicBezTo>
                  <a:pt x="10623961" y="109803"/>
                  <a:pt x="10628602" y="105196"/>
                  <a:pt x="10634327" y="105196"/>
                </a:cubicBezTo>
                <a:close/>
                <a:moveTo>
                  <a:pt x="6065052" y="105196"/>
                </a:moveTo>
                <a:cubicBezTo>
                  <a:pt x="6070775" y="105196"/>
                  <a:pt x="6075416" y="109803"/>
                  <a:pt x="6075416" y="115487"/>
                </a:cubicBezTo>
                <a:cubicBezTo>
                  <a:pt x="6075416" y="121171"/>
                  <a:pt x="6070775" y="125778"/>
                  <a:pt x="6065052" y="125778"/>
                </a:cubicBezTo>
                <a:cubicBezTo>
                  <a:pt x="6059327" y="125778"/>
                  <a:pt x="6054687" y="121171"/>
                  <a:pt x="6054687" y="115487"/>
                </a:cubicBezTo>
                <a:cubicBezTo>
                  <a:pt x="6054687" y="109803"/>
                  <a:pt x="6059327" y="105196"/>
                  <a:pt x="6065052" y="105196"/>
                </a:cubicBezTo>
                <a:close/>
                <a:moveTo>
                  <a:pt x="818843" y="105196"/>
                </a:moveTo>
                <a:cubicBezTo>
                  <a:pt x="824566" y="105196"/>
                  <a:pt x="829208" y="109803"/>
                  <a:pt x="829208" y="115487"/>
                </a:cubicBezTo>
                <a:cubicBezTo>
                  <a:pt x="829208" y="121171"/>
                  <a:pt x="824566" y="125778"/>
                  <a:pt x="818843" y="125778"/>
                </a:cubicBezTo>
                <a:cubicBezTo>
                  <a:pt x="813118" y="125778"/>
                  <a:pt x="808477" y="121171"/>
                  <a:pt x="808477" y="115487"/>
                </a:cubicBezTo>
                <a:cubicBezTo>
                  <a:pt x="808477" y="109803"/>
                  <a:pt x="813118" y="105196"/>
                  <a:pt x="818843" y="105196"/>
                </a:cubicBezTo>
                <a:close/>
                <a:moveTo>
                  <a:pt x="10719062" y="105033"/>
                </a:moveTo>
                <a:cubicBezTo>
                  <a:pt x="10724878" y="105033"/>
                  <a:pt x="10729592" y="109714"/>
                  <a:pt x="10729592" y="115487"/>
                </a:cubicBezTo>
                <a:cubicBezTo>
                  <a:pt x="10729592" y="121261"/>
                  <a:pt x="10724878" y="125942"/>
                  <a:pt x="10719062" y="125942"/>
                </a:cubicBezTo>
                <a:cubicBezTo>
                  <a:pt x="10713246" y="125942"/>
                  <a:pt x="10708532" y="121261"/>
                  <a:pt x="10708532" y="115487"/>
                </a:cubicBezTo>
                <a:cubicBezTo>
                  <a:pt x="10708532" y="109714"/>
                  <a:pt x="10713246" y="105033"/>
                  <a:pt x="10719062" y="105033"/>
                </a:cubicBezTo>
                <a:close/>
                <a:moveTo>
                  <a:pt x="2088210" y="105033"/>
                </a:moveTo>
                <a:cubicBezTo>
                  <a:pt x="2094026" y="105033"/>
                  <a:pt x="2098742" y="109714"/>
                  <a:pt x="2098742" y="115487"/>
                </a:cubicBezTo>
                <a:cubicBezTo>
                  <a:pt x="2098742" y="121261"/>
                  <a:pt x="2094026" y="125942"/>
                  <a:pt x="2088210" y="125942"/>
                </a:cubicBezTo>
                <a:cubicBezTo>
                  <a:pt x="2082397" y="125942"/>
                  <a:pt x="2077679" y="121261"/>
                  <a:pt x="2077679" y="115487"/>
                </a:cubicBezTo>
                <a:cubicBezTo>
                  <a:pt x="2077679" y="109714"/>
                  <a:pt x="2082397" y="105033"/>
                  <a:pt x="2088210" y="105033"/>
                </a:cubicBezTo>
                <a:close/>
                <a:moveTo>
                  <a:pt x="988146" y="105033"/>
                </a:moveTo>
                <a:cubicBezTo>
                  <a:pt x="993962" y="105033"/>
                  <a:pt x="998676" y="109714"/>
                  <a:pt x="998676" y="115487"/>
                </a:cubicBezTo>
                <a:cubicBezTo>
                  <a:pt x="998676" y="121261"/>
                  <a:pt x="993962" y="125942"/>
                  <a:pt x="988146" y="125942"/>
                </a:cubicBezTo>
                <a:cubicBezTo>
                  <a:pt x="982331" y="125942"/>
                  <a:pt x="977616" y="121261"/>
                  <a:pt x="977616" y="115487"/>
                </a:cubicBezTo>
                <a:cubicBezTo>
                  <a:pt x="977616" y="109714"/>
                  <a:pt x="982331" y="105033"/>
                  <a:pt x="988146" y="105033"/>
                </a:cubicBezTo>
                <a:close/>
                <a:moveTo>
                  <a:pt x="10803633" y="104706"/>
                </a:moveTo>
                <a:cubicBezTo>
                  <a:pt x="10809631" y="104706"/>
                  <a:pt x="10814492" y="109533"/>
                  <a:pt x="10814492" y="115487"/>
                </a:cubicBezTo>
                <a:cubicBezTo>
                  <a:pt x="10814492" y="121441"/>
                  <a:pt x="10809631" y="126268"/>
                  <a:pt x="10803633" y="126268"/>
                </a:cubicBezTo>
                <a:cubicBezTo>
                  <a:pt x="10797636" y="126268"/>
                  <a:pt x="10792774" y="121441"/>
                  <a:pt x="10792774" y="115487"/>
                </a:cubicBezTo>
                <a:cubicBezTo>
                  <a:pt x="10792774" y="109533"/>
                  <a:pt x="10797636" y="104706"/>
                  <a:pt x="10803633" y="104706"/>
                </a:cubicBezTo>
                <a:close/>
                <a:moveTo>
                  <a:pt x="9534415" y="104706"/>
                </a:moveTo>
                <a:cubicBezTo>
                  <a:pt x="9540412" y="104706"/>
                  <a:pt x="9545274" y="109533"/>
                  <a:pt x="9545274" y="115487"/>
                </a:cubicBezTo>
                <a:cubicBezTo>
                  <a:pt x="9545274" y="121441"/>
                  <a:pt x="9540412" y="126268"/>
                  <a:pt x="9534415" y="126268"/>
                </a:cubicBezTo>
                <a:cubicBezTo>
                  <a:pt x="9528418" y="126268"/>
                  <a:pt x="9523556" y="121441"/>
                  <a:pt x="9523556" y="115487"/>
                </a:cubicBezTo>
                <a:cubicBezTo>
                  <a:pt x="9523556" y="109533"/>
                  <a:pt x="9528418" y="104706"/>
                  <a:pt x="9534415" y="104706"/>
                </a:cubicBezTo>
                <a:close/>
                <a:moveTo>
                  <a:pt x="5895768" y="104543"/>
                </a:moveTo>
                <a:cubicBezTo>
                  <a:pt x="5901857" y="104543"/>
                  <a:pt x="5906790" y="109443"/>
                  <a:pt x="5906790" y="115487"/>
                </a:cubicBezTo>
                <a:cubicBezTo>
                  <a:pt x="5906790" y="121532"/>
                  <a:pt x="5901857" y="126432"/>
                  <a:pt x="5895768" y="126432"/>
                </a:cubicBezTo>
                <a:cubicBezTo>
                  <a:pt x="5889682" y="126432"/>
                  <a:pt x="5884745" y="121532"/>
                  <a:pt x="5884745" y="115487"/>
                </a:cubicBezTo>
                <a:cubicBezTo>
                  <a:pt x="5884745" y="109443"/>
                  <a:pt x="5889681" y="104543"/>
                  <a:pt x="5895768" y="104543"/>
                </a:cubicBezTo>
                <a:close/>
                <a:moveTo>
                  <a:pt x="10888204" y="104379"/>
                </a:moveTo>
                <a:cubicBezTo>
                  <a:pt x="10894383" y="104379"/>
                  <a:pt x="10899392" y="109352"/>
                  <a:pt x="10899392" y="115487"/>
                </a:cubicBezTo>
                <a:cubicBezTo>
                  <a:pt x="10899392" y="121621"/>
                  <a:pt x="10894383" y="126594"/>
                  <a:pt x="10888204" y="126594"/>
                </a:cubicBezTo>
                <a:cubicBezTo>
                  <a:pt x="10882025" y="126594"/>
                  <a:pt x="10877015" y="121621"/>
                  <a:pt x="10877015" y="115487"/>
                </a:cubicBezTo>
                <a:cubicBezTo>
                  <a:pt x="10877015" y="109352"/>
                  <a:pt x="10882025" y="104379"/>
                  <a:pt x="10888204" y="104379"/>
                </a:cubicBezTo>
                <a:close/>
                <a:moveTo>
                  <a:pt x="2172827" y="104379"/>
                </a:moveTo>
                <a:cubicBezTo>
                  <a:pt x="2179005" y="104379"/>
                  <a:pt x="2184013" y="109352"/>
                  <a:pt x="2184013" y="115487"/>
                </a:cubicBezTo>
                <a:cubicBezTo>
                  <a:pt x="2184013" y="121621"/>
                  <a:pt x="2179005" y="126594"/>
                  <a:pt x="2172827" y="126594"/>
                </a:cubicBezTo>
                <a:cubicBezTo>
                  <a:pt x="2166648" y="126594"/>
                  <a:pt x="2161639" y="121621"/>
                  <a:pt x="2161639" y="115487"/>
                </a:cubicBezTo>
                <a:cubicBezTo>
                  <a:pt x="2161639" y="109352"/>
                  <a:pt x="2166648" y="104379"/>
                  <a:pt x="2172827" y="104379"/>
                </a:cubicBezTo>
                <a:close/>
                <a:moveTo>
                  <a:pt x="57389" y="104053"/>
                </a:moveTo>
                <a:cubicBezTo>
                  <a:pt x="63750" y="104053"/>
                  <a:pt x="68907" y="109172"/>
                  <a:pt x="68907" y="115487"/>
                </a:cubicBezTo>
                <a:cubicBezTo>
                  <a:pt x="68907" y="121802"/>
                  <a:pt x="63750" y="126922"/>
                  <a:pt x="57389" y="126922"/>
                </a:cubicBezTo>
                <a:cubicBezTo>
                  <a:pt x="51029" y="126922"/>
                  <a:pt x="45872" y="121802"/>
                  <a:pt x="45872" y="115487"/>
                </a:cubicBezTo>
                <a:cubicBezTo>
                  <a:pt x="45872" y="109172"/>
                  <a:pt x="51029" y="104053"/>
                  <a:pt x="57389" y="104053"/>
                </a:cubicBezTo>
                <a:close/>
                <a:moveTo>
                  <a:pt x="7926584" y="103889"/>
                </a:moveTo>
                <a:cubicBezTo>
                  <a:pt x="7933036" y="103889"/>
                  <a:pt x="7938266" y="109081"/>
                  <a:pt x="7938266" y="115487"/>
                </a:cubicBezTo>
                <a:cubicBezTo>
                  <a:pt x="7938266" y="121892"/>
                  <a:pt x="7933036" y="127085"/>
                  <a:pt x="7926584" y="127085"/>
                </a:cubicBezTo>
                <a:cubicBezTo>
                  <a:pt x="7920132" y="127085"/>
                  <a:pt x="7914902" y="121892"/>
                  <a:pt x="7914902" y="115487"/>
                </a:cubicBezTo>
                <a:cubicBezTo>
                  <a:pt x="7914902" y="109081"/>
                  <a:pt x="7920132" y="103889"/>
                  <a:pt x="7926584" y="103889"/>
                </a:cubicBezTo>
                <a:close/>
                <a:moveTo>
                  <a:pt x="2003475" y="103889"/>
                </a:moveTo>
                <a:cubicBezTo>
                  <a:pt x="2009926" y="103889"/>
                  <a:pt x="2015156" y="109081"/>
                  <a:pt x="2015156" y="115487"/>
                </a:cubicBezTo>
                <a:cubicBezTo>
                  <a:pt x="2015156" y="121892"/>
                  <a:pt x="2009926" y="127085"/>
                  <a:pt x="2003475" y="127085"/>
                </a:cubicBezTo>
                <a:cubicBezTo>
                  <a:pt x="1997022" y="127085"/>
                  <a:pt x="1991793" y="121892"/>
                  <a:pt x="1991793" y="115487"/>
                </a:cubicBezTo>
                <a:cubicBezTo>
                  <a:pt x="1991793" y="109081"/>
                  <a:pt x="1997022" y="103889"/>
                  <a:pt x="2003475" y="103889"/>
                </a:cubicBezTo>
                <a:close/>
                <a:moveTo>
                  <a:pt x="3865163" y="103399"/>
                </a:moveTo>
                <a:cubicBezTo>
                  <a:pt x="3871883" y="103399"/>
                  <a:pt x="3877335" y="108811"/>
                  <a:pt x="3877335" y="115487"/>
                </a:cubicBezTo>
                <a:cubicBezTo>
                  <a:pt x="3877335" y="122163"/>
                  <a:pt x="3871883" y="127575"/>
                  <a:pt x="3865163" y="127575"/>
                </a:cubicBezTo>
                <a:cubicBezTo>
                  <a:pt x="3858441" y="127575"/>
                  <a:pt x="3852989" y="122163"/>
                  <a:pt x="3852989" y="115487"/>
                </a:cubicBezTo>
                <a:cubicBezTo>
                  <a:pt x="3852989" y="108811"/>
                  <a:pt x="3858441" y="103399"/>
                  <a:pt x="3865163" y="103399"/>
                </a:cubicBezTo>
                <a:close/>
                <a:moveTo>
                  <a:pt x="7757442" y="103073"/>
                </a:moveTo>
                <a:cubicBezTo>
                  <a:pt x="7764349" y="103073"/>
                  <a:pt x="7769947" y="108631"/>
                  <a:pt x="7769947" y="115488"/>
                </a:cubicBezTo>
                <a:cubicBezTo>
                  <a:pt x="7769947" y="122344"/>
                  <a:pt x="7764349" y="127902"/>
                  <a:pt x="7757442" y="127902"/>
                </a:cubicBezTo>
                <a:cubicBezTo>
                  <a:pt x="7750536" y="127902"/>
                  <a:pt x="7744938" y="122344"/>
                  <a:pt x="7744938" y="115488"/>
                </a:cubicBezTo>
                <a:cubicBezTo>
                  <a:pt x="7744938" y="108631"/>
                  <a:pt x="7750536" y="103073"/>
                  <a:pt x="7757442" y="103073"/>
                </a:cubicBezTo>
                <a:close/>
                <a:moveTo>
                  <a:pt x="4118899" y="103073"/>
                </a:moveTo>
                <a:cubicBezTo>
                  <a:pt x="4125805" y="103073"/>
                  <a:pt x="4131405" y="108631"/>
                  <a:pt x="4131405" y="115488"/>
                </a:cubicBezTo>
                <a:cubicBezTo>
                  <a:pt x="4131405" y="122344"/>
                  <a:pt x="4125805" y="127902"/>
                  <a:pt x="4118899" y="127902"/>
                </a:cubicBezTo>
                <a:cubicBezTo>
                  <a:pt x="4111992" y="127902"/>
                  <a:pt x="4106393" y="122344"/>
                  <a:pt x="4106393" y="115488"/>
                </a:cubicBezTo>
                <a:cubicBezTo>
                  <a:pt x="4106393" y="108631"/>
                  <a:pt x="4111992" y="103073"/>
                  <a:pt x="4118899" y="103073"/>
                </a:cubicBezTo>
                <a:close/>
                <a:moveTo>
                  <a:pt x="141959" y="103073"/>
                </a:moveTo>
                <a:cubicBezTo>
                  <a:pt x="148865" y="103073"/>
                  <a:pt x="154463" y="108631"/>
                  <a:pt x="154463" y="115488"/>
                </a:cubicBezTo>
                <a:cubicBezTo>
                  <a:pt x="154463" y="122344"/>
                  <a:pt x="148865" y="127902"/>
                  <a:pt x="141959" y="127902"/>
                </a:cubicBezTo>
                <a:cubicBezTo>
                  <a:pt x="135053" y="127902"/>
                  <a:pt x="129454" y="122344"/>
                  <a:pt x="129454" y="115488"/>
                </a:cubicBezTo>
                <a:cubicBezTo>
                  <a:pt x="129454" y="108631"/>
                  <a:pt x="135052" y="103073"/>
                  <a:pt x="141959" y="103073"/>
                </a:cubicBezTo>
                <a:close/>
                <a:moveTo>
                  <a:pt x="734273" y="102909"/>
                </a:moveTo>
                <a:cubicBezTo>
                  <a:pt x="741270" y="102909"/>
                  <a:pt x="746942" y="108540"/>
                  <a:pt x="746942" y="115487"/>
                </a:cubicBezTo>
                <a:cubicBezTo>
                  <a:pt x="746942" y="122433"/>
                  <a:pt x="741270" y="128065"/>
                  <a:pt x="734273" y="128065"/>
                </a:cubicBezTo>
                <a:cubicBezTo>
                  <a:pt x="727276" y="128065"/>
                  <a:pt x="721604" y="122433"/>
                  <a:pt x="721604" y="115487"/>
                </a:cubicBezTo>
                <a:cubicBezTo>
                  <a:pt x="721604" y="108540"/>
                  <a:pt x="727276" y="102909"/>
                  <a:pt x="734273" y="102909"/>
                </a:cubicBezTo>
                <a:close/>
                <a:moveTo>
                  <a:pt x="7842013" y="102746"/>
                </a:moveTo>
                <a:cubicBezTo>
                  <a:pt x="7849101" y="102746"/>
                  <a:pt x="7854846" y="108450"/>
                  <a:pt x="7854846" y="115487"/>
                </a:cubicBezTo>
                <a:cubicBezTo>
                  <a:pt x="7854846" y="122524"/>
                  <a:pt x="7849101" y="128228"/>
                  <a:pt x="7842013" y="128228"/>
                </a:cubicBezTo>
                <a:cubicBezTo>
                  <a:pt x="7834925" y="128228"/>
                  <a:pt x="7829179" y="122524"/>
                  <a:pt x="7829179" y="115487"/>
                </a:cubicBezTo>
                <a:cubicBezTo>
                  <a:pt x="7829179" y="108450"/>
                  <a:pt x="7834925" y="102746"/>
                  <a:pt x="7842013" y="102746"/>
                </a:cubicBezTo>
                <a:close/>
                <a:moveTo>
                  <a:pt x="7672707" y="102419"/>
                </a:moveTo>
                <a:cubicBezTo>
                  <a:pt x="7679977" y="102419"/>
                  <a:pt x="7685870" y="108270"/>
                  <a:pt x="7685870" y="115487"/>
                </a:cubicBezTo>
                <a:cubicBezTo>
                  <a:pt x="7685870" y="122704"/>
                  <a:pt x="7679976" y="128555"/>
                  <a:pt x="7672707" y="128555"/>
                </a:cubicBezTo>
                <a:cubicBezTo>
                  <a:pt x="7665437" y="128555"/>
                  <a:pt x="7659545" y="122704"/>
                  <a:pt x="7659545" y="115487"/>
                </a:cubicBezTo>
                <a:cubicBezTo>
                  <a:pt x="7659545" y="108270"/>
                  <a:pt x="7665438" y="102419"/>
                  <a:pt x="7672707" y="102419"/>
                </a:cubicBezTo>
                <a:close/>
                <a:moveTo>
                  <a:pt x="7588137" y="101929"/>
                </a:moveTo>
                <a:cubicBezTo>
                  <a:pt x="7595679" y="101929"/>
                  <a:pt x="7601793" y="107999"/>
                  <a:pt x="7601793" y="115487"/>
                </a:cubicBezTo>
                <a:cubicBezTo>
                  <a:pt x="7601793" y="122975"/>
                  <a:pt x="7595678" y="129045"/>
                  <a:pt x="7588137" y="129045"/>
                </a:cubicBezTo>
                <a:cubicBezTo>
                  <a:pt x="7580594" y="129045"/>
                  <a:pt x="7574480" y="122975"/>
                  <a:pt x="7574480" y="115487"/>
                </a:cubicBezTo>
                <a:cubicBezTo>
                  <a:pt x="7574480" y="107999"/>
                  <a:pt x="7580595" y="101929"/>
                  <a:pt x="7588137" y="101929"/>
                </a:cubicBezTo>
                <a:close/>
                <a:moveTo>
                  <a:pt x="1072716" y="101766"/>
                </a:moveTo>
                <a:cubicBezTo>
                  <a:pt x="1080349" y="101766"/>
                  <a:pt x="1086537" y="107909"/>
                  <a:pt x="1086537" y="115487"/>
                </a:cubicBezTo>
                <a:cubicBezTo>
                  <a:pt x="1086537" y="123065"/>
                  <a:pt x="1080349" y="129209"/>
                  <a:pt x="1072716" y="129209"/>
                </a:cubicBezTo>
                <a:cubicBezTo>
                  <a:pt x="1065083" y="129209"/>
                  <a:pt x="1058895" y="123065"/>
                  <a:pt x="1058895" y="115487"/>
                </a:cubicBezTo>
                <a:cubicBezTo>
                  <a:pt x="1058895" y="107909"/>
                  <a:pt x="1065083" y="101766"/>
                  <a:pt x="1072716" y="101766"/>
                </a:cubicBezTo>
                <a:close/>
                <a:moveTo>
                  <a:pt x="3780464" y="101439"/>
                </a:moveTo>
                <a:cubicBezTo>
                  <a:pt x="3788271" y="101439"/>
                  <a:pt x="3794607" y="107729"/>
                  <a:pt x="3794607" y="115487"/>
                </a:cubicBezTo>
                <a:cubicBezTo>
                  <a:pt x="3794607" y="123245"/>
                  <a:pt x="3788271" y="129535"/>
                  <a:pt x="3780464" y="129535"/>
                </a:cubicBezTo>
                <a:cubicBezTo>
                  <a:pt x="3772649" y="129535"/>
                  <a:pt x="3766320" y="123245"/>
                  <a:pt x="3766320" y="115487"/>
                </a:cubicBezTo>
                <a:cubicBezTo>
                  <a:pt x="3766320" y="107728"/>
                  <a:pt x="3772649" y="101439"/>
                  <a:pt x="3780464" y="101439"/>
                </a:cubicBezTo>
                <a:close/>
                <a:moveTo>
                  <a:pt x="3695925" y="101439"/>
                </a:moveTo>
                <a:cubicBezTo>
                  <a:pt x="3703737" y="101439"/>
                  <a:pt x="3710068" y="107729"/>
                  <a:pt x="3710068" y="115487"/>
                </a:cubicBezTo>
                <a:cubicBezTo>
                  <a:pt x="3710068" y="123245"/>
                  <a:pt x="3703737" y="129535"/>
                  <a:pt x="3695925" y="129535"/>
                </a:cubicBezTo>
                <a:cubicBezTo>
                  <a:pt x="3688113" y="129535"/>
                  <a:pt x="3681784" y="123245"/>
                  <a:pt x="3681784" y="115487"/>
                </a:cubicBezTo>
                <a:cubicBezTo>
                  <a:pt x="3681784" y="107728"/>
                  <a:pt x="3688113" y="101439"/>
                  <a:pt x="3695925" y="101439"/>
                </a:cubicBezTo>
                <a:close/>
                <a:moveTo>
                  <a:pt x="3611368" y="101439"/>
                </a:moveTo>
                <a:cubicBezTo>
                  <a:pt x="3619182" y="101439"/>
                  <a:pt x="3625520" y="107729"/>
                  <a:pt x="3625520" y="115487"/>
                </a:cubicBezTo>
                <a:cubicBezTo>
                  <a:pt x="3625520" y="123245"/>
                  <a:pt x="3619182" y="129535"/>
                  <a:pt x="3611368" y="129535"/>
                </a:cubicBezTo>
                <a:cubicBezTo>
                  <a:pt x="3603550" y="129535"/>
                  <a:pt x="3597213" y="123245"/>
                  <a:pt x="3597213" y="115487"/>
                </a:cubicBezTo>
                <a:cubicBezTo>
                  <a:pt x="3597213" y="107728"/>
                  <a:pt x="3603550" y="101439"/>
                  <a:pt x="3611368" y="101439"/>
                </a:cubicBezTo>
                <a:close/>
                <a:moveTo>
                  <a:pt x="2426699" y="101439"/>
                </a:moveTo>
                <a:cubicBezTo>
                  <a:pt x="2434514" y="101439"/>
                  <a:pt x="2440848" y="107729"/>
                  <a:pt x="2440848" y="115487"/>
                </a:cubicBezTo>
                <a:cubicBezTo>
                  <a:pt x="2440848" y="123245"/>
                  <a:pt x="2434514" y="129535"/>
                  <a:pt x="2426699" y="129535"/>
                </a:cubicBezTo>
                <a:cubicBezTo>
                  <a:pt x="2418884" y="129535"/>
                  <a:pt x="2412550" y="123245"/>
                  <a:pt x="2412550" y="115487"/>
                </a:cubicBezTo>
                <a:cubicBezTo>
                  <a:pt x="2412550" y="107728"/>
                  <a:pt x="2418884" y="101439"/>
                  <a:pt x="2426699" y="101439"/>
                </a:cubicBezTo>
                <a:close/>
                <a:moveTo>
                  <a:pt x="226528" y="101439"/>
                </a:moveTo>
                <a:cubicBezTo>
                  <a:pt x="234343" y="101439"/>
                  <a:pt x="240677" y="107729"/>
                  <a:pt x="240677" y="115487"/>
                </a:cubicBezTo>
                <a:cubicBezTo>
                  <a:pt x="240677" y="123245"/>
                  <a:pt x="234343" y="129535"/>
                  <a:pt x="226528" y="129535"/>
                </a:cubicBezTo>
                <a:cubicBezTo>
                  <a:pt x="218713" y="129535"/>
                  <a:pt x="212378" y="123245"/>
                  <a:pt x="212378" y="115487"/>
                </a:cubicBezTo>
                <a:cubicBezTo>
                  <a:pt x="212378" y="107728"/>
                  <a:pt x="218713" y="101439"/>
                  <a:pt x="226528" y="101439"/>
                </a:cubicBezTo>
                <a:close/>
                <a:moveTo>
                  <a:pt x="2511266" y="101276"/>
                </a:moveTo>
                <a:cubicBezTo>
                  <a:pt x="2519170" y="101276"/>
                  <a:pt x="2525579" y="107639"/>
                  <a:pt x="2525579" y="115487"/>
                </a:cubicBezTo>
                <a:cubicBezTo>
                  <a:pt x="2525579" y="123336"/>
                  <a:pt x="2519170" y="129699"/>
                  <a:pt x="2511266" y="129699"/>
                </a:cubicBezTo>
                <a:cubicBezTo>
                  <a:pt x="2503360" y="129699"/>
                  <a:pt x="2496952" y="123336"/>
                  <a:pt x="2496952" y="115487"/>
                </a:cubicBezTo>
                <a:cubicBezTo>
                  <a:pt x="2496952" y="107639"/>
                  <a:pt x="2503360" y="101276"/>
                  <a:pt x="2511266" y="101276"/>
                </a:cubicBezTo>
                <a:close/>
                <a:moveTo>
                  <a:pt x="7503566" y="101112"/>
                </a:moveTo>
                <a:cubicBezTo>
                  <a:pt x="7511563" y="101112"/>
                  <a:pt x="7518045" y="107548"/>
                  <a:pt x="7518045" y="115487"/>
                </a:cubicBezTo>
                <a:cubicBezTo>
                  <a:pt x="7518045" y="123426"/>
                  <a:pt x="7511563" y="129861"/>
                  <a:pt x="7503566" y="129861"/>
                </a:cubicBezTo>
                <a:cubicBezTo>
                  <a:pt x="7495569" y="129861"/>
                  <a:pt x="7489087" y="123426"/>
                  <a:pt x="7489087" y="115487"/>
                </a:cubicBezTo>
                <a:cubicBezTo>
                  <a:pt x="7489087" y="107548"/>
                  <a:pt x="7495569" y="101112"/>
                  <a:pt x="7503566" y="101112"/>
                </a:cubicBezTo>
                <a:close/>
                <a:moveTo>
                  <a:pt x="9449678" y="100786"/>
                </a:moveTo>
                <a:cubicBezTo>
                  <a:pt x="9457857" y="100786"/>
                  <a:pt x="9464487" y="107368"/>
                  <a:pt x="9464487" y="115487"/>
                </a:cubicBezTo>
                <a:cubicBezTo>
                  <a:pt x="9464487" y="123607"/>
                  <a:pt x="9457857" y="130189"/>
                  <a:pt x="9449678" y="130189"/>
                </a:cubicBezTo>
                <a:cubicBezTo>
                  <a:pt x="9441500" y="130189"/>
                  <a:pt x="9434870" y="123607"/>
                  <a:pt x="9434870" y="115487"/>
                </a:cubicBezTo>
                <a:cubicBezTo>
                  <a:pt x="9434870" y="107368"/>
                  <a:pt x="9441500" y="100786"/>
                  <a:pt x="9449678" y="100786"/>
                </a:cubicBezTo>
                <a:close/>
                <a:moveTo>
                  <a:pt x="2257399" y="100786"/>
                </a:moveTo>
                <a:cubicBezTo>
                  <a:pt x="2265575" y="100786"/>
                  <a:pt x="2272206" y="107368"/>
                  <a:pt x="2272206" y="115487"/>
                </a:cubicBezTo>
                <a:cubicBezTo>
                  <a:pt x="2272206" y="123607"/>
                  <a:pt x="2265575" y="130189"/>
                  <a:pt x="2257399" y="130189"/>
                </a:cubicBezTo>
                <a:cubicBezTo>
                  <a:pt x="2249222" y="130189"/>
                  <a:pt x="2242590" y="123607"/>
                  <a:pt x="2242590" y="115487"/>
                </a:cubicBezTo>
                <a:cubicBezTo>
                  <a:pt x="2242590" y="107368"/>
                  <a:pt x="2249222" y="100786"/>
                  <a:pt x="2257399" y="100786"/>
                </a:cubicBezTo>
                <a:close/>
                <a:moveTo>
                  <a:pt x="311261" y="100786"/>
                </a:moveTo>
                <a:cubicBezTo>
                  <a:pt x="319439" y="100786"/>
                  <a:pt x="326069" y="107368"/>
                  <a:pt x="326069" y="115487"/>
                </a:cubicBezTo>
                <a:cubicBezTo>
                  <a:pt x="326069" y="123607"/>
                  <a:pt x="319439" y="130189"/>
                  <a:pt x="311261" y="130189"/>
                </a:cubicBezTo>
                <a:cubicBezTo>
                  <a:pt x="303084" y="130189"/>
                  <a:pt x="296454" y="123607"/>
                  <a:pt x="296454" y="115487"/>
                </a:cubicBezTo>
                <a:cubicBezTo>
                  <a:pt x="296454" y="107368"/>
                  <a:pt x="303084" y="100786"/>
                  <a:pt x="311261" y="100786"/>
                </a:cubicBezTo>
                <a:close/>
                <a:moveTo>
                  <a:pt x="2341969" y="100622"/>
                </a:moveTo>
                <a:cubicBezTo>
                  <a:pt x="2350237" y="100622"/>
                  <a:pt x="2356940" y="107277"/>
                  <a:pt x="2356940" y="115487"/>
                </a:cubicBezTo>
                <a:cubicBezTo>
                  <a:pt x="2356940" y="123696"/>
                  <a:pt x="2350237" y="130351"/>
                  <a:pt x="2341969" y="130351"/>
                </a:cubicBezTo>
                <a:cubicBezTo>
                  <a:pt x="2333699" y="130351"/>
                  <a:pt x="2326995" y="123696"/>
                  <a:pt x="2326995" y="115487"/>
                </a:cubicBezTo>
                <a:cubicBezTo>
                  <a:pt x="2326995" y="107277"/>
                  <a:pt x="2333699" y="100622"/>
                  <a:pt x="2341969" y="100622"/>
                </a:cubicBezTo>
                <a:close/>
                <a:moveTo>
                  <a:pt x="5811209" y="100132"/>
                </a:moveTo>
                <a:cubicBezTo>
                  <a:pt x="5819750" y="100132"/>
                  <a:pt x="5826672" y="107007"/>
                  <a:pt x="5826672" y="115487"/>
                </a:cubicBezTo>
                <a:cubicBezTo>
                  <a:pt x="5826672" y="123967"/>
                  <a:pt x="5819750" y="130842"/>
                  <a:pt x="5811209" y="130842"/>
                </a:cubicBezTo>
                <a:cubicBezTo>
                  <a:pt x="5802668" y="130842"/>
                  <a:pt x="5795745" y="123967"/>
                  <a:pt x="5795745" y="115487"/>
                </a:cubicBezTo>
                <a:cubicBezTo>
                  <a:pt x="5795745" y="107007"/>
                  <a:pt x="5802668" y="100132"/>
                  <a:pt x="5811209" y="100132"/>
                </a:cubicBezTo>
                <a:close/>
                <a:moveTo>
                  <a:pt x="649703" y="100132"/>
                </a:moveTo>
                <a:cubicBezTo>
                  <a:pt x="658245" y="100132"/>
                  <a:pt x="665170" y="107007"/>
                  <a:pt x="665170" y="115487"/>
                </a:cubicBezTo>
                <a:cubicBezTo>
                  <a:pt x="665170" y="123967"/>
                  <a:pt x="658245" y="130842"/>
                  <a:pt x="649703" y="130842"/>
                </a:cubicBezTo>
                <a:cubicBezTo>
                  <a:pt x="641163" y="130842"/>
                  <a:pt x="634237" y="123967"/>
                  <a:pt x="634237" y="115487"/>
                </a:cubicBezTo>
                <a:cubicBezTo>
                  <a:pt x="634237" y="107007"/>
                  <a:pt x="641163" y="100132"/>
                  <a:pt x="649703" y="100132"/>
                </a:cubicBezTo>
                <a:close/>
                <a:moveTo>
                  <a:pt x="6149612" y="99806"/>
                </a:moveTo>
                <a:cubicBezTo>
                  <a:pt x="6158335" y="99806"/>
                  <a:pt x="6165407" y="106827"/>
                  <a:pt x="6165407" y="115487"/>
                </a:cubicBezTo>
                <a:cubicBezTo>
                  <a:pt x="6165407" y="124148"/>
                  <a:pt x="6158335" y="131169"/>
                  <a:pt x="6149612" y="131169"/>
                </a:cubicBezTo>
                <a:cubicBezTo>
                  <a:pt x="6140888" y="131169"/>
                  <a:pt x="6133817" y="124148"/>
                  <a:pt x="6133817" y="115487"/>
                </a:cubicBezTo>
                <a:cubicBezTo>
                  <a:pt x="6133817" y="106827"/>
                  <a:pt x="6140888" y="99806"/>
                  <a:pt x="6149612" y="99806"/>
                </a:cubicBezTo>
                <a:close/>
                <a:moveTo>
                  <a:pt x="564970" y="99806"/>
                </a:moveTo>
                <a:cubicBezTo>
                  <a:pt x="573693" y="99806"/>
                  <a:pt x="580766" y="106827"/>
                  <a:pt x="580766" y="115487"/>
                </a:cubicBezTo>
                <a:cubicBezTo>
                  <a:pt x="580766" y="124148"/>
                  <a:pt x="573693" y="131169"/>
                  <a:pt x="564970" y="131169"/>
                </a:cubicBezTo>
                <a:cubicBezTo>
                  <a:pt x="556247" y="131169"/>
                  <a:pt x="549175" y="124148"/>
                  <a:pt x="549175" y="115487"/>
                </a:cubicBezTo>
                <a:cubicBezTo>
                  <a:pt x="549175" y="106827"/>
                  <a:pt x="556247" y="99806"/>
                  <a:pt x="564970" y="99806"/>
                </a:cubicBezTo>
                <a:close/>
                <a:moveTo>
                  <a:pt x="395831" y="99806"/>
                </a:moveTo>
                <a:cubicBezTo>
                  <a:pt x="404555" y="99806"/>
                  <a:pt x="411627" y="106827"/>
                  <a:pt x="411627" y="115487"/>
                </a:cubicBezTo>
                <a:cubicBezTo>
                  <a:pt x="411627" y="124148"/>
                  <a:pt x="404555" y="131169"/>
                  <a:pt x="395831" y="131169"/>
                </a:cubicBezTo>
                <a:cubicBezTo>
                  <a:pt x="387108" y="131169"/>
                  <a:pt x="380036" y="124148"/>
                  <a:pt x="380036" y="115487"/>
                </a:cubicBezTo>
                <a:cubicBezTo>
                  <a:pt x="380036" y="106827"/>
                  <a:pt x="387108" y="99806"/>
                  <a:pt x="395831" y="99806"/>
                </a:cubicBezTo>
                <a:close/>
                <a:moveTo>
                  <a:pt x="1918904" y="99642"/>
                </a:moveTo>
                <a:cubicBezTo>
                  <a:pt x="1927718" y="99642"/>
                  <a:pt x="1934864" y="106736"/>
                  <a:pt x="1934864" y="115487"/>
                </a:cubicBezTo>
                <a:cubicBezTo>
                  <a:pt x="1934864" y="124238"/>
                  <a:pt x="1927718" y="131332"/>
                  <a:pt x="1918904" y="131332"/>
                </a:cubicBezTo>
                <a:cubicBezTo>
                  <a:pt x="1910090" y="131332"/>
                  <a:pt x="1902944" y="124238"/>
                  <a:pt x="1902944" y="115487"/>
                </a:cubicBezTo>
                <a:cubicBezTo>
                  <a:pt x="1902944" y="106736"/>
                  <a:pt x="1910089" y="99642"/>
                  <a:pt x="1918904" y="99642"/>
                </a:cubicBezTo>
                <a:close/>
                <a:moveTo>
                  <a:pt x="1157285" y="99642"/>
                </a:moveTo>
                <a:cubicBezTo>
                  <a:pt x="1166099" y="99642"/>
                  <a:pt x="1173245" y="106736"/>
                  <a:pt x="1173245" y="115487"/>
                </a:cubicBezTo>
                <a:cubicBezTo>
                  <a:pt x="1173245" y="124238"/>
                  <a:pt x="1166099" y="131332"/>
                  <a:pt x="1157285" y="131332"/>
                </a:cubicBezTo>
                <a:cubicBezTo>
                  <a:pt x="1148471" y="131332"/>
                  <a:pt x="1141325" y="124238"/>
                  <a:pt x="1141325" y="115487"/>
                </a:cubicBezTo>
                <a:cubicBezTo>
                  <a:pt x="1141325" y="106736"/>
                  <a:pt x="1148470" y="99642"/>
                  <a:pt x="1157285" y="99642"/>
                </a:cubicBezTo>
                <a:close/>
                <a:moveTo>
                  <a:pt x="480401" y="99642"/>
                </a:moveTo>
                <a:cubicBezTo>
                  <a:pt x="489215" y="99642"/>
                  <a:pt x="496361" y="106736"/>
                  <a:pt x="496361" y="115487"/>
                </a:cubicBezTo>
                <a:cubicBezTo>
                  <a:pt x="496361" y="124238"/>
                  <a:pt x="489215" y="131332"/>
                  <a:pt x="480401" y="131332"/>
                </a:cubicBezTo>
                <a:cubicBezTo>
                  <a:pt x="471586" y="131332"/>
                  <a:pt x="464441" y="124238"/>
                  <a:pt x="464441" y="115487"/>
                </a:cubicBezTo>
                <a:cubicBezTo>
                  <a:pt x="464441" y="106736"/>
                  <a:pt x="471586" y="99642"/>
                  <a:pt x="480401" y="99642"/>
                </a:cubicBezTo>
                <a:close/>
                <a:moveTo>
                  <a:pt x="3526614" y="99479"/>
                </a:moveTo>
                <a:cubicBezTo>
                  <a:pt x="3535519" y="99479"/>
                  <a:pt x="3542738" y="106646"/>
                  <a:pt x="3542738" y="115487"/>
                </a:cubicBezTo>
                <a:cubicBezTo>
                  <a:pt x="3542738" y="124328"/>
                  <a:pt x="3535519" y="131495"/>
                  <a:pt x="3526614" y="131495"/>
                </a:cubicBezTo>
                <a:cubicBezTo>
                  <a:pt x="3517706" y="131495"/>
                  <a:pt x="3510490" y="124328"/>
                  <a:pt x="3510490" y="115487"/>
                </a:cubicBezTo>
                <a:cubicBezTo>
                  <a:pt x="3510490" y="106646"/>
                  <a:pt x="3517706" y="99479"/>
                  <a:pt x="3526614" y="99479"/>
                </a:cubicBezTo>
                <a:close/>
                <a:moveTo>
                  <a:pt x="7418996" y="99152"/>
                </a:moveTo>
                <a:cubicBezTo>
                  <a:pt x="7428082" y="99152"/>
                  <a:pt x="7435449" y="106465"/>
                  <a:pt x="7435449" y="115487"/>
                </a:cubicBezTo>
                <a:cubicBezTo>
                  <a:pt x="7435449" y="124508"/>
                  <a:pt x="7428082" y="131822"/>
                  <a:pt x="7418996" y="131822"/>
                </a:cubicBezTo>
                <a:cubicBezTo>
                  <a:pt x="7409909" y="131822"/>
                  <a:pt x="7402542" y="124508"/>
                  <a:pt x="7402542" y="115487"/>
                </a:cubicBezTo>
                <a:cubicBezTo>
                  <a:pt x="7402542" y="106465"/>
                  <a:pt x="7409909" y="99152"/>
                  <a:pt x="7418996" y="99152"/>
                </a:cubicBezTo>
                <a:close/>
                <a:moveTo>
                  <a:pt x="2595832" y="98989"/>
                </a:moveTo>
                <a:cubicBezTo>
                  <a:pt x="2605010" y="98989"/>
                  <a:pt x="2612450" y="106376"/>
                  <a:pt x="2612450" y="115487"/>
                </a:cubicBezTo>
                <a:cubicBezTo>
                  <a:pt x="2612450" y="124599"/>
                  <a:pt x="2605010" y="131985"/>
                  <a:pt x="2595832" y="131985"/>
                </a:cubicBezTo>
                <a:cubicBezTo>
                  <a:pt x="2586654" y="131985"/>
                  <a:pt x="2579215" y="124599"/>
                  <a:pt x="2579215" y="115487"/>
                </a:cubicBezTo>
                <a:cubicBezTo>
                  <a:pt x="2579215" y="106376"/>
                  <a:pt x="2586654" y="98989"/>
                  <a:pt x="2595832" y="98989"/>
                </a:cubicBezTo>
                <a:close/>
                <a:moveTo>
                  <a:pt x="8518907" y="98662"/>
                </a:moveTo>
                <a:cubicBezTo>
                  <a:pt x="8528267" y="98662"/>
                  <a:pt x="8535855" y="106195"/>
                  <a:pt x="8535855" y="115487"/>
                </a:cubicBezTo>
                <a:cubicBezTo>
                  <a:pt x="8535855" y="124779"/>
                  <a:pt x="8528268" y="132312"/>
                  <a:pt x="8518907" y="132312"/>
                </a:cubicBezTo>
                <a:cubicBezTo>
                  <a:pt x="8509548" y="132312"/>
                  <a:pt x="8501960" y="124779"/>
                  <a:pt x="8501960" y="115487"/>
                </a:cubicBezTo>
                <a:cubicBezTo>
                  <a:pt x="8501960" y="106195"/>
                  <a:pt x="8509547" y="98662"/>
                  <a:pt x="8518907" y="98662"/>
                </a:cubicBezTo>
                <a:close/>
                <a:moveTo>
                  <a:pt x="6318918" y="98499"/>
                </a:moveTo>
                <a:cubicBezTo>
                  <a:pt x="6328368" y="98499"/>
                  <a:pt x="6336029" y="106105"/>
                  <a:pt x="6336029" y="115487"/>
                </a:cubicBezTo>
                <a:cubicBezTo>
                  <a:pt x="6336029" y="124870"/>
                  <a:pt x="6328368" y="132476"/>
                  <a:pt x="6318918" y="132476"/>
                </a:cubicBezTo>
                <a:cubicBezTo>
                  <a:pt x="6309467" y="132476"/>
                  <a:pt x="6301806" y="124870"/>
                  <a:pt x="6301806" y="115487"/>
                </a:cubicBezTo>
                <a:cubicBezTo>
                  <a:pt x="6301806" y="106105"/>
                  <a:pt x="6309467" y="98499"/>
                  <a:pt x="6318918" y="98499"/>
                </a:cubicBezTo>
                <a:close/>
                <a:moveTo>
                  <a:pt x="4203644" y="98499"/>
                </a:moveTo>
                <a:cubicBezTo>
                  <a:pt x="4213096" y="98499"/>
                  <a:pt x="4220757" y="106105"/>
                  <a:pt x="4220757" y="115487"/>
                </a:cubicBezTo>
                <a:cubicBezTo>
                  <a:pt x="4220757" y="124870"/>
                  <a:pt x="4213096" y="132476"/>
                  <a:pt x="4203644" y="132476"/>
                </a:cubicBezTo>
                <a:cubicBezTo>
                  <a:pt x="4194193" y="132476"/>
                  <a:pt x="4186530" y="124870"/>
                  <a:pt x="4186530" y="115487"/>
                </a:cubicBezTo>
                <a:cubicBezTo>
                  <a:pt x="4186530" y="106105"/>
                  <a:pt x="4194193" y="98499"/>
                  <a:pt x="4203644" y="98499"/>
                </a:cubicBezTo>
                <a:close/>
                <a:moveTo>
                  <a:pt x="6234347" y="98172"/>
                </a:moveTo>
                <a:cubicBezTo>
                  <a:pt x="6243979" y="98172"/>
                  <a:pt x="6251787" y="105924"/>
                  <a:pt x="6251787" y="115487"/>
                </a:cubicBezTo>
                <a:cubicBezTo>
                  <a:pt x="6251787" y="125050"/>
                  <a:pt x="6243979" y="132802"/>
                  <a:pt x="6234347" y="132802"/>
                </a:cubicBezTo>
                <a:cubicBezTo>
                  <a:pt x="6224715" y="132802"/>
                  <a:pt x="6216906" y="125050"/>
                  <a:pt x="6216906" y="115487"/>
                </a:cubicBezTo>
                <a:cubicBezTo>
                  <a:pt x="6216906" y="105924"/>
                  <a:pt x="6224715" y="98172"/>
                  <a:pt x="6234347" y="98172"/>
                </a:cubicBezTo>
                <a:close/>
                <a:moveTo>
                  <a:pt x="7334260" y="97355"/>
                </a:moveTo>
                <a:cubicBezTo>
                  <a:pt x="7344346" y="97355"/>
                  <a:pt x="7352523" y="105473"/>
                  <a:pt x="7352523" y="115487"/>
                </a:cubicBezTo>
                <a:cubicBezTo>
                  <a:pt x="7352523" y="125501"/>
                  <a:pt x="7344346" y="133618"/>
                  <a:pt x="7334260" y="133618"/>
                </a:cubicBezTo>
                <a:cubicBezTo>
                  <a:pt x="7324173" y="133618"/>
                  <a:pt x="7315997" y="125501"/>
                  <a:pt x="7315997" y="115487"/>
                </a:cubicBezTo>
                <a:cubicBezTo>
                  <a:pt x="7315997" y="105473"/>
                  <a:pt x="7324174" y="97355"/>
                  <a:pt x="7334260" y="97355"/>
                </a:cubicBezTo>
                <a:close/>
                <a:moveTo>
                  <a:pt x="1242019" y="97355"/>
                </a:moveTo>
                <a:cubicBezTo>
                  <a:pt x="1252105" y="97355"/>
                  <a:pt x="1260282" y="105473"/>
                  <a:pt x="1260282" y="115487"/>
                </a:cubicBezTo>
                <a:cubicBezTo>
                  <a:pt x="1260282" y="125501"/>
                  <a:pt x="1252105" y="133618"/>
                  <a:pt x="1242019" y="133618"/>
                </a:cubicBezTo>
                <a:cubicBezTo>
                  <a:pt x="1231933" y="133618"/>
                  <a:pt x="1223756" y="125501"/>
                  <a:pt x="1223756" y="115487"/>
                </a:cubicBezTo>
                <a:cubicBezTo>
                  <a:pt x="1223756" y="105473"/>
                  <a:pt x="1231933" y="97355"/>
                  <a:pt x="1242019" y="97355"/>
                </a:cubicBezTo>
                <a:close/>
                <a:moveTo>
                  <a:pt x="9365109" y="97029"/>
                </a:moveTo>
                <a:cubicBezTo>
                  <a:pt x="9375377" y="97029"/>
                  <a:pt x="9383701" y="105293"/>
                  <a:pt x="9383701" y="115487"/>
                </a:cubicBezTo>
                <a:cubicBezTo>
                  <a:pt x="9383701" y="125682"/>
                  <a:pt x="9375377" y="133946"/>
                  <a:pt x="9365109" y="133946"/>
                </a:cubicBezTo>
                <a:cubicBezTo>
                  <a:pt x="9354840" y="133946"/>
                  <a:pt x="9346516" y="125682"/>
                  <a:pt x="9346516" y="115487"/>
                </a:cubicBezTo>
                <a:cubicBezTo>
                  <a:pt x="9346516" y="105293"/>
                  <a:pt x="9354840" y="97029"/>
                  <a:pt x="9365109" y="97029"/>
                </a:cubicBezTo>
                <a:close/>
                <a:moveTo>
                  <a:pt x="1834334" y="97029"/>
                </a:moveTo>
                <a:cubicBezTo>
                  <a:pt x="1844603" y="97029"/>
                  <a:pt x="1852927" y="105293"/>
                  <a:pt x="1852927" y="115487"/>
                </a:cubicBezTo>
                <a:cubicBezTo>
                  <a:pt x="1852927" y="125682"/>
                  <a:pt x="1844603" y="133946"/>
                  <a:pt x="1834334" y="133946"/>
                </a:cubicBezTo>
                <a:cubicBezTo>
                  <a:pt x="1824066" y="133946"/>
                  <a:pt x="1815742" y="125682"/>
                  <a:pt x="1815742" y="115487"/>
                </a:cubicBezTo>
                <a:cubicBezTo>
                  <a:pt x="1815742" y="105293"/>
                  <a:pt x="1824066" y="97029"/>
                  <a:pt x="1834334" y="97029"/>
                </a:cubicBezTo>
                <a:close/>
                <a:moveTo>
                  <a:pt x="1749600" y="97029"/>
                </a:moveTo>
                <a:cubicBezTo>
                  <a:pt x="1759869" y="97029"/>
                  <a:pt x="1768193" y="105293"/>
                  <a:pt x="1768193" y="115487"/>
                </a:cubicBezTo>
                <a:cubicBezTo>
                  <a:pt x="1768193" y="125682"/>
                  <a:pt x="1759869" y="133946"/>
                  <a:pt x="1749600" y="133946"/>
                </a:cubicBezTo>
                <a:cubicBezTo>
                  <a:pt x="1739333" y="133946"/>
                  <a:pt x="1731009" y="125682"/>
                  <a:pt x="1731009" y="115487"/>
                </a:cubicBezTo>
                <a:cubicBezTo>
                  <a:pt x="1731009" y="105293"/>
                  <a:pt x="1739333" y="97029"/>
                  <a:pt x="1749600" y="97029"/>
                </a:cubicBezTo>
                <a:close/>
                <a:moveTo>
                  <a:pt x="3442034" y="96865"/>
                </a:moveTo>
                <a:cubicBezTo>
                  <a:pt x="3452393" y="96865"/>
                  <a:pt x="3460792" y="105202"/>
                  <a:pt x="3460792" y="115487"/>
                </a:cubicBezTo>
                <a:cubicBezTo>
                  <a:pt x="3460792" y="125771"/>
                  <a:pt x="3452393" y="134109"/>
                  <a:pt x="3442034" y="134109"/>
                </a:cubicBezTo>
                <a:cubicBezTo>
                  <a:pt x="3431672" y="134109"/>
                  <a:pt x="3423276" y="125771"/>
                  <a:pt x="3423276" y="115487"/>
                </a:cubicBezTo>
                <a:cubicBezTo>
                  <a:pt x="3423276" y="105202"/>
                  <a:pt x="3431672" y="96865"/>
                  <a:pt x="3442034" y="96865"/>
                </a:cubicBezTo>
                <a:close/>
                <a:moveTo>
                  <a:pt x="2680563" y="96375"/>
                </a:moveTo>
                <a:cubicBezTo>
                  <a:pt x="2691194" y="96375"/>
                  <a:pt x="2699813" y="104932"/>
                  <a:pt x="2699813" y="115487"/>
                </a:cubicBezTo>
                <a:cubicBezTo>
                  <a:pt x="2699813" y="126042"/>
                  <a:pt x="2691194" y="134599"/>
                  <a:pt x="2680563" y="134599"/>
                </a:cubicBezTo>
                <a:cubicBezTo>
                  <a:pt x="2669932" y="134599"/>
                  <a:pt x="2661314" y="126042"/>
                  <a:pt x="2661314" y="115487"/>
                </a:cubicBezTo>
                <a:cubicBezTo>
                  <a:pt x="2661314" y="104932"/>
                  <a:pt x="2669932" y="96375"/>
                  <a:pt x="2680563" y="96375"/>
                </a:cubicBezTo>
                <a:close/>
                <a:moveTo>
                  <a:pt x="6403488" y="96212"/>
                </a:moveTo>
                <a:cubicBezTo>
                  <a:pt x="6414211" y="96212"/>
                  <a:pt x="6422903" y="104842"/>
                  <a:pt x="6422903" y="115487"/>
                </a:cubicBezTo>
                <a:cubicBezTo>
                  <a:pt x="6422903" y="126133"/>
                  <a:pt x="6414211" y="134762"/>
                  <a:pt x="6403488" y="134762"/>
                </a:cubicBezTo>
                <a:cubicBezTo>
                  <a:pt x="6392765" y="134762"/>
                  <a:pt x="6384073" y="126133"/>
                  <a:pt x="6384073" y="115487"/>
                </a:cubicBezTo>
                <a:cubicBezTo>
                  <a:pt x="6384073" y="104842"/>
                  <a:pt x="6392765" y="96212"/>
                  <a:pt x="6403488" y="96212"/>
                </a:cubicBezTo>
                <a:close/>
                <a:moveTo>
                  <a:pt x="8603643" y="95885"/>
                </a:moveTo>
                <a:cubicBezTo>
                  <a:pt x="8614547" y="95885"/>
                  <a:pt x="8623387" y="104661"/>
                  <a:pt x="8623387" y="115487"/>
                </a:cubicBezTo>
                <a:cubicBezTo>
                  <a:pt x="8623387" y="126313"/>
                  <a:pt x="8614548" y="135089"/>
                  <a:pt x="8603643" y="135089"/>
                </a:cubicBezTo>
                <a:cubicBezTo>
                  <a:pt x="8592739" y="135089"/>
                  <a:pt x="8583898" y="126313"/>
                  <a:pt x="8583898" y="115487"/>
                </a:cubicBezTo>
                <a:cubicBezTo>
                  <a:pt x="8583898" y="104661"/>
                  <a:pt x="8592738" y="95885"/>
                  <a:pt x="8603643" y="95885"/>
                </a:cubicBezTo>
                <a:close/>
                <a:moveTo>
                  <a:pt x="5726650" y="95722"/>
                </a:moveTo>
                <a:cubicBezTo>
                  <a:pt x="5737643" y="95722"/>
                  <a:pt x="5746554" y="104571"/>
                  <a:pt x="5746554" y="115487"/>
                </a:cubicBezTo>
                <a:cubicBezTo>
                  <a:pt x="5746554" y="126403"/>
                  <a:pt x="5737643" y="135252"/>
                  <a:pt x="5726650" y="135252"/>
                </a:cubicBezTo>
                <a:cubicBezTo>
                  <a:pt x="5715655" y="135252"/>
                  <a:pt x="5706744" y="126403"/>
                  <a:pt x="5706744" y="115487"/>
                </a:cubicBezTo>
                <a:cubicBezTo>
                  <a:pt x="5706744" y="104571"/>
                  <a:pt x="5715656" y="95722"/>
                  <a:pt x="5726650" y="95722"/>
                </a:cubicBezTo>
                <a:close/>
                <a:moveTo>
                  <a:pt x="9280538" y="95395"/>
                </a:moveTo>
                <a:cubicBezTo>
                  <a:pt x="9291715" y="95395"/>
                  <a:pt x="9300775" y="104390"/>
                  <a:pt x="9300775" y="115487"/>
                </a:cubicBezTo>
                <a:cubicBezTo>
                  <a:pt x="9300775" y="126583"/>
                  <a:pt x="9291714" y="135579"/>
                  <a:pt x="9280538" y="135579"/>
                </a:cubicBezTo>
                <a:cubicBezTo>
                  <a:pt x="9269360" y="135579"/>
                  <a:pt x="9260300" y="126583"/>
                  <a:pt x="9260300" y="115487"/>
                </a:cubicBezTo>
                <a:cubicBezTo>
                  <a:pt x="9260300" y="104390"/>
                  <a:pt x="9269361" y="95395"/>
                  <a:pt x="9280538" y="95395"/>
                </a:cubicBezTo>
                <a:close/>
                <a:moveTo>
                  <a:pt x="1665032" y="95395"/>
                </a:moveTo>
                <a:cubicBezTo>
                  <a:pt x="1676208" y="95395"/>
                  <a:pt x="1685268" y="104390"/>
                  <a:pt x="1685268" y="115487"/>
                </a:cubicBezTo>
                <a:cubicBezTo>
                  <a:pt x="1685268" y="126583"/>
                  <a:pt x="1676208" y="135579"/>
                  <a:pt x="1665032" y="135579"/>
                </a:cubicBezTo>
                <a:cubicBezTo>
                  <a:pt x="1653854" y="135579"/>
                  <a:pt x="1644794" y="126583"/>
                  <a:pt x="1644794" y="115487"/>
                </a:cubicBezTo>
                <a:cubicBezTo>
                  <a:pt x="1644794" y="104390"/>
                  <a:pt x="1653854" y="95395"/>
                  <a:pt x="1665032" y="95395"/>
                </a:cubicBezTo>
                <a:close/>
                <a:moveTo>
                  <a:pt x="7249689" y="95232"/>
                </a:moveTo>
                <a:cubicBezTo>
                  <a:pt x="7260957" y="95232"/>
                  <a:pt x="7270091" y="104301"/>
                  <a:pt x="7270091" y="115487"/>
                </a:cubicBezTo>
                <a:cubicBezTo>
                  <a:pt x="7270091" y="126674"/>
                  <a:pt x="7260957" y="135742"/>
                  <a:pt x="7249689" y="135742"/>
                </a:cubicBezTo>
                <a:cubicBezTo>
                  <a:pt x="7238421" y="135742"/>
                  <a:pt x="7229287" y="126674"/>
                  <a:pt x="7229287" y="115487"/>
                </a:cubicBezTo>
                <a:cubicBezTo>
                  <a:pt x="7229287" y="104301"/>
                  <a:pt x="7238422" y="95232"/>
                  <a:pt x="7249689" y="95232"/>
                </a:cubicBezTo>
                <a:close/>
                <a:moveTo>
                  <a:pt x="1326589" y="95232"/>
                </a:moveTo>
                <a:cubicBezTo>
                  <a:pt x="1337856" y="95232"/>
                  <a:pt x="1346991" y="104301"/>
                  <a:pt x="1346991" y="115487"/>
                </a:cubicBezTo>
                <a:cubicBezTo>
                  <a:pt x="1346991" y="126674"/>
                  <a:pt x="1337856" y="135742"/>
                  <a:pt x="1326589" y="135742"/>
                </a:cubicBezTo>
                <a:cubicBezTo>
                  <a:pt x="1315322" y="135742"/>
                  <a:pt x="1306186" y="126674"/>
                  <a:pt x="1306186" y="115487"/>
                </a:cubicBezTo>
                <a:cubicBezTo>
                  <a:pt x="1306186" y="104301"/>
                  <a:pt x="1315322" y="95232"/>
                  <a:pt x="1326589" y="95232"/>
                </a:cubicBezTo>
                <a:close/>
                <a:moveTo>
                  <a:pt x="8688213" y="94578"/>
                </a:moveTo>
                <a:cubicBezTo>
                  <a:pt x="8699844" y="94578"/>
                  <a:pt x="8709274" y="103939"/>
                  <a:pt x="8709274" y="115487"/>
                </a:cubicBezTo>
                <a:cubicBezTo>
                  <a:pt x="8709274" y="127034"/>
                  <a:pt x="8699845" y="136395"/>
                  <a:pt x="8688213" y="136395"/>
                </a:cubicBezTo>
                <a:cubicBezTo>
                  <a:pt x="8676582" y="136395"/>
                  <a:pt x="8667152" y="127034"/>
                  <a:pt x="8667152" y="115487"/>
                </a:cubicBezTo>
                <a:cubicBezTo>
                  <a:pt x="8667152" y="103939"/>
                  <a:pt x="8676581" y="94578"/>
                  <a:pt x="8688213" y="94578"/>
                </a:cubicBezTo>
                <a:close/>
                <a:moveTo>
                  <a:pt x="3357463" y="94252"/>
                </a:moveTo>
                <a:cubicBezTo>
                  <a:pt x="3369275" y="94252"/>
                  <a:pt x="3378849" y="103759"/>
                  <a:pt x="3378849" y="115487"/>
                </a:cubicBezTo>
                <a:cubicBezTo>
                  <a:pt x="3378849" y="127215"/>
                  <a:pt x="3369275" y="136723"/>
                  <a:pt x="3357463" y="136723"/>
                </a:cubicBezTo>
                <a:cubicBezTo>
                  <a:pt x="3345647" y="136723"/>
                  <a:pt x="3336072" y="127215"/>
                  <a:pt x="3336072" y="115487"/>
                </a:cubicBezTo>
                <a:cubicBezTo>
                  <a:pt x="3336072" y="103759"/>
                  <a:pt x="3345647" y="94252"/>
                  <a:pt x="3357463" y="94252"/>
                </a:cubicBezTo>
                <a:close/>
                <a:moveTo>
                  <a:pt x="1411158" y="94088"/>
                </a:moveTo>
                <a:cubicBezTo>
                  <a:pt x="1423062" y="94088"/>
                  <a:pt x="1432712" y="103669"/>
                  <a:pt x="1432712" y="115487"/>
                </a:cubicBezTo>
                <a:cubicBezTo>
                  <a:pt x="1432712" y="127305"/>
                  <a:pt x="1423062" y="136885"/>
                  <a:pt x="1411158" y="136885"/>
                </a:cubicBezTo>
                <a:cubicBezTo>
                  <a:pt x="1399254" y="136885"/>
                  <a:pt x="1389604" y="127305"/>
                  <a:pt x="1389604" y="115487"/>
                </a:cubicBezTo>
                <a:cubicBezTo>
                  <a:pt x="1389604" y="103669"/>
                  <a:pt x="1399254" y="94088"/>
                  <a:pt x="1411158" y="94088"/>
                </a:cubicBezTo>
                <a:close/>
                <a:moveTo>
                  <a:pt x="9195967" y="93762"/>
                </a:moveTo>
                <a:cubicBezTo>
                  <a:pt x="9208053" y="93762"/>
                  <a:pt x="9217850" y="103489"/>
                  <a:pt x="9217850" y="115487"/>
                </a:cubicBezTo>
                <a:cubicBezTo>
                  <a:pt x="9217850" y="127486"/>
                  <a:pt x="9208053" y="137213"/>
                  <a:pt x="9195967" y="137213"/>
                </a:cubicBezTo>
                <a:cubicBezTo>
                  <a:pt x="9183881" y="137213"/>
                  <a:pt x="9174083" y="127486"/>
                  <a:pt x="9174083" y="115487"/>
                </a:cubicBezTo>
                <a:cubicBezTo>
                  <a:pt x="9174083" y="103489"/>
                  <a:pt x="9183881" y="93762"/>
                  <a:pt x="9195967" y="93762"/>
                </a:cubicBezTo>
                <a:close/>
                <a:moveTo>
                  <a:pt x="2765132" y="93598"/>
                </a:moveTo>
                <a:cubicBezTo>
                  <a:pt x="2777311" y="93598"/>
                  <a:pt x="2787181" y="103398"/>
                  <a:pt x="2787181" y="115487"/>
                </a:cubicBezTo>
                <a:cubicBezTo>
                  <a:pt x="2787181" y="127576"/>
                  <a:pt x="2777311" y="137375"/>
                  <a:pt x="2765132" y="137375"/>
                </a:cubicBezTo>
                <a:cubicBezTo>
                  <a:pt x="2752955" y="137375"/>
                  <a:pt x="2743085" y="127576"/>
                  <a:pt x="2743085" y="115487"/>
                </a:cubicBezTo>
                <a:cubicBezTo>
                  <a:pt x="2743085" y="103398"/>
                  <a:pt x="2752955" y="93598"/>
                  <a:pt x="2765132" y="93598"/>
                </a:cubicBezTo>
                <a:close/>
                <a:moveTo>
                  <a:pt x="7165118" y="93435"/>
                </a:moveTo>
                <a:cubicBezTo>
                  <a:pt x="7177385" y="93435"/>
                  <a:pt x="7187330" y="103308"/>
                  <a:pt x="7187330" y="115487"/>
                </a:cubicBezTo>
                <a:cubicBezTo>
                  <a:pt x="7187330" y="127666"/>
                  <a:pt x="7177386" y="137539"/>
                  <a:pt x="7165118" y="137539"/>
                </a:cubicBezTo>
                <a:cubicBezTo>
                  <a:pt x="7152851" y="137539"/>
                  <a:pt x="7142906" y="127666"/>
                  <a:pt x="7142906" y="115487"/>
                </a:cubicBezTo>
                <a:cubicBezTo>
                  <a:pt x="7142906" y="103308"/>
                  <a:pt x="7152850" y="93435"/>
                  <a:pt x="7165118" y="93435"/>
                </a:cubicBezTo>
                <a:close/>
                <a:moveTo>
                  <a:pt x="6488059" y="93435"/>
                </a:moveTo>
                <a:cubicBezTo>
                  <a:pt x="6500326" y="93435"/>
                  <a:pt x="6510271" y="103308"/>
                  <a:pt x="6510271" y="115487"/>
                </a:cubicBezTo>
                <a:cubicBezTo>
                  <a:pt x="6510271" y="127666"/>
                  <a:pt x="6500327" y="137539"/>
                  <a:pt x="6488059" y="137539"/>
                </a:cubicBezTo>
                <a:cubicBezTo>
                  <a:pt x="6475792" y="137539"/>
                  <a:pt x="6465847" y="127666"/>
                  <a:pt x="6465847" y="115487"/>
                </a:cubicBezTo>
                <a:cubicBezTo>
                  <a:pt x="6465847" y="103308"/>
                  <a:pt x="6475791" y="93435"/>
                  <a:pt x="6488059" y="93435"/>
                </a:cubicBezTo>
                <a:close/>
                <a:moveTo>
                  <a:pt x="1580462" y="93435"/>
                </a:moveTo>
                <a:cubicBezTo>
                  <a:pt x="1592729" y="93435"/>
                  <a:pt x="1602674" y="103308"/>
                  <a:pt x="1602674" y="115487"/>
                </a:cubicBezTo>
                <a:cubicBezTo>
                  <a:pt x="1602674" y="127666"/>
                  <a:pt x="1592729" y="137539"/>
                  <a:pt x="1580462" y="137539"/>
                </a:cubicBezTo>
                <a:cubicBezTo>
                  <a:pt x="1568195" y="137539"/>
                  <a:pt x="1558250" y="127666"/>
                  <a:pt x="1558250" y="115487"/>
                </a:cubicBezTo>
                <a:cubicBezTo>
                  <a:pt x="1558250" y="103308"/>
                  <a:pt x="1568195" y="93435"/>
                  <a:pt x="1580462" y="93435"/>
                </a:cubicBezTo>
                <a:close/>
                <a:moveTo>
                  <a:pt x="1495892" y="93435"/>
                </a:moveTo>
                <a:cubicBezTo>
                  <a:pt x="1508160" y="93435"/>
                  <a:pt x="1518104" y="103308"/>
                  <a:pt x="1518104" y="115487"/>
                </a:cubicBezTo>
                <a:cubicBezTo>
                  <a:pt x="1518104" y="127666"/>
                  <a:pt x="1508160" y="137539"/>
                  <a:pt x="1495892" y="137539"/>
                </a:cubicBezTo>
                <a:cubicBezTo>
                  <a:pt x="1483625" y="137539"/>
                  <a:pt x="1473680" y="127666"/>
                  <a:pt x="1473680" y="115487"/>
                </a:cubicBezTo>
                <a:cubicBezTo>
                  <a:pt x="1473680" y="103308"/>
                  <a:pt x="1483625" y="93435"/>
                  <a:pt x="1495892" y="93435"/>
                </a:cubicBezTo>
                <a:close/>
                <a:moveTo>
                  <a:pt x="8772784" y="93108"/>
                </a:moveTo>
                <a:cubicBezTo>
                  <a:pt x="8785234" y="93108"/>
                  <a:pt x="8795326" y="103127"/>
                  <a:pt x="8795326" y="115487"/>
                </a:cubicBezTo>
                <a:cubicBezTo>
                  <a:pt x="8795326" y="127846"/>
                  <a:pt x="8785234" y="137866"/>
                  <a:pt x="8772784" y="137866"/>
                </a:cubicBezTo>
                <a:cubicBezTo>
                  <a:pt x="8760335" y="137866"/>
                  <a:pt x="8750243" y="127846"/>
                  <a:pt x="8750243" y="115487"/>
                </a:cubicBezTo>
                <a:cubicBezTo>
                  <a:pt x="8750243" y="103127"/>
                  <a:pt x="8760335" y="93108"/>
                  <a:pt x="8772784" y="93108"/>
                </a:cubicBezTo>
                <a:close/>
                <a:moveTo>
                  <a:pt x="5642091" y="93108"/>
                </a:moveTo>
                <a:cubicBezTo>
                  <a:pt x="5654539" y="93108"/>
                  <a:pt x="5664630" y="103127"/>
                  <a:pt x="5664630" y="115487"/>
                </a:cubicBezTo>
                <a:cubicBezTo>
                  <a:pt x="5664630" y="127846"/>
                  <a:pt x="5654539" y="137866"/>
                  <a:pt x="5642091" y="137866"/>
                </a:cubicBezTo>
                <a:cubicBezTo>
                  <a:pt x="5629643" y="137866"/>
                  <a:pt x="5619551" y="127846"/>
                  <a:pt x="5619551" y="115487"/>
                </a:cubicBezTo>
                <a:cubicBezTo>
                  <a:pt x="5619551" y="103127"/>
                  <a:pt x="5629643" y="93108"/>
                  <a:pt x="5642091" y="93108"/>
                </a:cubicBezTo>
                <a:close/>
                <a:moveTo>
                  <a:pt x="4288118" y="92945"/>
                </a:moveTo>
                <a:cubicBezTo>
                  <a:pt x="4300662" y="92945"/>
                  <a:pt x="4310828" y="103037"/>
                  <a:pt x="4310828" y="115487"/>
                </a:cubicBezTo>
                <a:cubicBezTo>
                  <a:pt x="4310828" y="127937"/>
                  <a:pt x="4300662" y="138029"/>
                  <a:pt x="4288118" y="138029"/>
                </a:cubicBezTo>
                <a:cubicBezTo>
                  <a:pt x="4275586" y="138029"/>
                  <a:pt x="4265413" y="127937"/>
                  <a:pt x="4265413" y="115487"/>
                </a:cubicBezTo>
                <a:cubicBezTo>
                  <a:pt x="4265413" y="103037"/>
                  <a:pt x="4275586" y="92945"/>
                  <a:pt x="4288118" y="92945"/>
                </a:cubicBezTo>
                <a:close/>
                <a:moveTo>
                  <a:pt x="9111232" y="92455"/>
                </a:moveTo>
                <a:cubicBezTo>
                  <a:pt x="9124045" y="92455"/>
                  <a:pt x="9134431" y="102767"/>
                  <a:pt x="9134431" y="115487"/>
                </a:cubicBezTo>
                <a:cubicBezTo>
                  <a:pt x="9134431" y="128207"/>
                  <a:pt x="9124044" y="138519"/>
                  <a:pt x="9111232" y="138519"/>
                </a:cubicBezTo>
                <a:cubicBezTo>
                  <a:pt x="9098419" y="138519"/>
                  <a:pt x="9088033" y="128207"/>
                  <a:pt x="9088033" y="115487"/>
                </a:cubicBezTo>
                <a:cubicBezTo>
                  <a:pt x="9088033" y="102767"/>
                  <a:pt x="9098420" y="92455"/>
                  <a:pt x="9111232" y="92455"/>
                </a:cubicBezTo>
                <a:close/>
                <a:moveTo>
                  <a:pt x="3272887" y="91965"/>
                </a:moveTo>
                <a:cubicBezTo>
                  <a:pt x="3285973" y="91965"/>
                  <a:pt x="3296583" y="102496"/>
                  <a:pt x="3296583" y="115487"/>
                </a:cubicBezTo>
                <a:cubicBezTo>
                  <a:pt x="3296583" y="128478"/>
                  <a:pt x="3285973" y="139009"/>
                  <a:pt x="3272887" y="139009"/>
                </a:cubicBezTo>
                <a:cubicBezTo>
                  <a:pt x="3259803" y="139009"/>
                  <a:pt x="3249196" y="128478"/>
                  <a:pt x="3249196" y="115487"/>
                </a:cubicBezTo>
                <a:cubicBezTo>
                  <a:pt x="3249196" y="102496"/>
                  <a:pt x="3259803" y="91965"/>
                  <a:pt x="3272887" y="91965"/>
                </a:cubicBezTo>
                <a:close/>
                <a:moveTo>
                  <a:pt x="8857355" y="91801"/>
                </a:moveTo>
                <a:cubicBezTo>
                  <a:pt x="8870532" y="91801"/>
                  <a:pt x="8881213" y="102405"/>
                  <a:pt x="8881213" y="115487"/>
                </a:cubicBezTo>
                <a:cubicBezTo>
                  <a:pt x="8881213" y="128568"/>
                  <a:pt x="8870532" y="139172"/>
                  <a:pt x="8857355" y="139172"/>
                </a:cubicBezTo>
                <a:cubicBezTo>
                  <a:pt x="8844178" y="139172"/>
                  <a:pt x="8833497" y="128568"/>
                  <a:pt x="8833497" y="115487"/>
                </a:cubicBezTo>
                <a:cubicBezTo>
                  <a:pt x="8833497" y="102405"/>
                  <a:pt x="8844178" y="91801"/>
                  <a:pt x="8857355" y="91801"/>
                </a:cubicBezTo>
                <a:close/>
                <a:moveTo>
                  <a:pt x="7080383" y="91801"/>
                </a:moveTo>
                <a:cubicBezTo>
                  <a:pt x="7093560" y="91801"/>
                  <a:pt x="7104241" y="102405"/>
                  <a:pt x="7104241" y="115487"/>
                </a:cubicBezTo>
                <a:cubicBezTo>
                  <a:pt x="7104241" y="128568"/>
                  <a:pt x="7093560" y="139172"/>
                  <a:pt x="7080383" y="139172"/>
                </a:cubicBezTo>
                <a:cubicBezTo>
                  <a:pt x="7067207" y="139172"/>
                  <a:pt x="7056526" y="128568"/>
                  <a:pt x="7056526" y="115487"/>
                </a:cubicBezTo>
                <a:cubicBezTo>
                  <a:pt x="7056526" y="102405"/>
                  <a:pt x="7067207" y="91801"/>
                  <a:pt x="7080383" y="91801"/>
                </a:cubicBezTo>
                <a:close/>
                <a:moveTo>
                  <a:pt x="2849707" y="91475"/>
                </a:moveTo>
                <a:cubicBezTo>
                  <a:pt x="2863062" y="91475"/>
                  <a:pt x="2873890" y="102226"/>
                  <a:pt x="2873890" y="115487"/>
                </a:cubicBezTo>
                <a:cubicBezTo>
                  <a:pt x="2873890" y="128749"/>
                  <a:pt x="2863062" y="139500"/>
                  <a:pt x="2849707" y="139500"/>
                </a:cubicBezTo>
                <a:cubicBezTo>
                  <a:pt x="2836348" y="139500"/>
                  <a:pt x="2825522" y="128749"/>
                  <a:pt x="2825522" y="115487"/>
                </a:cubicBezTo>
                <a:cubicBezTo>
                  <a:pt x="2825522" y="102226"/>
                  <a:pt x="2836348" y="91475"/>
                  <a:pt x="2849707" y="91475"/>
                </a:cubicBezTo>
                <a:close/>
                <a:moveTo>
                  <a:pt x="9026661" y="90985"/>
                </a:moveTo>
                <a:cubicBezTo>
                  <a:pt x="9040292" y="90985"/>
                  <a:pt x="9051341" y="101955"/>
                  <a:pt x="9051341" y="115487"/>
                </a:cubicBezTo>
                <a:cubicBezTo>
                  <a:pt x="9051341" y="129020"/>
                  <a:pt x="9040292" y="139990"/>
                  <a:pt x="9026661" y="139990"/>
                </a:cubicBezTo>
                <a:cubicBezTo>
                  <a:pt x="9013031" y="139990"/>
                  <a:pt x="9001981" y="129020"/>
                  <a:pt x="9001981" y="115487"/>
                </a:cubicBezTo>
                <a:cubicBezTo>
                  <a:pt x="9001981" y="101955"/>
                  <a:pt x="9013031" y="90985"/>
                  <a:pt x="9026661" y="90985"/>
                </a:cubicBezTo>
                <a:close/>
                <a:moveTo>
                  <a:pt x="5557365" y="90821"/>
                </a:moveTo>
                <a:cubicBezTo>
                  <a:pt x="5571085" y="90821"/>
                  <a:pt x="5582206" y="101864"/>
                  <a:pt x="5582206" y="115487"/>
                </a:cubicBezTo>
                <a:cubicBezTo>
                  <a:pt x="5582206" y="129109"/>
                  <a:pt x="5571085" y="140152"/>
                  <a:pt x="5557365" y="140152"/>
                </a:cubicBezTo>
                <a:cubicBezTo>
                  <a:pt x="5543645" y="140152"/>
                  <a:pt x="5532524" y="129109"/>
                  <a:pt x="5532524" y="115487"/>
                </a:cubicBezTo>
                <a:cubicBezTo>
                  <a:pt x="5532524" y="101864"/>
                  <a:pt x="5543645" y="90821"/>
                  <a:pt x="5557365" y="90821"/>
                </a:cubicBezTo>
                <a:close/>
                <a:moveTo>
                  <a:pt x="3188153" y="90821"/>
                </a:moveTo>
                <a:cubicBezTo>
                  <a:pt x="3201873" y="90821"/>
                  <a:pt x="3212998" y="101864"/>
                  <a:pt x="3212998" y="115487"/>
                </a:cubicBezTo>
                <a:cubicBezTo>
                  <a:pt x="3212998" y="129109"/>
                  <a:pt x="3201873" y="140152"/>
                  <a:pt x="3188153" y="140152"/>
                </a:cubicBezTo>
                <a:cubicBezTo>
                  <a:pt x="3174431" y="140152"/>
                  <a:pt x="3163309" y="129109"/>
                  <a:pt x="3163309" y="115487"/>
                </a:cubicBezTo>
                <a:cubicBezTo>
                  <a:pt x="3163309" y="101864"/>
                  <a:pt x="3174432" y="90821"/>
                  <a:pt x="3188153" y="90821"/>
                </a:cubicBezTo>
                <a:close/>
                <a:moveTo>
                  <a:pt x="6572795" y="90495"/>
                </a:moveTo>
                <a:cubicBezTo>
                  <a:pt x="6586698" y="90495"/>
                  <a:pt x="6597968" y="101684"/>
                  <a:pt x="6597968" y="115487"/>
                </a:cubicBezTo>
                <a:cubicBezTo>
                  <a:pt x="6597968" y="129290"/>
                  <a:pt x="6586698" y="140480"/>
                  <a:pt x="6572795" y="140480"/>
                </a:cubicBezTo>
                <a:cubicBezTo>
                  <a:pt x="6558891" y="140480"/>
                  <a:pt x="6547621" y="129290"/>
                  <a:pt x="6547621" y="115487"/>
                </a:cubicBezTo>
                <a:cubicBezTo>
                  <a:pt x="6547621" y="101684"/>
                  <a:pt x="6558891" y="90495"/>
                  <a:pt x="6572795" y="90495"/>
                </a:cubicBezTo>
                <a:close/>
                <a:moveTo>
                  <a:pt x="3103579" y="90495"/>
                </a:moveTo>
                <a:cubicBezTo>
                  <a:pt x="3117480" y="90495"/>
                  <a:pt x="3128752" y="101684"/>
                  <a:pt x="3128752" y="115487"/>
                </a:cubicBezTo>
                <a:cubicBezTo>
                  <a:pt x="3128752" y="129290"/>
                  <a:pt x="3117480" y="140480"/>
                  <a:pt x="3103579" y="140480"/>
                </a:cubicBezTo>
                <a:cubicBezTo>
                  <a:pt x="3089674" y="140480"/>
                  <a:pt x="3078406" y="129290"/>
                  <a:pt x="3078406" y="115487"/>
                </a:cubicBezTo>
                <a:cubicBezTo>
                  <a:pt x="3078406" y="101684"/>
                  <a:pt x="3089674" y="90495"/>
                  <a:pt x="3103579" y="90495"/>
                </a:cubicBezTo>
                <a:close/>
                <a:moveTo>
                  <a:pt x="2934274" y="90495"/>
                </a:moveTo>
                <a:cubicBezTo>
                  <a:pt x="2948176" y="90495"/>
                  <a:pt x="2959447" y="101684"/>
                  <a:pt x="2959447" y="115487"/>
                </a:cubicBezTo>
                <a:cubicBezTo>
                  <a:pt x="2959447" y="129290"/>
                  <a:pt x="2948176" y="140480"/>
                  <a:pt x="2934274" y="140480"/>
                </a:cubicBezTo>
                <a:cubicBezTo>
                  <a:pt x="2920370" y="140480"/>
                  <a:pt x="2909099" y="129290"/>
                  <a:pt x="2909099" y="115487"/>
                </a:cubicBezTo>
                <a:cubicBezTo>
                  <a:pt x="2909099" y="101684"/>
                  <a:pt x="2920370" y="90495"/>
                  <a:pt x="2934274" y="90495"/>
                </a:cubicBezTo>
                <a:close/>
                <a:moveTo>
                  <a:pt x="8942091" y="90331"/>
                </a:moveTo>
                <a:cubicBezTo>
                  <a:pt x="8956085" y="90331"/>
                  <a:pt x="8967429" y="101594"/>
                  <a:pt x="8967429" y="115487"/>
                </a:cubicBezTo>
                <a:cubicBezTo>
                  <a:pt x="8967429" y="129380"/>
                  <a:pt x="8956085" y="140642"/>
                  <a:pt x="8942091" y="140642"/>
                </a:cubicBezTo>
                <a:cubicBezTo>
                  <a:pt x="8928097" y="140642"/>
                  <a:pt x="8916753" y="129380"/>
                  <a:pt x="8916753" y="115487"/>
                </a:cubicBezTo>
                <a:cubicBezTo>
                  <a:pt x="8916753" y="101594"/>
                  <a:pt x="8928097" y="90331"/>
                  <a:pt x="8942091" y="90331"/>
                </a:cubicBezTo>
                <a:close/>
                <a:moveTo>
                  <a:pt x="3019011" y="90331"/>
                </a:moveTo>
                <a:cubicBezTo>
                  <a:pt x="3033005" y="90331"/>
                  <a:pt x="3044349" y="101594"/>
                  <a:pt x="3044349" y="115487"/>
                </a:cubicBezTo>
                <a:cubicBezTo>
                  <a:pt x="3044349" y="129380"/>
                  <a:pt x="3033005" y="140642"/>
                  <a:pt x="3019011" y="140642"/>
                </a:cubicBezTo>
                <a:cubicBezTo>
                  <a:pt x="3005018" y="140642"/>
                  <a:pt x="2993674" y="129380"/>
                  <a:pt x="2993674" y="115487"/>
                </a:cubicBezTo>
                <a:cubicBezTo>
                  <a:pt x="2993674" y="101594"/>
                  <a:pt x="3005020" y="90331"/>
                  <a:pt x="3019011" y="90331"/>
                </a:cubicBezTo>
                <a:close/>
                <a:moveTo>
                  <a:pt x="6995813" y="90168"/>
                </a:moveTo>
                <a:cubicBezTo>
                  <a:pt x="7009898" y="90168"/>
                  <a:pt x="7021316" y="101504"/>
                  <a:pt x="7021316" y="115487"/>
                </a:cubicBezTo>
                <a:cubicBezTo>
                  <a:pt x="7021316" y="129470"/>
                  <a:pt x="7009897" y="140806"/>
                  <a:pt x="6995813" y="140806"/>
                </a:cubicBezTo>
                <a:cubicBezTo>
                  <a:pt x="6981728" y="140806"/>
                  <a:pt x="6970310" y="129470"/>
                  <a:pt x="6970310" y="115487"/>
                </a:cubicBezTo>
                <a:cubicBezTo>
                  <a:pt x="6970310" y="101504"/>
                  <a:pt x="6981729" y="90168"/>
                  <a:pt x="6995813" y="90168"/>
                </a:cubicBezTo>
                <a:close/>
                <a:moveTo>
                  <a:pt x="5472807" y="89351"/>
                </a:moveTo>
                <a:cubicBezTo>
                  <a:pt x="5487344" y="89351"/>
                  <a:pt x="5499129" y="101052"/>
                  <a:pt x="5499129" y="115487"/>
                </a:cubicBezTo>
                <a:cubicBezTo>
                  <a:pt x="5499129" y="129921"/>
                  <a:pt x="5487344" y="141623"/>
                  <a:pt x="5472807" y="141623"/>
                </a:cubicBezTo>
                <a:cubicBezTo>
                  <a:pt x="5458268" y="141623"/>
                  <a:pt x="5446486" y="129921"/>
                  <a:pt x="5446486" y="115487"/>
                </a:cubicBezTo>
                <a:cubicBezTo>
                  <a:pt x="5446486" y="101052"/>
                  <a:pt x="5458268" y="89351"/>
                  <a:pt x="5472807" y="89351"/>
                </a:cubicBezTo>
                <a:close/>
                <a:moveTo>
                  <a:pt x="6911242" y="88698"/>
                </a:moveTo>
                <a:cubicBezTo>
                  <a:pt x="6926144" y="88698"/>
                  <a:pt x="6938225" y="100692"/>
                  <a:pt x="6938225" y="115487"/>
                </a:cubicBezTo>
                <a:cubicBezTo>
                  <a:pt x="6938225" y="130282"/>
                  <a:pt x="6926144" y="142276"/>
                  <a:pt x="6911242" y="142276"/>
                </a:cubicBezTo>
                <a:cubicBezTo>
                  <a:pt x="6896339" y="142276"/>
                  <a:pt x="6884258" y="130282"/>
                  <a:pt x="6884258" y="115487"/>
                </a:cubicBezTo>
                <a:cubicBezTo>
                  <a:pt x="6884258" y="100692"/>
                  <a:pt x="6896339" y="88698"/>
                  <a:pt x="6911242" y="88698"/>
                </a:cubicBezTo>
                <a:close/>
                <a:moveTo>
                  <a:pt x="6826671" y="88044"/>
                </a:moveTo>
                <a:cubicBezTo>
                  <a:pt x="6841937" y="88044"/>
                  <a:pt x="6854313" y="100330"/>
                  <a:pt x="6854313" y="115487"/>
                </a:cubicBezTo>
                <a:cubicBezTo>
                  <a:pt x="6854313" y="130643"/>
                  <a:pt x="6841937" y="142929"/>
                  <a:pt x="6826671" y="142929"/>
                </a:cubicBezTo>
                <a:cubicBezTo>
                  <a:pt x="6811405" y="142929"/>
                  <a:pt x="6799029" y="130643"/>
                  <a:pt x="6799029" y="115487"/>
                </a:cubicBezTo>
                <a:cubicBezTo>
                  <a:pt x="6799029" y="100330"/>
                  <a:pt x="6811405" y="88044"/>
                  <a:pt x="6826671" y="88044"/>
                </a:cubicBezTo>
                <a:close/>
                <a:moveTo>
                  <a:pt x="6657365" y="88044"/>
                </a:moveTo>
                <a:cubicBezTo>
                  <a:pt x="6672631" y="88044"/>
                  <a:pt x="6685006" y="100330"/>
                  <a:pt x="6685006" y="115487"/>
                </a:cubicBezTo>
                <a:cubicBezTo>
                  <a:pt x="6685006" y="130643"/>
                  <a:pt x="6672631" y="142929"/>
                  <a:pt x="6657365" y="142929"/>
                </a:cubicBezTo>
                <a:cubicBezTo>
                  <a:pt x="6642099" y="142929"/>
                  <a:pt x="6629723" y="130643"/>
                  <a:pt x="6629723" y="115487"/>
                </a:cubicBezTo>
                <a:cubicBezTo>
                  <a:pt x="6629723" y="100330"/>
                  <a:pt x="6642099" y="88044"/>
                  <a:pt x="6657365" y="88044"/>
                </a:cubicBezTo>
                <a:close/>
                <a:moveTo>
                  <a:pt x="4372678" y="88044"/>
                </a:moveTo>
                <a:cubicBezTo>
                  <a:pt x="4387962" y="88044"/>
                  <a:pt x="4400346" y="100330"/>
                  <a:pt x="4400346" y="115487"/>
                </a:cubicBezTo>
                <a:cubicBezTo>
                  <a:pt x="4400346" y="130643"/>
                  <a:pt x="4387962" y="142929"/>
                  <a:pt x="4372678" y="142929"/>
                </a:cubicBezTo>
                <a:cubicBezTo>
                  <a:pt x="4357426" y="142929"/>
                  <a:pt x="4345059" y="130643"/>
                  <a:pt x="4345059" y="115487"/>
                </a:cubicBezTo>
                <a:cubicBezTo>
                  <a:pt x="4345059" y="100330"/>
                  <a:pt x="4357426" y="88044"/>
                  <a:pt x="4372678" y="88044"/>
                </a:cubicBezTo>
                <a:close/>
                <a:moveTo>
                  <a:pt x="6741936" y="87554"/>
                </a:moveTo>
                <a:cubicBezTo>
                  <a:pt x="6757474" y="87554"/>
                  <a:pt x="6770071" y="100060"/>
                  <a:pt x="6770071" y="115487"/>
                </a:cubicBezTo>
                <a:cubicBezTo>
                  <a:pt x="6770071" y="130913"/>
                  <a:pt x="6757474" y="143419"/>
                  <a:pt x="6741936" y="143419"/>
                </a:cubicBezTo>
                <a:cubicBezTo>
                  <a:pt x="6726397" y="143419"/>
                  <a:pt x="6713800" y="130913"/>
                  <a:pt x="6713800" y="115487"/>
                </a:cubicBezTo>
                <a:cubicBezTo>
                  <a:pt x="6713800" y="100060"/>
                  <a:pt x="6726397" y="87554"/>
                  <a:pt x="6741936" y="87554"/>
                </a:cubicBezTo>
                <a:close/>
                <a:moveTo>
                  <a:pt x="5388245" y="87228"/>
                </a:moveTo>
                <a:cubicBezTo>
                  <a:pt x="5403967" y="87228"/>
                  <a:pt x="5416708" y="99880"/>
                  <a:pt x="5416708" y="115487"/>
                </a:cubicBezTo>
                <a:cubicBezTo>
                  <a:pt x="5416708" y="131095"/>
                  <a:pt x="5403967" y="143747"/>
                  <a:pt x="5388245" y="143747"/>
                </a:cubicBezTo>
                <a:cubicBezTo>
                  <a:pt x="5372524" y="143747"/>
                  <a:pt x="5359783" y="131095"/>
                  <a:pt x="5359783" y="115487"/>
                </a:cubicBezTo>
                <a:cubicBezTo>
                  <a:pt x="5359783" y="99880"/>
                  <a:pt x="5372524" y="87228"/>
                  <a:pt x="5388245" y="87228"/>
                </a:cubicBezTo>
                <a:close/>
                <a:moveTo>
                  <a:pt x="5303504" y="84941"/>
                </a:moveTo>
                <a:cubicBezTo>
                  <a:pt x="5320507" y="84941"/>
                  <a:pt x="5334271" y="98617"/>
                  <a:pt x="5334271" y="115487"/>
                </a:cubicBezTo>
                <a:cubicBezTo>
                  <a:pt x="5334271" y="132357"/>
                  <a:pt x="5320507" y="146033"/>
                  <a:pt x="5303504" y="146033"/>
                </a:cubicBezTo>
                <a:cubicBezTo>
                  <a:pt x="5286504" y="146033"/>
                  <a:pt x="5272706" y="132357"/>
                  <a:pt x="5272706" y="115487"/>
                </a:cubicBezTo>
                <a:cubicBezTo>
                  <a:pt x="5272706" y="98617"/>
                  <a:pt x="5286504" y="84941"/>
                  <a:pt x="5303504" y="84941"/>
                </a:cubicBezTo>
                <a:close/>
                <a:moveTo>
                  <a:pt x="4457428" y="84287"/>
                </a:moveTo>
                <a:cubicBezTo>
                  <a:pt x="4474791" y="84287"/>
                  <a:pt x="4488863" y="98256"/>
                  <a:pt x="4488863" y="115487"/>
                </a:cubicBezTo>
                <a:cubicBezTo>
                  <a:pt x="4488863" y="132718"/>
                  <a:pt x="4474791" y="146686"/>
                  <a:pt x="4457428" y="146686"/>
                </a:cubicBezTo>
                <a:cubicBezTo>
                  <a:pt x="4440101" y="146686"/>
                  <a:pt x="4426030" y="132718"/>
                  <a:pt x="4426030" y="115487"/>
                </a:cubicBezTo>
                <a:cubicBezTo>
                  <a:pt x="4426030" y="98256"/>
                  <a:pt x="4440101" y="84287"/>
                  <a:pt x="4457428" y="84287"/>
                </a:cubicBezTo>
                <a:close/>
                <a:moveTo>
                  <a:pt x="4542011" y="83144"/>
                </a:moveTo>
                <a:cubicBezTo>
                  <a:pt x="4560005" y="83144"/>
                  <a:pt x="4574590" y="97624"/>
                  <a:pt x="4574590" y="115487"/>
                </a:cubicBezTo>
                <a:cubicBezTo>
                  <a:pt x="4574590" y="133350"/>
                  <a:pt x="4560005" y="147830"/>
                  <a:pt x="4542011" y="147830"/>
                </a:cubicBezTo>
                <a:cubicBezTo>
                  <a:pt x="4524022" y="147830"/>
                  <a:pt x="4509429" y="133350"/>
                  <a:pt x="4509429" y="115487"/>
                </a:cubicBezTo>
                <a:cubicBezTo>
                  <a:pt x="4509429" y="97624"/>
                  <a:pt x="4524022" y="83144"/>
                  <a:pt x="4542011" y="83144"/>
                </a:cubicBezTo>
                <a:close/>
                <a:moveTo>
                  <a:pt x="5218906" y="82327"/>
                </a:moveTo>
                <a:cubicBezTo>
                  <a:pt x="5237349" y="82327"/>
                  <a:pt x="5252308" y="97173"/>
                  <a:pt x="5252308" y="115487"/>
                </a:cubicBezTo>
                <a:cubicBezTo>
                  <a:pt x="5252308" y="133800"/>
                  <a:pt x="5237349" y="148647"/>
                  <a:pt x="5218906" y="148647"/>
                </a:cubicBezTo>
                <a:cubicBezTo>
                  <a:pt x="5200479" y="148647"/>
                  <a:pt x="5185542" y="133800"/>
                  <a:pt x="5185542" y="115487"/>
                </a:cubicBezTo>
                <a:cubicBezTo>
                  <a:pt x="5185542" y="97173"/>
                  <a:pt x="5200479" y="82327"/>
                  <a:pt x="5218906" y="82327"/>
                </a:cubicBezTo>
                <a:close/>
                <a:moveTo>
                  <a:pt x="4626585" y="82164"/>
                </a:moveTo>
                <a:cubicBezTo>
                  <a:pt x="4645119" y="82164"/>
                  <a:pt x="4660151" y="97083"/>
                  <a:pt x="4660151" y="115487"/>
                </a:cubicBezTo>
                <a:cubicBezTo>
                  <a:pt x="4660151" y="133891"/>
                  <a:pt x="4645119" y="148810"/>
                  <a:pt x="4626585" y="148810"/>
                </a:cubicBezTo>
                <a:cubicBezTo>
                  <a:pt x="4608047" y="148810"/>
                  <a:pt x="4593018" y="133891"/>
                  <a:pt x="4593018" y="115487"/>
                </a:cubicBezTo>
                <a:cubicBezTo>
                  <a:pt x="4593018" y="97083"/>
                  <a:pt x="4608047" y="82164"/>
                  <a:pt x="4626585" y="82164"/>
                </a:cubicBezTo>
                <a:close/>
                <a:moveTo>
                  <a:pt x="4711153" y="81020"/>
                </a:moveTo>
                <a:cubicBezTo>
                  <a:pt x="4730327" y="81020"/>
                  <a:pt x="4745871" y="96451"/>
                  <a:pt x="4745871" y="115487"/>
                </a:cubicBezTo>
                <a:cubicBezTo>
                  <a:pt x="4745871" y="134522"/>
                  <a:pt x="4730327" y="149953"/>
                  <a:pt x="4711153" y="149953"/>
                </a:cubicBezTo>
                <a:cubicBezTo>
                  <a:pt x="4691981" y="149953"/>
                  <a:pt x="4676439" y="134522"/>
                  <a:pt x="4676439" y="115487"/>
                </a:cubicBezTo>
                <a:cubicBezTo>
                  <a:pt x="4676439" y="96451"/>
                  <a:pt x="4691981" y="81020"/>
                  <a:pt x="4711153" y="81020"/>
                </a:cubicBezTo>
                <a:close/>
                <a:moveTo>
                  <a:pt x="5134391" y="80530"/>
                </a:moveTo>
                <a:cubicBezTo>
                  <a:pt x="5153840" y="80530"/>
                  <a:pt x="5169599" y="96181"/>
                  <a:pt x="5169599" y="115487"/>
                </a:cubicBezTo>
                <a:cubicBezTo>
                  <a:pt x="5169599" y="134793"/>
                  <a:pt x="5153841" y="150443"/>
                  <a:pt x="5134391" y="150443"/>
                </a:cubicBezTo>
                <a:cubicBezTo>
                  <a:pt x="5114932" y="150443"/>
                  <a:pt x="5099160" y="134793"/>
                  <a:pt x="5099160" y="115487"/>
                </a:cubicBezTo>
                <a:cubicBezTo>
                  <a:pt x="5099160" y="96181"/>
                  <a:pt x="5114932" y="80530"/>
                  <a:pt x="5134391" y="80530"/>
                </a:cubicBezTo>
                <a:close/>
                <a:moveTo>
                  <a:pt x="5049774" y="80367"/>
                </a:moveTo>
                <a:cubicBezTo>
                  <a:pt x="5069320" y="80367"/>
                  <a:pt x="5085169" y="96091"/>
                  <a:pt x="5085169" y="115487"/>
                </a:cubicBezTo>
                <a:cubicBezTo>
                  <a:pt x="5085169" y="134883"/>
                  <a:pt x="5069320" y="150607"/>
                  <a:pt x="5049774" y="150607"/>
                </a:cubicBezTo>
                <a:cubicBezTo>
                  <a:pt x="5030224" y="150607"/>
                  <a:pt x="5014378" y="134883"/>
                  <a:pt x="5014378" y="115487"/>
                </a:cubicBezTo>
                <a:cubicBezTo>
                  <a:pt x="5014378" y="96091"/>
                  <a:pt x="5030224" y="80367"/>
                  <a:pt x="5049774" y="80367"/>
                </a:cubicBezTo>
                <a:close/>
                <a:moveTo>
                  <a:pt x="4964988" y="80367"/>
                </a:moveTo>
                <a:cubicBezTo>
                  <a:pt x="4984538" y="80367"/>
                  <a:pt x="5000384" y="96091"/>
                  <a:pt x="5000384" y="115487"/>
                </a:cubicBezTo>
                <a:cubicBezTo>
                  <a:pt x="5000384" y="134883"/>
                  <a:pt x="4984538" y="150607"/>
                  <a:pt x="4964988" y="150607"/>
                </a:cubicBezTo>
                <a:cubicBezTo>
                  <a:pt x="4945439" y="150607"/>
                  <a:pt x="4929593" y="134883"/>
                  <a:pt x="4929593" y="115487"/>
                </a:cubicBezTo>
                <a:cubicBezTo>
                  <a:pt x="4929593" y="96091"/>
                  <a:pt x="4945439" y="80367"/>
                  <a:pt x="4964988" y="80367"/>
                </a:cubicBezTo>
                <a:close/>
                <a:moveTo>
                  <a:pt x="4795903" y="80367"/>
                </a:moveTo>
                <a:cubicBezTo>
                  <a:pt x="4815437" y="80367"/>
                  <a:pt x="4831268" y="96091"/>
                  <a:pt x="4831268" y="115487"/>
                </a:cubicBezTo>
                <a:cubicBezTo>
                  <a:pt x="4831268" y="134883"/>
                  <a:pt x="4815437" y="150607"/>
                  <a:pt x="4795903" y="150607"/>
                </a:cubicBezTo>
                <a:cubicBezTo>
                  <a:pt x="4776339" y="150607"/>
                  <a:pt x="4760496" y="134883"/>
                  <a:pt x="4760496" y="115487"/>
                </a:cubicBezTo>
                <a:cubicBezTo>
                  <a:pt x="4760496" y="96091"/>
                  <a:pt x="4776339" y="80367"/>
                  <a:pt x="4795903" y="80367"/>
                </a:cubicBezTo>
                <a:close/>
                <a:moveTo>
                  <a:pt x="4880432" y="80040"/>
                </a:moveTo>
                <a:cubicBezTo>
                  <a:pt x="4900145" y="80040"/>
                  <a:pt x="4916122" y="95910"/>
                  <a:pt x="4916122" y="115487"/>
                </a:cubicBezTo>
                <a:cubicBezTo>
                  <a:pt x="4916122" y="135063"/>
                  <a:pt x="4900153" y="150933"/>
                  <a:pt x="4880432" y="150933"/>
                </a:cubicBezTo>
                <a:cubicBezTo>
                  <a:pt x="4860724" y="150933"/>
                  <a:pt x="4844751" y="135063"/>
                  <a:pt x="4844751" y="115487"/>
                </a:cubicBezTo>
                <a:cubicBezTo>
                  <a:pt x="4844751" y="95910"/>
                  <a:pt x="4860724" y="80040"/>
                  <a:pt x="4880432" y="80040"/>
                </a:cubicBezTo>
                <a:close/>
                <a:moveTo>
                  <a:pt x="12242157" y="31362"/>
                </a:moveTo>
                <a:cubicBezTo>
                  <a:pt x="12242248" y="31362"/>
                  <a:pt x="12242322" y="31435"/>
                  <a:pt x="12242322" y="31525"/>
                </a:cubicBezTo>
                <a:cubicBezTo>
                  <a:pt x="12242322" y="31616"/>
                  <a:pt x="12242249" y="31689"/>
                  <a:pt x="12242157" y="31689"/>
                </a:cubicBezTo>
                <a:cubicBezTo>
                  <a:pt x="12242067" y="31689"/>
                  <a:pt x="12241993" y="31616"/>
                  <a:pt x="12241993" y="31525"/>
                </a:cubicBezTo>
                <a:cubicBezTo>
                  <a:pt x="12241993" y="31435"/>
                  <a:pt x="12242066" y="31362"/>
                  <a:pt x="12242157" y="31362"/>
                </a:cubicBezTo>
                <a:close/>
                <a:moveTo>
                  <a:pt x="11988281" y="31362"/>
                </a:moveTo>
                <a:cubicBezTo>
                  <a:pt x="11988371" y="31362"/>
                  <a:pt x="11988445" y="31435"/>
                  <a:pt x="11988445" y="31525"/>
                </a:cubicBezTo>
                <a:cubicBezTo>
                  <a:pt x="11988445" y="31616"/>
                  <a:pt x="11988372" y="31689"/>
                  <a:pt x="11988281" y="31689"/>
                </a:cubicBezTo>
                <a:cubicBezTo>
                  <a:pt x="11988190" y="31689"/>
                  <a:pt x="11988116" y="31616"/>
                  <a:pt x="11988116" y="31525"/>
                </a:cubicBezTo>
                <a:cubicBezTo>
                  <a:pt x="11988116" y="31435"/>
                  <a:pt x="11988189" y="31362"/>
                  <a:pt x="11988281" y="31362"/>
                </a:cubicBezTo>
                <a:close/>
                <a:moveTo>
                  <a:pt x="11903710" y="31036"/>
                </a:moveTo>
                <a:cubicBezTo>
                  <a:pt x="11903983" y="31036"/>
                  <a:pt x="11904204" y="31255"/>
                  <a:pt x="11904204" y="31526"/>
                </a:cubicBezTo>
                <a:cubicBezTo>
                  <a:pt x="11904204" y="31797"/>
                  <a:pt x="11903984" y="32016"/>
                  <a:pt x="11903710" y="32016"/>
                </a:cubicBezTo>
                <a:cubicBezTo>
                  <a:pt x="11903438" y="32016"/>
                  <a:pt x="11903216" y="31797"/>
                  <a:pt x="11903216" y="31526"/>
                </a:cubicBezTo>
                <a:cubicBezTo>
                  <a:pt x="11903216" y="31255"/>
                  <a:pt x="11903437" y="31036"/>
                  <a:pt x="11903710" y="31036"/>
                </a:cubicBezTo>
                <a:close/>
                <a:moveTo>
                  <a:pt x="11142080" y="30872"/>
                </a:moveTo>
                <a:cubicBezTo>
                  <a:pt x="11142444" y="30872"/>
                  <a:pt x="11142738" y="31165"/>
                  <a:pt x="11142738" y="31525"/>
                </a:cubicBezTo>
                <a:cubicBezTo>
                  <a:pt x="11142738" y="31886"/>
                  <a:pt x="11142444" y="32179"/>
                  <a:pt x="11142080" y="32179"/>
                </a:cubicBezTo>
                <a:cubicBezTo>
                  <a:pt x="11141717" y="32179"/>
                  <a:pt x="11141423" y="31886"/>
                  <a:pt x="11141423" y="31525"/>
                </a:cubicBezTo>
                <a:cubicBezTo>
                  <a:pt x="11141423" y="31165"/>
                  <a:pt x="11141717" y="30872"/>
                  <a:pt x="11142080" y="30872"/>
                </a:cubicBezTo>
                <a:close/>
                <a:moveTo>
                  <a:pt x="11818976" y="30546"/>
                </a:moveTo>
                <a:cubicBezTo>
                  <a:pt x="11819521" y="30546"/>
                  <a:pt x="11819963" y="30985"/>
                  <a:pt x="11819963" y="31526"/>
                </a:cubicBezTo>
                <a:cubicBezTo>
                  <a:pt x="11819963" y="32067"/>
                  <a:pt x="11819521" y="32506"/>
                  <a:pt x="11818976" y="32506"/>
                </a:cubicBezTo>
                <a:cubicBezTo>
                  <a:pt x="11818430" y="32506"/>
                  <a:pt x="11817988" y="32067"/>
                  <a:pt x="11817988" y="31526"/>
                </a:cubicBezTo>
                <a:cubicBezTo>
                  <a:pt x="11817988" y="30985"/>
                  <a:pt x="11818430" y="30546"/>
                  <a:pt x="11818976" y="30546"/>
                </a:cubicBezTo>
                <a:close/>
                <a:moveTo>
                  <a:pt x="9788291" y="30546"/>
                </a:moveTo>
                <a:cubicBezTo>
                  <a:pt x="9788836" y="30546"/>
                  <a:pt x="9789278" y="30985"/>
                  <a:pt x="9789278" y="31526"/>
                </a:cubicBezTo>
                <a:cubicBezTo>
                  <a:pt x="9789278" y="32067"/>
                  <a:pt x="9788836" y="32506"/>
                  <a:pt x="9788291" y="32506"/>
                </a:cubicBezTo>
                <a:cubicBezTo>
                  <a:pt x="9787746" y="32506"/>
                  <a:pt x="9787304" y="32067"/>
                  <a:pt x="9787304" y="31526"/>
                </a:cubicBezTo>
                <a:cubicBezTo>
                  <a:pt x="9787304" y="30985"/>
                  <a:pt x="9787746" y="30546"/>
                  <a:pt x="9788291" y="30546"/>
                </a:cubicBezTo>
                <a:close/>
                <a:moveTo>
                  <a:pt x="8349766" y="30546"/>
                </a:moveTo>
                <a:cubicBezTo>
                  <a:pt x="8350311" y="30546"/>
                  <a:pt x="8350753" y="30985"/>
                  <a:pt x="8350753" y="31526"/>
                </a:cubicBezTo>
                <a:cubicBezTo>
                  <a:pt x="8350753" y="32067"/>
                  <a:pt x="8350311" y="32506"/>
                  <a:pt x="8349766" y="32506"/>
                </a:cubicBezTo>
                <a:cubicBezTo>
                  <a:pt x="8349221" y="32506"/>
                  <a:pt x="8348779" y="32067"/>
                  <a:pt x="8348779" y="31526"/>
                </a:cubicBezTo>
                <a:cubicBezTo>
                  <a:pt x="8348779" y="30985"/>
                  <a:pt x="8349221" y="30546"/>
                  <a:pt x="8349766" y="30546"/>
                </a:cubicBezTo>
                <a:close/>
                <a:moveTo>
                  <a:pt x="11226650" y="30382"/>
                </a:moveTo>
                <a:cubicBezTo>
                  <a:pt x="11227286" y="30382"/>
                  <a:pt x="11227802" y="30894"/>
                  <a:pt x="11227802" y="31525"/>
                </a:cubicBezTo>
                <a:cubicBezTo>
                  <a:pt x="11227802" y="32157"/>
                  <a:pt x="11227287" y="32669"/>
                  <a:pt x="11226650" y="32669"/>
                </a:cubicBezTo>
                <a:cubicBezTo>
                  <a:pt x="11226014" y="32669"/>
                  <a:pt x="11225498" y="32157"/>
                  <a:pt x="11225498" y="31525"/>
                </a:cubicBezTo>
                <a:cubicBezTo>
                  <a:pt x="11225498" y="30894"/>
                  <a:pt x="11226013" y="30382"/>
                  <a:pt x="11226650" y="30382"/>
                </a:cubicBezTo>
                <a:close/>
                <a:moveTo>
                  <a:pt x="8265031" y="30382"/>
                </a:moveTo>
                <a:cubicBezTo>
                  <a:pt x="8265667" y="30382"/>
                  <a:pt x="8266183" y="30894"/>
                  <a:pt x="8266183" y="31525"/>
                </a:cubicBezTo>
                <a:cubicBezTo>
                  <a:pt x="8266183" y="32157"/>
                  <a:pt x="8265667" y="32669"/>
                  <a:pt x="8265031" y="32669"/>
                </a:cubicBezTo>
                <a:cubicBezTo>
                  <a:pt x="8264394" y="32669"/>
                  <a:pt x="8263879" y="32157"/>
                  <a:pt x="8263879" y="31525"/>
                </a:cubicBezTo>
                <a:cubicBezTo>
                  <a:pt x="8263879" y="30894"/>
                  <a:pt x="8264394" y="30382"/>
                  <a:pt x="8265031" y="30382"/>
                </a:cubicBezTo>
                <a:close/>
                <a:moveTo>
                  <a:pt x="11734403" y="30056"/>
                </a:moveTo>
                <a:cubicBezTo>
                  <a:pt x="11735220" y="30056"/>
                  <a:pt x="11735884" y="30714"/>
                  <a:pt x="11735884" y="31526"/>
                </a:cubicBezTo>
                <a:cubicBezTo>
                  <a:pt x="11735884" y="32338"/>
                  <a:pt x="11735221" y="32996"/>
                  <a:pt x="11734403" y="32996"/>
                </a:cubicBezTo>
                <a:cubicBezTo>
                  <a:pt x="11733586" y="32996"/>
                  <a:pt x="11732922" y="32338"/>
                  <a:pt x="11732922" y="31526"/>
                </a:cubicBezTo>
                <a:cubicBezTo>
                  <a:pt x="11732922" y="30714"/>
                  <a:pt x="11733585" y="30056"/>
                  <a:pt x="11734403" y="30056"/>
                </a:cubicBezTo>
                <a:close/>
                <a:moveTo>
                  <a:pt x="11057510" y="30056"/>
                </a:moveTo>
                <a:cubicBezTo>
                  <a:pt x="11058327" y="30056"/>
                  <a:pt x="11058991" y="30714"/>
                  <a:pt x="11058991" y="31526"/>
                </a:cubicBezTo>
                <a:cubicBezTo>
                  <a:pt x="11058991" y="32338"/>
                  <a:pt x="11058328" y="32996"/>
                  <a:pt x="11057510" y="32996"/>
                </a:cubicBezTo>
                <a:cubicBezTo>
                  <a:pt x="11056692" y="32996"/>
                  <a:pt x="11056028" y="32338"/>
                  <a:pt x="11056028" y="31526"/>
                </a:cubicBezTo>
                <a:cubicBezTo>
                  <a:pt x="11056028" y="30714"/>
                  <a:pt x="11056691" y="30056"/>
                  <a:pt x="11057510" y="30056"/>
                </a:cubicBezTo>
                <a:close/>
                <a:moveTo>
                  <a:pt x="5980496" y="30056"/>
                </a:moveTo>
                <a:cubicBezTo>
                  <a:pt x="5981315" y="30056"/>
                  <a:pt x="5981979" y="30714"/>
                  <a:pt x="5981979" y="31526"/>
                </a:cubicBezTo>
                <a:cubicBezTo>
                  <a:pt x="5981979" y="32338"/>
                  <a:pt x="5981315" y="32996"/>
                  <a:pt x="5980496" y="32996"/>
                </a:cubicBezTo>
                <a:cubicBezTo>
                  <a:pt x="5979679" y="32996"/>
                  <a:pt x="5979016" y="32338"/>
                  <a:pt x="5979016" y="31526"/>
                </a:cubicBezTo>
                <a:cubicBezTo>
                  <a:pt x="5979016" y="30714"/>
                  <a:pt x="5979679" y="30056"/>
                  <a:pt x="5980496" y="30056"/>
                </a:cubicBezTo>
                <a:close/>
                <a:moveTo>
                  <a:pt x="9872861" y="29892"/>
                </a:moveTo>
                <a:cubicBezTo>
                  <a:pt x="9873770" y="29892"/>
                  <a:pt x="9874506" y="30623"/>
                  <a:pt x="9874506" y="31525"/>
                </a:cubicBezTo>
                <a:cubicBezTo>
                  <a:pt x="9874506" y="32428"/>
                  <a:pt x="9873769" y="33159"/>
                  <a:pt x="9872861" y="33159"/>
                </a:cubicBezTo>
                <a:cubicBezTo>
                  <a:pt x="9871952" y="33159"/>
                  <a:pt x="9871216" y="32428"/>
                  <a:pt x="9871216" y="31525"/>
                </a:cubicBezTo>
                <a:cubicBezTo>
                  <a:pt x="9871216" y="30623"/>
                  <a:pt x="9871953" y="29892"/>
                  <a:pt x="9872861" y="29892"/>
                </a:cubicBezTo>
                <a:close/>
                <a:moveTo>
                  <a:pt x="4034354" y="29729"/>
                </a:moveTo>
                <a:cubicBezTo>
                  <a:pt x="4035356" y="29729"/>
                  <a:pt x="4036162" y="30533"/>
                  <a:pt x="4036162" y="31526"/>
                </a:cubicBezTo>
                <a:cubicBezTo>
                  <a:pt x="4036162" y="32518"/>
                  <a:pt x="4035356" y="33323"/>
                  <a:pt x="4034354" y="33323"/>
                </a:cubicBezTo>
                <a:cubicBezTo>
                  <a:pt x="4033355" y="33323"/>
                  <a:pt x="4032546" y="32518"/>
                  <a:pt x="4032546" y="31526"/>
                </a:cubicBezTo>
                <a:cubicBezTo>
                  <a:pt x="4032546" y="30533"/>
                  <a:pt x="4033355" y="29729"/>
                  <a:pt x="4034354" y="29729"/>
                </a:cubicBezTo>
                <a:close/>
                <a:moveTo>
                  <a:pt x="11649834" y="29402"/>
                </a:moveTo>
                <a:cubicBezTo>
                  <a:pt x="11651015" y="29402"/>
                  <a:pt x="11651973" y="30353"/>
                  <a:pt x="11651973" y="31526"/>
                </a:cubicBezTo>
                <a:cubicBezTo>
                  <a:pt x="11651973" y="32698"/>
                  <a:pt x="11651015" y="33649"/>
                  <a:pt x="11649834" y="33649"/>
                </a:cubicBezTo>
                <a:cubicBezTo>
                  <a:pt x="11648653" y="33649"/>
                  <a:pt x="11647695" y="32698"/>
                  <a:pt x="11647695" y="31526"/>
                </a:cubicBezTo>
                <a:cubicBezTo>
                  <a:pt x="11647695" y="30353"/>
                  <a:pt x="11648653" y="29402"/>
                  <a:pt x="11649834" y="29402"/>
                </a:cubicBezTo>
                <a:close/>
                <a:moveTo>
                  <a:pt x="2088233" y="29402"/>
                </a:moveTo>
                <a:cubicBezTo>
                  <a:pt x="2089414" y="29402"/>
                  <a:pt x="2090370" y="30353"/>
                  <a:pt x="2090370" y="31526"/>
                </a:cubicBezTo>
                <a:cubicBezTo>
                  <a:pt x="2090370" y="32698"/>
                  <a:pt x="2089414" y="33649"/>
                  <a:pt x="2088233" y="33649"/>
                </a:cubicBezTo>
                <a:cubicBezTo>
                  <a:pt x="2087052" y="33649"/>
                  <a:pt x="2086093" y="32698"/>
                  <a:pt x="2086093" y="31526"/>
                </a:cubicBezTo>
                <a:cubicBezTo>
                  <a:pt x="2086093" y="30353"/>
                  <a:pt x="2087052" y="29402"/>
                  <a:pt x="2088233" y="29402"/>
                </a:cubicBezTo>
                <a:close/>
                <a:moveTo>
                  <a:pt x="11311386" y="29239"/>
                </a:moveTo>
                <a:cubicBezTo>
                  <a:pt x="11312659" y="29239"/>
                  <a:pt x="11313690" y="30263"/>
                  <a:pt x="11313690" y="31526"/>
                </a:cubicBezTo>
                <a:cubicBezTo>
                  <a:pt x="11313690" y="32789"/>
                  <a:pt x="11312659" y="33813"/>
                  <a:pt x="11311386" y="33813"/>
                </a:cubicBezTo>
                <a:cubicBezTo>
                  <a:pt x="11310114" y="33813"/>
                  <a:pt x="11309083" y="32789"/>
                  <a:pt x="11309083" y="31526"/>
                </a:cubicBezTo>
                <a:cubicBezTo>
                  <a:pt x="11309083" y="30263"/>
                  <a:pt x="11310114" y="29239"/>
                  <a:pt x="11311386" y="29239"/>
                </a:cubicBezTo>
                <a:close/>
                <a:moveTo>
                  <a:pt x="903601" y="29239"/>
                </a:moveTo>
                <a:cubicBezTo>
                  <a:pt x="904874" y="29239"/>
                  <a:pt x="905905" y="30263"/>
                  <a:pt x="905905" y="31526"/>
                </a:cubicBezTo>
                <a:cubicBezTo>
                  <a:pt x="905905" y="32789"/>
                  <a:pt x="904874" y="33813"/>
                  <a:pt x="903601" y="33813"/>
                </a:cubicBezTo>
                <a:cubicBezTo>
                  <a:pt x="902329" y="33813"/>
                  <a:pt x="901298" y="32789"/>
                  <a:pt x="901298" y="31526"/>
                </a:cubicBezTo>
                <a:cubicBezTo>
                  <a:pt x="901298" y="30263"/>
                  <a:pt x="902329" y="29239"/>
                  <a:pt x="903601" y="29239"/>
                </a:cubicBezTo>
                <a:close/>
                <a:moveTo>
                  <a:pt x="9957433" y="28912"/>
                </a:moveTo>
                <a:cubicBezTo>
                  <a:pt x="9958887" y="28912"/>
                  <a:pt x="9960065" y="30082"/>
                  <a:pt x="9960065" y="31526"/>
                </a:cubicBezTo>
                <a:cubicBezTo>
                  <a:pt x="9960065" y="32969"/>
                  <a:pt x="9958886" y="34139"/>
                  <a:pt x="9957433" y="34139"/>
                </a:cubicBezTo>
                <a:cubicBezTo>
                  <a:pt x="9955979" y="34139"/>
                  <a:pt x="9954801" y="32969"/>
                  <a:pt x="9954801" y="31526"/>
                </a:cubicBezTo>
                <a:cubicBezTo>
                  <a:pt x="9954801" y="30082"/>
                  <a:pt x="9955980" y="28912"/>
                  <a:pt x="9957433" y="28912"/>
                </a:cubicBezTo>
                <a:close/>
                <a:moveTo>
                  <a:pt x="9703556" y="28912"/>
                </a:moveTo>
                <a:cubicBezTo>
                  <a:pt x="9705010" y="28912"/>
                  <a:pt x="9706188" y="30082"/>
                  <a:pt x="9706188" y="31526"/>
                </a:cubicBezTo>
                <a:cubicBezTo>
                  <a:pt x="9706188" y="32969"/>
                  <a:pt x="9705009" y="34139"/>
                  <a:pt x="9703556" y="34139"/>
                </a:cubicBezTo>
                <a:cubicBezTo>
                  <a:pt x="9702102" y="34139"/>
                  <a:pt x="9700924" y="32969"/>
                  <a:pt x="9700924" y="31526"/>
                </a:cubicBezTo>
                <a:cubicBezTo>
                  <a:pt x="9700924" y="30082"/>
                  <a:pt x="9702103" y="28912"/>
                  <a:pt x="9703556" y="28912"/>
                </a:cubicBezTo>
                <a:close/>
                <a:moveTo>
                  <a:pt x="57415" y="28912"/>
                </a:moveTo>
                <a:cubicBezTo>
                  <a:pt x="58868" y="28912"/>
                  <a:pt x="60047" y="30082"/>
                  <a:pt x="60047" y="31526"/>
                </a:cubicBezTo>
                <a:cubicBezTo>
                  <a:pt x="60047" y="32969"/>
                  <a:pt x="58868" y="34139"/>
                  <a:pt x="57415" y="34139"/>
                </a:cubicBezTo>
                <a:cubicBezTo>
                  <a:pt x="55961" y="34139"/>
                  <a:pt x="54782" y="32969"/>
                  <a:pt x="54782" y="31526"/>
                </a:cubicBezTo>
                <a:cubicBezTo>
                  <a:pt x="54782" y="30082"/>
                  <a:pt x="55961" y="28912"/>
                  <a:pt x="57415" y="28912"/>
                </a:cubicBezTo>
                <a:close/>
                <a:moveTo>
                  <a:pt x="8180460" y="28749"/>
                </a:moveTo>
                <a:cubicBezTo>
                  <a:pt x="8182005" y="28749"/>
                  <a:pt x="8183257" y="29992"/>
                  <a:pt x="8183257" y="31526"/>
                </a:cubicBezTo>
                <a:cubicBezTo>
                  <a:pt x="8183257" y="33060"/>
                  <a:pt x="8182005" y="34303"/>
                  <a:pt x="8180460" y="34303"/>
                </a:cubicBezTo>
                <a:cubicBezTo>
                  <a:pt x="8178915" y="34303"/>
                  <a:pt x="8177662" y="33060"/>
                  <a:pt x="8177662" y="31526"/>
                </a:cubicBezTo>
                <a:cubicBezTo>
                  <a:pt x="8177662" y="29992"/>
                  <a:pt x="8178915" y="28749"/>
                  <a:pt x="8180460" y="28749"/>
                </a:cubicBezTo>
                <a:close/>
                <a:moveTo>
                  <a:pt x="2003497" y="28422"/>
                </a:moveTo>
                <a:cubicBezTo>
                  <a:pt x="2005224" y="28422"/>
                  <a:pt x="2006622" y="29812"/>
                  <a:pt x="2006622" y="31526"/>
                </a:cubicBezTo>
                <a:cubicBezTo>
                  <a:pt x="2006622" y="33240"/>
                  <a:pt x="2005224" y="34629"/>
                  <a:pt x="2003497" y="34629"/>
                </a:cubicBezTo>
                <a:cubicBezTo>
                  <a:pt x="2001771" y="34629"/>
                  <a:pt x="2000372" y="33240"/>
                  <a:pt x="2000372" y="31526"/>
                </a:cubicBezTo>
                <a:cubicBezTo>
                  <a:pt x="2000372" y="29812"/>
                  <a:pt x="2001771" y="28422"/>
                  <a:pt x="2003497" y="28422"/>
                </a:cubicBezTo>
                <a:close/>
                <a:moveTo>
                  <a:pt x="10972938" y="28259"/>
                </a:moveTo>
                <a:cubicBezTo>
                  <a:pt x="10974756" y="28259"/>
                  <a:pt x="10976229" y="29722"/>
                  <a:pt x="10976229" y="31526"/>
                </a:cubicBezTo>
                <a:cubicBezTo>
                  <a:pt x="10976229" y="33330"/>
                  <a:pt x="10974756" y="34793"/>
                  <a:pt x="10972938" y="34793"/>
                </a:cubicBezTo>
                <a:cubicBezTo>
                  <a:pt x="10971121" y="34793"/>
                  <a:pt x="10969647" y="33330"/>
                  <a:pt x="10969647" y="31526"/>
                </a:cubicBezTo>
                <a:cubicBezTo>
                  <a:pt x="10969647" y="29722"/>
                  <a:pt x="10971121" y="28259"/>
                  <a:pt x="10972938" y="28259"/>
                </a:cubicBezTo>
                <a:close/>
                <a:moveTo>
                  <a:pt x="11395957" y="28095"/>
                </a:moveTo>
                <a:cubicBezTo>
                  <a:pt x="11397865" y="28095"/>
                  <a:pt x="11399413" y="29631"/>
                  <a:pt x="11399413" y="31525"/>
                </a:cubicBezTo>
                <a:cubicBezTo>
                  <a:pt x="11399413" y="33420"/>
                  <a:pt x="11397866" y="34956"/>
                  <a:pt x="11395957" y="34956"/>
                </a:cubicBezTo>
                <a:cubicBezTo>
                  <a:pt x="11394049" y="34956"/>
                  <a:pt x="11392502" y="33420"/>
                  <a:pt x="11392502" y="31525"/>
                </a:cubicBezTo>
                <a:cubicBezTo>
                  <a:pt x="11392502" y="29631"/>
                  <a:pt x="11394048" y="28095"/>
                  <a:pt x="11395957" y="28095"/>
                </a:cubicBezTo>
                <a:close/>
                <a:moveTo>
                  <a:pt x="3949770" y="28095"/>
                </a:moveTo>
                <a:cubicBezTo>
                  <a:pt x="3951678" y="28095"/>
                  <a:pt x="3953227" y="29631"/>
                  <a:pt x="3953227" y="31525"/>
                </a:cubicBezTo>
                <a:cubicBezTo>
                  <a:pt x="3953227" y="33420"/>
                  <a:pt x="3951678" y="34956"/>
                  <a:pt x="3949770" y="34956"/>
                </a:cubicBezTo>
                <a:cubicBezTo>
                  <a:pt x="3947861" y="34956"/>
                  <a:pt x="3946315" y="33420"/>
                  <a:pt x="3946315" y="31525"/>
                </a:cubicBezTo>
                <a:cubicBezTo>
                  <a:pt x="3946315" y="29631"/>
                  <a:pt x="3947861" y="28095"/>
                  <a:pt x="3949770" y="28095"/>
                </a:cubicBezTo>
                <a:close/>
                <a:moveTo>
                  <a:pt x="10042004" y="27769"/>
                </a:moveTo>
                <a:cubicBezTo>
                  <a:pt x="10044094" y="27769"/>
                  <a:pt x="10045788" y="29451"/>
                  <a:pt x="10045788" y="31526"/>
                </a:cubicBezTo>
                <a:cubicBezTo>
                  <a:pt x="10045788" y="33601"/>
                  <a:pt x="10044094" y="35283"/>
                  <a:pt x="10042004" y="35283"/>
                </a:cubicBezTo>
                <a:cubicBezTo>
                  <a:pt x="10039914" y="35283"/>
                  <a:pt x="10038220" y="33601"/>
                  <a:pt x="10038220" y="31526"/>
                </a:cubicBezTo>
                <a:cubicBezTo>
                  <a:pt x="10038220" y="29451"/>
                  <a:pt x="10039914" y="27769"/>
                  <a:pt x="10042004" y="27769"/>
                </a:cubicBezTo>
                <a:close/>
                <a:moveTo>
                  <a:pt x="6065055" y="27769"/>
                </a:moveTo>
                <a:cubicBezTo>
                  <a:pt x="6067143" y="27769"/>
                  <a:pt x="6068839" y="29451"/>
                  <a:pt x="6068839" y="31526"/>
                </a:cubicBezTo>
                <a:cubicBezTo>
                  <a:pt x="6068839" y="33601"/>
                  <a:pt x="6067144" y="35283"/>
                  <a:pt x="6065055" y="35283"/>
                </a:cubicBezTo>
                <a:cubicBezTo>
                  <a:pt x="6062964" y="35283"/>
                  <a:pt x="6061270" y="33601"/>
                  <a:pt x="6061270" y="31526"/>
                </a:cubicBezTo>
                <a:cubicBezTo>
                  <a:pt x="6061270" y="29451"/>
                  <a:pt x="6062963" y="27769"/>
                  <a:pt x="6065055" y="27769"/>
                </a:cubicBezTo>
                <a:close/>
                <a:moveTo>
                  <a:pt x="818867" y="27769"/>
                </a:moveTo>
                <a:cubicBezTo>
                  <a:pt x="820957" y="27769"/>
                  <a:pt x="822652" y="29451"/>
                  <a:pt x="822652" y="31526"/>
                </a:cubicBezTo>
                <a:cubicBezTo>
                  <a:pt x="822652" y="33601"/>
                  <a:pt x="820957" y="35283"/>
                  <a:pt x="818867" y="35283"/>
                </a:cubicBezTo>
                <a:cubicBezTo>
                  <a:pt x="816777" y="35283"/>
                  <a:pt x="815083" y="33601"/>
                  <a:pt x="815083" y="31526"/>
                </a:cubicBezTo>
                <a:cubicBezTo>
                  <a:pt x="815083" y="29451"/>
                  <a:pt x="816777" y="27769"/>
                  <a:pt x="818867" y="27769"/>
                </a:cubicBezTo>
                <a:close/>
                <a:moveTo>
                  <a:pt x="11565263" y="27605"/>
                </a:moveTo>
                <a:cubicBezTo>
                  <a:pt x="11567444" y="27605"/>
                  <a:pt x="11569211" y="29360"/>
                  <a:pt x="11569211" y="31525"/>
                </a:cubicBezTo>
                <a:cubicBezTo>
                  <a:pt x="11569211" y="33691"/>
                  <a:pt x="11567444" y="35446"/>
                  <a:pt x="11565263" y="35446"/>
                </a:cubicBezTo>
                <a:cubicBezTo>
                  <a:pt x="11563081" y="35446"/>
                  <a:pt x="11561314" y="33691"/>
                  <a:pt x="11561314" y="31525"/>
                </a:cubicBezTo>
                <a:cubicBezTo>
                  <a:pt x="11561314" y="29360"/>
                  <a:pt x="11563081" y="27605"/>
                  <a:pt x="11565263" y="27605"/>
                </a:cubicBezTo>
                <a:close/>
                <a:moveTo>
                  <a:pt x="11480527" y="27115"/>
                </a:moveTo>
                <a:cubicBezTo>
                  <a:pt x="11482980" y="27115"/>
                  <a:pt x="11484969" y="29090"/>
                  <a:pt x="11484969" y="31525"/>
                </a:cubicBezTo>
                <a:cubicBezTo>
                  <a:pt x="11484969" y="33961"/>
                  <a:pt x="11482980" y="35936"/>
                  <a:pt x="11480527" y="35936"/>
                </a:cubicBezTo>
                <a:cubicBezTo>
                  <a:pt x="11478073" y="35936"/>
                  <a:pt x="11476084" y="33961"/>
                  <a:pt x="11476084" y="31525"/>
                </a:cubicBezTo>
                <a:cubicBezTo>
                  <a:pt x="11476084" y="29090"/>
                  <a:pt x="11478073" y="27115"/>
                  <a:pt x="11480527" y="27115"/>
                </a:cubicBezTo>
                <a:close/>
                <a:moveTo>
                  <a:pt x="8095889" y="26789"/>
                </a:moveTo>
                <a:cubicBezTo>
                  <a:pt x="8098525" y="26789"/>
                  <a:pt x="8100661" y="28910"/>
                  <a:pt x="8100661" y="31526"/>
                </a:cubicBezTo>
                <a:cubicBezTo>
                  <a:pt x="8100661" y="34142"/>
                  <a:pt x="8098525" y="36263"/>
                  <a:pt x="8095889" y="36263"/>
                </a:cubicBezTo>
                <a:cubicBezTo>
                  <a:pt x="8093254" y="36263"/>
                  <a:pt x="8091118" y="34142"/>
                  <a:pt x="8091118" y="31526"/>
                </a:cubicBezTo>
                <a:cubicBezTo>
                  <a:pt x="8091118" y="28910"/>
                  <a:pt x="8093254" y="26789"/>
                  <a:pt x="8095889" y="26789"/>
                </a:cubicBezTo>
                <a:close/>
                <a:moveTo>
                  <a:pt x="988169" y="26789"/>
                </a:moveTo>
                <a:cubicBezTo>
                  <a:pt x="990805" y="26789"/>
                  <a:pt x="992941" y="28910"/>
                  <a:pt x="992941" y="31526"/>
                </a:cubicBezTo>
                <a:cubicBezTo>
                  <a:pt x="992941" y="34142"/>
                  <a:pt x="990805" y="36263"/>
                  <a:pt x="988169" y="36263"/>
                </a:cubicBezTo>
                <a:cubicBezTo>
                  <a:pt x="985534" y="36263"/>
                  <a:pt x="983398" y="34142"/>
                  <a:pt x="983398" y="31526"/>
                </a:cubicBezTo>
                <a:cubicBezTo>
                  <a:pt x="983398" y="28910"/>
                  <a:pt x="985534" y="26789"/>
                  <a:pt x="988169" y="26789"/>
                </a:cubicBezTo>
                <a:close/>
                <a:moveTo>
                  <a:pt x="5895773" y="26625"/>
                </a:moveTo>
                <a:cubicBezTo>
                  <a:pt x="5898500" y="26625"/>
                  <a:pt x="5900709" y="28819"/>
                  <a:pt x="5900709" y="31525"/>
                </a:cubicBezTo>
                <a:cubicBezTo>
                  <a:pt x="5900709" y="34232"/>
                  <a:pt x="5898500" y="36426"/>
                  <a:pt x="5895773" y="36426"/>
                </a:cubicBezTo>
                <a:cubicBezTo>
                  <a:pt x="5893046" y="36426"/>
                  <a:pt x="5890840" y="34232"/>
                  <a:pt x="5890840" y="31525"/>
                </a:cubicBezTo>
                <a:cubicBezTo>
                  <a:pt x="5890840" y="28819"/>
                  <a:pt x="5893046" y="26625"/>
                  <a:pt x="5895773" y="26625"/>
                </a:cubicBezTo>
                <a:close/>
                <a:moveTo>
                  <a:pt x="141985" y="26462"/>
                </a:moveTo>
                <a:cubicBezTo>
                  <a:pt x="144802" y="26462"/>
                  <a:pt x="147085" y="28729"/>
                  <a:pt x="147085" y="31526"/>
                </a:cubicBezTo>
                <a:cubicBezTo>
                  <a:pt x="147085" y="34322"/>
                  <a:pt x="144802" y="36590"/>
                  <a:pt x="141985" y="36590"/>
                </a:cubicBezTo>
                <a:cubicBezTo>
                  <a:pt x="139168" y="36590"/>
                  <a:pt x="136884" y="34322"/>
                  <a:pt x="136884" y="31526"/>
                </a:cubicBezTo>
                <a:cubicBezTo>
                  <a:pt x="136884" y="28729"/>
                  <a:pt x="139168" y="26462"/>
                  <a:pt x="141985" y="26462"/>
                </a:cubicBezTo>
                <a:close/>
                <a:moveTo>
                  <a:pt x="10888203" y="26135"/>
                </a:moveTo>
                <a:cubicBezTo>
                  <a:pt x="10891202" y="26135"/>
                  <a:pt x="10893633" y="28548"/>
                  <a:pt x="10893633" y="31526"/>
                </a:cubicBezTo>
                <a:cubicBezTo>
                  <a:pt x="10893633" y="34503"/>
                  <a:pt x="10891202" y="36916"/>
                  <a:pt x="10888203" y="36916"/>
                </a:cubicBezTo>
                <a:cubicBezTo>
                  <a:pt x="10885204" y="36916"/>
                  <a:pt x="10882773" y="34503"/>
                  <a:pt x="10882773" y="31526"/>
                </a:cubicBezTo>
                <a:cubicBezTo>
                  <a:pt x="10882773" y="28548"/>
                  <a:pt x="10885204" y="26135"/>
                  <a:pt x="10888203" y="26135"/>
                </a:cubicBezTo>
                <a:close/>
                <a:moveTo>
                  <a:pt x="10126738" y="26135"/>
                </a:moveTo>
                <a:cubicBezTo>
                  <a:pt x="10129737" y="26135"/>
                  <a:pt x="10132168" y="28548"/>
                  <a:pt x="10132168" y="31526"/>
                </a:cubicBezTo>
                <a:cubicBezTo>
                  <a:pt x="10132168" y="34503"/>
                  <a:pt x="10129737" y="36916"/>
                  <a:pt x="10126738" y="36916"/>
                </a:cubicBezTo>
                <a:cubicBezTo>
                  <a:pt x="10123740" y="36916"/>
                  <a:pt x="10121309" y="34503"/>
                  <a:pt x="10121309" y="31526"/>
                </a:cubicBezTo>
                <a:cubicBezTo>
                  <a:pt x="10121309" y="28548"/>
                  <a:pt x="10123740" y="26135"/>
                  <a:pt x="10126738" y="26135"/>
                </a:cubicBezTo>
                <a:close/>
                <a:moveTo>
                  <a:pt x="4118924" y="26135"/>
                </a:moveTo>
                <a:cubicBezTo>
                  <a:pt x="4121923" y="26135"/>
                  <a:pt x="4124353" y="28548"/>
                  <a:pt x="4124353" y="31526"/>
                </a:cubicBezTo>
                <a:cubicBezTo>
                  <a:pt x="4124353" y="34503"/>
                  <a:pt x="4121923" y="36916"/>
                  <a:pt x="4118924" y="36916"/>
                </a:cubicBezTo>
                <a:cubicBezTo>
                  <a:pt x="4115924" y="36916"/>
                  <a:pt x="4113493" y="34503"/>
                  <a:pt x="4113493" y="31526"/>
                </a:cubicBezTo>
                <a:cubicBezTo>
                  <a:pt x="4113493" y="28548"/>
                  <a:pt x="4115924" y="26135"/>
                  <a:pt x="4118924" y="26135"/>
                </a:cubicBezTo>
                <a:close/>
                <a:moveTo>
                  <a:pt x="2172853" y="26135"/>
                </a:moveTo>
                <a:cubicBezTo>
                  <a:pt x="2175850" y="26135"/>
                  <a:pt x="2178279" y="28548"/>
                  <a:pt x="2178279" y="31526"/>
                </a:cubicBezTo>
                <a:cubicBezTo>
                  <a:pt x="2178279" y="34503"/>
                  <a:pt x="2175850" y="36916"/>
                  <a:pt x="2172853" y="36916"/>
                </a:cubicBezTo>
                <a:cubicBezTo>
                  <a:pt x="2169856" y="36916"/>
                  <a:pt x="2167425" y="34503"/>
                  <a:pt x="2167425" y="31526"/>
                </a:cubicBezTo>
                <a:cubicBezTo>
                  <a:pt x="2167425" y="28548"/>
                  <a:pt x="2169856" y="26135"/>
                  <a:pt x="2172853" y="26135"/>
                </a:cubicBezTo>
                <a:close/>
                <a:moveTo>
                  <a:pt x="9618985" y="25645"/>
                </a:moveTo>
                <a:cubicBezTo>
                  <a:pt x="9622257" y="25645"/>
                  <a:pt x="9624908" y="28278"/>
                  <a:pt x="9624908" y="31526"/>
                </a:cubicBezTo>
                <a:cubicBezTo>
                  <a:pt x="9624908" y="34773"/>
                  <a:pt x="9622256" y="37406"/>
                  <a:pt x="9618985" y="37406"/>
                </a:cubicBezTo>
                <a:cubicBezTo>
                  <a:pt x="9615713" y="37406"/>
                  <a:pt x="9613062" y="34773"/>
                  <a:pt x="9613062" y="31526"/>
                </a:cubicBezTo>
                <a:cubicBezTo>
                  <a:pt x="9613062" y="28278"/>
                  <a:pt x="9615714" y="25645"/>
                  <a:pt x="9618985" y="25645"/>
                </a:cubicBezTo>
                <a:close/>
                <a:moveTo>
                  <a:pt x="8434337" y="25645"/>
                </a:moveTo>
                <a:cubicBezTo>
                  <a:pt x="8437609" y="25645"/>
                  <a:pt x="8440260" y="28278"/>
                  <a:pt x="8440260" y="31526"/>
                </a:cubicBezTo>
                <a:cubicBezTo>
                  <a:pt x="8440260" y="34773"/>
                  <a:pt x="8437609" y="37406"/>
                  <a:pt x="8434337" y="37406"/>
                </a:cubicBezTo>
                <a:cubicBezTo>
                  <a:pt x="8431066" y="37406"/>
                  <a:pt x="8428414" y="34773"/>
                  <a:pt x="8428414" y="31526"/>
                </a:cubicBezTo>
                <a:cubicBezTo>
                  <a:pt x="8428414" y="28278"/>
                  <a:pt x="8431066" y="25645"/>
                  <a:pt x="8434337" y="25645"/>
                </a:cubicBezTo>
                <a:close/>
                <a:moveTo>
                  <a:pt x="10211309" y="25482"/>
                </a:moveTo>
                <a:cubicBezTo>
                  <a:pt x="10214671" y="25482"/>
                  <a:pt x="10217397" y="28188"/>
                  <a:pt x="10217397" y="31526"/>
                </a:cubicBezTo>
                <a:cubicBezTo>
                  <a:pt x="10217397" y="34864"/>
                  <a:pt x="10214671" y="37570"/>
                  <a:pt x="10211309" y="37570"/>
                </a:cubicBezTo>
                <a:cubicBezTo>
                  <a:pt x="10207947" y="37570"/>
                  <a:pt x="10205221" y="34864"/>
                  <a:pt x="10205221" y="31526"/>
                </a:cubicBezTo>
                <a:cubicBezTo>
                  <a:pt x="10205221" y="28188"/>
                  <a:pt x="10207947" y="25482"/>
                  <a:pt x="10211309" y="25482"/>
                </a:cubicBezTo>
                <a:close/>
                <a:moveTo>
                  <a:pt x="10803633" y="25155"/>
                </a:moveTo>
                <a:cubicBezTo>
                  <a:pt x="10807177" y="25155"/>
                  <a:pt x="10810050" y="28007"/>
                  <a:pt x="10810050" y="31526"/>
                </a:cubicBezTo>
                <a:cubicBezTo>
                  <a:pt x="10810050" y="35044"/>
                  <a:pt x="10807177" y="37896"/>
                  <a:pt x="10803633" y="37896"/>
                </a:cubicBezTo>
                <a:cubicBezTo>
                  <a:pt x="10800089" y="37896"/>
                  <a:pt x="10797216" y="35044"/>
                  <a:pt x="10797216" y="31526"/>
                </a:cubicBezTo>
                <a:cubicBezTo>
                  <a:pt x="10797216" y="28007"/>
                  <a:pt x="10800089" y="25155"/>
                  <a:pt x="10803633" y="25155"/>
                </a:cubicBezTo>
                <a:close/>
                <a:moveTo>
                  <a:pt x="10549756" y="25155"/>
                </a:moveTo>
                <a:cubicBezTo>
                  <a:pt x="10553300" y="25155"/>
                  <a:pt x="10556173" y="28007"/>
                  <a:pt x="10556173" y="31526"/>
                </a:cubicBezTo>
                <a:cubicBezTo>
                  <a:pt x="10556173" y="35044"/>
                  <a:pt x="10553300" y="37896"/>
                  <a:pt x="10549756" y="37896"/>
                </a:cubicBezTo>
                <a:cubicBezTo>
                  <a:pt x="10546212" y="37896"/>
                  <a:pt x="10543339" y="35044"/>
                  <a:pt x="10543339" y="31526"/>
                </a:cubicBezTo>
                <a:cubicBezTo>
                  <a:pt x="10543339" y="28007"/>
                  <a:pt x="10546212" y="25155"/>
                  <a:pt x="10549756" y="25155"/>
                </a:cubicBezTo>
                <a:close/>
                <a:moveTo>
                  <a:pt x="10465186" y="25155"/>
                </a:moveTo>
                <a:cubicBezTo>
                  <a:pt x="10468730" y="25155"/>
                  <a:pt x="10471603" y="28007"/>
                  <a:pt x="10471603" y="31526"/>
                </a:cubicBezTo>
                <a:cubicBezTo>
                  <a:pt x="10471603" y="35044"/>
                  <a:pt x="10468730" y="37896"/>
                  <a:pt x="10465186" y="37896"/>
                </a:cubicBezTo>
                <a:cubicBezTo>
                  <a:pt x="10461642" y="37896"/>
                  <a:pt x="10458769" y="35044"/>
                  <a:pt x="10458769" y="31526"/>
                </a:cubicBezTo>
                <a:cubicBezTo>
                  <a:pt x="10458769" y="28007"/>
                  <a:pt x="10461642" y="25155"/>
                  <a:pt x="10465186" y="25155"/>
                </a:cubicBezTo>
                <a:close/>
                <a:moveTo>
                  <a:pt x="10380615" y="25155"/>
                </a:moveTo>
                <a:cubicBezTo>
                  <a:pt x="10384158" y="25155"/>
                  <a:pt x="10387032" y="28007"/>
                  <a:pt x="10387032" y="31526"/>
                </a:cubicBezTo>
                <a:cubicBezTo>
                  <a:pt x="10387032" y="35044"/>
                  <a:pt x="10384158" y="37896"/>
                  <a:pt x="10380615" y="37896"/>
                </a:cubicBezTo>
                <a:cubicBezTo>
                  <a:pt x="10377071" y="37896"/>
                  <a:pt x="10374197" y="35044"/>
                  <a:pt x="10374197" y="31526"/>
                </a:cubicBezTo>
                <a:cubicBezTo>
                  <a:pt x="10374197" y="28007"/>
                  <a:pt x="10377071" y="25155"/>
                  <a:pt x="10380615" y="25155"/>
                </a:cubicBezTo>
                <a:close/>
                <a:moveTo>
                  <a:pt x="10295879" y="25155"/>
                </a:moveTo>
                <a:cubicBezTo>
                  <a:pt x="10299423" y="25155"/>
                  <a:pt x="10302296" y="28007"/>
                  <a:pt x="10302296" y="31526"/>
                </a:cubicBezTo>
                <a:cubicBezTo>
                  <a:pt x="10302296" y="35044"/>
                  <a:pt x="10299423" y="37896"/>
                  <a:pt x="10295879" y="37896"/>
                </a:cubicBezTo>
                <a:cubicBezTo>
                  <a:pt x="10292335" y="37896"/>
                  <a:pt x="10289462" y="35044"/>
                  <a:pt x="10289462" y="31526"/>
                </a:cubicBezTo>
                <a:cubicBezTo>
                  <a:pt x="10289462" y="28007"/>
                  <a:pt x="10292335" y="25155"/>
                  <a:pt x="10295879" y="25155"/>
                </a:cubicBezTo>
                <a:close/>
                <a:moveTo>
                  <a:pt x="10719062" y="24992"/>
                </a:moveTo>
                <a:cubicBezTo>
                  <a:pt x="10722697" y="24992"/>
                  <a:pt x="10725644" y="27917"/>
                  <a:pt x="10725644" y="31526"/>
                </a:cubicBezTo>
                <a:cubicBezTo>
                  <a:pt x="10725644" y="35135"/>
                  <a:pt x="10722698" y="38060"/>
                  <a:pt x="10719062" y="38060"/>
                </a:cubicBezTo>
                <a:cubicBezTo>
                  <a:pt x="10715428" y="38060"/>
                  <a:pt x="10712480" y="35135"/>
                  <a:pt x="10712480" y="31526"/>
                </a:cubicBezTo>
                <a:cubicBezTo>
                  <a:pt x="10712480" y="27917"/>
                  <a:pt x="10715427" y="24992"/>
                  <a:pt x="10719062" y="24992"/>
                </a:cubicBezTo>
                <a:close/>
                <a:moveTo>
                  <a:pt x="10634327" y="24992"/>
                </a:moveTo>
                <a:cubicBezTo>
                  <a:pt x="10637961" y="24992"/>
                  <a:pt x="10640909" y="27917"/>
                  <a:pt x="10640909" y="31526"/>
                </a:cubicBezTo>
                <a:cubicBezTo>
                  <a:pt x="10640909" y="35135"/>
                  <a:pt x="10637962" y="38060"/>
                  <a:pt x="10634327" y="38060"/>
                </a:cubicBezTo>
                <a:cubicBezTo>
                  <a:pt x="10630692" y="38060"/>
                  <a:pt x="10627745" y="35135"/>
                  <a:pt x="10627745" y="31526"/>
                </a:cubicBezTo>
                <a:cubicBezTo>
                  <a:pt x="10627745" y="27917"/>
                  <a:pt x="10630691" y="24992"/>
                  <a:pt x="10634327" y="24992"/>
                </a:cubicBezTo>
                <a:close/>
                <a:moveTo>
                  <a:pt x="8011320" y="24992"/>
                </a:moveTo>
                <a:cubicBezTo>
                  <a:pt x="8014954" y="24992"/>
                  <a:pt x="8017901" y="27917"/>
                  <a:pt x="8017901" y="31526"/>
                </a:cubicBezTo>
                <a:cubicBezTo>
                  <a:pt x="8017901" y="35135"/>
                  <a:pt x="8014954" y="38060"/>
                  <a:pt x="8011320" y="38060"/>
                </a:cubicBezTo>
                <a:cubicBezTo>
                  <a:pt x="8007685" y="38060"/>
                  <a:pt x="8004738" y="35135"/>
                  <a:pt x="8004738" y="31526"/>
                </a:cubicBezTo>
                <a:cubicBezTo>
                  <a:pt x="8004738" y="27917"/>
                  <a:pt x="8007685" y="24992"/>
                  <a:pt x="8011320" y="24992"/>
                </a:cubicBezTo>
                <a:close/>
                <a:moveTo>
                  <a:pt x="3865179" y="24992"/>
                </a:moveTo>
                <a:cubicBezTo>
                  <a:pt x="3868815" y="24992"/>
                  <a:pt x="3871761" y="27917"/>
                  <a:pt x="3871761" y="31526"/>
                </a:cubicBezTo>
                <a:cubicBezTo>
                  <a:pt x="3871761" y="35135"/>
                  <a:pt x="3868815" y="38060"/>
                  <a:pt x="3865179" y="38060"/>
                </a:cubicBezTo>
                <a:cubicBezTo>
                  <a:pt x="3861548" y="38060"/>
                  <a:pt x="3858603" y="35135"/>
                  <a:pt x="3858603" y="31526"/>
                </a:cubicBezTo>
                <a:cubicBezTo>
                  <a:pt x="3858603" y="27917"/>
                  <a:pt x="3861548" y="24992"/>
                  <a:pt x="3865179" y="24992"/>
                </a:cubicBezTo>
                <a:close/>
                <a:moveTo>
                  <a:pt x="734297" y="24502"/>
                </a:moveTo>
                <a:cubicBezTo>
                  <a:pt x="738205" y="24502"/>
                  <a:pt x="741373" y="27647"/>
                  <a:pt x="741373" y="31526"/>
                </a:cubicBezTo>
                <a:cubicBezTo>
                  <a:pt x="741373" y="35405"/>
                  <a:pt x="738205" y="38550"/>
                  <a:pt x="734297" y="38550"/>
                </a:cubicBezTo>
                <a:cubicBezTo>
                  <a:pt x="730391" y="38550"/>
                  <a:pt x="727223" y="35405"/>
                  <a:pt x="727223" y="31526"/>
                </a:cubicBezTo>
                <a:cubicBezTo>
                  <a:pt x="727223" y="27647"/>
                  <a:pt x="730391" y="24502"/>
                  <a:pt x="734297" y="24502"/>
                </a:cubicBezTo>
                <a:close/>
                <a:moveTo>
                  <a:pt x="1072739" y="23848"/>
                </a:moveTo>
                <a:cubicBezTo>
                  <a:pt x="1077010" y="23848"/>
                  <a:pt x="1080472" y="27285"/>
                  <a:pt x="1080472" y="31525"/>
                </a:cubicBezTo>
                <a:cubicBezTo>
                  <a:pt x="1080472" y="35765"/>
                  <a:pt x="1077010" y="39203"/>
                  <a:pt x="1072739" y="39203"/>
                </a:cubicBezTo>
                <a:cubicBezTo>
                  <a:pt x="1068468" y="39203"/>
                  <a:pt x="1065006" y="35765"/>
                  <a:pt x="1065006" y="31525"/>
                </a:cubicBezTo>
                <a:cubicBezTo>
                  <a:pt x="1065006" y="27285"/>
                  <a:pt x="1068468" y="23848"/>
                  <a:pt x="1072739" y="23848"/>
                </a:cubicBezTo>
                <a:close/>
                <a:moveTo>
                  <a:pt x="1918927" y="23685"/>
                </a:moveTo>
                <a:cubicBezTo>
                  <a:pt x="1923288" y="23685"/>
                  <a:pt x="1926824" y="27195"/>
                  <a:pt x="1926824" y="31526"/>
                </a:cubicBezTo>
                <a:cubicBezTo>
                  <a:pt x="1926824" y="35856"/>
                  <a:pt x="1923288" y="39366"/>
                  <a:pt x="1918927" y="39366"/>
                </a:cubicBezTo>
                <a:cubicBezTo>
                  <a:pt x="1914565" y="39366"/>
                  <a:pt x="1911029" y="35856"/>
                  <a:pt x="1911029" y="31526"/>
                </a:cubicBezTo>
                <a:cubicBezTo>
                  <a:pt x="1911029" y="27195"/>
                  <a:pt x="1914565" y="23685"/>
                  <a:pt x="1918927" y="23685"/>
                </a:cubicBezTo>
                <a:close/>
                <a:moveTo>
                  <a:pt x="226553" y="23685"/>
                </a:moveTo>
                <a:cubicBezTo>
                  <a:pt x="230914" y="23685"/>
                  <a:pt x="234450" y="27195"/>
                  <a:pt x="234450" y="31526"/>
                </a:cubicBezTo>
                <a:cubicBezTo>
                  <a:pt x="234450" y="35856"/>
                  <a:pt x="230914" y="39366"/>
                  <a:pt x="226553" y="39366"/>
                </a:cubicBezTo>
                <a:cubicBezTo>
                  <a:pt x="222192" y="39366"/>
                  <a:pt x="218655" y="35856"/>
                  <a:pt x="218655" y="31526"/>
                </a:cubicBezTo>
                <a:cubicBezTo>
                  <a:pt x="218655" y="27195"/>
                  <a:pt x="222192" y="23685"/>
                  <a:pt x="226553" y="23685"/>
                </a:cubicBezTo>
                <a:close/>
                <a:moveTo>
                  <a:pt x="7926584" y="23358"/>
                </a:moveTo>
                <a:cubicBezTo>
                  <a:pt x="7931127" y="23358"/>
                  <a:pt x="7934810" y="27015"/>
                  <a:pt x="7934810" y="31525"/>
                </a:cubicBezTo>
                <a:cubicBezTo>
                  <a:pt x="7934810" y="36036"/>
                  <a:pt x="7931127" y="39693"/>
                  <a:pt x="7926584" y="39693"/>
                </a:cubicBezTo>
                <a:cubicBezTo>
                  <a:pt x="7922040" y="39693"/>
                  <a:pt x="7918357" y="36036"/>
                  <a:pt x="7918357" y="31525"/>
                </a:cubicBezTo>
                <a:cubicBezTo>
                  <a:pt x="7918357" y="27015"/>
                  <a:pt x="7922040" y="23358"/>
                  <a:pt x="7926584" y="23358"/>
                </a:cubicBezTo>
                <a:close/>
                <a:moveTo>
                  <a:pt x="3780482" y="23358"/>
                </a:moveTo>
                <a:cubicBezTo>
                  <a:pt x="3785027" y="23358"/>
                  <a:pt x="3788706" y="27015"/>
                  <a:pt x="3788706" y="31525"/>
                </a:cubicBezTo>
                <a:cubicBezTo>
                  <a:pt x="3788706" y="36036"/>
                  <a:pt x="3785027" y="39693"/>
                  <a:pt x="3780482" y="39693"/>
                </a:cubicBezTo>
                <a:cubicBezTo>
                  <a:pt x="3775944" y="39693"/>
                  <a:pt x="3772260" y="36036"/>
                  <a:pt x="3772260" y="31525"/>
                </a:cubicBezTo>
                <a:cubicBezTo>
                  <a:pt x="3772260" y="27015"/>
                  <a:pt x="3775944" y="23358"/>
                  <a:pt x="3780482" y="23358"/>
                </a:cubicBezTo>
                <a:close/>
                <a:moveTo>
                  <a:pt x="3695957" y="23195"/>
                </a:moveTo>
                <a:cubicBezTo>
                  <a:pt x="3700590" y="23195"/>
                  <a:pt x="3704341" y="26925"/>
                  <a:pt x="3704341" y="31526"/>
                </a:cubicBezTo>
                <a:cubicBezTo>
                  <a:pt x="3704341" y="36127"/>
                  <a:pt x="3700590" y="39857"/>
                  <a:pt x="3695957" y="39857"/>
                </a:cubicBezTo>
                <a:cubicBezTo>
                  <a:pt x="3691326" y="39857"/>
                  <a:pt x="3687568" y="36127"/>
                  <a:pt x="3687568" y="31526"/>
                </a:cubicBezTo>
                <a:cubicBezTo>
                  <a:pt x="3687568" y="26925"/>
                  <a:pt x="3691326" y="23195"/>
                  <a:pt x="3695957" y="23195"/>
                </a:cubicBezTo>
                <a:close/>
                <a:moveTo>
                  <a:pt x="2341997" y="23195"/>
                </a:moveTo>
                <a:cubicBezTo>
                  <a:pt x="2346632" y="23195"/>
                  <a:pt x="2350389" y="26925"/>
                  <a:pt x="2350389" y="31526"/>
                </a:cubicBezTo>
                <a:cubicBezTo>
                  <a:pt x="2350389" y="36127"/>
                  <a:pt x="2346632" y="39857"/>
                  <a:pt x="2341997" y="39857"/>
                </a:cubicBezTo>
                <a:cubicBezTo>
                  <a:pt x="2337363" y="39857"/>
                  <a:pt x="2333607" y="36127"/>
                  <a:pt x="2333607" y="31526"/>
                </a:cubicBezTo>
                <a:cubicBezTo>
                  <a:pt x="2333607" y="26925"/>
                  <a:pt x="2337363" y="23195"/>
                  <a:pt x="2341997" y="23195"/>
                </a:cubicBezTo>
                <a:close/>
                <a:moveTo>
                  <a:pt x="2257425" y="23195"/>
                </a:moveTo>
                <a:cubicBezTo>
                  <a:pt x="2262063" y="23195"/>
                  <a:pt x="2265820" y="26925"/>
                  <a:pt x="2265820" y="31526"/>
                </a:cubicBezTo>
                <a:cubicBezTo>
                  <a:pt x="2265820" y="36127"/>
                  <a:pt x="2262063" y="39857"/>
                  <a:pt x="2257425" y="39857"/>
                </a:cubicBezTo>
                <a:cubicBezTo>
                  <a:pt x="2252793" y="39857"/>
                  <a:pt x="2249036" y="36127"/>
                  <a:pt x="2249036" y="31526"/>
                </a:cubicBezTo>
                <a:cubicBezTo>
                  <a:pt x="2249036" y="26925"/>
                  <a:pt x="2252793" y="23195"/>
                  <a:pt x="2257425" y="23195"/>
                </a:cubicBezTo>
                <a:close/>
                <a:moveTo>
                  <a:pt x="2426727" y="22705"/>
                </a:moveTo>
                <a:cubicBezTo>
                  <a:pt x="2431635" y="22705"/>
                  <a:pt x="2435613" y="26654"/>
                  <a:pt x="2435613" y="31526"/>
                </a:cubicBezTo>
                <a:cubicBezTo>
                  <a:pt x="2435613" y="36397"/>
                  <a:pt x="2431635" y="40347"/>
                  <a:pt x="2426727" y="40347"/>
                </a:cubicBezTo>
                <a:cubicBezTo>
                  <a:pt x="2421821" y="40347"/>
                  <a:pt x="2417844" y="36397"/>
                  <a:pt x="2417844" y="31526"/>
                </a:cubicBezTo>
                <a:cubicBezTo>
                  <a:pt x="2417844" y="26654"/>
                  <a:pt x="2421821" y="22705"/>
                  <a:pt x="2426727" y="22705"/>
                </a:cubicBezTo>
                <a:close/>
                <a:moveTo>
                  <a:pt x="6149612" y="22378"/>
                </a:moveTo>
                <a:cubicBezTo>
                  <a:pt x="6154701" y="22378"/>
                  <a:pt x="6158826" y="26473"/>
                  <a:pt x="6158826" y="31526"/>
                </a:cubicBezTo>
                <a:cubicBezTo>
                  <a:pt x="6158826" y="36578"/>
                  <a:pt x="6154701" y="40673"/>
                  <a:pt x="6149612" y="40673"/>
                </a:cubicBezTo>
                <a:cubicBezTo>
                  <a:pt x="6144524" y="40673"/>
                  <a:pt x="6140398" y="36578"/>
                  <a:pt x="6140398" y="31526"/>
                </a:cubicBezTo>
                <a:cubicBezTo>
                  <a:pt x="6140398" y="26473"/>
                  <a:pt x="6144524" y="22378"/>
                  <a:pt x="6149612" y="22378"/>
                </a:cubicBezTo>
                <a:close/>
                <a:moveTo>
                  <a:pt x="649729" y="22378"/>
                </a:moveTo>
                <a:cubicBezTo>
                  <a:pt x="654818" y="22378"/>
                  <a:pt x="658943" y="26473"/>
                  <a:pt x="658943" y="31526"/>
                </a:cubicBezTo>
                <a:cubicBezTo>
                  <a:pt x="658943" y="36578"/>
                  <a:pt x="654818" y="40673"/>
                  <a:pt x="649729" y="40673"/>
                </a:cubicBezTo>
                <a:cubicBezTo>
                  <a:pt x="644640" y="40673"/>
                  <a:pt x="640515" y="36578"/>
                  <a:pt x="640515" y="31526"/>
                </a:cubicBezTo>
                <a:cubicBezTo>
                  <a:pt x="640515" y="26473"/>
                  <a:pt x="644640" y="22378"/>
                  <a:pt x="649729" y="22378"/>
                </a:cubicBezTo>
                <a:close/>
                <a:moveTo>
                  <a:pt x="9534414" y="22215"/>
                </a:moveTo>
                <a:cubicBezTo>
                  <a:pt x="9539594" y="22215"/>
                  <a:pt x="9543793" y="26384"/>
                  <a:pt x="9543793" y="31526"/>
                </a:cubicBezTo>
                <a:cubicBezTo>
                  <a:pt x="9543793" y="36668"/>
                  <a:pt x="9539594" y="40837"/>
                  <a:pt x="9534414" y="40837"/>
                </a:cubicBezTo>
                <a:cubicBezTo>
                  <a:pt x="9529234" y="40837"/>
                  <a:pt x="9525036" y="36668"/>
                  <a:pt x="9525036" y="31526"/>
                </a:cubicBezTo>
                <a:cubicBezTo>
                  <a:pt x="9525036" y="26384"/>
                  <a:pt x="9529234" y="22215"/>
                  <a:pt x="9534414" y="22215"/>
                </a:cubicBezTo>
                <a:close/>
                <a:moveTo>
                  <a:pt x="564994" y="22215"/>
                </a:moveTo>
                <a:cubicBezTo>
                  <a:pt x="570175" y="22215"/>
                  <a:pt x="574373" y="26384"/>
                  <a:pt x="574373" y="31526"/>
                </a:cubicBezTo>
                <a:cubicBezTo>
                  <a:pt x="574373" y="36668"/>
                  <a:pt x="570175" y="40837"/>
                  <a:pt x="564994" y="40837"/>
                </a:cubicBezTo>
                <a:cubicBezTo>
                  <a:pt x="559816" y="40837"/>
                  <a:pt x="555617" y="36668"/>
                  <a:pt x="555617" y="31526"/>
                </a:cubicBezTo>
                <a:cubicBezTo>
                  <a:pt x="555617" y="26384"/>
                  <a:pt x="559816" y="22215"/>
                  <a:pt x="564994" y="22215"/>
                </a:cubicBezTo>
                <a:close/>
                <a:moveTo>
                  <a:pt x="5811216" y="22052"/>
                </a:moveTo>
                <a:cubicBezTo>
                  <a:pt x="5816484" y="22052"/>
                  <a:pt x="5820757" y="26294"/>
                  <a:pt x="5820757" y="31526"/>
                </a:cubicBezTo>
                <a:cubicBezTo>
                  <a:pt x="5820757" y="36759"/>
                  <a:pt x="5816484" y="41000"/>
                  <a:pt x="5811216" y="41000"/>
                </a:cubicBezTo>
                <a:cubicBezTo>
                  <a:pt x="5805948" y="41000"/>
                  <a:pt x="5801676" y="36759"/>
                  <a:pt x="5801676" y="31526"/>
                </a:cubicBezTo>
                <a:cubicBezTo>
                  <a:pt x="5801676" y="26294"/>
                  <a:pt x="5805948" y="22052"/>
                  <a:pt x="5811216" y="22052"/>
                </a:cubicBezTo>
                <a:close/>
                <a:moveTo>
                  <a:pt x="7842013" y="21725"/>
                </a:moveTo>
                <a:cubicBezTo>
                  <a:pt x="7847465" y="21725"/>
                  <a:pt x="7851885" y="26113"/>
                  <a:pt x="7851885" y="31526"/>
                </a:cubicBezTo>
                <a:cubicBezTo>
                  <a:pt x="7851885" y="36939"/>
                  <a:pt x="7847466" y="41327"/>
                  <a:pt x="7842013" y="41327"/>
                </a:cubicBezTo>
                <a:cubicBezTo>
                  <a:pt x="7836561" y="41327"/>
                  <a:pt x="7832141" y="36939"/>
                  <a:pt x="7832141" y="31526"/>
                </a:cubicBezTo>
                <a:cubicBezTo>
                  <a:pt x="7832141" y="26113"/>
                  <a:pt x="7836561" y="21725"/>
                  <a:pt x="7842013" y="21725"/>
                </a:cubicBezTo>
                <a:close/>
                <a:moveTo>
                  <a:pt x="1157308" y="21725"/>
                </a:moveTo>
                <a:cubicBezTo>
                  <a:pt x="1162760" y="21725"/>
                  <a:pt x="1167180" y="26113"/>
                  <a:pt x="1167180" y="31526"/>
                </a:cubicBezTo>
                <a:cubicBezTo>
                  <a:pt x="1167180" y="36939"/>
                  <a:pt x="1162760" y="41327"/>
                  <a:pt x="1157308" y="41327"/>
                </a:cubicBezTo>
                <a:cubicBezTo>
                  <a:pt x="1151856" y="41327"/>
                  <a:pt x="1147437" y="36939"/>
                  <a:pt x="1147437" y="31526"/>
                </a:cubicBezTo>
                <a:cubicBezTo>
                  <a:pt x="1147437" y="26113"/>
                  <a:pt x="1151856" y="21725"/>
                  <a:pt x="1157308" y="21725"/>
                </a:cubicBezTo>
                <a:close/>
                <a:moveTo>
                  <a:pt x="6234347" y="21562"/>
                </a:moveTo>
                <a:cubicBezTo>
                  <a:pt x="6239890" y="21562"/>
                  <a:pt x="6244383" y="26023"/>
                  <a:pt x="6244383" y="31526"/>
                </a:cubicBezTo>
                <a:cubicBezTo>
                  <a:pt x="6244383" y="37029"/>
                  <a:pt x="6239890" y="41491"/>
                  <a:pt x="6234347" y="41491"/>
                </a:cubicBezTo>
                <a:cubicBezTo>
                  <a:pt x="6228804" y="41491"/>
                  <a:pt x="6224310" y="37029"/>
                  <a:pt x="6224310" y="31526"/>
                </a:cubicBezTo>
                <a:cubicBezTo>
                  <a:pt x="6224310" y="26023"/>
                  <a:pt x="6228804" y="21562"/>
                  <a:pt x="6234347" y="21562"/>
                </a:cubicBezTo>
                <a:close/>
                <a:moveTo>
                  <a:pt x="480426" y="21562"/>
                </a:moveTo>
                <a:cubicBezTo>
                  <a:pt x="485969" y="21562"/>
                  <a:pt x="490462" y="26023"/>
                  <a:pt x="490462" y="31526"/>
                </a:cubicBezTo>
                <a:cubicBezTo>
                  <a:pt x="490462" y="37029"/>
                  <a:pt x="485969" y="41491"/>
                  <a:pt x="480426" y="41491"/>
                </a:cubicBezTo>
                <a:cubicBezTo>
                  <a:pt x="474883" y="41491"/>
                  <a:pt x="470389" y="37029"/>
                  <a:pt x="470389" y="31526"/>
                </a:cubicBezTo>
                <a:cubicBezTo>
                  <a:pt x="470389" y="26023"/>
                  <a:pt x="474883" y="21562"/>
                  <a:pt x="480426" y="21562"/>
                </a:cubicBezTo>
                <a:close/>
                <a:moveTo>
                  <a:pt x="311288" y="21562"/>
                </a:moveTo>
                <a:cubicBezTo>
                  <a:pt x="316831" y="21562"/>
                  <a:pt x="321324" y="26023"/>
                  <a:pt x="321324" y="31526"/>
                </a:cubicBezTo>
                <a:cubicBezTo>
                  <a:pt x="321324" y="37029"/>
                  <a:pt x="316831" y="41491"/>
                  <a:pt x="311288" y="41491"/>
                </a:cubicBezTo>
                <a:cubicBezTo>
                  <a:pt x="305745" y="41491"/>
                  <a:pt x="301251" y="37029"/>
                  <a:pt x="301251" y="31526"/>
                </a:cubicBezTo>
                <a:cubicBezTo>
                  <a:pt x="301251" y="26023"/>
                  <a:pt x="305745" y="21562"/>
                  <a:pt x="311288" y="21562"/>
                </a:cubicBezTo>
                <a:close/>
                <a:moveTo>
                  <a:pt x="3611402" y="21235"/>
                </a:moveTo>
                <a:cubicBezTo>
                  <a:pt x="3617128" y="21235"/>
                  <a:pt x="3621770" y="25842"/>
                  <a:pt x="3621770" y="31526"/>
                </a:cubicBezTo>
                <a:cubicBezTo>
                  <a:pt x="3621770" y="37210"/>
                  <a:pt x="3617128" y="41817"/>
                  <a:pt x="3611402" y="41817"/>
                </a:cubicBezTo>
                <a:cubicBezTo>
                  <a:pt x="3605674" y="41817"/>
                  <a:pt x="3601034" y="37210"/>
                  <a:pt x="3601034" y="31526"/>
                </a:cubicBezTo>
                <a:cubicBezTo>
                  <a:pt x="3601034" y="25842"/>
                  <a:pt x="3605674" y="21235"/>
                  <a:pt x="3611402" y="21235"/>
                </a:cubicBezTo>
                <a:close/>
                <a:moveTo>
                  <a:pt x="7757442" y="21072"/>
                </a:moveTo>
                <a:cubicBezTo>
                  <a:pt x="7763258" y="21072"/>
                  <a:pt x="7767972" y="25753"/>
                  <a:pt x="7767972" y="31526"/>
                </a:cubicBezTo>
                <a:cubicBezTo>
                  <a:pt x="7767972" y="37300"/>
                  <a:pt x="7763258" y="41981"/>
                  <a:pt x="7757442" y="41981"/>
                </a:cubicBezTo>
                <a:cubicBezTo>
                  <a:pt x="7751626" y="41981"/>
                  <a:pt x="7746912" y="37300"/>
                  <a:pt x="7746912" y="31526"/>
                </a:cubicBezTo>
                <a:cubicBezTo>
                  <a:pt x="7746912" y="25753"/>
                  <a:pt x="7751626" y="21072"/>
                  <a:pt x="7757442" y="21072"/>
                </a:cubicBezTo>
                <a:close/>
                <a:moveTo>
                  <a:pt x="1834356" y="20745"/>
                </a:moveTo>
                <a:cubicBezTo>
                  <a:pt x="1840354" y="20745"/>
                  <a:pt x="1845216" y="25572"/>
                  <a:pt x="1845216" y="31526"/>
                </a:cubicBezTo>
                <a:cubicBezTo>
                  <a:pt x="1845216" y="37480"/>
                  <a:pt x="1840354" y="42307"/>
                  <a:pt x="1834356" y="42307"/>
                </a:cubicBezTo>
                <a:cubicBezTo>
                  <a:pt x="1828359" y="42307"/>
                  <a:pt x="1823497" y="37480"/>
                  <a:pt x="1823497" y="31526"/>
                </a:cubicBezTo>
                <a:cubicBezTo>
                  <a:pt x="1823497" y="25572"/>
                  <a:pt x="1828359" y="20745"/>
                  <a:pt x="1834356" y="20745"/>
                </a:cubicBezTo>
                <a:close/>
                <a:moveTo>
                  <a:pt x="395856" y="20745"/>
                </a:moveTo>
                <a:cubicBezTo>
                  <a:pt x="401854" y="20745"/>
                  <a:pt x="406716" y="25572"/>
                  <a:pt x="406716" y="31526"/>
                </a:cubicBezTo>
                <a:cubicBezTo>
                  <a:pt x="406716" y="37480"/>
                  <a:pt x="401854" y="42307"/>
                  <a:pt x="395856" y="42307"/>
                </a:cubicBezTo>
                <a:cubicBezTo>
                  <a:pt x="389859" y="42307"/>
                  <a:pt x="384998" y="37480"/>
                  <a:pt x="384998" y="31526"/>
                </a:cubicBezTo>
                <a:cubicBezTo>
                  <a:pt x="384998" y="25572"/>
                  <a:pt x="389859" y="20745"/>
                  <a:pt x="395856" y="20745"/>
                </a:cubicBezTo>
                <a:close/>
                <a:moveTo>
                  <a:pt x="7672707" y="20581"/>
                </a:moveTo>
                <a:cubicBezTo>
                  <a:pt x="7678795" y="20581"/>
                  <a:pt x="7683731" y="25481"/>
                  <a:pt x="7683731" y="31525"/>
                </a:cubicBezTo>
                <a:cubicBezTo>
                  <a:pt x="7683731" y="37570"/>
                  <a:pt x="7678795" y="42470"/>
                  <a:pt x="7672707" y="42470"/>
                </a:cubicBezTo>
                <a:cubicBezTo>
                  <a:pt x="7666619" y="42470"/>
                  <a:pt x="7661683" y="37570"/>
                  <a:pt x="7661683" y="31525"/>
                </a:cubicBezTo>
                <a:cubicBezTo>
                  <a:pt x="7661683" y="25481"/>
                  <a:pt x="7666618" y="20581"/>
                  <a:pt x="7672707" y="20581"/>
                </a:cubicBezTo>
                <a:close/>
                <a:moveTo>
                  <a:pt x="2511293" y="20418"/>
                </a:moveTo>
                <a:cubicBezTo>
                  <a:pt x="2517473" y="20418"/>
                  <a:pt x="2522482" y="25391"/>
                  <a:pt x="2522482" y="31526"/>
                </a:cubicBezTo>
                <a:cubicBezTo>
                  <a:pt x="2522482" y="37660"/>
                  <a:pt x="2517473" y="42633"/>
                  <a:pt x="2511293" y="42633"/>
                </a:cubicBezTo>
                <a:cubicBezTo>
                  <a:pt x="2505114" y="42633"/>
                  <a:pt x="2500106" y="37660"/>
                  <a:pt x="2500106" y="31526"/>
                </a:cubicBezTo>
                <a:cubicBezTo>
                  <a:pt x="2500106" y="25391"/>
                  <a:pt x="2505114" y="20418"/>
                  <a:pt x="2511293" y="20418"/>
                </a:cubicBezTo>
                <a:close/>
                <a:moveTo>
                  <a:pt x="4203670" y="20091"/>
                </a:moveTo>
                <a:cubicBezTo>
                  <a:pt x="4210031" y="20091"/>
                  <a:pt x="4215190" y="25210"/>
                  <a:pt x="4215190" y="31525"/>
                </a:cubicBezTo>
                <a:cubicBezTo>
                  <a:pt x="4215190" y="37840"/>
                  <a:pt x="4210031" y="42960"/>
                  <a:pt x="4203670" y="42960"/>
                </a:cubicBezTo>
                <a:cubicBezTo>
                  <a:pt x="4197309" y="42960"/>
                  <a:pt x="4192151" y="37840"/>
                  <a:pt x="4192151" y="31525"/>
                </a:cubicBezTo>
                <a:cubicBezTo>
                  <a:pt x="4192151" y="25210"/>
                  <a:pt x="4197309" y="20091"/>
                  <a:pt x="4203670" y="20091"/>
                </a:cubicBezTo>
                <a:close/>
                <a:moveTo>
                  <a:pt x="8518907" y="19928"/>
                </a:moveTo>
                <a:cubicBezTo>
                  <a:pt x="8525359" y="19928"/>
                  <a:pt x="8530590" y="25120"/>
                  <a:pt x="8530590" y="31526"/>
                </a:cubicBezTo>
                <a:cubicBezTo>
                  <a:pt x="8530590" y="37931"/>
                  <a:pt x="8525359" y="43124"/>
                  <a:pt x="8518907" y="43124"/>
                </a:cubicBezTo>
                <a:cubicBezTo>
                  <a:pt x="8512455" y="43124"/>
                  <a:pt x="8507225" y="37931"/>
                  <a:pt x="8507225" y="31526"/>
                </a:cubicBezTo>
                <a:cubicBezTo>
                  <a:pt x="8507225" y="25120"/>
                  <a:pt x="8512455" y="19928"/>
                  <a:pt x="8518907" y="19928"/>
                </a:cubicBezTo>
                <a:close/>
                <a:moveTo>
                  <a:pt x="7588136" y="19928"/>
                </a:moveTo>
                <a:cubicBezTo>
                  <a:pt x="7594588" y="19928"/>
                  <a:pt x="7599818" y="25120"/>
                  <a:pt x="7599818" y="31526"/>
                </a:cubicBezTo>
                <a:cubicBezTo>
                  <a:pt x="7599818" y="37931"/>
                  <a:pt x="7594588" y="43124"/>
                  <a:pt x="7588136" y="43124"/>
                </a:cubicBezTo>
                <a:cubicBezTo>
                  <a:pt x="7581684" y="43124"/>
                  <a:pt x="7576454" y="37931"/>
                  <a:pt x="7576454" y="31526"/>
                </a:cubicBezTo>
                <a:cubicBezTo>
                  <a:pt x="7576454" y="25120"/>
                  <a:pt x="7581684" y="19928"/>
                  <a:pt x="7588136" y="19928"/>
                </a:cubicBezTo>
                <a:close/>
                <a:moveTo>
                  <a:pt x="1749623" y="19928"/>
                </a:moveTo>
                <a:cubicBezTo>
                  <a:pt x="1756075" y="19928"/>
                  <a:pt x="1761304" y="25120"/>
                  <a:pt x="1761304" y="31526"/>
                </a:cubicBezTo>
                <a:cubicBezTo>
                  <a:pt x="1761304" y="37931"/>
                  <a:pt x="1756075" y="43124"/>
                  <a:pt x="1749623" y="43124"/>
                </a:cubicBezTo>
                <a:cubicBezTo>
                  <a:pt x="1743171" y="43124"/>
                  <a:pt x="1737941" y="37931"/>
                  <a:pt x="1737941" y="31526"/>
                </a:cubicBezTo>
                <a:cubicBezTo>
                  <a:pt x="1737941" y="25120"/>
                  <a:pt x="1743171" y="19928"/>
                  <a:pt x="1749623" y="19928"/>
                </a:cubicBezTo>
                <a:close/>
                <a:moveTo>
                  <a:pt x="6318918" y="19601"/>
                </a:moveTo>
                <a:cubicBezTo>
                  <a:pt x="6325551" y="19601"/>
                  <a:pt x="6330929" y="24940"/>
                  <a:pt x="6330929" y="31525"/>
                </a:cubicBezTo>
                <a:cubicBezTo>
                  <a:pt x="6330929" y="38111"/>
                  <a:pt x="6325551" y="43450"/>
                  <a:pt x="6318918" y="43450"/>
                </a:cubicBezTo>
                <a:cubicBezTo>
                  <a:pt x="6312284" y="43450"/>
                  <a:pt x="6306907" y="38111"/>
                  <a:pt x="6306907" y="31525"/>
                </a:cubicBezTo>
                <a:cubicBezTo>
                  <a:pt x="6306907" y="24940"/>
                  <a:pt x="6312284" y="19601"/>
                  <a:pt x="6318918" y="19601"/>
                </a:cubicBezTo>
                <a:close/>
                <a:moveTo>
                  <a:pt x="1242043" y="19438"/>
                </a:moveTo>
                <a:cubicBezTo>
                  <a:pt x="1248767" y="19438"/>
                  <a:pt x="1254218" y="24850"/>
                  <a:pt x="1254218" y="31526"/>
                </a:cubicBezTo>
                <a:cubicBezTo>
                  <a:pt x="1254218" y="38202"/>
                  <a:pt x="1248767" y="43614"/>
                  <a:pt x="1242043" y="43614"/>
                </a:cubicBezTo>
                <a:cubicBezTo>
                  <a:pt x="1235318" y="43614"/>
                  <a:pt x="1229867" y="38202"/>
                  <a:pt x="1229867" y="31526"/>
                </a:cubicBezTo>
                <a:cubicBezTo>
                  <a:pt x="1229867" y="24850"/>
                  <a:pt x="1235318" y="19438"/>
                  <a:pt x="1242043" y="19438"/>
                </a:cubicBezTo>
                <a:close/>
                <a:moveTo>
                  <a:pt x="3526644" y="18785"/>
                </a:moveTo>
                <a:cubicBezTo>
                  <a:pt x="3533733" y="18785"/>
                  <a:pt x="3539480" y="24489"/>
                  <a:pt x="3539480" y="31526"/>
                </a:cubicBezTo>
                <a:cubicBezTo>
                  <a:pt x="3539480" y="38563"/>
                  <a:pt x="3533733" y="44267"/>
                  <a:pt x="3526644" y="44267"/>
                </a:cubicBezTo>
                <a:cubicBezTo>
                  <a:pt x="3519556" y="44267"/>
                  <a:pt x="3513810" y="38563"/>
                  <a:pt x="3513810" y="31526"/>
                </a:cubicBezTo>
                <a:cubicBezTo>
                  <a:pt x="3513810" y="24489"/>
                  <a:pt x="3519556" y="18785"/>
                  <a:pt x="3526644" y="18785"/>
                </a:cubicBezTo>
                <a:close/>
                <a:moveTo>
                  <a:pt x="9449680" y="18295"/>
                </a:moveTo>
                <a:cubicBezTo>
                  <a:pt x="9457040" y="18295"/>
                  <a:pt x="9463007" y="24219"/>
                  <a:pt x="9463007" y="31526"/>
                </a:cubicBezTo>
                <a:cubicBezTo>
                  <a:pt x="9463007" y="38834"/>
                  <a:pt x="9457040" y="44757"/>
                  <a:pt x="9449680" y="44757"/>
                </a:cubicBezTo>
                <a:cubicBezTo>
                  <a:pt x="9442320" y="44757"/>
                  <a:pt x="9436352" y="38834"/>
                  <a:pt x="9436352" y="31526"/>
                </a:cubicBezTo>
                <a:cubicBezTo>
                  <a:pt x="9436352" y="24219"/>
                  <a:pt x="9442320" y="18295"/>
                  <a:pt x="9449680" y="18295"/>
                </a:cubicBezTo>
                <a:close/>
                <a:moveTo>
                  <a:pt x="7503565" y="18295"/>
                </a:moveTo>
                <a:cubicBezTo>
                  <a:pt x="7510926" y="18295"/>
                  <a:pt x="7516892" y="24219"/>
                  <a:pt x="7516892" y="31526"/>
                </a:cubicBezTo>
                <a:cubicBezTo>
                  <a:pt x="7516892" y="38834"/>
                  <a:pt x="7510926" y="44757"/>
                  <a:pt x="7503565" y="44757"/>
                </a:cubicBezTo>
                <a:cubicBezTo>
                  <a:pt x="7496205" y="44757"/>
                  <a:pt x="7490238" y="38834"/>
                  <a:pt x="7490238" y="31526"/>
                </a:cubicBezTo>
                <a:cubicBezTo>
                  <a:pt x="7490238" y="24219"/>
                  <a:pt x="7496205" y="18295"/>
                  <a:pt x="7503565" y="18295"/>
                </a:cubicBezTo>
                <a:close/>
                <a:moveTo>
                  <a:pt x="8603643" y="17968"/>
                </a:moveTo>
                <a:cubicBezTo>
                  <a:pt x="8611185" y="17968"/>
                  <a:pt x="8617300" y="24038"/>
                  <a:pt x="8617300" y="31526"/>
                </a:cubicBezTo>
                <a:cubicBezTo>
                  <a:pt x="8617300" y="39014"/>
                  <a:pt x="8611186" y="45084"/>
                  <a:pt x="8603643" y="45084"/>
                </a:cubicBezTo>
                <a:cubicBezTo>
                  <a:pt x="8596101" y="45084"/>
                  <a:pt x="8589986" y="39014"/>
                  <a:pt x="8589986" y="31526"/>
                </a:cubicBezTo>
                <a:cubicBezTo>
                  <a:pt x="8589986" y="24038"/>
                  <a:pt x="8596100" y="17968"/>
                  <a:pt x="8603643" y="17968"/>
                </a:cubicBezTo>
                <a:close/>
                <a:moveTo>
                  <a:pt x="5726660" y="17968"/>
                </a:moveTo>
                <a:cubicBezTo>
                  <a:pt x="5734199" y="17968"/>
                  <a:pt x="5740313" y="24038"/>
                  <a:pt x="5740313" y="31526"/>
                </a:cubicBezTo>
                <a:cubicBezTo>
                  <a:pt x="5740313" y="39014"/>
                  <a:pt x="5734199" y="45084"/>
                  <a:pt x="5726660" y="45084"/>
                </a:cubicBezTo>
                <a:cubicBezTo>
                  <a:pt x="5719117" y="45084"/>
                  <a:pt x="5713006" y="39014"/>
                  <a:pt x="5713006" y="31526"/>
                </a:cubicBezTo>
                <a:cubicBezTo>
                  <a:pt x="5713006" y="24038"/>
                  <a:pt x="5719118" y="17968"/>
                  <a:pt x="5726660" y="17968"/>
                </a:cubicBezTo>
                <a:close/>
                <a:moveTo>
                  <a:pt x="2595860" y="17805"/>
                </a:moveTo>
                <a:cubicBezTo>
                  <a:pt x="2603492" y="17805"/>
                  <a:pt x="2609680" y="23948"/>
                  <a:pt x="2609680" y="31526"/>
                </a:cubicBezTo>
                <a:cubicBezTo>
                  <a:pt x="2609680" y="39104"/>
                  <a:pt x="2603492" y="45248"/>
                  <a:pt x="2595860" y="45248"/>
                </a:cubicBezTo>
                <a:cubicBezTo>
                  <a:pt x="2588227" y="45248"/>
                  <a:pt x="2582040" y="39104"/>
                  <a:pt x="2582040" y="31526"/>
                </a:cubicBezTo>
                <a:cubicBezTo>
                  <a:pt x="2582040" y="23948"/>
                  <a:pt x="2588227" y="17805"/>
                  <a:pt x="2595860" y="17805"/>
                </a:cubicBezTo>
                <a:close/>
                <a:moveTo>
                  <a:pt x="1665054" y="17805"/>
                </a:moveTo>
                <a:cubicBezTo>
                  <a:pt x="1672687" y="17805"/>
                  <a:pt x="1678875" y="23948"/>
                  <a:pt x="1678875" y="31526"/>
                </a:cubicBezTo>
                <a:cubicBezTo>
                  <a:pt x="1678875" y="39104"/>
                  <a:pt x="1672687" y="45248"/>
                  <a:pt x="1665054" y="45248"/>
                </a:cubicBezTo>
                <a:cubicBezTo>
                  <a:pt x="1657421" y="45248"/>
                  <a:pt x="1651233" y="39104"/>
                  <a:pt x="1651233" y="31526"/>
                </a:cubicBezTo>
                <a:cubicBezTo>
                  <a:pt x="1651233" y="23948"/>
                  <a:pt x="1657421" y="17805"/>
                  <a:pt x="1665054" y="17805"/>
                </a:cubicBezTo>
                <a:close/>
                <a:moveTo>
                  <a:pt x="1326612" y="17314"/>
                </a:moveTo>
                <a:cubicBezTo>
                  <a:pt x="1334517" y="17314"/>
                  <a:pt x="1340926" y="23677"/>
                  <a:pt x="1340926" y="31525"/>
                </a:cubicBezTo>
                <a:cubicBezTo>
                  <a:pt x="1340926" y="39374"/>
                  <a:pt x="1334517" y="45737"/>
                  <a:pt x="1326612" y="45737"/>
                </a:cubicBezTo>
                <a:cubicBezTo>
                  <a:pt x="1318707" y="45737"/>
                  <a:pt x="1312298" y="39374"/>
                  <a:pt x="1312298" y="31525"/>
                </a:cubicBezTo>
                <a:cubicBezTo>
                  <a:pt x="1312298" y="23677"/>
                  <a:pt x="1318707" y="17314"/>
                  <a:pt x="1326612" y="17314"/>
                </a:cubicBezTo>
                <a:close/>
                <a:moveTo>
                  <a:pt x="6403488" y="16824"/>
                </a:moveTo>
                <a:cubicBezTo>
                  <a:pt x="6411667" y="16824"/>
                  <a:pt x="6418296" y="23406"/>
                  <a:pt x="6418296" y="31525"/>
                </a:cubicBezTo>
                <a:cubicBezTo>
                  <a:pt x="6418296" y="39645"/>
                  <a:pt x="6411666" y="46227"/>
                  <a:pt x="6403488" y="46227"/>
                </a:cubicBezTo>
                <a:cubicBezTo>
                  <a:pt x="6395310" y="46227"/>
                  <a:pt x="6388680" y="39645"/>
                  <a:pt x="6388680" y="31525"/>
                </a:cubicBezTo>
                <a:cubicBezTo>
                  <a:pt x="6388680" y="23406"/>
                  <a:pt x="6395310" y="16824"/>
                  <a:pt x="6403488" y="16824"/>
                </a:cubicBezTo>
                <a:close/>
                <a:moveTo>
                  <a:pt x="8688215" y="16661"/>
                </a:moveTo>
                <a:cubicBezTo>
                  <a:pt x="8696483" y="16661"/>
                  <a:pt x="8703187" y="23316"/>
                  <a:pt x="8703187" y="31526"/>
                </a:cubicBezTo>
                <a:cubicBezTo>
                  <a:pt x="8703187" y="39735"/>
                  <a:pt x="8696483" y="46390"/>
                  <a:pt x="8688215" y="46390"/>
                </a:cubicBezTo>
                <a:cubicBezTo>
                  <a:pt x="8679946" y="46390"/>
                  <a:pt x="8673242" y="39735"/>
                  <a:pt x="8673242" y="31526"/>
                </a:cubicBezTo>
                <a:cubicBezTo>
                  <a:pt x="8673242" y="23316"/>
                  <a:pt x="8679946" y="16661"/>
                  <a:pt x="8688215" y="16661"/>
                </a:cubicBezTo>
                <a:close/>
                <a:moveTo>
                  <a:pt x="7418995" y="16171"/>
                </a:moveTo>
                <a:cubicBezTo>
                  <a:pt x="7427537" y="16171"/>
                  <a:pt x="7434462" y="23046"/>
                  <a:pt x="7434462" y="31526"/>
                </a:cubicBezTo>
                <a:cubicBezTo>
                  <a:pt x="7434462" y="40006"/>
                  <a:pt x="7427537" y="46881"/>
                  <a:pt x="7418995" y="46881"/>
                </a:cubicBezTo>
                <a:cubicBezTo>
                  <a:pt x="7410454" y="46881"/>
                  <a:pt x="7403529" y="40006"/>
                  <a:pt x="7403529" y="31526"/>
                </a:cubicBezTo>
                <a:cubicBezTo>
                  <a:pt x="7403529" y="23046"/>
                  <a:pt x="7410453" y="16171"/>
                  <a:pt x="7418995" y="16171"/>
                </a:cubicBezTo>
                <a:close/>
                <a:moveTo>
                  <a:pt x="3442061" y="16171"/>
                </a:moveTo>
                <a:cubicBezTo>
                  <a:pt x="3450605" y="16171"/>
                  <a:pt x="3457530" y="23046"/>
                  <a:pt x="3457530" y="31526"/>
                </a:cubicBezTo>
                <a:cubicBezTo>
                  <a:pt x="3457530" y="40006"/>
                  <a:pt x="3450605" y="46881"/>
                  <a:pt x="3442061" y="46881"/>
                </a:cubicBezTo>
                <a:cubicBezTo>
                  <a:pt x="3433518" y="46881"/>
                  <a:pt x="3426592" y="40006"/>
                  <a:pt x="3426592" y="31526"/>
                </a:cubicBezTo>
                <a:cubicBezTo>
                  <a:pt x="3426592" y="23046"/>
                  <a:pt x="3433518" y="16171"/>
                  <a:pt x="3442061" y="16171"/>
                </a:cubicBezTo>
                <a:close/>
                <a:moveTo>
                  <a:pt x="1580484" y="15681"/>
                </a:moveTo>
                <a:cubicBezTo>
                  <a:pt x="1589298" y="15681"/>
                  <a:pt x="1596444" y="22775"/>
                  <a:pt x="1596444" y="31526"/>
                </a:cubicBezTo>
                <a:cubicBezTo>
                  <a:pt x="1596444" y="40277"/>
                  <a:pt x="1589298" y="47371"/>
                  <a:pt x="1580484" y="47371"/>
                </a:cubicBezTo>
                <a:cubicBezTo>
                  <a:pt x="1571669" y="47371"/>
                  <a:pt x="1564524" y="40277"/>
                  <a:pt x="1564524" y="31526"/>
                </a:cubicBezTo>
                <a:cubicBezTo>
                  <a:pt x="1564524" y="22775"/>
                  <a:pt x="1571669" y="15681"/>
                  <a:pt x="1580484" y="15681"/>
                </a:cubicBezTo>
                <a:close/>
                <a:moveTo>
                  <a:pt x="2680590" y="15191"/>
                </a:moveTo>
                <a:cubicBezTo>
                  <a:pt x="2689677" y="15191"/>
                  <a:pt x="2697043" y="22504"/>
                  <a:pt x="2697043" y="31526"/>
                </a:cubicBezTo>
                <a:cubicBezTo>
                  <a:pt x="2697043" y="40547"/>
                  <a:pt x="2689677" y="47861"/>
                  <a:pt x="2680590" y="47861"/>
                </a:cubicBezTo>
                <a:cubicBezTo>
                  <a:pt x="2671504" y="47861"/>
                  <a:pt x="2664138" y="40547"/>
                  <a:pt x="2664138" y="31526"/>
                </a:cubicBezTo>
                <a:cubicBezTo>
                  <a:pt x="2664138" y="22504"/>
                  <a:pt x="2671504" y="15191"/>
                  <a:pt x="2680590" y="15191"/>
                </a:cubicBezTo>
                <a:close/>
                <a:moveTo>
                  <a:pt x="1411180" y="15191"/>
                </a:moveTo>
                <a:cubicBezTo>
                  <a:pt x="1420267" y="15191"/>
                  <a:pt x="1427634" y="22504"/>
                  <a:pt x="1427634" y="31526"/>
                </a:cubicBezTo>
                <a:cubicBezTo>
                  <a:pt x="1427634" y="40547"/>
                  <a:pt x="1420267" y="47861"/>
                  <a:pt x="1411180" y="47861"/>
                </a:cubicBezTo>
                <a:cubicBezTo>
                  <a:pt x="1402093" y="47861"/>
                  <a:pt x="1394728" y="40547"/>
                  <a:pt x="1394728" y="31526"/>
                </a:cubicBezTo>
                <a:cubicBezTo>
                  <a:pt x="1394728" y="22504"/>
                  <a:pt x="1402093" y="15191"/>
                  <a:pt x="1411180" y="15191"/>
                </a:cubicBezTo>
                <a:close/>
                <a:moveTo>
                  <a:pt x="5642103" y="15028"/>
                </a:moveTo>
                <a:cubicBezTo>
                  <a:pt x="5651278" y="15028"/>
                  <a:pt x="5658718" y="22414"/>
                  <a:pt x="5658718" y="31526"/>
                </a:cubicBezTo>
                <a:cubicBezTo>
                  <a:pt x="5658718" y="40638"/>
                  <a:pt x="5651278" y="48024"/>
                  <a:pt x="5642103" y="48024"/>
                </a:cubicBezTo>
                <a:cubicBezTo>
                  <a:pt x="5632925" y="48024"/>
                  <a:pt x="5625488" y="40638"/>
                  <a:pt x="5625488" y="31526"/>
                </a:cubicBezTo>
                <a:cubicBezTo>
                  <a:pt x="5625488" y="22415"/>
                  <a:pt x="5632925" y="15028"/>
                  <a:pt x="5642103" y="15028"/>
                </a:cubicBezTo>
                <a:close/>
                <a:moveTo>
                  <a:pt x="4288120" y="15028"/>
                </a:moveTo>
                <a:cubicBezTo>
                  <a:pt x="4297307" y="15028"/>
                  <a:pt x="4304755" y="22414"/>
                  <a:pt x="4304755" y="31526"/>
                </a:cubicBezTo>
                <a:cubicBezTo>
                  <a:pt x="4304755" y="40638"/>
                  <a:pt x="4297307" y="48024"/>
                  <a:pt x="4288120" y="48024"/>
                </a:cubicBezTo>
                <a:cubicBezTo>
                  <a:pt x="4278951" y="48024"/>
                  <a:pt x="4271516" y="40638"/>
                  <a:pt x="4271516" y="31526"/>
                </a:cubicBezTo>
                <a:cubicBezTo>
                  <a:pt x="4271516" y="22415"/>
                  <a:pt x="4278951" y="15028"/>
                  <a:pt x="4288120" y="15028"/>
                </a:cubicBezTo>
                <a:close/>
                <a:moveTo>
                  <a:pt x="8772783" y="14701"/>
                </a:moveTo>
                <a:cubicBezTo>
                  <a:pt x="8782143" y="14701"/>
                  <a:pt x="8789731" y="22234"/>
                  <a:pt x="8789731" y="31526"/>
                </a:cubicBezTo>
                <a:cubicBezTo>
                  <a:pt x="8789731" y="40818"/>
                  <a:pt x="8782144" y="48351"/>
                  <a:pt x="8772783" y="48351"/>
                </a:cubicBezTo>
                <a:cubicBezTo>
                  <a:pt x="8763424" y="48351"/>
                  <a:pt x="8755836" y="40818"/>
                  <a:pt x="8755836" y="31526"/>
                </a:cubicBezTo>
                <a:cubicBezTo>
                  <a:pt x="8755836" y="22234"/>
                  <a:pt x="8763423" y="14701"/>
                  <a:pt x="8772783" y="14701"/>
                </a:cubicBezTo>
                <a:close/>
                <a:moveTo>
                  <a:pt x="1495916" y="14538"/>
                </a:moveTo>
                <a:cubicBezTo>
                  <a:pt x="1505366" y="14538"/>
                  <a:pt x="1513027" y="22144"/>
                  <a:pt x="1513027" y="31526"/>
                </a:cubicBezTo>
                <a:cubicBezTo>
                  <a:pt x="1513027" y="40909"/>
                  <a:pt x="1505366" y="48515"/>
                  <a:pt x="1495916" y="48515"/>
                </a:cubicBezTo>
                <a:cubicBezTo>
                  <a:pt x="1486465" y="48515"/>
                  <a:pt x="1478804" y="40909"/>
                  <a:pt x="1478804" y="31526"/>
                </a:cubicBezTo>
                <a:cubicBezTo>
                  <a:pt x="1478804" y="22144"/>
                  <a:pt x="1486465" y="14538"/>
                  <a:pt x="1495916" y="14538"/>
                </a:cubicBezTo>
                <a:close/>
                <a:moveTo>
                  <a:pt x="7334260" y="14211"/>
                </a:moveTo>
                <a:cubicBezTo>
                  <a:pt x="7343892" y="14211"/>
                  <a:pt x="7351701" y="21963"/>
                  <a:pt x="7351701" y="31526"/>
                </a:cubicBezTo>
                <a:cubicBezTo>
                  <a:pt x="7351701" y="41089"/>
                  <a:pt x="7343892" y="48841"/>
                  <a:pt x="7334260" y="48841"/>
                </a:cubicBezTo>
                <a:cubicBezTo>
                  <a:pt x="7324628" y="48841"/>
                  <a:pt x="7316819" y="41089"/>
                  <a:pt x="7316819" y="31526"/>
                </a:cubicBezTo>
                <a:cubicBezTo>
                  <a:pt x="7316819" y="21963"/>
                  <a:pt x="7324628" y="14211"/>
                  <a:pt x="7334260" y="14211"/>
                </a:cubicBezTo>
                <a:close/>
                <a:moveTo>
                  <a:pt x="9365108" y="14048"/>
                </a:moveTo>
                <a:cubicBezTo>
                  <a:pt x="9374831" y="14048"/>
                  <a:pt x="9382714" y="21873"/>
                  <a:pt x="9382714" y="31526"/>
                </a:cubicBezTo>
                <a:cubicBezTo>
                  <a:pt x="9382714" y="41179"/>
                  <a:pt x="9374831" y="49005"/>
                  <a:pt x="9365108" y="49005"/>
                </a:cubicBezTo>
                <a:cubicBezTo>
                  <a:pt x="9355385" y="49005"/>
                  <a:pt x="9347503" y="41179"/>
                  <a:pt x="9347503" y="31526"/>
                </a:cubicBezTo>
                <a:cubicBezTo>
                  <a:pt x="9347503" y="21873"/>
                  <a:pt x="9355385" y="14048"/>
                  <a:pt x="9365108" y="14048"/>
                </a:cubicBezTo>
                <a:close/>
                <a:moveTo>
                  <a:pt x="6488059" y="14048"/>
                </a:moveTo>
                <a:cubicBezTo>
                  <a:pt x="6497782" y="14048"/>
                  <a:pt x="6505664" y="21873"/>
                  <a:pt x="6505664" y="31526"/>
                </a:cubicBezTo>
                <a:cubicBezTo>
                  <a:pt x="6505664" y="41179"/>
                  <a:pt x="6497782" y="49005"/>
                  <a:pt x="6488059" y="49005"/>
                </a:cubicBezTo>
                <a:cubicBezTo>
                  <a:pt x="6478336" y="49005"/>
                  <a:pt x="6470454" y="41179"/>
                  <a:pt x="6470454" y="31526"/>
                </a:cubicBezTo>
                <a:cubicBezTo>
                  <a:pt x="6470454" y="21873"/>
                  <a:pt x="6478336" y="14048"/>
                  <a:pt x="6488059" y="14048"/>
                </a:cubicBezTo>
                <a:close/>
                <a:moveTo>
                  <a:pt x="3357491" y="13557"/>
                </a:moveTo>
                <a:cubicBezTo>
                  <a:pt x="3367484" y="13557"/>
                  <a:pt x="3375588" y="21602"/>
                  <a:pt x="3375588" y="31525"/>
                </a:cubicBezTo>
                <a:cubicBezTo>
                  <a:pt x="3375588" y="41449"/>
                  <a:pt x="3367484" y="49494"/>
                  <a:pt x="3357491" y="49494"/>
                </a:cubicBezTo>
                <a:cubicBezTo>
                  <a:pt x="3347495" y="49494"/>
                  <a:pt x="3339393" y="41449"/>
                  <a:pt x="3339393" y="31525"/>
                </a:cubicBezTo>
                <a:cubicBezTo>
                  <a:pt x="3339393" y="21602"/>
                  <a:pt x="3347495" y="13557"/>
                  <a:pt x="3357491" y="13557"/>
                </a:cubicBezTo>
                <a:close/>
                <a:moveTo>
                  <a:pt x="8857354" y="12904"/>
                </a:moveTo>
                <a:cubicBezTo>
                  <a:pt x="8867713" y="12904"/>
                  <a:pt x="8876111" y="21241"/>
                  <a:pt x="8876111" y="31526"/>
                </a:cubicBezTo>
                <a:cubicBezTo>
                  <a:pt x="8876111" y="41810"/>
                  <a:pt x="8867714" y="50148"/>
                  <a:pt x="8857354" y="50148"/>
                </a:cubicBezTo>
                <a:cubicBezTo>
                  <a:pt x="8846996" y="50148"/>
                  <a:pt x="8838597" y="41810"/>
                  <a:pt x="8838597" y="31526"/>
                </a:cubicBezTo>
                <a:cubicBezTo>
                  <a:pt x="8838597" y="21241"/>
                  <a:pt x="8846995" y="12904"/>
                  <a:pt x="8857354" y="12904"/>
                </a:cubicBezTo>
                <a:close/>
                <a:moveTo>
                  <a:pt x="2765159" y="12577"/>
                </a:moveTo>
                <a:cubicBezTo>
                  <a:pt x="2775699" y="12577"/>
                  <a:pt x="2784248" y="21061"/>
                  <a:pt x="2784248" y="31525"/>
                </a:cubicBezTo>
                <a:cubicBezTo>
                  <a:pt x="2784248" y="41990"/>
                  <a:pt x="2775699" y="50474"/>
                  <a:pt x="2765159" y="50474"/>
                </a:cubicBezTo>
                <a:cubicBezTo>
                  <a:pt x="2754618" y="50474"/>
                  <a:pt x="2746073" y="41990"/>
                  <a:pt x="2746073" y="31525"/>
                </a:cubicBezTo>
                <a:cubicBezTo>
                  <a:pt x="2746073" y="21061"/>
                  <a:pt x="2754618" y="12577"/>
                  <a:pt x="2765159" y="12577"/>
                </a:cubicBezTo>
                <a:close/>
                <a:moveTo>
                  <a:pt x="7249689" y="12414"/>
                </a:moveTo>
                <a:cubicBezTo>
                  <a:pt x="7260321" y="12414"/>
                  <a:pt x="7268940" y="20971"/>
                  <a:pt x="7268940" y="31526"/>
                </a:cubicBezTo>
                <a:cubicBezTo>
                  <a:pt x="7268940" y="42081"/>
                  <a:pt x="7260321" y="50638"/>
                  <a:pt x="7249689" y="50638"/>
                </a:cubicBezTo>
                <a:cubicBezTo>
                  <a:pt x="7239057" y="50638"/>
                  <a:pt x="7230438" y="42081"/>
                  <a:pt x="7230438" y="31526"/>
                </a:cubicBezTo>
                <a:cubicBezTo>
                  <a:pt x="7230438" y="20971"/>
                  <a:pt x="7239057" y="12414"/>
                  <a:pt x="7249689" y="12414"/>
                </a:cubicBezTo>
                <a:close/>
                <a:moveTo>
                  <a:pt x="9280538" y="11434"/>
                </a:moveTo>
                <a:cubicBezTo>
                  <a:pt x="9291715" y="11434"/>
                  <a:pt x="9300775" y="20429"/>
                  <a:pt x="9300775" y="31526"/>
                </a:cubicBezTo>
                <a:cubicBezTo>
                  <a:pt x="9300775" y="42622"/>
                  <a:pt x="9291714" y="51618"/>
                  <a:pt x="9280538" y="51618"/>
                </a:cubicBezTo>
                <a:cubicBezTo>
                  <a:pt x="9269360" y="51618"/>
                  <a:pt x="9260300" y="42622"/>
                  <a:pt x="9260300" y="31526"/>
                </a:cubicBezTo>
                <a:cubicBezTo>
                  <a:pt x="9260300" y="20429"/>
                  <a:pt x="9269361" y="11434"/>
                  <a:pt x="9280538" y="11434"/>
                </a:cubicBezTo>
                <a:close/>
                <a:moveTo>
                  <a:pt x="6572795" y="11271"/>
                </a:moveTo>
                <a:cubicBezTo>
                  <a:pt x="6584063" y="11271"/>
                  <a:pt x="6593197" y="20340"/>
                  <a:pt x="6593197" y="31526"/>
                </a:cubicBezTo>
                <a:cubicBezTo>
                  <a:pt x="6593197" y="42713"/>
                  <a:pt x="6584062" y="51781"/>
                  <a:pt x="6572795" y="51781"/>
                </a:cubicBezTo>
                <a:cubicBezTo>
                  <a:pt x="6561527" y="51781"/>
                  <a:pt x="6552392" y="42713"/>
                  <a:pt x="6552392" y="31526"/>
                </a:cubicBezTo>
                <a:cubicBezTo>
                  <a:pt x="6552392" y="20340"/>
                  <a:pt x="6561527" y="11271"/>
                  <a:pt x="6572795" y="11271"/>
                </a:cubicBezTo>
                <a:close/>
                <a:moveTo>
                  <a:pt x="5557380" y="11271"/>
                </a:moveTo>
                <a:cubicBezTo>
                  <a:pt x="5568648" y="11271"/>
                  <a:pt x="5577781" y="20340"/>
                  <a:pt x="5577781" y="31526"/>
                </a:cubicBezTo>
                <a:cubicBezTo>
                  <a:pt x="5577781" y="42713"/>
                  <a:pt x="5568646" y="51781"/>
                  <a:pt x="5557380" y="51781"/>
                </a:cubicBezTo>
                <a:cubicBezTo>
                  <a:pt x="5546114" y="51781"/>
                  <a:pt x="5536981" y="42713"/>
                  <a:pt x="5536981" y="31526"/>
                </a:cubicBezTo>
                <a:cubicBezTo>
                  <a:pt x="5536981" y="20340"/>
                  <a:pt x="5546114" y="11271"/>
                  <a:pt x="5557380" y="11271"/>
                </a:cubicBezTo>
                <a:close/>
                <a:moveTo>
                  <a:pt x="3272915" y="11271"/>
                </a:moveTo>
                <a:cubicBezTo>
                  <a:pt x="3284185" y="11271"/>
                  <a:pt x="3293321" y="20340"/>
                  <a:pt x="3293321" y="31526"/>
                </a:cubicBezTo>
                <a:cubicBezTo>
                  <a:pt x="3293321" y="42713"/>
                  <a:pt x="3284185" y="51781"/>
                  <a:pt x="3272915" y="51781"/>
                </a:cubicBezTo>
                <a:cubicBezTo>
                  <a:pt x="3261650" y="51781"/>
                  <a:pt x="3252513" y="42713"/>
                  <a:pt x="3252513" y="31526"/>
                </a:cubicBezTo>
                <a:cubicBezTo>
                  <a:pt x="3252513" y="20340"/>
                  <a:pt x="3261650" y="11271"/>
                  <a:pt x="3272915" y="11271"/>
                </a:cubicBezTo>
                <a:close/>
                <a:moveTo>
                  <a:pt x="8942090" y="10781"/>
                </a:moveTo>
                <a:cubicBezTo>
                  <a:pt x="8953630" y="10781"/>
                  <a:pt x="8962986" y="20069"/>
                  <a:pt x="8962986" y="31526"/>
                </a:cubicBezTo>
                <a:cubicBezTo>
                  <a:pt x="8962986" y="42984"/>
                  <a:pt x="8953630" y="52272"/>
                  <a:pt x="8942090" y="52272"/>
                </a:cubicBezTo>
                <a:cubicBezTo>
                  <a:pt x="8930549" y="52272"/>
                  <a:pt x="8921193" y="42984"/>
                  <a:pt x="8921193" y="31526"/>
                </a:cubicBezTo>
                <a:cubicBezTo>
                  <a:pt x="8921193" y="20069"/>
                  <a:pt x="8930549" y="10781"/>
                  <a:pt x="8942090" y="10781"/>
                </a:cubicBezTo>
                <a:close/>
                <a:moveTo>
                  <a:pt x="7165118" y="10617"/>
                </a:moveTo>
                <a:cubicBezTo>
                  <a:pt x="7176750" y="10617"/>
                  <a:pt x="7186179" y="19978"/>
                  <a:pt x="7186179" y="31526"/>
                </a:cubicBezTo>
                <a:cubicBezTo>
                  <a:pt x="7186179" y="43073"/>
                  <a:pt x="7176749" y="52434"/>
                  <a:pt x="7165118" y="52434"/>
                </a:cubicBezTo>
                <a:cubicBezTo>
                  <a:pt x="7153487" y="52434"/>
                  <a:pt x="7144058" y="43073"/>
                  <a:pt x="7144058" y="31526"/>
                </a:cubicBezTo>
                <a:cubicBezTo>
                  <a:pt x="7144058" y="19978"/>
                  <a:pt x="7153487" y="10617"/>
                  <a:pt x="7165118" y="10617"/>
                </a:cubicBezTo>
                <a:close/>
                <a:moveTo>
                  <a:pt x="4372690" y="10290"/>
                </a:moveTo>
                <a:cubicBezTo>
                  <a:pt x="4384516" y="10290"/>
                  <a:pt x="4394101" y="19797"/>
                  <a:pt x="4394101" y="31525"/>
                </a:cubicBezTo>
                <a:cubicBezTo>
                  <a:pt x="4394101" y="43253"/>
                  <a:pt x="4384516" y="52761"/>
                  <a:pt x="4372690" y="52761"/>
                </a:cubicBezTo>
                <a:cubicBezTo>
                  <a:pt x="4360885" y="52761"/>
                  <a:pt x="4351318" y="43253"/>
                  <a:pt x="4351318" y="31525"/>
                </a:cubicBezTo>
                <a:cubicBezTo>
                  <a:pt x="4351318" y="19797"/>
                  <a:pt x="4360885" y="10290"/>
                  <a:pt x="4372690" y="10290"/>
                </a:cubicBezTo>
                <a:close/>
                <a:moveTo>
                  <a:pt x="2849731" y="10290"/>
                </a:moveTo>
                <a:cubicBezTo>
                  <a:pt x="2861545" y="10290"/>
                  <a:pt x="2871120" y="19797"/>
                  <a:pt x="2871120" y="31525"/>
                </a:cubicBezTo>
                <a:cubicBezTo>
                  <a:pt x="2871120" y="43253"/>
                  <a:pt x="2861545" y="52761"/>
                  <a:pt x="2849731" y="52761"/>
                </a:cubicBezTo>
                <a:cubicBezTo>
                  <a:pt x="2837917" y="52761"/>
                  <a:pt x="2828347" y="43253"/>
                  <a:pt x="2828347" y="31525"/>
                </a:cubicBezTo>
                <a:cubicBezTo>
                  <a:pt x="2828347" y="19797"/>
                  <a:pt x="2837917" y="10290"/>
                  <a:pt x="2849731" y="10290"/>
                </a:cubicBezTo>
                <a:close/>
                <a:moveTo>
                  <a:pt x="9195967" y="9800"/>
                </a:moveTo>
                <a:cubicBezTo>
                  <a:pt x="9208053" y="9800"/>
                  <a:pt x="9217850" y="19527"/>
                  <a:pt x="9217850" y="31525"/>
                </a:cubicBezTo>
                <a:cubicBezTo>
                  <a:pt x="9217850" y="43524"/>
                  <a:pt x="9208053" y="53251"/>
                  <a:pt x="9195967" y="53251"/>
                </a:cubicBezTo>
                <a:cubicBezTo>
                  <a:pt x="9183881" y="53251"/>
                  <a:pt x="9174083" y="43524"/>
                  <a:pt x="9174083" y="31525"/>
                </a:cubicBezTo>
                <a:cubicBezTo>
                  <a:pt x="9174083" y="19527"/>
                  <a:pt x="9183881" y="9800"/>
                  <a:pt x="9195967" y="9800"/>
                </a:cubicBezTo>
                <a:close/>
                <a:moveTo>
                  <a:pt x="9026661" y="9147"/>
                </a:moveTo>
                <a:cubicBezTo>
                  <a:pt x="9039111" y="9147"/>
                  <a:pt x="9049202" y="19166"/>
                  <a:pt x="9049202" y="31526"/>
                </a:cubicBezTo>
                <a:cubicBezTo>
                  <a:pt x="9049202" y="43885"/>
                  <a:pt x="9039111" y="53905"/>
                  <a:pt x="9026661" y="53905"/>
                </a:cubicBezTo>
                <a:cubicBezTo>
                  <a:pt x="9014212" y="53905"/>
                  <a:pt x="9004120" y="43885"/>
                  <a:pt x="9004120" y="31526"/>
                </a:cubicBezTo>
                <a:cubicBezTo>
                  <a:pt x="9004120" y="19166"/>
                  <a:pt x="9014212" y="9147"/>
                  <a:pt x="9026661" y="9147"/>
                </a:cubicBezTo>
                <a:close/>
                <a:moveTo>
                  <a:pt x="9111231" y="8657"/>
                </a:moveTo>
                <a:cubicBezTo>
                  <a:pt x="9123953" y="8657"/>
                  <a:pt x="9134266" y="18896"/>
                  <a:pt x="9134266" y="31526"/>
                </a:cubicBezTo>
                <a:cubicBezTo>
                  <a:pt x="9134266" y="44156"/>
                  <a:pt x="9123953" y="54395"/>
                  <a:pt x="9111231" y="54395"/>
                </a:cubicBezTo>
                <a:cubicBezTo>
                  <a:pt x="9098509" y="54395"/>
                  <a:pt x="9088196" y="44156"/>
                  <a:pt x="9088196" y="31526"/>
                </a:cubicBezTo>
                <a:cubicBezTo>
                  <a:pt x="9088196" y="18896"/>
                  <a:pt x="9098509" y="8657"/>
                  <a:pt x="9111231" y="8657"/>
                </a:cubicBezTo>
                <a:close/>
                <a:moveTo>
                  <a:pt x="3188179" y="8657"/>
                </a:moveTo>
                <a:cubicBezTo>
                  <a:pt x="3200902" y="8657"/>
                  <a:pt x="3211216" y="18896"/>
                  <a:pt x="3211216" y="31526"/>
                </a:cubicBezTo>
                <a:cubicBezTo>
                  <a:pt x="3211216" y="44156"/>
                  <a:pt x="3200902" y="54395"/>
                  <a:pt x="3188179" y="54395"/>
                </a:cubicBezTo>
                <a:cubicBezTo>
                  <a:pt x="3175458" y="54395"/>
                  <a:pt x="3165145" y="44156"/>
                  <a:pt x="3165145" y="31526"/>
                </a:cubicBezTo>
                <a:cubicBezTo>
                  <a:pt x="3165145" y="18896"/>
                  <a:pt x="3175458" y="8657"/>
                  <a:pt x="3188179" y="8657"/>
                </a:cubicBezTo>
                <a:close/>
                <a:moveTo>
                  <a:pt x="7080383" y="8494"/>
                </a:moveTo>
                <a:cubicBezTo>
                  <a:pt x="7093196" y="8494"/>
                  <a:pt x="7103583" y="18806"/>
                  <a:pt x="7103583" y="31526"/>
                </a:cubicBezTo>
                <a:cubicBezTo>
                  <a:pt x="7103583" y="44246"/>
                  <a:pt x="7093196" y="54558"/>
                  <a:pt x="7080383" y="54558"/>
                </a:cubicBezTo>
                <a:cubicBezTo>
                  <a:pt x="7067571" y="54558"/>
                  <a:pt x="7057184" y="44246"/>
                  <a:pt x="7057184" y="31526"/>
                </a:cubicBezTo>
                <a:cubicBezTo>
                  <a:pt x="7057184" y="18806"/>
                  <a:pt x="7067571" y="8494"/>
                  <a:pt x="7080383" y="8494"/>
                </a:cubicBezTo>
                <a:close/>
                <a:moveTo>
                  <a:pt x="6657365" y="8494"/>
                </a:moveTo>
                <a:cubicBezTo>
                  <a:pt x="6670178" y="8494"/>
                  <a:pt x="6680565" y="18806"/>
                  <a:pt x="6680565" y="31526"/>
                </a:cubicBezTo>
                <a:cubicBezTo>
                  <a:pt x="6680565" y="44246"/>
                  <a:pt x="6670178" y="54558"/>
                  <a:pt x="6657365" y="54558"/>
                </a:cubicBezTo>
                <a:cubicBezTo>
                  <a:pt x="6644553" y="54558"/>
                  <a:pt x="6634166" y="44246"/>
                  <a:pt x="6634166" y="31526"/>
                </a:cubicBezTo>
                <a:cubicBezTo>
                  <a:pt x="6634166" y="18806"/>
                  <a:pt x="6644553" y="8494"/>
                  <a:pt x="6657365" y="8494"/>
                </a:cubicBezTo>
                <a:close/>
                <a:moveTo>
                  <a:pt x="2934302" y="8167"/>
                </a:moveTo>
                <a:cubicBezTo>
                  <a:pt x="2947295" y="8167"/>
                  <a:pt x="2957827" y="18625"/>
                  <a:pt x="2957827" y="31526"/>
                </a:cubicBezTo>
                <a:cubicBezTo>
                  <a:pt x="2957827" y="44427"/>
                  <a:pt x="2947295" y="54885"/>
                  <a:pt x="2934302" y="54885"/>
                </a:cubicBezTo>
                <a:cubicBezTo>
                  <a:pt x="2921307" y="54885"/>
                  <a:pt x="2910773" y="44427"/>
                  <a:pt x="2910773" y="31526"/>
                </a:cubicBezTo>
                <a:cubicBezTo>
                  <a:pt x="2910773" y="18625"/>
                  <a:pt x="2921307" y="8167"/>
                  <a:pt x="2934302" y="8167"/>
                </a:cubicBezTo>
                <a:close/>
                <a:moveTo>
                  <a:pt x="3103606" y="7840"/>
                </a:moveTo>
                <a:cubicBezTo>
                  <a:pt x="3116784" y="7840"/>
                  <a:pt x="3127467" y="18444"/>
                  <a:pt x="3127467" y="31526"/>
                </a:cubicBezTo>
                <a:cubicBezTo>
                  <a:pt x="3127467" y="44607"/>
                  <a:pt x="3116784" y="55211"/>
                  <a:pt x="3103606" y="55211"/>
                </a:cubicBezTo>
                <a:cubicBezTo>
                  <a:pt x="3090429" y="55211"/>
                  <a:pt x="3079752" y="44607"/>
                  <a:pt x="3079752" y="31526"/>
                </a:cubicBezTo>
                <a:cubicBezTo>
                  <a:pt x="3079752" y="18444"/>
                  <a:pt x="3090429" y="7840"/>
                  <a:pt x="3103606" y="7840"/>
                </a:cubicBezTo>
                <a:close/>
                <a:moveTo>
                  <a:pt x="5472825" y="7514"/>
                </a:moveTo>
                <a:cubicBezTo>
                  <a:pt x="5486178" y="7514"/>
                  <a:pt x="5497005" y="18265"/>
                  <a:pt x="5497005" y="31526"/>
                </a:cubicBezTo>
                <a:cubicBezTo>
                  <a:pt x="5497005" y="44788"/>
                  <a:pt x="5486178" y="55539"/>
                  <a:pt x="5472825" y="55539"/>
                </a:cubicBezTo>
                <a:cubicBezTo>
                  <a:pt x="5459468" y="55539"/>
                  <a:pt x="5448639" y="44788"/>
                  <a:pt x="5448639" y="31526"/>
                </a:cubicBezTo>
                <a:cubicBezTo>
                  <a:pt x="5448639" y="18265"/>
                  <a:pt x="5459468" y="7514"/>
                  <a:pt x="5472825" y="7514"/>
                </a:cubicBezTo>
                <a:close/>
                <a:moveTo>
                  <a:pt x="3019039" y="7514"/>
                </a:moveTo>
                <a:cubicBezTo>
                  <a:pt x="3032395" y="7514"/>
                  <a:pt x="3043224" y="18265"/>
                  <a:pt x="3043224" y="31526"/>
                </a:cubicBezTo>
                <a:cubicBezTo>
                  <a:pt x="3043224" y="44788"/>
                  <a:pt x="3032395" y="55539"/>
                  <a:pt x="3019039" y="55539"/>
                </a:cubicBezTo>
                <a:cubicBezTo>
                  <a:pt x="3005681" y="55539"/>
                  <a:pt x="2994852" y="44788"/>
                  <a:pt x="2994852" y="31526"/>
                </a:cubicBezTo>
                <a:cubicBezTo>
                  <a:pt x="2994852" y="18265"/>
                  <a:pt x="3005681" y="7514"/>
                  <a:pt x="3019039" y="7514"/>
                </a:cubicBezTo>
                <a:close/>
                <a:moveTo>
                  <a:pt x="6995812" y="6860"/>
                </a:moveTo>
                <a:cubicBezTo>
                  <a:pt x="7009534" y="6860"/>
                  <a:pt x="7020657" y="17903"/>
                  <a:pt x="7020657" y="31526"/>
                </a:cubicBezTo>
                <a:cubicBezTo>
                  <a:pt x="7020657" y="45148"/>
                  <a:pt x="7009534" y="56191"/>
                  <a:pt x="6995812" y="56191"/>
                </a:cubicBezTo>
                <a:cubicBezTo>
                  <a:pt x="6982091" y="56191"/>
                  <a:pt x="6970967" y="45148"/>
                  <a:pt x="6970967" y="31526"/>
                </a:cubicBezTo>
                <a:cubicBezTo>
                  <a:pt x="6970967" y="17903"/>
                  <a:pt x="6982091" y="6860"/>
                  <a:pt x="6995812" y="6860"/>
                </a:cubicBezTo>
                <a:close/>
                <a:moveTo>
                  <a:pt x="6741936" y="5880"/>
                </a:moveTo>
                <a:cubicBezTo>
                  <a:pt x="6756202" y="5880"/>
                  <a:pt x="6767768" y="17362"/>
                  <a:pt x="6767768" y="31526"/>
                </a:cubicBezTo>
                <a:cubicBezTo>
                  <a:pt x="6767768" y="45690"/>
                  <a:pt x="6756202" y="57171"/>
                  <a:pt x="6741936" y="57171"/>
                </a:cubicBezTo>
                <a:cubicBezTo>
                  <a:pt x="6727669" y="57171"/>
                  <a:pt x="6716104" y="45690"/>
                  <a:pt x="6716104" y="31526"/>
                </a:cubicBezTo>
                <a:cubicBezTo>
                  <a:pt x="6716104" y="17362"/>
                  <a:pt x="6727669" y="5880"/>
                  <a:pt x="6741936" y="5880"/>
                </a:cubicBezTo>
                <a:close/>
                <a:moveTo>
                  <a:pt x="6911241" y="5390"/>
                </a:moveTo>
                <a:cubicBezTo>
                  <a:pt x="6925781" y="5390"/>
                  <a:pt x="6937567" y="17091"/>
                  <a:pt x="6937567" y="31526"/>
                </a:cubicBezTo>
                <a:cubicBezTo>
                  <a:pt x="6937567" y="45960"/>
                  <a:pt x="6925781" y="57662"/>
                  <a:pt x="6911241" y="57662"/>
                </a:cubicBezTo>
                <a:cubicBezTo>
                  <a:pt x="6896702" y="57662"/>
                  <a:pt x="6884916" y="45960"/>
                  <a:pt x="6884916" y="31526"/>
                </a:cubicBezTo>
                <a:cubicBezTo>
                  <a:pt x="6884916" y="17091"/>
                  <a:pt x="6896702" y="5390"/>
                  <a:pt x="6911241" y="5390"/>
                </a:cubicBezTo>
                <a:close/>
                <a:moveTo>
                  <a:pt x="6826671" y="4900"/>
                </a:moveTo>
                <a:cubicBezTo>
                  <a:pt x="6841483" y="4900"/>
                  <a:pt x="6853490" y="16821"/>
                  <a:pt x="6853490" y="31526"/>
                </a:cubicBezTo>
                <a:cubicBezTo>
                  <a:pt x="6853490" y="46231"/>
                  <a:pt x="6841483" y="58152"/>
                  <a:pt x="6826671" y="58152"/>
                </a:cubicBezTo>
                <a:cubicBezTo>
                  <a:pt x="6811859" y="58152"/>
                  <a:pt x="6799852" y="46231"/>
                  <a:pt x="6799852" y="31526"/>
                </a:cubicBezTo>
                <a:cubicBezTo>
                  <a:pt x="6799852" y="16821"/>
                  <a:pt x="6811859" y="4900"/>
                  <a:pt x="6826671" y="4900"/>
                </a:cubicBezTo>
                <a:close/>
                <a:moveTo>
                  <a:pt x="5388262" y="4900"/>
                </a:moveTo>
                <a:cubicBezTo>
                  <a:pt x="5403073" y="4900"/>
                  <a:pt x="5415079" y="16821"/>
                  <a:pt x="5415079" y="31526"/>
                </a:cubicBezTo>
                <a:cubicBezTo>
                  <a:pt x="5415079" y="46231"/>
                  <a:pt x="5403073" y="58152"/>
                  <a:pt x="5388262" y="58152"/>
                </a:cubicBezTo>
                <a:cubicBezTo>
                  <a:pt x="5373453" y="58152"/>
                  <a:pt x="5361443" y="46231"/>
                  <a:pt x="5361443" y="31526"/>
                </a:cubicBezTo>
                <a:cubicBezTo>
                  <a:pt x="5361443" y="16821"/>
                  <a:pt x="5373453" y="4900"/>
                  <a:pt x="5388262" y="4900"/>
                </a:cubicBezTo>
                <a:close/>
                <a:moveTo>
                  <a:pt x="4457436" y="4900"/>
                </a:moveTo>
                <a:cubicBezTo>
                  <a:pt x="4472252" y="4900"/>
                  <a:pt x="4484265" y="16821"/>
                  <a:pt x="4484265" y="31526"/>
                </a:cubicBezTo>
                <a:cubicBezTo>
                  <a:pt x="4484265" y="46231"/>
                  <a:pt x="4472252" y="58152"/>
                  <a:pt x="4457436" y="58152"/>
                </a:cubicBezTo>
                <a:cubicBezTo>
                  <a:pt x="4442651" y="58152"/>
                  <a:pt x="4430650" y="46231"/>
                  <a:pt x="4430650" y="31526"/>
                </a:cubicBezTo>
                <a:cubicBezTo>
                  <a:pt x="4430650" y="16821"/>
                  <a:pt x="4442651" y="4900"/>
                  <a:pt x="4457436" y="4900"/>
                </a:cubicBezTo>
                <a:close/>
                <a:moveTo>
                  <a:pt x="5303519" y="2123"/>
                </a:moveTo>
                <a:cubicBezTo>
                  <a:pt x="5319878" y="2123"/>
                  <a:pt x="5333141" y="15287"/>
                  <a:pt x="5333141" y="31526"/>
                </a:cubicBezTo>
                <a:cubicBezTo>
                  <a:pt x="5333141" y="47764"/>
                  <a:pt x="5319878" y="60929"/>
                  <a:pt x="5303519" y="60929"/>
                </a:cubicBezTo>
                <a:cubicBezTo>
                  <a:pt x="5287143" y="60929"/>
                  <a:pt x="5273875" y="47764"/>
                  <a:pt x="5273875" y="31526"/>
                </a:cubicBezTo>
                <a:cubicBezTo>
                  <a:pt x="5273875" y="15287"/>
                  <a:pt x="5287143" y="2123"/>
                  <a:pt x="5303519" y="2123"/>
                </a:cubicBezTo>
                <a:close/>
                <a:moveTo>
                  <a:pt x="4542027" y="1960"/>
                </a:moveTo>
                <a:cubicBezTo>
                  <a:pt x="4558473" y="1960"/>
                  <a:pt x="4571807" y="15197"/>
                  <a:pt x="4571807" y="31526"/>
                </a:cubicBezTo>
                <a:cubicBezTo>
                  <a:pt x="4571807" y="47855"/>
                  <a:pt x="4558473" y="61092"/>
                  <a:pt x="4542027" y="61092"/>
                </a:cubicBezTo>
                <a:cubicBezTo>
                  <a:pt x="4525576" y="61092"/>
                  <a:pt x="4512245" y="47855"/>
                  <a:pt x="4512245" y="31526"/>
                </a:cubicBezTo>
                <a:cubicBezTo>
                  <a:pt x="4512245" y="15197"/>
                  <a:pt x="4525576" y="1960"/>
                  <a:pt x="4542027" y="1960"/>
                </a:cubicBezTo>
                <a:close/>
                <a:moveTo>
                  <a:pt x="4626598" y="980"/>
                </a:moveTo>
                <a:cubicBezTo>
                  <a:pt x="4643590" y="980"/>
                  <a:pt x="4657370" y="14656"/>
                  <a:pt x="4657370" y="31526"/>
                </a:cubicBezTo>
                <a:cubicBezTo>
                  <a:pt x="4657370" y="48396"/>
                  <a:pt x="4643590" y="62072"/>
                  <a:pt x="4626598" y="62072"/>
                </a:cubicBezTo>
                <a:cubicBezTo>
                  <a:pt x="4609605" y="62072"/>
                  <a:pt x="4595827" y="48396"/>
                  <a:pt x="4595827" y="31526"/>
                </a:cubicBezTo>
                <a:cubicBezTo>
                  <a:pt x="4595827" y="14656"/>
                  <a:pt x="4609605" y="980"/>
                  <a:pt x="4626598" y="980"/>
                </a:cubicBezTo>
                <a:close/>
                <a:moveTo>
                  <a:pt x="5218917" y="490"/>
                </a:moveTo>
                <a:cubicBezTo>
                  <a:pt x="5236165" y="490"/>
                  <a:pt x="5250182" y="14385"/>
                  <a:pt x="5250182" y="31526"/>
                </a:cubicBezTo>
                <a:cubicBezTo>
                  <a:pt x="5250182" y="48667"/>
                  <a:pt x="5236165" y="62563"/>
                  <a:pt x="5218917" y="62563"/>
                </a:cubicBezTo>
                <a:cubicBezTo>
                  <a:pt x="5201673" y="62563"/>
                  <a:pt x="5187691" y="48667"/>
                  <a:pt x="5187691" y="31526"/>
                </a:cubicBezTo>
                <a:cubicBezTo>
                  <a:pt x="5187691" y="14385"/>
                  <a:pt x="5201673" y="490"/>
                  <a:pt x="5218917" y="490"/>
                </a:cubicBezTo>
                <a:close/>
                <a:moveTo>
                  <a:pt x="5134416" y="490"/>
                </a:moveTo>
                <a:cubicBezTo>
                  <a:pt x="5151680" y="490"/>
                  <a:pt x="5165667" y="14385"/>
                  <a:pt x="5165667" y="31526"/>
                </a:cubicBezTo>
                <a:cubicBezTo>
                  <a:pt x="5165667" y="48667"/>
                  <a:pt x="5151680" y="62563"/>
                  <a:pt x="5134416" y="62563"/>
                </a:cubicBezTo>
                <a:cubicBezTo>
                  <a:pt x="5117143" y="62563"/>
                  <a:pt x="5103135" y="48667"/>
                  <a:pt x="5103135" y="31526"/>
                </a:cubicBezTo>
                <a:cubicBezTo>
                  <a:pt x="5103135" y="14385"/>
                  <a:pt x="5117143" y="490"/>
                  <a:pt x="5134416" y="490"/>
                </a:cubicBezTo>
                <a:close/>
                <a:moveTo>
                  <a:pt x="5049787" y="326"/>
                </a:moveTo>
                <a:cubicBezTo>
                  <a:pt x="5067156" y="326"/>
                  <a:pt x="5081234" y="14295"/>
                  <a:pt x="5081234" y="31526"/>
                </a:cubicBezTo>
                <a:cubicBezTo>
                  <a:pt x="5081234" y="48757"/>
                  <a:pt x="5067156" y="62725"/>
                  <a:pt x="5049787" y="62725"/>
                </a:cubicBezTo>
                <a:cubicBezTo>
                  <a:pt x="5032420" y="62725"/>
                  <a:pt x="5018341" y="48757"/>
                  <a:pt x="5018341" y="31526"/>
                </a:cubicBezTo>
                <a:cubicBezTo>
                  <a:pt x="5018341" y="14295"/>
                  <a:pt x="5032420" y="326"/>
                  <a:pt x="5049787" y="326"/>
                </a:cubicBezTo>
                <a:close/>
                <a:moveTo>
                  <a:pt x="4964992" y="326"/>
                </a:moveTo>
                <a:cubicBezTo>
                  <a:pt x="4982359" y="326"/>
                  <a:pt x="4996439" y="14295"/>
                  <a:pt x="4996439" y="31526"/>
                </a:cubicBezTo>
                <a:cubicBezTo>
                  <a:pt x="4996439" y="48757"/>
                  <a:pt x="4982359" y="62725"/>
                  <a:pt x="4964992" y="62725"/>
                </a:cubicBezTo>
                <a:cubicBezTo>
                  <a:pt x="4947623" y="62725"/>
                  <a:pt x="4933545" y="48757"/>
                  <a:pt x="4933545" y="31526"/>
                </a:cubicBezTo>
                <a:cubicBezTo>
                  <a:pt x="4933545" y="14295"/>
                  <a:pt x="4947623" y="326"/>
                  <a:pt x="4964992" y="326"/>
                </a:cubicBezTo>
                <a:close/>
                <a:moveTo>
                  <a:pt x="4880440" y="0"/>
                </a:moveTo>
                <a:cubicBezTo>
                  <a:pt x="4897976" y="0"/>
                  <a:pt x="4912187" y="14115"/>
                  <a:pt x="4912187" y="31526"/>
                </a:cubicBezTo>
                <a:cubicBezTo>
                  <a:pt x="4912187" y="48938"/>
                  <a:pt x="4897976" y="63053"/>
                  <a:pt x="4880440" y="63053"/>
                </a:cubicBezTo>
                <a:cubicBezTo>
                  <a:pt x="4862913" y="63053"/>
                  <a:pt x="4848707" y="48938"/>
                  <a:pt x="4848707" y="31526"/>
                </a:cubicBezTo>
                <a:cubicBezTo>
                  <a:pt x="4848707" y="14115"/>
                  <a:pt x="4862913" y="0"/>
                  <a:pt x="4880440" y="0"/>
                </a:cubicBezTo>
                <a:close/>
                <a:moveTo>
                  <a:pt x="4795909" y="0"/>
                </a:moveTo>
                <a:cubicBezTo>
                  <a:pt x="4813451" y="0"/>
                  <a:pt x="4827661" y="14115"/>
                  <a:pt x="4827661" y="31526"/>
                </a:cubicBezTo>
                <a:cubicBezTo>
                  <a:pt x="4827661" y="48938"/>
                  <a:pt x="4813451" y="63053"/>
                  <a:pt x="4795909" y="63053"/>
                </a:cubicBezTo>
                <a:cubicBezTo>
                  <a:pt x="4778346" y="63053"/>
                  <a:pt x="4764124" y="48938"/>
                  <a:pt x="4764124" y="31526"/>
                </a:cubicBezTo>
                <a:cubicBezTo>
                  <a:pt x="4764124" y="14115"/>
                  <a:pt x="4778346" y="0"/>
                  <a:pt x="4795909" y="0"/>
                </a:cubicBezTo>
                <a:close/>
                <a:moveTo>
                  <a:pt x="4711162" y="0"/>
                </a:moveTo>
                <a:cubicBezTo>
                  <a:pt x="4728701" y="0"/>
                  <a:pt x="4742921" y="14115"/>
                  <a:pt x="4742921" y="31526"/>
                </a:cubicBezTo>
                <a:cubicBezTo>
                  <a:pt x="4742921" y="48938"/>
                  <a:pt x="4728701" y="63053"/>
                  <a:pt x="4711162" y="63053"/>
                </a:cubicBezTo>
                <a:cubicBezTo>
                  <a:pt x="4693627" y="63053"/>
                  <a:pt x="4679418" y="48938"/>
                  <a:pt x="4679418" y="31526"/>
                </a:cubicBezTo>
                <a:cubicBezTo>
                  <a:pt x="4679418" y="14115"/>
                  <a:pt x="4693627" y="0"/>
                  <a:pt x="4711162" y="0"/>
                </a:cubicBezTo>
                <a:close/>
              </a:path>
            </a:pathLst>
          </a:custGeom>
          <a:solidFill>
            <a:srgbClr val="000000">
              <a:alpha val="549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02" name="Google Shape;302;p47"/>
          <p:cNvSpPr/>
          <p:nvPr/>
        </p:nvSpPr>
        <p:spPr>
          <a:xfrm>
            <a:off x="-1" y="4729751"/>
            <a:ext cx="9134006" cy="342419"/>
          </a:xfrm>
          <a:custGeom>
            <a:avLst/>
            <a:gdLst/>
            <a:ahLst/>
            <a:cxnLst/>
            <a:rect l="l" t="t" r="r" b="b"/>
            <a:pathLst>
              <a:path w="12178674" h="456559" extrusionOk="0">
                <a:moveTo>
                  <a:pt x="0" y="0"/>
                </a:moveTo>
                <a:lnTo>
                  <a:pt x="12178675" y="0"/>
                </a:lnTo>
                <a:lnTo>
                  <a:pt x="12178675" y="456560"/>
                </a:lnTo>
                <a:lnTo>
                  <a:pt x="0" y="456560"/>
                </a:lnTo>
                <a:close/>
              </a:path>
            </a:pathLst>
          </a:custGeom>
          <a:gradFill>
            <a:gsLst>
              <a:gs pos="0">
                <a:srgbClr val="FFFFFF">
                  <a:alpha val="0"/>
                </a:srgbClr>
              </a:gs>
              <a:gs pos="50000">
                <a:srgbClr val="FFFFFF">
                  <a:alpha val="49411"/>
                </a:srgbClr>
              </a:gs>
              <a:gs pos="100000">
                <a:srgbClr val="FFFFFF"/>
              </a:gs>
            </a:gsLst>
            <a:lin ang="16200038"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03" name="Google Shape;303;p47"/>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marR="0" lvl="0" algn="l" rtl="0">
              <a:lnSpc>
                <a:spcPct val="90000"/>
              </a:lnSpc>
              <a:spcBef>
                <a:spcPts val="0"/>
              </a:spcBef>
              <a:spcAft>
                <a:spcPts val="0"/>
              </a:spcAft>
              <a:buClr>
                <a:srgbClr val="414141"/>
              </a:buClr>
              <a:buSzPts val="2100"/>
              <a:buFont typeface="Arial"/>
              <a:buNone/>
              <a:defRPr sz="2100" b="1" i="0" u="none" strike="noStrike" cap="none">
                <a:solidFill>
                  <a:srgbClr val="41414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4" name="Google Shape;304;p47"/>
          <p:cNvSpPr txBox="1">
            <a:spLocks noGrp="1"/>
          </p:cNvSpPr>
          <p:nvPr>
            <p:ph type="body" idx="1"/>
          </p:nvPr>
        </p:nvSpPr>
        <p:spPr>
          <a:xfrm>
            <a:off x="236934" y="833438"/>
            <a:ext cx="8665500" cy="4024500"/>
          </a:xfrm>
          <a:prstGeom prst="rect">
            <a:avLst/>
          </a:prstGeom>
          <a:noFill/>
          <a:ln>
            <a:noFill/>
          </a:ln>
        </p:spPr>
        <p:txBody>
          <a:bodyPr spcFirstLastPara="1" wrap="square" lIns="102875" tIns="68575" rIns="102875" bIns="102875" anchor="t" anchorCtr="0">
            <a:normAutofit/>
          </a:bodyPr>
          <a:lstStyle>
            <a:lvl1pPr marL="457200" marR="0" lvl="0" indent="-323850" algn="l" rtl="0">
              <a:lnSpc>
                <a:spcPct val="100000"/>
              </a:lnSpc>
              <a:spcBef>
                <a:spcPts val="1100"/>
              </a:spcBef>
              <a:spcAft>
                <a:spcPts val="0"/>
              </a:spcAft>
              <a:buClr>
                <a:schemeClr val="accent1"/>
              </a:buClr>
              <a:buSzPts val="1500"/>
              <a:buFont typeface="Arial"/>
              <a:buChar char="•"/>
              <a:defRPr sz="1200" b="0" i="0" u="none" strike="noStrike" cap="none">
                <a:solidFill>
                  <a:schemeClr val="dk1"/>
                </a:solidFill>
                <a:latin typeface="Arial"/>
                <a:ea typeface="Arial"/>
                <a:cs typeface="Arial"/>
                <a:sym typeface="Arial"/>
              </a:defRPr>
            </a:lvl1pPr>
            <a:lvl2pPr marL="914400" marR="0" lvl="1" indent="-298450" algn="l" rtl="0">
              <a:lnSpc>
                <a:spcPct val="100000"/>
              </a:lnSpc>
              <a:spcBef>
                <a:spcPts val="500"/>
              </a:spcBef>
              <a:spcAft>
                <a:spcPts val="0"/>
              </a:spcAft>
              <a:buClr>
                <a:schemeClr val="accent1"/>
              </a:buClr>
              <a:buSzPts val="1100"/>
              <a:buFont typeface="NTR"/>
              <a:buChar char="⁃"/>
              <a:defRPr sz="1100" b="0" i="0" u="none" strike="noStrike" cap="none">
                <a:solidFill>
                  <a:schemeClr val="dk1"/>
                </a:solidFill>
                <a:latin typeface="Arial"/>
                <a:ea typeface="Arial"/>
                <a:cs typeface="Arial"/>
                <a:sym typeface="Arial"/>
              </a:defRPr>
            </a:lvl2pPr>
            <a:lvl3pPr marL="1371600" marR="0" lvl="2" indent="-285750" algn="l" rtl="0">
              <a:lnSpc>
                <a:spcPct val="100000"/>
              </a:lnSpc>
              <a:spcBef>
                <a:spcPts val="9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5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05" name="Google Shape;305;p47"/>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06" name="Google Shape;306;p47"/>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dk1"/>
              </a:buClr>
              <a:buSzPts val="500"/>
              <a:buFont typeface="Arial"/>
              <a:buNone/>
            </a:pPr>
            <a:r>
              <a:rPr lang="en" sz="500" b="0" i="0" u="none" strike="noStrike" cap="none">
                <a:solidFill>
                  <a:schemeClr val="dk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307" name="Google Shape;307;p47"/>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dk1"/>
              </a:buClr>
              <a:buSzPts val="500"/>
              <a:buFont typeface="Arial"/>
              <a:buNone/>
            </a:pPr>
            <a:r>
              <a:rPr lang="en" sz="500" b="0" i="0" u="none" strike="noStrike" cap="none">
                <a:solidFill>
                  <a:schemeClr val="dk1"/>
                </a:solidFill>
                <a:latin typeface="Arial"/>
                <a:ea typeface="Arial"/>
                <a:cs typeface="Arial"/>
                <a:sym typeface="Arial"/>
              </a:rPr>
              <a:t>© 2023</a:t>
            </a:r>
            <a:endParaRPr sz="500" b="0" i="0" u="none" strike="noStrike" cap="none">
              <a:solidFill>
                <a:schemeClr val="dk1"/>
              </a:solidFill>
              <a:latin typeface="Arial"/>
              <a:ea typeface="Arial"/>
              <a:cs typeface="Arial"/>
              <a:sym typeface="Arial"/>
            </a:endParaRPr>
          </a:p>
        </p:txBody>
      </p:sp>
      <p:pic>
        <p:nvPicPr>
          <p:cNvPr id="308" name="Google Shape;308;p47"/>
          <p:cNvPicPr preferRelativeResize="0"/>
          <p:nvPr/>
        </p:nvPicPr>
        <p:blipFill rotWithShape="1">
          <a:blip r:embed="rId59">
            <a:alphaModFix/>
          </a:blip>
          <a:srcRect/>
          <a:stretch/>
        </p:blipFill>
        <p:spPr>
          <a:xfrm>
            <a:off x="339419" y="4929784"/>
            <a:ext cx="2052750" cy="1723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35" r:id="rId43"/>
    <p:sldLayoutId id="2147483736" r:id="rId44"/>
    <p:sldLayoutId id="2147483737" r:id="rId45"/>
    <p:sldLayoutId id="2147483738" r:id="rId46"/>
    <p:sldLayoutId id="2147483739" r:id="rId47"/>
    <p:sldLayoutId id="2147483740" r:id="rId48"/>
    <p:sldLayoutId id="2147483741" r:id="rId49"/>
    <p:sldLayoutId id="2147483742" r:id="rId50"/>
    <p:sldLayoutId id="2147483743" r:id="rId51"/>
    <p:sldLayoutId id="2147483744" r:id="rId52"/>
    <p:sldLayoutId id="2147483745" r:id="rId53"/>
    <p:sldLayoutId id="2147483746" r:id="rId54"/>
    <p:sldLayoutId id="2147483747" r:id="rId55"/>
    <p:sldLayoutId id="2147483748" r:id="rId56"/>
    <p:sldLayoutId id="2147483749" r:id="rId5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94">
          <p15:clr>
            <a:srgbClr val="F26B43"/>
          </p15:clr>
        </p15:guide>
        <p15:guide id="2" pos="3309">
          <p15:clr>
            <a:srgbClr val="F26B43"/>
          </p15:clr>
        </p15:guide>
        <p15:guide id="3" pos="2862">
          <p15:clr>
            <a:srgbClr val="F26B43"/>
          </p15:clr>
        </p15:guide>
        <p15:guide id="4" pos="2448">
          <p15:clr>
            <a:srgbClr val="F26B43"/>
          </p15:clr>
        </p15:guide>
        <p15:guide id="5" pos="2417">
          <p15:clr>
            <a:srgbClr val="F26B43"/>
          </p15:clr>
        </p15:guide>
        <p15:guide id="6" pos="1998">
          <p15:clr>
            <a:srgbClr val="F26B43"/>
          </p15:clr>
        </p15:guide>
        <p15:guide id="7" pos="1975">
          <p15:clr>
            <a:srgbClr val="F26B43"/>
          </p15:clr>
        </p15:guide>
        <p15:guide id="8" pos="1558">
          <p15:clr>
            <a:srgbClr val="F26B43"/>
          </p15:clr>
        </p15:guide>
        <p15:guide id="9" pos="1530">
          <p15:clr>
            <a:srgbClr val="F26B43"/>
          </p15:clr>
        </p15:guide>
        <p15:guide id="10" pos="1115">
          <p15:clr>
            <a:srgbClr val="F26B43"/>
          </p15:clr>
        </p15:guide>
        <p15:guide id="11" pos="1085">
          <p15:clr>
            <a:srgbClr val="F26B43"/>
          </p15:clr>
        </p15:guide>
        <p15:guide id="12" pos="671">
          <p15:clr>
            <a:srgbClr val="F26B43"/>
          </p15:clr>
        </p15:guide>
        <p15:guide id="13" pos="638">
          <p15:clr>
            <a:srgbClr val="F26B43"/>
          </p15:clr>
        </p15:guide>
        <p15:guide id="14" pos="149">
          <p15:clr>
            <a:srgbClr val="F26B43"/>
          </p15:clr>
        </p15:guide>
        <p15:guide id="15" pos="223">
          <p15:clr>
            <a:srgbClr val="F26B43"/>
          </p15:clr>
        </p15:guide>
        <p15:guide id="16" pos="3339">
          <p15:clr>
            <a:srgbClr val="F26B43"/>
          </p15:clr>
        </p15:guide>
        <p15:guide id="17" pos="3751">
          <p15:clr>
            <a:srgbClr val="F26B43"/>
          </p15:clr>
        </p15:guide>
        <p15:guide id="18" pos="3784">
          <p15:clr>
            <a:srgbClr val="F26B43"/>
          </p15:clr>
        </p15:guide>
        <p15:guide id="19" pos="4196">
          <p15:clr>
            <a:srgbClr val="F26B43"/>
          </p15:clr>
        </p15:guide>
        <p15:guide id="20" pos="4226">
          <p15:clr>
            <a:srgbClr val="F26B43"/>
          </p15:clr>
        </p15:guide>
        <p15:guide id="21" pos="4641">
          <p15:clr>
            <a:srgbClr val="F26B43"/>
          </p15:clr>
        </p15:guide>
        <p15:guide id="22" pos="4673">
          <p15:clr>
            <a:srgbClr val="F26B43"/>
          </p15:clr>
        </p15:guide>
        <p15:guide id="23" pos="5086">
          <p15:clr>
            <a:srgbClr val="F26B43"/>
          </p15:clr>
        </p15:guide>
        <p15:guide id="24" pos="5118">
          <p15:clr>
            <a:srgbClr val="F26B43"/>
          </p15:clr>
        </p15:guide>
        <p15:guide id="25" pos="5531">
          <p15:clr>
            <a:srgbClr val="F26B43"/>
          </p15:clr>
        </p15:guide>
        <p15:guide id="26" pos="5608">
          <p15:clr>
            <a:srgbClr val="F26B43"/>
          </p15:clr>
        </p15:guide>
        <p15:guide id="27" orient="horz" pos="180">
          <p15:clr>
            <a:srgbClr val="F26B43"/>
          </p15:clr>
        </p15:guide>
        <p15:guide id="28" orient="horz" pos="684">
          <p15:clr>
            <a:srgbClr val="F26B43"/>
          </p15:clr>
        </p15:guide>
        <p15:guide id="29" orient="horz" pos="790">
          <p15:clr>
            <a:srgbClr val="F26B43"/>
          </p15:clr>
        </p15:guide>
        <p15:guide id="30" orient="horz" pos="1209">
          <p15:clr>
            <a:srgbClr val="F26B43"/>
          </p15:clr>
        </p15:guide>
        <p15:guide id="31" orient="horz" pos="1242">
          <p15:clr>
            <a:srgbClr val="F26B43"/>
          </p15:clr>
        </p15:guide>
        <p15:guide id="32" orient="horz" pos="1660">
          <p15:clr>
            <a:srgbClr val="F26B43"/>
          </p15:clr>
        </p15:guide>
        <p15:guide id="33" orient="horz" pos="1692">
          <p15:clr>
            <a:srgbClr val="F26B43"/>
          </p15:clr>
        </p15:guide>
        <p15:guide id="34" orient="horz" pos="2109">
          <p15:clr>
            <a:srgbClr val="F26B43"/>
          </p15:clr>
        </p15:guide>
        <p15:guide id="35" orient="horz" pos="2139">
          <p15:clr>
            <a:srgbClr val="F26B43"/>
          </p15:clr>
        </p15:guide>
        <p15:guide id="36" orient="horz" pos="2558">
          <p15:clr>
            <a:srgbClr val="F26B43"/>
          </p15:clr>
        </p15:guide>
        <p15:guide id="37" orient="horz" pos="2587">
          <p15:clr>
            <a:srgbClr val="F26B43"/>
          </p15:clr>
        </p15:guide>
        <p15:guide id="38" orient="horz" pos="3013">
          <p15:clr>
            <a:srgbClr val="F26B43"/>
          </p15:clr>
        </p15:guide>
        <p15:guide id="39" orient="horz" pos="3041">
          <p15:clr>
            <a:srgbClr val="F26B43"/>
          </p15:clr>
        </p15:guide>
        <p15:guide id="40" orient="horz" pos="493">
          <p15:clr>
            <a:srgbClr val="F26B43"/>
          </p15:clr>
        </p15:guide>
        <p15:guide id="41" orient="horz" pos="525">
          <p15:clr>
            <a:srgbClr val="F26B43"/>
          </p15:clr>
        </p15:guide>
        <p15:guide id="42" orient="horz" pos="34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1"/>
        <p:cNvGrpSpPr/>
        <p:nvPr/>
      </p:nvGrpSpPr>
      <p:grpSpPr>
        <a:xfrm>
          <a:off x="0" y="0"/>
          <a:ext cx="0" cy="0"/>
          <a:chOff x="0" y="0"/>
          <a:chExt cx="0" cy="0"/>
        </a:xfrm>
      </p:grpSpPr>
      <p:sp>
        <p:nvSpPr>
          <p:cNvPr id="702" name="Google Shape;702;p105"/>
          <p:cNvSpPr/>
          <p:nvPr/>
        </p:nvSpPr>
        <p:spPr>
          <a:xfrm>
            <a:off x="-39223" y="4729751"/>
            <a:ext cx="9183346" cy="445452"/>
          </a:xfrm>
          <a:custGeom>
            <a:avLst/>
            <a:gdLst/>
            <a:ahLst/>
            <a:cxnLst/>
            <a:rect l="l" t="t" r="r" b="b"/>
            <a:pathLst>
              <a:path w="12244461" h="593936" extrusionOk="0">
                <a:moveTo>
                  <a:pt x="12242157" y="533170"/>
                </a:moveTo>
                <a:cubicBezTo>
                  <a:pt x="12243430" y="533170"/>
                  <a:pt x="12244461" y="534194"/>
                  <a:pt x="12244461" y="535457"/>
                </a:cubicBezTo>
                <a:cubicBezTo>
                  <a:pt x="12244461" y="536720"/>
                  <a:pt x="12243430" y="537744"/>
                  <a:pt x="12242157" y="537744"/>
                </a:cubicBezTo>
                <a:cubicBezTo>
                  <a:pt x="12240885" y="537744"/>
                  <a:pt x="12239854" y="536720"/>
                  <a:pt x="12239854" y="535457"/>
                </a:cubicBezTo>
                <a:cubicBezTo>
                  <a:pt x="12239854" y="534194"/>
                  <a:pt x="12240885" y="533170"/>
                  <a:pt x="12242157" y="533170"/>
                </a:cubicBezTo>
                <a:close/>
                <a:moveTo>
                  <a:pt x="12157588" y="532680"/>
                </a:moveTo>
                <a:cubicBezTo>
                  <a:pt x="12159132" y="532680"/>
                  <a:pt x="12160385" y="533923"/>
                  <a:pt x="12160385" y="535457"/>
                </a:cubicBezTo>
                <a:cubicBezTo>
                  <a:pt x="12160385" y="536991"/>
                  <a:pt x="12159132" y="538234"/>
                  <a:pt x="12157588" y="538234"/>
                </a:cubicBezTo>
                <a:cubicBezTo>
                  <a:pt x="12156043" y="538234"/>
                  <a:pt x="12154791" y="536991"/>
                  <a:pt x="12154791" y="535457"/>
                </a:cubicBezTo>
                <a:cubicBezTo>
                  <a:pt x="12154791" y="533923"/>
                  <a:pt x="12156043" y="532680"/>
                  <a:pt x="12157588" y="532680"/>
                </a:cubicBezTo>
                <a:close/>
                <a:moveTo>
                  <a:pt x="12072852" y="531536"/>
                </a:moveTo>
                <a:cubicBezTo>
                  <a:pt x="12075033" y="531536"/>
                  <a:pt x="12076801" y="533291"/>
                  <a:pt x="12076801" y="535456"/>
                </a:cubicBezTo>
                <a:cubicBezTo>
                  <a:pt x="12076801" y="537622"/>
                  <a:pt x="12075033" y="539377"/>
                  <a:pt x="12072852" y="539377"/>
                </a:cubicBezTo>
                <a:cubicBezTo>
                  <a:pt x="12070671" y="539377"/>
                  <a:pt x="12068903" y="537622"/>
                  <a:pt x="12068903" y="535456"/>
                </a:cubicBezTo>
                <a:cubicBezTo>
                  <a:pt x="12068903" y="533291"/>
                  <a:pt x="12070671" y="531536"/>
                  <a:pt x="12072852" y="531536"/>
                </a:cubicBezTo>
                <a:close/>
                <a:moveTo>
                  <a:pt x="11988281" y="530393"/>
                </a:moveTo>
                <a:cubicBezTo>
                  <a:pt x="11991097" y="530393"/>
                  <a:pt x="11993381" y="532660"/>
                  <a:pt x="11993381" y="535457"/>
                </a:cubicBezTo>
                <a:cubicBezTo>
                  <a:pt x="11993381" y="538253"/>
                  <a:pt x="11991097" y="540521"/>
                  <a:pt x="11988281" y="540521"/>
                </a:cubicBezTo>
                <a:cubicBezTo>
                  <a:pt x="11985464" y="540521"/>
                  <a:pt x="11983180" y="538254"/>
                  <a:pt x="11983180" y="535457"/>
                </a:cubicBezTo>
                <a:cubicBezTo>
                  <a:pt x="11983180" y="532660"/>
                  <a:pt x="11985464" y="530393"/>
                  <a:pt x="11988281" y="530393"/>
                </a:cubicBezTo>
                <a:close/>
                <a:moveTo>
                  <a:pt x="11903711" y="528759"/>
                </a:moveTo>
                <a:cubicBezTo>
                  <a:pt x="11907436" y="528759"/>
                  <a:pt x="11910456" y="531757"/>
                  <a:pt x="11910456" y="535456"/>
                </a:cubicBezTo>
                <a:cubicBezTo>
                  <a:pt x="11910456" y="539155"/>
                  <a:pt x="11907435" y="542154"/>
                  <a:pt x="11903711" y="542154"/>
                </a:cubicBezTo>
                <a:cubicBezTo>
                  <a:pt x="11899985" y="542154"/>
                  <a:pt x="11896965" y="539155"/>
                  <a:pt x="11896965" y="535456"/>
                </a:cubicBezTo>
                <a:cubicBezTo>
                  <a:pt x="11896965" y="531757"/>
                  <a:pt x="11899986" y="528759"/>
                  <a:pt x="11903711" y="528759"/>
                </a:cubicBezTo>
                <a:close/>
                <a:moveTo>
                  <a:pt x="11818975" y="525656"/>
                </a:moveTo>
                <a:cubicBezTo>
                  <a:pt x="11824427" y="525656"/>
                  <a:pt x="11828847" y="530044"/>
                  <a:pt x="11828847" y="535457"/>
                </a:cubicBezTo>
                <a:cubicBezTo>
                  <a:pt x="11828847" y="540870"/>
                  <a:pt x="11824427" y="545258"/>
                  <a:pt x="11818975" y="545258"/>
                </a:cubicBezTo>
                <a:cubicBezTo>
                  <a:pt x="11813523" y="545258"/>
                  <a:pt x="11809104" y="540870"/>
                  <a:pt x="11809104" y="535457"/>
                </a:cubicBezTo>
                <a:cubicBezTo>
                  <a:pt x="11809104" y="530044"/>
                  <a:pt x="11813523" y="525656"/>
                  <a:pt x="11818975" y="525656"/>
                </a:cubicBezTo>
                <a:close/>
                <a:moveTo>
                  <a:pt x="11734404" y="522715"/>
                </a:moveTo>
                <a:cubicBezTo>
                  <a:pt x="11741492" y="522715"/>
                  <a:pt x="11747238" y="528419"/>
                  <a:pt x="11747238" y="535456"/>
                </a:cubicBezTo>
                <a:cubicBezTo>
                  <a:pt x="11747238" y="542493"/>
                  <a:pt x="11741492" y="548197"/>
                  <a:pt x="11734404" y="548197"/>
                </a:cubicBezTo>
                <a:cubicBezTo>
                  <a:pt x="11727316" y="548197"/>
                  <a:pt x="11721570" y="542493"/>
                  <a:pt x="11721570" y="535456"/>
                </a:cubicBezTo>
                <a:cubicBezTo>
                  <a:pt x="11721570" y="528419"/>
                  <a:pt x="11727316" y="522715"/>
                  <a:pt x="11734404" y="522715"/>
                </a:cubicBezTo>
                <a:close/>
                <a:moveTo>
                  <a:pt x="9957431" y="520755"/>
                </a:moveTo>
                <a:cubicBezTo>
                  <a:pt x="9965610" y="520755"/>
                  <a:pt x="9972240" y="527337"/>
                  <a:pt x="9972240" y="535456"/>
                </a:cubicBezTo>
                <a:cubicBezTo>
                  <a:pt x="9972240" y="543576"/>
                  <a:pt x="9965610" y="550158"/>
                  <a:pt x="9957431" y="550158"/>
                </a:cubicBezTo>
                <a:cubicBezTo>
                  <a:pt x="9949253" y="550158"/>
                  <a:pt x="9942623" y="543576"/>
                  <a:pt x="9942623" y="535456"/>
                </a:cubicBezTo>
                <a:cubicBezTo>
                  <a:pt x="9942623" y="527337"/>
                  <a:pt x="9949253" y="520755"/>
                  <a:pt x="9957431" y="520755"/>
                </a:cubicBezTo>
                <a:close/>
                <a:moveTo>
                  <a:pt x="9872862" y="520265"/>
                </a:moveTo>
                <a:cubicBezTo>
                  <a:pt x="9881312" y="520265"/>
                  <a:pt x="9888163" y="527066"/>
                  <a:pt x="9888163" y="535456"/>
                </a:cubicBezTo>
                <a:cubicBezTo>
                  <a:pt x="9888163" y="543846"/>
                  <a:pt x="9881312" y="550648"/>
                  <a:pt x="9872862" y="550648"/>
                </a:cubicBezTo>
                <a:cubicBezTo>
                  <a:pt x="9864411" y="550648"/>
                  <a:pt x="9857560" y="543846"/>
                  <a:pt x="9857560" y="535456"/>
                </a:cubicBezTo>
                <a:cubicBezTo>
                  <a:pt x="9857560" y="527066"/>
                  <a:pt x="9864411" y="520265"/>
                  <a:pt x="9872862" y="520265"/>
                </a:cubicBezTo>
                <a:close/>
                <a:moveTo>
                  <a:pt x="10042004" y="520102"/>
                </a:moveTo>
                <a:cubicBezTo>
                  <a:pt x="10050546" y="520102"/>
                  <a:pt x="10057470" y="526977"/>
                  <a:pt x="10057470" y="535457"/>
                </a:cubicBezTo>
                <a:cubicBezTo>
                  <a:pt x="10057470" y="543937"/>
                  <a:pt x="10050546" y="550812"/>
                  <a:pt x="10042004" y="550812"/>
                </a:cubicBezTo>
                <a:cubicBezTo>
                  <a:pt x="10033462" y="550812"/>
                  <a:pt x="10026537" y="543937"/>
                  <a:pt x="10026537" y="535457"/>
                </a:cubicBezTo>
                <a:cubicBezTo>
                  <a:pt x="10026537" y="526977"/>
                  <a:pt x="10033462" y="520102"/>
                  <a:pt x="10042004" y="520102"/>
                </a:cubicBezTo>
                <a:close/>
                <a:moveTo>
                  <a:pt x="11649833" y="519775"/>
                </a:moveTo>
                <a:cubicBezTo>
                  <a:pt x="11658557" y="519775"/>
                  <a:pt x="11665629" y="526796"/>
                  <a:pt x="11665629" y="535456"/>
                </a:cubicBezTo>
                <a:cubicBezTo>
                  <a:pt x="11665629" y="544117"/>
                  <a:pt x="11658557" y="551138"/>
                  <a:pt x="11649833" y="551138"/>
                </a:cubicBezTo>
                <a:cubicBezTo>
                  <a:pt x="11641109" y="551138"/>
                  <a:pt x="11634038" y="544117"/>
                  <a:pt x="11634038" y="535456"/>
                </a:cubicBezTo>
                <a:cubicBezTo>
                  <a:pt x="11634038" y="526796"/>
                  <a:pt x="11641109" y="519775"/>
                  <a:pt x="11649833" y="519775"/>
                </a:cubicBezTo>
                <a:close/>
                <a:moveTo>
                  <a:pt x="9788291" y="519775"/>
                </a:moveTo>
                <a:cubicBezTo>
                  <a:pt x="9797015" y="519775"/>
                  <a:pt x="9804087" y="526796"/>
                  <a:pt x="9804087" y="535456"/>
                </a:cubicBezTo>
                <a:cubicBezTo>
                  <a:pt x="9804087" y="544117"/>
                  <a:pt x="9797015" y="551138"/>
                  <a:pt x="9788291" y="551138"/>
                </a:cubicBezTo>
                <a:cubicBezTo>
                  <a:pt x="9779567" y="551138"/>
                  <a:pt x="9772495" y="544117"/>
                  <a:pt x="9772495" y="535456"/>
                </a:cubicBezTo>
                <a:cubicBezTo>
                  <a:pt x="9772495" y="526796"/>
                  <a:pt x="9779567" y="519775"/>
                  <a:pt x="9788291" y="519775"/>
                </a:cubicBezTo>
                <a:close/>
                <a:moveTo>
                  <a:pt x="9703556" y="519612"/>
                </a:moveTo>
                <a:cubicBezTo>
                  <a:pt x="9712370" y="519612"/>
                  <a:pt x="9719515" y="526706"/>
                  <a:pt x="9719515" y="535457"/>
                </a:cubicBezTo>
                <a:cubicBezTo>
                  <a:pt x="9719515" y="544208"/>
                  <a:pt x="9712370" y="551302"/>
                  <a:pt x="9703556" y="551302"/>
                </a:cubicBezTo>
                <a:cubicBezTo>
                  <a:pt x="9694742" y="551302"/>
                  <a:pt x="9687597" y="544208"/>
                  <a:pt x="9687597" y="535457"/>
                </a:cubicBezTo>
                <a:cubicBezTo>
                  <a:pt x="9687597" y="526706"/>
                  <a:pt x="9694742" y="519612"/>
                  <a:pt x="9703556" y="519612"/>
                </a:cubicBezTo>
                <a:close/>
                <a:moveTo>
                  <a:pt x="10126739" y="518468"/>
                </a:moveTo>
                <a:cubicBezTo>
                  <a:pt x="10136190" y="518468"/>
                  <a:pt x="10143851" y="526074"/>
                  <a:pt x="10143851" y="535456"/>
                </a:cubicBezTo>
                <a:cubicBezTo>
                  <a:pt x="10143851" y="544839"/>
                  <a:pt x="10136189" y="552445"/>
                  <a:pt x="10126739" y="552445"/>
                </a:cubicBezTo>
                <a:cubicBezTo>
                  <a:pt x="10117288" y="552445"/>
                  <a:pt x="10109628" y="544839"/>
                  <a:pt x="10109628" y="535456"/>
                </a:cubicBezTo>
                <a:cubicBezTo>
                  <a:pt x="10109628" y="526074"/>
                  <a:pt x="10117290" y="518468"/>
                  <a:pt x="10126739" y="518468"/>
                </a:cubicBezTo>
                <a:close/>
                <a:moveTo>
                  <a:pt x="9618985" y="517815"/>
                </a:moveTo>
                <a:cubicBezTo>
                  <a:pt x="9628799" y="517815"/>
                  <a:pt x="9636755" y="525713"/>
                  <a:pt x="9636755" y="535457"/>
                </a:cubicBezTo>
                <a:cubicBezTo>
                  <a:pt x="9636755" y="545200"/>
                  <a:pt x="9628799" y="553098"/>
                  <a:pt x="9618985" y="553098"/>
                </a:cubicBezTo>
                <a:cubicBezTo>
                  <a:pt x="9609170" y="553098"/>
                  <a:pt x="9601215" y="545200"/>
                  <a:pt x="9601215" y="535457"/>
                </a:cubicBezTo>
                <a:cubicBezTo>
                  <a:pt x="9601215" y="525713"/>
                  <a:pt x="9609170" y="517815"/>
                  <a:pt x="9618985" y="517815"/>
                </a:cubicBezTo>
                <a:close/>
                <a:moveTo>
                  <a:pt x="11565263" y="517488"/>
                </a:moveTo>
                <a:cubicBezTo>
                  <a:pt x="11575259" y="517488"/>
                  <a:pt x="11583362" y="525533"/>
                  <a:pt x="11583362" y="535456"/>
                </a:cubicBezTo>
                <a:cubicBezTo>
                  <a:pt x="11583362" y="545380"/>
                  <a:pt x="11575259" y="553425"/>
                  <a:pt x="11565263" y="553425"/>
                </a:cubicBezTo>
                <a:cubicBezTo>
                  <a:pt x="11555268" y="553425"/>
                  <a:pt x="11547165" y="545380"/>
                  <a:pt x="11547165" y="535456"/>
                </a:cubicBezTo>
                <a:cubicBezTo>
                  <a:pt x="11547165" y="525533"/>
                  <a:pt x="11555268" y="517488"/>
                  <a:pt x="11565263" y="517488"/>
                </a:cubicBezTo>
                <a:close/>
                <a:moveTo>
                  <a:pt x="7672707" y="516181"/>
                </a:moveTo>
                <a:cubicBezTo>
                  <a:pt x="7683430" y="516181"/>
                  <a:pt x="7692122" y="524811"/>
                  <a:pt x="7692122" y="535456"/>
                </a:cubicBezTo>
                <a:cubicBezTo>
                  <a:pt x="7692122" y="546102"/>
                  <a:pt x="7683430" y="554731"/>
                  <a:pt x="7672707" y="554731"/>
                </a:cubicBezTo>
                <a:cubicBezTo>
                  <a:pt x="7661984" y="554731"/>
                  <a:pt x="7653292" y="546102"/>
                  <a:pt x="7653292" y="535456"/>
                </a:cubicBezTo>
                <a:cubicBezTo>
                  <a:pt x="7653292" y="524811"/>
                  <a:pt x="7661984" y="516181"/>
                  <a:pt x="7672707" y="516181"/>
                </a:cubicBezTo>
                <a:close/>
                <a:moveTo>
                  <a:pt x="7588136" y="516181"/>
                </a:moveTo>
                <a:cubicBezTo>
                  <a:pt x="7598859" y="516181"/>
                  <a:pt x="7607551" y="524811"/>
                  <a:pt x="7607551" y="535456"/>
                </a:cubicBezTo>
                <a:cubicBezTo>
                  <a:pt x="7607551" y="546102"/>
                  <a:pt x="7598859" y="554731"/>
                  <a:pt x="7588136" y="554731"/>
                </a:cubicBezTo>
                <a:cubicBezTo>
                  <a:pt x="7577413" y="554731"/>
                  <a:pt x="7568721" y="546102"/>
                  <a:pt x="7568721" y="535456"/>
                </a:cubicBezTo>
                <a:cubicBezTo>
                  <a:pt x="7568721" y="524811"/>
                  <a:pt x="7577413" y="516181"/>
                  <a:pt x="7588136" y="516181"/>
                </a:cubicBezTo>
                <a:close/>
                <a:moveTo>
                  <a:pt x="10211309" y="515855"/>
                </a:moveTo>
                <a:cubicBezTo>
                  <a:pt x="10222213" y="515855"/>
                  <a:pt x="10231054" y="524631"/>
                  <a:pt x="10231054" y="535457"/>
                </a:cubicBezTo>
                <a:cubicBezTo>
                  <a:pt x="10231054" y="546283"/>
                  <a:pt x="10222214" y="555059"/>
                  <a:pt x="10211309" y="555059"/>
                </a:cubicBezTo>
                <a:cubicBezTo>
                  <a:pt x="10200405" y="555059"/>
                  <a:pt x="10191565" y="546283"/>
                  <a:pt x="10191565" y="535457"/>
                </a:cubicBezTo>
                <a:cubicBezTo>
                  <a:pt x="10191565" y="524631"/>
                  <a:pt x="10200404" y="515855"/>
                  <a:pt x="10211309" y="515855"/>
                </a:cubicBezTo>
                <a:close/>
                <a:moveTo>
                  <a:pt x="7757442" y="515855"/>
                </a:moveTo>
                <a:cubicBezTo>
                  <a:pt x="7768346" y="515855"/>
                  <a:pt x="7777186" y="524631"/>
                  <a:pt x="7777186" y="535457"/>
                </a:cubicBezTo>
                <a:cubicBezTo>
                  <a:pt x="7777186" y="546283"/>
                  <a:pt x="7768346" y="555059"/>
                  <a:pt x="7757442" y="555059"/>
                </a:cubicBezTo>
                <a:cubicBezTo>
                  <a:pt x="7746537" y="555059"/>
                  <a:pt x="7737698" y="546283"/>
                  <a:pt x="7737698" y="535457"/>
                </a:cubicBezTo>
                <a:cubicBezTo>
                  <a:pt x="7737698" y="524631"/>
                  <a:pt x="7746537" y="515855"/>
                  <a:pt x="7757442" y="515855"/>
                </a:cubicBezTo>
                <a:close/>
                <a:moveTo>
                  <a:pt x="7842013" y="515691"/>
                </a:moveTo>
                <a:cubicBezTo>
                  <a:pt x="7853008" y="515691"/>
                  <a:pt x="7861921" y="524540"/>
                  <a:pt x="7861921" y="535456"/>
                </a:cubicBezTo>
                <a:cubicBezTo>
                  <a:pt x="7861921" y="546372"/>
                  <a:pt x="7853008" y="555221"/>
                  <a:pt x="7842013" y="555221"/>
                </a:cubicBezTo>
                <a:cubicBezTo>
                  <a:pt x="7831017" y="555221"/>
                  <a:pt x="7822104" y="546372"/>
                  <a:pt x="7822104" y="535456"/>
                </a:cubicBezTo>
                <a:cubicBezTo>
                  <a:pt x="7822104" y="524540"/>
                  <a:pt x="7831018" y="515691"/>
                  <a:pt x="7842013" y="515691"/>
                </a:cubicBezTo>
                <a:close/>
                <a:moveTo>
                  <a:pt x="7503566" y="515365"/>
                </a:moveTo>
                <a:cubicBezTo>
                  <a:pt x="7514743" y="515365"/>
                  <a:pt x="7523804" y="524360"/>
                  <a:pt x="7523804" y="535457"/>
                </a:cubicBezTo>
                <a:cubicBezTo>
                  <a:pt x="7523804" y="546553"/>
                  <a:pt x="7514743" y="555549"/>
                  <a:pt x="7503566" y="555549"/>
                </a:cubicBezTo>
                <a:cubicBezTo>
                  <a:pt x="7492388" y="555549"/>
                  <a:pt x="7483328" y="546553"/>
                  <a:pt x="7483328" y="535457"/>
                </a:cubicBezTo>
                <a:cubicBezTo>
                  <a:pt x="7483328" y="524360"/>
                  <a:pt x="7492388" y="515365"/>
                  <a:pt x="7503566" y="515365"/>
                </a:cubicBezTo>
                <a:close/>
                <a:moveTo>
                  <a:pt x="7926584" y="515201"/>
                </a:moveTo>
                <a:cubicBezTo>
                  <a:pt x="7937852" y="515201"/>
                  <a:pt x="7946986" y="524270"/>
                  <a:pt x="7946986" y="535456"/>
                </a:cubicBezTo>
                <a:cubicBezTo>
                  <a:pt x="7946986" y="546643"/>
                  <a:pt x="7937851" y="555712"/>
                  <a:pt x="7926584" y="555712"/>
                </a:cubicBezTo>
                <a:cubicBezTo>
                  <a:pt x="7915315" y="555712"/>
                  <a:pt x="7906181" y="546643"/>
                  <a:pt x="7906181" y="535456"/>
                </a:cubicBezTo>
                <a:cubicBezTo>
                  <a:pt x="7906181" y="524270"/>
                  <a:pt x="7915316" y="515201"/>
                  <a:pt x="7926584" y="515201"/>
                </a:cubicBezTo>
                <a:close/>
                <a:moveTo>
                  <a:pt x="7418996" y="514221"/>
                </a:moveTo>
                <a:cubicBezTo>
                  <a:pt x="7430809" y="514221"/>
                  <a:pt x="7440385" y="523728"/>
                  <a:pt x="7440385" y="535456"/>
                </a:cubicBezTo>
                <a:cubicBezTo>
                  <a:pt x="7440385" y="547184"/>
                  <a:pt x="7430809" y="556692"/>
                  <a:pt x="7418996" y="556692"/>
                </a:cubicBezTo>
                <a:cubicBezTo>
                  <a:pt x="7407183" y="556692"/>
                  <a:pt x="7397606" y="547184"/>
                  <a:pt x="7397606" y="535456"/>
                </a:cubicBezTo>
                <a:cubicBezTo>
                  <a:pt x="7397606" y="523728"/>
                  <a:pt x="7407183" y="514221"/>
                  <a:pt x="7418996" y="514221"/>
                </a:cubicBezTo>
                <a:close/>
                <a:moveTo>
                  <a:pt x="9534414" y="514058"/>
                </a:moveTo>
                <a:cubicBezTo>
                  <a:pt x="9546318" y="514058"/>
                  <a:pt x="9555968" y="523638"/>
                  <a:pt x="9555968" y="535457"/>
                </a:cubicBezTo>
                <a:cubicBezTo>
                  <a:pt x="9555968" y="547275"/>
                  <a:pt x="9546318" y="556855"/>
                  <a:pt x="9534414" y="556855"/>
                </a:cubicBezTo>
                <a:cubicBezTo>
                  <a:pt x="9522510" y="556855"/>
                  <a:pt x="9512860" y="547275"/>
                  <a:pt x="9512860" y="535457"/>
                </a:cubicBezTo>
                <a:cubicBezTo>
                  <a:pt x="9512860" y="523639"/>
                  <a:pt x="9522510" y="514058"/>
                  <a:pt x="9534414" y="514058"/>
                </a:cubicBezTo>
                <a:close/>
                <a:moveTo>
                  <a:pt x="8011319" y="514058"/>
                </a:moveTo>
                <a:cubicBezTo>
                  <a:pt x="8023223" y="514058"/>
                  <a:pt x="8032873" y="523638"/>
                  <a:pt x="8032873" y="535457"/>
                </a:cubicBezTo>
                <a:cubicBezTo>
                  <a:pt x="8032873" y="547275"/>
                  <a:pt x="8023223" y="556855"/>
                  <a:pt x="8011319" y="556855"/>
                </a:cubicBezTo>
                <a:cubicBezTo>
                  <a:pt x="7999415" y="556855"/>
                  <a:pt x="7989765" y="547275"/>
                  <a:pt x="7989765" y="535457"/>
                </a:cubicBezTo>
                <a:cubicBezTo>
                  <a:pt x="7989765" y="523639"/>
                  <a:pt x="7999415" y="514058"/>
                  <a:pt x="8011319" y="514058"/>
                </a:cubicBezTo>
                <a:close/>
                <a:moveTo>
                  <a:pt x="7334260" y="513405"/>
                </a:moveTo>
                <a:cubicBezTo>
                  <a:pt x="7346527" y="513405"/>
                  <a:pt x="7356472" y="523278"/>
                  <a:pt x="7356472" y="535457"/>
                </a:cubicBezTo>
                <a:cubicBezTo>
                  <a:pt x="7356472" y="547636"/>
                  <a:pt x="7346528" y="557509"/>
                  <a:pt x="7334260" y="557509"/>
                </a:cubicBezTo>
                <a:cubicBezTo>
                  <a:pt x="7321993" y="557509"/>
                  <a:pt x="7312048" y="547636"/>
                  <a:pt x="7312048" y="535457"/>
                </a:cubicBezTo>
                <a:cubicBezTo>
                  <a:pt x="7312048" y="523278"/>
                  <a:pt x="7321992" y="513405"/>
                  <a:pt x="7334260" y="513405"/>
                </a:cubicBezTo>
                <a:close/>
                <a:moveTo>
                  <a:pt x="10295880" y="512914"/>
                </a:moveTo>
                <a:cubicBezTo>
                  <a:pt x="10308420" y="512914"/>
                  <a:pt x="10318586" y="523006"/>
                  <a:pt x="10318586" y="535456"/>
                </a:cubicBezTo>
                <a:cubicBezTo>
                  <a:pt x="10318586" y="547906"/>
                  <a:pt x="10308420" y="557998"/>
                  <a:pt x="10295880" y="557998"/>
                </a:cubicBezTo>
                <a:cubicBezTo>
                  <a:pt x="10283340" y="557998"/>
                  <a:pt x="10273174" y="547906"/>
                  <a:pt x="10273174" y="535456"/>
                </a:cubicBezTo>
                <a:cubicBezTo>
                  <a:pt x="10273174" y="523006"/>
                  <a:pt x="10283340" y="512914"/>
                  <a:pt x="10295880" y="512914"/>
                </a:cubicBezTo>
                <a:close/>
                <a:moveTo>
                  <a:pt x="11480527" y="512588"/>
                </a:moveTo>
                <a:cubicBezTo>
                  <a:pt x="11493249" y="512588"/>
                  <a:pt x="11503562" y="522827"/>
                  <a:pt x="11503562" y="535457"/>
                </a:cubicBezTo>
                <a:cubicBezTo>
                  <a:pt x="11503562" y="548087"/>
                  <a:pt x="11493249" y="558326"/>
                  <a:pt x="11480527" y="558326"/>
                </a:cubicBezTo>
                <a:cubicBezTo>
                  <a:pt x="11467805" y="558326"/>
                  <a:pt x="11457492" y="548087"/>
                  <a:pt x="11457492" y="535457"/>
                </a:cubicBezTo>
                <a:cubicBezTo>
                  <a:pt x="11457492" y="522827"/>
                  <a:pt x="11467805" y="512588"/>
                  <a:pt x="11480527" y="512588"/>
                </a:cubicBezTo>
                <a:close/>
                <a:moveTo>
                  <a:pt x="8095889" y="512424"/>
                </a:moveTo>
                <a:cubicBezTo>
                  <a:pt x="8108702" y="512424"/>
                  <a:pt x="8119089" y="522736"/>
                  <a:pt x="8119089" y="535456"/>
                </a:cubicBezTo>
                <a:cubicBezTo>
                  <a:pt x="8119089" y="548176"/>
                  <a:pt x="8108702" y="558488"/>
                  <a:pt x="8095889" y="558488"/>
                </a:cubicBezTo>
                <a:cubicBezTo>
                  <a:pt x="8083077" y="558488"/>
                  <a:pt x="8072690" y="548176"/>
                  <a:pt x="8072690" y="535456"/>
                </a:cubicBezTo>
                <a:cubicBezTo>
                  <a:pt x="8072690" y="522736"/>
                  <a:pt x="8083077" y="512424"/>
                  <a:pt x="8095889" y="512424"/>
                </a:cubicBezTo>
                <a:close/>
                <a:moveTo>
                  <a:pt x="7249689" y="512098"/>
                </a:moveTo>
                <a:cubicBezTo>
                  <a:pt x="7262684" y="512098"/>
                  <a:pt x="7273218" y="522556"/>
                  <a:pt x="7273218" y="535457"/>
                </a:cubicBezTo>
                <a:cubicBezTo>
                  <a:pt x="7273218" y="548358"/>
                  <a:pt x="7262684" y="558816"/>
                  <a:pt x="7249689" y="558816"/>
                </a:cubicBezTo>
                <a:cubicBezTo>
                  <a:pt x="7236695" y="558816"/>
                  <a:pt x="7226161" y="548358"/>
                  <a:pt x="7226161" y="535457"/>
                </a:cubicBezTo>
                <a:cubicBezTo>
                  <a:pt x="7226161" y="522556"/>
                  <a:pt x="7236695" y="512098"/>
                  <a:pt x="7249689" y="512098"/>
                </a:cubicBezTo>
                <a:close/>
                <a:moveTo>
                  <a:pt x="7165118" y="510954"/>
                </a:moveTo>
                <a:cubicBezTo>
                  <a:pt x="7178748" y="510954"/>
                  <a:pt x="7189798" y="521924"/>
                  <a:pt x="7189798" y="535456"/>
                </a:cubicBezTo>
                <a:cubicBezTo>
                  <a:pt x="7189798" y="548989"/>
                  <a:pt x="7178748" y="559959"/>
                  <a:pt x="7165118" y="559959"/>
                </a:cubicBezTo>
                <a:cubicBezTo>
                  <a:pt x="7151487" y="559959"/>
                  <a:pt x="7140438" y="548989"/>
                  <a:pt x="7140438" y="535456"/>
                </a:cubicBezTo>
                <a:cubicBezTo>
                  <a:pt x="7140438" y="521924"/>
                  <a:pt x="7151487" y="510954"/>
                  <a:pt x="7165118" y="510954"/>
                </a:cubicBezTo>
                <a:close/>
                <a:moveTo>
                  <a:pt x="9449679" y="510138"/>
                </a:moveTo>
                <a:cubicBezTo>
                  <a:pt x="9463764" y="510138"/>
                  <a:pt x="9475182" y="521474"/>
                  <a:pt x="9475182" y="535457"/>
                </a:cubicBezTo>
                <a:cubicBezTo>
                  <a:pt x="9475182" y="549440"/>
                  <a:pt x="9463764" y="560776"/>
                  <a:pt x="9449679" y="560776"/>
                </a:cubicBezTo>
                <a:cubicBezTo>
                  <a:pt x="9435595" y="560776"/>
                  <a:pt x="9424177" y="549440"/>
                  <a:pt x="9424177" y="535457"/>
                </a:cubicBezTo>
                <a:cubicBezTo>
                  <a:pt x="9424177" y="521474"/>
                  <a:pt x="9435595" y="510138"/>
                  <a:pt x="9449679" y="510138"/>
                </a:cubicBezTo>
                <a:close/>
                <a:moveTo>
                  <a:pt x="7080383" y="510138"/>
                </a:moveTo>
                <a:cubicBezTo>
                  <a:pt x="7094468" y="510138"/>
                  <a:pt x="7105886" y="521474"/>
                  <a:pt x="7105886" y="535457"/>
                </a:cubicBezTo>
                <a:cubicBezTo>
                  <a:pt x="7105886" y="549440"/>
                  <a:pt x="7094468" y="560776"/>
                  <a:pt x="7080383" y="560776"/>
                </a:cubicBezTo>
                <a:cubicBezTo>
                  <a:pt x="7066298" y="560776"/>
                  <a:pt x="7054881" y="549440"/>
                  <a:pt x="7054881" y="535457"/>
                </a:cubicBezTo>
                <a:cubicBezTo>
                  <a:pt x="7054881" y="521474"/>
                  <a:pt x="7066299" y="510138"/>
                  <a:pt x="7080383" y="510138"/>
                </a:cubicBezTo>
                <a:close/>
                <a:moveTo>
                  <a:pt x="10380615" y="509811"/>
                </a:moveTo>
                <a:cubicBezTo>
                  <a:pt x="10394881" y="509811"/>
                  <a:pt x="10406447" y="521293"/>
                  <a:pt x="10406447" y="535457"/>
                </a:cubicBezTo>
                <a:cubicBezTo>
                  <a:pt x="10406447" y="549621"/>
                  <a:pt x="10394881" y="561102"/>
                  <a:pt x="10380615" y="561102"/>
                </a:cubicBezTo>
                <a:cubicBezTo>
                  <a:pt x="10366348" y="561102"/>
                  <a:pt x="10354783" y="549621"/>
                  <a:pt x="10354783" y="535457"/>
                </a:cubicBezTo>
                <a:cubicBezTo>
                  <a:pt x="10354783" y="521293"/>
                  <a:pt x="10366348" y="509811"/>
                  <a:pt x="10380615" y="509811"/>
                </a:cubicBezTo>
                <a:close/>
                <a:moveTo>
                  <a:pt x="3103442" y="509321"/>
                </a:moveTo>
                <a:cubicBezTo>
                  <a:pt x="3117980" y="509321"/>
                  <a:pt x="3129767" y="521022"/>
                  <a:pt x="3129767" y="535457"/>
                </a:cubicBezTo>
                <a:cubicBezTo>
                  <a:pt x="3129767" y="549891"/>
                  <a:pt x="3117981" y="561593"/>
                  <a:pt x="3103442" y="561593"/>
                </a:cubicBezTo>
                <a:cubicBezTo>
                  <a:pt x="3088902" y="561593"/>
                  <a:pt x="3077116" y="549891"/>
                  <a:pt x="3077116" y="535457"/>
                </a:cubicBezTo>
                <a:cubicBezTo>
                  <a:pt x="3077116" y="521022"/>
                  <a:pt x="3088902" y="509321"/>
                  <a:pt x="3103442" y="509321"/>
                </a:cubicBezTo>
                <a:close/>
                <a:moveTo>
                  <a:pt x="3018871" y="509157"/>
                </a:moveTo>
                <a:cubicBezTo>
                  <a:pt x="3033501" y="509157"/>
                  <a:pt x="3045361" y="520932"/>
                  <a:pt x="3045361" y="535456"/>
                </a:cubicBezTo>
                <a:cubicBezTo>
                  <a:pt x="3045361" y="549981"/>
                  <a:pt x="3033501" y="561755"/>
                  <a:pt x="3018871" y="561755"/>
                </a:cubicBezTo>
                <a:cubicBezTo>
                  <a:pt x="3004241" y="561755"/>
                  <a:pt x="2992379" y="549981"/>
                  <a:pt x="2992379" y="535456"/>
                </a:cubicBezTo>
                <a:cubicBezTo>
                  <a:pt x="2992379" y="520932"/>
                  <a:pt x="3004241" y="509157"/>
                  <a:pt x="3018871" y="509157"/>
                </a:cubicBezTo>
                <a:close/>
                <a:moveTo>
                  <a:pt x="6995812" y="508667"/>
                </a:moveTo>
                <a:cubicBezTo>
                  <a:pt x="7010715" y="508667"/>
                  <a:pt x="7022796" y="520661"/>
                  <a:pt x="7022796" y="535456"/>
                </a:cubicBezTo>
                <a:cubicBezTo>
                  <a:pt x="7022796" y="550251"/>
                  <a:pt x="7010715" y="562245"/>
                  <a:pt x="6995812" y="562245"/>
                </a:cubicBezTo>
                <a:cubicBezTo>
                  <a:pt x="6980909" y="562245"/>
                  <a:pt x="6968828" y="550251"/>
                  <a:pt x="6968828" y="535456"/>
                </a:cubicBezTo>
                <a:cubicBezTo>
                  <a:pt x="6968828" y="520661"/>
                  <a:pt x="6980909" y="508667"/>
                  <a:pt x="6995812" y="508667"/>
                </a:cubicBezTo>
                <a:close/>
                <a:moveTo>
                  <a:pt x="3188013" y="508667"/>
                </a:moveTo>
                <a:cubicBezTo>
                  <a:pt x="3202914" y="508667"/>
                  <a:pt x="3214996" y="520661"/>
                  <a:pt x="3214996" y="535456"/>
                </a:cubicBezTo>
                <a:cubicBezTo>
                  <a:pt x="3214996" y="550251"/>
                  <a:pt x="3202914" y="562245"/>
                  <a:pt x="3188013" y="562245"/>
                </a:cubicBezTo>
                <a:cubicBezTo>
                  <a:pt x="3173110" y="562245"/>
                  <a:pt x="3161029" y="550251"/>
                  <a:pt x="3161029" y="535456"/>
                </a:cubicBezTo>
                <a:cubicBezTo>
                  <a:pt x="3161029" y="520661"/>
                  <a:pt x="3173110" y="508667"/>
                  <a:pt x="3188013" y="508667"/>
                </a:cubicBezTo>
                <a:close/>
                <a:moveTo>
                  <a:pt x="2934135" y="508504"/>
                </a:moveTo>
                <a:cubicBezTo>
                  <a:pt x="2949130" y="508504"/>
                  <a:pt x="2961284" y="520571"/>
                  <a:pt x="2961284" y="535457"/>
                </a:cubicBezTo>
                <a:cubicBezTo>
                  <a:pt x="2961284" y="550342"/>
                  <a:pt x="2949130" y="562409"/>
                  <a:pt x="2934135" y="562409"/>
                </a:cubicBezTo>
                <a:cubicBezTo>
                  <a:pt x="2919142" y="562409"/>
                  <a:pt x="2906988" y="550342"/>
                  <a:pt x="2906988" y="535457"/>
                </a:cubicBezTo>
                <a:cubicBezTo>
                  <a:pt x="2906988" y="520571"/>
                  <a:pt x="2919142" y="508504"/>
                  <a:pt x="2934135" y="508504"/>
                </a:cubicBezTo>
                <a:close/>
                <a:moveTo>
                  <a:pt x="8180460" y="507034"/>
                </a:moveTo>
                <a:cubicBezTo>
                  <a:pt x="8196271" y="507034"/>
                  <a:pt x="8209089" y="519759"/>
                  <a:pt x="8209089" y="535457"/>
                </a:cubicBezTo>
                <a:cubicBezTo>
                  <a:pt x="8209089" y="551154"/>
                  <a:pt x="8196271" y="563879"/>
                  <a:pt x="8180460" y="563879"/>
                </a:cubicBezTo>
                <a:cubicBezTo>
                  <a:pt x="8164649" y="563879"/>
                  <a:pt x="8151831" y="551154"/>
                  <a:pt x="8151831" y="535457"/>
                </a:cubicBezTo>
                <a:cubicBezTo>
                  <a:pt x="8151831" y="519759"/>
                  <a:pt x="8164649" y="507034"/>
                  <a:pt x="8180460" y="507034"/>
                </a:cubicBezTo>
                <a:close/>
                <a:moveTo>
                  <a:pt x="6911242" y="507034"/>
                </a:moveTo>
                <a:cubicBezTo>
                  <a:pt x="6927053" y="507034"/>
                  <a:pt x="6939871" y="519759"/>
                  <a:pt x="6939871" y="535457"/>
                </a:cubicBezTo>
                <a:cubicBezTo>
                  <a:pt x="6939871" y="551154"/>
                  <a:pt x="6927053" y="563879"/>
                  <a:pt x="6911242" y="563879"/>
                </a:cubicBezTo>
                <a:cubicBezTo>
                  <a:pt x="6895431" y="563879"/>
                  <a:pt x="6882613" y="551154"/>
                  <a:pt x="6882613" y="535457"/>
                </a:cubicBezTo>
                <a:cubicBezTo>
                  <a:pt x="6882613" y="519759"/>
                  <a:pt x="6895431" y="507034"/>
                  <a:pt x="6911242" y="507034"/>
                </a:cubicBezTo>
                <a:close/>
                <a:moveTo>
                  <a:pt x="2849564" y="506871"/>
                </a:moveTo>
                <a:cubicBezTo>
                  <a:pt x="2865467" y="506871"/>
                  <a:pt x="2878360" y="519669"/>
                  <a:pt x="2878360" y="535457"/>
                </a:cubicBezTo>
                <a:cubicBezTo>
                  <a:pt x="2878360" y="551245"/>
                  <a:pt x="2865467" y="564043"/>
                  <a:pt x="2849564" y="564043"/>
                </a:cubicBezTo>
                <a:cubicBezTo>
                  <a:pt x="2833662" y="564043"/>
                  <a:pt x="2820772" y="551245"/>
                  <a:pt x="2820772" y="535457"/>
                </a:cubicBezTo>
                <a:cubicBezTo>
                  <a:pt x="2820772" y="519669"/>
                  <a:pt x="2833662" y="506871"/>
                  <a:pt x="2849564" y="506871"/>
                </a:cubicBezTo>
                <a:close/>
                <a:moveTo>
                  <a:pt x="11395957" y="506544"/>
                </a:moveTo>
                <a:cubicBezTo>
                  <a:pt x="11412041" y="506544"/>
                  <a:pt x="11425080" y="519489"/>
                  <a:pt x="11425080" y="535457"/>
                </a:cubicBezTo>
                <a:cubicBezTo>
                  <a:pt x="11425080" y="551425"/>
                  <a:pt x="11412041" y="564369"/>
                  <a:pt x="11395957" y="564369"/>
                </a:cubicBezTo>
                <a:cubicBezTo>
                  <a:pt x="11379873" y="564369"/>
                  <a:pt x="11366834" y="551425"/>
                  <a:pt x="11366834" y="535457"/>
                </a:cubicBezTo>
                <a:cubicBezTo>
                  <a:pt x="11366834" y="519489"/>
                  <a:pt x="11379873" y="506544"/>
                  <a:pt x="11395957" y="506544"/>
                </a:cubicBezTo>
                <a:close/>
                <a:moveTo>
                  <a:pt x="9365107" y="506381"/>
                </a:moveTo>
                <a:cubicBezTo>
                  <a:pt x="9381283" y="506381"/>
                  <a:pt x="9394395" y="519399"/>
                  <a:pt x="9394395" y="535457"/>
                </a:cubicBezTo>
                <a:cubicBezTo>
                  <a:pt x="9394395" y="551515"/>
                  <a:pt x="9381283" y="564533"/>
                  <a:pt x="9365107" y="564533"/>
                </a:cubicBezTo>
                <a:cubicBezTo>
                  <a:pt x="9348932" y="564533"/>
                  <a:pt x="9335820" y="551515"/>
                  <a:pt x="9335820" y="535457"/>
                </a:cubicBezTo>
                <a:cubicBezTo>
                  <a:pt x="9335820" y="519399"/>
                  <a:pt x="9348932" y="506381"/>
                  <a:pt x="9365107" y="506381"/>
                </a:cubicBezTo>
                <a:close/>
                <a:moveTo>
                  <a:pt x="3272747" y="505890"/>
                </a:moveTo>
                <a:cubicBezTo>
                  <a:pt x="3289195" y="505890"/>
                  <a:pt x="3302527" y="519127"/>
                  <a:pt x="3302527" y="535456"/>
                </a:cubicBezTo>
                <a:cubicBezTo>
                  <a:pt x="3302527" y="551785"/>
                  <a:pt x="3289195" y="565022"/>
                  <a:pt x="3272747" y="565022"/>
                </a:cubicBezTo>
                <a:cubicBezTo>
                  <a:pt x="3256299" y="565022"/>
                  <a:pt x="3242965" y="551785"/>
                  <a:pt x="3242965" y="535456"/>
                </a:cubicBezTo>
                <a:cubicBezTo>
                  <a:pt x="3242965" y="519127"/>
                  <a:pt x="3256299" y="505890"/>
                  <a:pt x="3272747" y="505890"/>
                </a:cubicBezTo>
                <a:close/>
                <a:moveTo>
                  <a:pt x="10465186" y="505564"/>
                </a:moveTo>
                <a:cubicBezTo>
                  <a:pt x="10481815" y="505564"/>
                  <a:pt x="10495296" y="518947"/>
                  <a:pt x="10495296" y="535457"/>
                </a:cubicBezTo>
                <a:cubicBezTo>
                  <a:pt x="10495296" y="551966"/>
                  <a:pt x="10481815" y="565350"/>
                  <a:pt x="10465186" y="565350"/>
                </a:cubicBezTo>
                <a:cubicBezTo>
                  <a:pt x="10448557" y="565350"/>
                  <a:pt x="10435076" y="551966"/>
                  <a:pt x="10435076" y="535457"/>
                </a:cubicBezTo>
                <a:cubicBezTo>
                  <a:pt x="10435076" y="518947"/>
                  <a:pt x="10448557" y="505564"/>
                  <a:pt x="10465186" y="505564"/>
                </a:cubicBezTo>
                <a:close/>
                <a:moveTo>
                  <a:pt x="2764995" y="504910"/>
                </a:moveTo>
                <a:cubicBezTo>
                  <a:pt x="2781988" y="504910"/>
                  <a:pt x="2795763" y="518586"/>
                  <a:pt x="2795763" y="535456"/>
                </a:cubicBezTo>
                <a:cubicBezTo>
                  <a:pt x="2795763" y="552326"/>
                  <a:pt x="2781988" y="566002"/>
                  <a:pt x="2764995" y="566002"/>
                </a:cubicBezTo>
                <a:cubicBezTo>
                  <a:pt x="2748002" y="566002"/>
                  <a:pt x="2734227" y="552326"/>
                  <a:pt x="2734227" y="535456"/>
                </a:cubicBezTo>
                <a:cubicBezTo>
                  <a:pt x="2734227" y="518586"/>
                  <a:pt x="2748003" y="504910"/>
                  <a:pt x="2764995" y="504910"/>
                </a:cubicBezTo>
                <a:close/>
                <a:moveTo>
                  <a:pt x="6826671" y="504747"/>
                </a:moveTo>
                <a:cubicBezTo>
                  <a:pt x="6843755" y="504747"/>
                  <a:pt x="6857604" y="518496"/>
                  <a:pt x="6857604" y="535457"/>
                </a:cubicBezTo>
                <a:cubicBezTo>
                  <a:pt x="6857604" y="552417"/>
                  <a:pt x="6843755" y="566166"/>
                  <a:pt x="6826671" y="566166"/>
                </a:cubicBezTo>
                <a:cubicBezTo>
                  <a:pt x="6809588" y="566166"/>
                  <a:pt x="6795739" y="552417"/>
                  <a:pt x="6795739" y="535457"/>
                </a:cubicBezTo>
                <a:cubicBezTo>
                  <a:pt x="6795739" y="518496"/>
                  <a:pt x="6809588" y="504747"/>
                  <a:pt x="6826671" y="504747"/>
                </a:cubicBezTo>
                <a:close/>
                <a:moveTo>
                  <a:pt x="2680424" y="503767"/>
                </a:moveTo>
                <a:cubicBezTo>
                  <a:pt x="2698053" y="503767"/>
                  <a:pt x="2712343" y="517955"/>
                  <a:pt x="2712343" y="535457"/>
                </a:cubicBezTo>
                <a:cubicBezTo>
                  <a:pt x="2712343" y="552958"/>
                  <a:pt x="2698053" y="567146"/>
                  <a:pt x="2680424" y="567146"/>
                </a:cubicBezTo>
                <a:cubicBezTo>
                  <a:pt x="2662796" y="567146"/>
                  <a:pt x="2648505" y="552958"/>
                  <a:pt x="2648505" y="535457"/>
                </a:cubicBezTo>
                <a:cubicBezTo>
                  <a:pt x="2648505" y="517955"/>
                  <a:pt x="2662796" y="503767"/>
                  <a:pt x="2680424" y="503767"/>
                </a:cubicBezTo>
                <a:close/>
                <a:moveTo>
                  <a:pt x="9280537" y="503604"/>
                </a:moveTo>
                <a:cubicBezTo>
                  <a:pt x="9298257" y="503604"/>
                  <a:pt x="9312622" y="517865"/>
                  <a:pt x="9312622" y="535457"/>
                </a:cubicBezTo>
                <a:cubicBezTo>
                  <a:pt x="9312622" y="553049"/>
                  <a:pt x="9298257" y="567310"/>
                  <a:pt x="9280537" y="567310"/>
                </a:cubicBezTo>
                <a:cubicBezTo>
                  <a:pt x="9262817" y="567310"/>
                  <a:pt x="9248453" y="553049"/>
                  <a:pt x="9248453" y="535457"/>
                </a:cubicBezTo>
                <a:cubicBezTo>
                  <a:pt x="9248453" y="517865"/>
                  <a:pt x="9262817" y="503604"/>
                  <a:pt x="9280537" y="503604"/>
                </a:cubicBezTo>
                <a:close/>
                <a:moveTo>
                  <a:pt x="3357318" y="502787"/>
                </a:moveTo>
                <a:cubicBezTo>
                  <a:pt x="3375492" y="502787"/>
                  <a:pt x="3390225" y="517414"/>
                  <a:pt x="3390225" y="535457"/>
                </a:cubicBezTo>
                <a:cubicBezTo>
                  <a:pt x="3390225" y="553500"/>
                  <a:pt x="3375492" y="568126"/>
                  <a:pt x="3357318" y="568126"/>
                </a:cubicBezTo>
                <a:cubicBezTo>
                  <a:pt x="3339145" y="568126"/>
                  <a:pt x="3324411" y="553500"/>
                  <a:pt x="3324411" y="535457"/>
                </a:cubicBezTo>
                <a:cubicBezTo>
                  <a:pt x="3324411" y="517414"/>
                  <a:pt x="3339145" y="502787"/>
                  <a:pt x="3357318" y="502787"/>
                </a:cubicBezTo>
                <a:close/>
                <a:moveTo>
                  <a:pt x="6741935" y="502624"/>
                </a:moveTo>
                <a:cubicBezTo>
                  <a:pt x="6760200" y="502624"/>
                  <a:pt x="6775007" y="517324"/>
                  <a:pt x="6775007" y="535457"/>
                </a:cubicBezTo>
                <a:cubicBezTo>
                  <a:pt x="6775007" y="553590"/>
                  <a:pt x="6760200" y="568290"/>
                  <a:pt x="6741935" y="568290"/>
                </a:cubicBezTo>
                <a:cubicBezTo>
                  <a:pt x="6723670" y="568290"/>
                  <a:pt x="6708864" y="553590"/>
                  <a:pt x="6708864" y="535457"/>
                </a:cubicBezTo>
                <a:cubicBezTo>
                  <a:pt x="6708864" y="517324"/>
                  <a:pt x="6723670" y="502624"/>
                  <a:pt x="6741935" y="502624"/>
                </a:cubicBezTo>
                <a:close/>
                <a:moveTo>
                  <a:pt x="2595689" y="502624"/>
                </a:moveTo>
                <a:cubicBezTo>
                  <a:pt x="2613954" y="502624"/>
                  <a:pt x="2628761" y="517324"/>
                  <a:pt x="2628761" y="535457"/>
                </a:cubicBezTo>
                <a:cubicBezTo>
                  <a:pt x="2628761" y="553590"/>
                  <a:pt x="2613954" y="568290"/>
                  <a:pt x="2595689" y="568290"/>
                </a:cubicBezTo>
                <a:cubicBezTo>
                  <a:pt x="2577426" y="568290"/>
                  <a:pt x="2562619" y="553590"/>
                  <a:pt x="2562619" y="535457"/>
                </a:cubicBezTo>
                <a:cubicBezTo>
                  <a:pt x="2562619" y="517324"/>
                  <a:pt x="2577426" y="502624"/>
                  <a:pt x="2595689" y="502624"/>
                </a:cubicBezTo>
                <a:close/>
                <a:moveTo>
                  <a:pt x="9195967" y="501480"/>
                </a:moveTo>
                <a:cubicBezTo>
                  <a:pt x="9214868" y="501480"/>
                  <a:pt x="9230190" y="516692"/>
                  <a:pt x="9230190" y="535457"/>
                </a:cubicBezTo>
                <a:cubicBezTo>
                  <a:pt x="9230190" y="554221"/>
                  <a:pt x="9214868" y="569433"/>
                  <a:pt x="9195967" y="569433"/>
                </a:cubicBezTo>
                <a:cubicBezTo>
                  <a:pt x="9177066" y="569433"/>
                  <a:pt x="9161743" y="554221"/>
                  <a:pt x="9161743" y="535457"/>
                </a:cubicBezTo>
                <a:cubicBezTo>
                  <a:pt x="9161743" y="516692"/>
                  <a:pt x="9177066" y="501480"/>
                  <a:pt x="9195967" y="501480"/>
                </a:cubicBezTo>
                <a:close/>
                <a:moveTo>
                  <a:pt x="8265032" y="501480"/>
                </a:moveTo>
                <a:cubicBezTo>
                  <a:pt x="8283932" y="501480"/>
                  <a:pt x="8299255" y="516692"/>
                  <a:pt x="8299255" y="535457"/>
                </a:cubicBezTo>
                <a:cubicBezTo>
                  <a:pt x="8299255" y="554221"/>
                  <a:pt x="8283932" y="569433"/>
                  <a:pt x="8265032" y="569433"/>
                </a:cubicBezTo>
                <a:cubicBezTo>
                  <a:pt x="8246131" y="569433"/>
                  <a:pt x="8230809" y="554221"/>
                  <a:pt x="8230809" y="535457"/>
                </a:cubicBezTo>
                <a:cubicBezTo>
                  <a:pt x="8230809" y="516692"/>
                  <a:pt x="8246131" y="501480"/>
                  <a:pt x="8265032" y="501480"/>
                </a:cubicBezTo>
                <a:close/>
                <a:moveTo>
                  <a:pt x="6657365" y="500500"/>
                </a:moveTo>
                <a:cubicBezTo>
                  <a:pt x="6676811" y="500500"/>
                  <a:pt x="6692576" y="516151"/>
                  <a:pt x="6692576" y="535457"/>
                </a:cubicBezTo>
                <a:cubicBezTo>
                  <a:pt x="6692576" y="554763"/>
                  <a:pt x="6676811" y="570413"/>
                  <a:pt x="6657365" y="570413"/>
                </a:cubicBezTo>
                <a:cubicBezTo>
                  <a:pt x="6637919" y="570413"/>
                  <a:pt x="6622154" y="554763"/>
                  <a:pt x="6622154" y="535457"/>
                </a:cubicBezTo>
                <a:cubicBezTo>
                  <a:pt x="6622154" y="516151"/>
                  <a:pt x="6637918" y="500500"/>
                  <a:pt x="6657365" y="500500"/>
                </a:cubicBezTo>
                <a:close/>
                <a:moveTo>
                  <a:pt x="10549755" y="500337"/>
                </a:moveTo>
                <a:cubicBezTo>
                  <a:pt x="10569293" y="500337"/>
                  <a:pt x="10585130" y="516061"/>
                  <a:pt x="10585130" y="535457"/>
                </a:cubicBezTo>
                <a:cubicBezTo>
                  <a:pt x="10585130" y="554853"/>
                  <a:pt x="10569293" y="570577"/>
                  <a:pt x="10549755" y="570577"/>
                </a:cubicBezTo>
                <a:cubicBezTo>
                  <a:pt x="10530218" y="570577"/>
                  <a:pt x="10514380" y="554853"/>
                  <a:pt x="10514380" y="535457"/>
                </a:cubicBezTo>
                <a:cubicBezTo>
                  <a:pt x="10514380" y="516061"/>
                  <a:pt x="10530218" y="500337"/>
                  <a:pt x="10549755" y="500337"/>
                </a:cubicBezTo>
                <a:close/>
                <a:moveTo>
                  <a:pt x="11311386" y="500010"/>
                </a:moveTo>
                <a:cubicBezTo>
                  <a:pt x="11331105" y="500010"/>
                  <a:pt x="11347089" y="515880"/>
                  <a:pt x="11347089" y="535457"/>
                </a:cubicBezTo>
                <a:cubicBezTo>
                  <a:pt x="11347089" y="555033"/>
                  <a:pt x="11331104" y="570903"/>
                  <a:pt x="11311386" y="570903"/>
                </a:cubicBezTo>
                <a:cubicBezTo>
                  <a:pt x="11291667" y="570903"/>
                  <a:pt x="11275682" y="555033"/>
                  <a:pt x="11275682" y="535457"/>
                </a:cubicBezTo>
                <a:cubicBezTo>
                  <a:pt x="11275682" y="515880"/>
                  <a:pt x="11291668" y="500010"/>
                  <a:pt x="11311386" y="500010"/>
                </a:cubicBezTo>
                <a:close/>
                <a:moveTo>
                  <a:pt x="3441890" y="499847"/>
                </a:moveTo>
                <a:cubicBezTo>
                  <a:pt x="3461699" y="499847"/>
                  <a:pt x="3477758" y="515790"/>
                  <a:pt x="3477758" y="535457"/>
                </a:cubicBezTo>
                <a:cubicBezTo>
                  <a:pt x="3477758" y="555124"/>
                  <a:pt x="3461699" y="571067"/>
                  <a:pt x="3441890" y="571067"/>
                </a:cubicBezTo>
                <a:cubicBezTo>
                  <a:pt x="3422078" y="571067"/>
                  <a:pt x="3406021" y="555124"/>
                  <a:pt x="3406021" y="535457"/>
                </a:cubicBezTo>
                <a:cubicBezTo>
                  <a:pt x="3406021" y="515790"/>
                  <a:pt x="3422078" y="499847"/>
                  <a:pt x="3441890" y="499847"/>
                </a:cubicBezTo>
                <a:close/>
                <a:moveTo>
                  <a:pt x="2511121" y="499847"/>
                </a:moveTo>
                <a:cubicBezTo>
                  <a:pt x="2530930" y="499847"/>
                  <a:pt x="2546989" y="515790"/>
                  <a:pt x="2546989" y="535457"/>
                </a:cubicBezTo>
                <a:cubicBezTo>
                  <a:pt x="2546989" y="555124"/>
                  <a:pt x="2530930" y="571067"/>
                  <a:pt x="2511121" y="571067"/>
                </a:cubicBezTo>
                <a:cubicBezTo>
                  <a:pt x="2491311" y="571067"/>
                  <a:pt x="2475252" y="555124"/>
                  <a:pt x="2475252" y="535457"/>
                </a:cubicBezTo>
                <a:cubicBezTo>
                  <a:pt x="2475252" y="515790"/>
                  <a:pt x="2491311" y="499847"/>
                  <a:pt x="2511121" y="499847"/>
                </a:cubicBezTo>
                <a:close/>
                <a:moveTo>
                  <a:pt x="6572794" y="499520"/>
                </a:moveTo>
                <a:cubicBezTo>
                  <a:pt x="6592786" y="499520"/>
                  <a:pt x="6608992" y="515609"/>
                  <a:pt x="6608992" y="535457"/>
                </a:cubicBezTo>
                <a:cubicBezTo>
                  <a:pt x="6608992" y="555304"/>
                  <a:pt x="6592786" y="571393"/>
                  <a:pt x="6572794" y="571393"/>
                </a:cubicBezTo>
                <a:cubicBezTo>
                  <a:pt x="6552803" y="571393"/>
                  <a:pt x="6536597" y="555304"/>
                  <a:pt x="6536597" y="535457"/>
                </a:cubicBezTo>
                <a:cubicBezTo>
                  <a:pt x="6536597" y="515609"/>
                  <a:pt x="6552803" y="499520"/>
                  <a:pt x="6572794" y="499520"/>
                </a:cubicBezTo>
                <a:close/>
                <a:moveTo>
                  <a:pt x="6488059" y="498703"/>
                </a:moveTo>
                <a:cubicBezTo>
                  <a:pt x="6508505" y="498703"/>
                  <a:pt x="6525079" y="515158"/>
                  <a:pt x="6525079" y="535456"/>
                </a:cubicBezTo>
                <a:cubicBezTo>
                  <a:pt x="6525079" y="555755"/>
                  <a:pt x="6508505" y="572210"/>
                  <a:pt x="6488059" y="572210"/>
                </a:cubicBezTo>
                <a:cubicBezTo>
                  <a:pt x="6467613" y="572210"/>
                  <a:pt x="6451039" y="555755"/>
                  <a:pt x="6451039" y="535456"/>
                </a:cubicBezTo>
                <a:cubicBezTo>
                  <a:pt x="6451039" y="515158"/>
                  <a:pt x="6467613" y="498703"/>
                  <a:pt x="6488059" y="498703"/>
                </a:cubicBezTo>
                <a:close/>
                <a:moveTo>
                  <a:pt x="9111232" y="497560"/>
                </a:moveTo>
                <a:cubicBezTo>
                  <a:pt x="9132314" y="497560"/>
                  <a:pt x="9149404" y="514527"/>
                  <a:pt x="9149404" y="535457"/>
                </a:cubicBezTo>
                <a:cubicBezTo>
                  <a:pt x="9149404" y="556387"/>
                  <a:pt x="9132314" y="573354"/>
                  <a:pt x="9111232" y="573354"/>
                </a:cubicBezTo>
                <a:cubicBezTo>
                  <a:pt x="9090150" y="573354"/>
                  <a:pt x="9073060" y="556387"/>
                  <a:pt x="9073060" y="535457"/>
                </a:cubicBezTo>
                <a:cubicBezTo>
                  <a:pt x="9073060" y="514527"/>
                  <a:pt x="9090150" y="497560"/>
                  <a:pt x="9111232" y="497560"/>
                </a:cubicBezTo>
                <a:close/>
                <a:moveTo>
                  <a:pt x="3526461" y="496580"/>
                </a:moveTo>
                <a:cubicBezTo>
                  <a:pt x="3548086" y="496580"/>
                  <a:pt x="3565619" y="513986"/>
                  <a:pt x="3565619" y="535457"/>
                </a:cubicBezTo>
                <a:cubicBezTo>
                  <a:pt x="3565619" y="556928"/>
                  <a:pt x="3548086" y="574334"/>
                  <a:pt x="3526461" y="574334"/>
                </a:cubicBezTo>
                <a:cubicBezTo>
                  <a:pt x="3504833" y="574334"/>
                  <a:pt x="3487300" y="556928"/>
                  <a:pt x="3487300" y="535457"/>
                </a:cubicBezTo>
                <a:cubicBezTo>
                  <a:pt x="3487300" y="513986"/>
                  <a:pt x="3504833" y="496580"/>
                  <a:pt x="3526461" y="496580"/>
                </a:cubicBezTo>
                <a:close/>
                <a:moveTo>
                  <a:pt x="6403489" y="495600"/>
                </a:moveTo>
                <a:cubicBezTo>
                  <a:pt x="6425661" y="495600"/>
                  <a:pt x="6443635" y="513445"/>
                  <a:pt x="6443635" y="535457"/>
                </a:cubicBezTo>
                <a:cubicBezTo>
                  <a:pt x="6443635" y="557470"/>
                  <a:pt x="6425661" y="575314"/>
                  <a:pt x="6403489" y="575314"/>
                </a:cubicBezTo>
                <a:cubicBezTo>
                  <a:pt x="6381316" y="575314"/>
                  <a:pt x="6363342" y="557470"/>
                  <a:pt x="6363342" y="535457"/>
                </a:cubicBezTo>
                <a:cubicBezTo>
                  <a:pt x="6363342" y="513445"/>
                  <a:pt x="6381316" y="495600"/>
                  <a:pt x="6403489" y="495600"/>
                </a:cubicBezTo>
                <a:close/>
                <a:moveTo>
                  <a:pt x="1326471" y="494293"/>
                </a:moveTo>
                <a:cubicBezTo>
                  <a:pt x="1349370" y="494293"/>
                  <a:pt x="1367933" y="512723"/>
                  <a:pt x="1367933" y="535457"/>
                </a:cubicBezTo>
                <a:cubicBezTo>
                  <a:pt x="1367933" y="558191"/>
                  <a:pt x="1349370" y="576621"/>
                  <a:pt x="1326471" y="576621"/>
                </a:cubicBezTo>
                <a:cubicBezTo>
                  <a:pt x="1303572" y="576621"/>
                  <a:pt x="1285008" y="558191"/>
                  <a:pt x="1285008" y="535457"/>
                </a:cubicBezTo>
                <a:cubicBezTo>
                  <a:pt x="1285008" y="512723"/>
                  <a:pt x="1303572" y="494293"/>
                  <a:pt x="1326471" y="494293"/>
                </a:cubicBezTo>
                <a:close/>
                <a:moveTo>
                  <a:pt x="1411041" y="493966"/>
                </a:moveTo>
                <a:cubicBezTo>
                  <a:pt x="1434122" y="493966"/>
                  <a:pt x="1452833" y="512542"/>
                  <a:pt x="1452833" y="535457"/>
                </a:cubicBezTo>
                <a:cubicBezTo>
                  <a:pt x="1452833" y="558371"/>
                  <a:pt x="1434122" y="576947"/>
                  <a:pt x="1411041" y="576947"/>
                </a:cubicBezTo>
                <a:cubicBezTo>
                  <a:pt x="1387960" y="576947"/>
                  <a:pt x="1369249" y="558371"/>
                  <a:pt x="1369249" y="535457"/>
                </a:cubicBezTo>
                <a:cubicBezTo>
                  <a:pt x="1369249" y="512542"/>
                  <a:pt x="1387960" y="493966"/>
                  <a:pt x="1411041" y="493966"/>
                </a:cubicBezTo>
                <a:close/>
                <a:moveTo>
                  <a:pt x="1241900" y="493966"/>
                </a:moveTo>
                <a:cubicBezTo>
                  <a:pt x="1264981" y="493966"/>
                  <a:pt x="1283691" y="512542"/>
                  <a:pt x="1283691" y="535457"/>
                </a:cubicBezTo>
                <a:cubicBezTo>
                  <a:pt x="1283691" y="558371"/>
                  <a:pt x="1264981" y="576947"/>
                  <a:pt x="1241900" y="576947"/>
                </a:cubicBezTo>
                <a:cubicBezTo>
                  <a:pt x="1218819" y="576947"/>
                  <a:pt x="1200108" y="558371"/>
                  <a:pt x="1200108" y="535457"/>
                </a:cubicBezTo>
                <a:cubicBezTo>
                  <a:pt x="1200108" y="512542"/>
                  <a:pt x="1218819" y="493966"/>
                  <a:pt x="1241900" y="493966"/>
                </a:cubicBezTo>
                <a:close/>
                <a:moveTo>
                  <a:pt x="1157165" y="493803"/>
                </a:moveTo>
                <a:cubicBezTo>
                  <a:pt x="1180337" y="493803"/>
                  <a:pt x="1199122" y="512452"/>
                  <a:pt x="1199122" y="535457"/>
                </a:cubicBezTo>
                <a:cubicBezTo>
                  <a:pt x="1199122" y="558462"/>
                  <a:pt x="1180337" y="577111"/>
                  <a:pt x="1157165" y="577111"/>
                </a:cubicBezTo>
                <a:cubicBezTo>
                  <a:pt x="1133993" y="577111"/>
                  <a:pt x="1115209" y="558462"/>
                  <a:pt x="1115209" y="535457"/>
                </a:cubicBezTo>
                <a:cubicBezTo>
                  <a:pt x="1115209" y="512452"/>
                  <a:pt x="1133993" y="493803"/>
                  <a:pt x="1157165" y="493803"/>
                </a:cubicBezTo>
                <a:close/>
                <a:moveTo>
                  <a:pt x="1960606" y="481072"/>
                </a:moveTo>
                <a:lnTo>
                  <a:pt x="1957091" y="489496"/>
                </a:lnTo>
                <a:lnTo>
                  <a:pt x="1953735" y="491743"/>
                </a:lnTo>
                <a:lnTo>
                  <a:pt x="1959163" y="495376"/>
                </a:lnTo>
                <a:lnTo>
                  <a:pt x="1960255" y="497992"/>
                </a:lnTo>
                <a:lnTo>
                  <a:pt x="1961828" y="494221"/>
                </a:lnTo>
                <a:lnTo>
                  <a:pt x="1966130" y="491341"/>
                </a:lnTo>
                <a:lnTo>
                  <a:pt x="1964410" y="490190"/>
                </a:lnTo>
                <a:close/>
                <a:moveTo>
                  <a:pt x="2046904" y="479297"/>
                </a:moveTo>
                <a:lnTo>
                  <a:pt x="2042361" y="490190"/>
                </a:lnTo>
                <a:lnTo>
                  <a:pt x="2040618" y="491356"/>
                </a:lnTo>
                <a:lnTo>
                  <a:pt x="2044899" y="494221"/>
                </a:lnTo>
                <a:lnTo>
                  <a:pt x="2045895" y="496611"/>
                </a:lnTo>
                <a:lnTo>
                  <a:pt x="2046795" y="494452"/>
                </a:lnTo>
                <a:lnTo>
                  <a:pt x="2053179" y="490180"/>
                </a:lnTo>
                <a:lnTo>
                  <a:pt x="2050774" y="488572"/>
                </a:lnTo>
                <a:close/>
                <a:moveTo>
                  <a:pt x="183645" y="476734"/>
                </a:moveTo>
                <a:lnTo>
                  <a:pt x="178850" y="488225"/>
                </a:lnTo>
                <a:lnTo>
                  <a:pt x="176772" y="489617"/>
                </a:lnTo>
                <a:lnTo>
                  <a:pt x="183478" y="494106"/>
                </a:lnTo>
                <a:lnTo>
                  <a:pt x="184442" y="496414"/>
                </a:lnTo>
                <a:lnTo>
                  <a:pt x="185212" y="494567"/>
                </a:lnTo>
                <a:lnTo>
                  <a:pt x="191190" y="490566"/>
                </a:lnTo>
                <a:lnTo>
                  <a:pt x="188729" y="488919"/>
                </a:lnTo>
                <a:close/>
                <a:moveTo>
                  <a:pt x="1874884" y="475946"/>
                </a:moveTo>
                <a:lnTo>
                  <a:pt x="1870194" y="487187"/>
                </a:lnTo>
                <a:lnTo>
                  <a:pt x="1864109" y="491260"/>
                </a:lnTo>
                <a:lnTo>
                  <a:pt x="1872847" y="497109"/>
                </a:lnTo>
                <a:lnTo>
                  <a:pt x="1875273" y="502922"/>
                </a:lnTo>
                <a:lnTo>
                  <a:pt x="1878421" y="495376"/>
                </a:lnTo>
                <a:lnTo>
                  <a:pt x="1883872" y="491728"/>
                </a:lnTo>
                <a:lnTo>
                  <a:pt x="1880537" y="489496"/>
                </a:lnTo>
                <a:close/>
                <a:moveTo>
                  <a:pt x="269861" y="475156"/>
                </a:moveTo>
                <a:lnTo>
                  <a:pt x="264119" y="488919"/>
                </a:lnTo>
                <a:lnTo>
                  <a:pt x="261631" y="490584"/>
                </a:lnTo>
                <a:lnTo>
                  <a:pt x="267583" y="494567"/>
                </a:lnTo>
                <a:lnTo>
                  <a:pt x="269835" y="499964"/>
                </a:lnTo>
                <a:lnTo>
                  <a:pt x="271459" y="496070"/>
                </a:lnTo>
                <a:lnTo>
                  <a:pt x="279681" y="490567"/>
                </a:lnTo>
                <a:lnTo>
                  <a:pt x="274976" y="487417"/>
                </a:lnTo>
                <a:close/>
                <a:moveTo>
                  <a:pt x="10929913" y="474170"/>
                </a:moveTo>
                <a:lnTo>
                  <a:pt x="10924386" y="487417"/>
                </a:lnTo>
                <a:lnTo>
                  <a:pt x="10920535" y="489995"/>
                </a:lnTo>
                <a:lnTo>
                  <a:pt x="10928575" y="495376"/>
                </a:lnTo>
                <a:lnTo>
                  <a:pt x="10929749" y="498189"/>
                </a:lnTo>
                <a:lnTo>
                  <a:pt x="10931404" y="494221"/>
                </a:lnTo>
                <a:lnTo>
                  <a:pt x="10938007" y="489801"/>
                </a:lnTo>
                <a:lnTo>
                  <a:pt x="10935825" y="488341"/>
                </a:lnTo>
                <a:close/>
                <a:moveTo>
                  <a:pt x="4245498" y="472397"/>
                </a:moveTo>
                <a:lnTo>
                  <a:pt x="4239376" y="487071"/>
                </a:lnTo>
                <a:lnTo>
                  <a:pt x="4236438" y="489037"/>
                </a:lnTo>
                <a:lnTo>
                  <a:pt x="4244701" y="494567"/>
                </a:lnTo>
                <a:lnTo>
                  <a:pt x="4246212" y="498190"/>
                </a:lnTo>
                <a:lnTo>
                  <a:pt x="4247471" y="495145"/>
                </a:lnTo>
                <a:lnTo>
                  <a:pt x="4255313" y="489896"/>
                </a:lnTo>
                <a:lnTo>
                  <a:pt x="4251783" y="487533"/>
                </a:lnTo>
                <a:close/>
                <a:moveTo>
                  <a:pt x="6022842" y="471806"/>
                </a:moveTo>
                <a:lnTo>
                  <a:pt x="6016426" y="487187"/>
                </a:lnTo>
                <a:lnTo>
                  <a:pt x="6013528" y="489126"/>
                </a:lnTo>
                <a:lnTo>
                  <a:pt x="6021657" y="494567"/>
                </a:lnTo>
                <a:lnTo>
                  <a:pt x="6022922" y="497598"/>
                </a:lnTo>
                <a:lnTo>
                  <a:pt x="6024090" y="494799"/>
                </a:lnTo>
                <a:lnTo>
                  <a:pt x="6032424" y="489220"/>
                </a:lnTo>
                <a:lnTo>
                  <a:pt x="6029212" y="487071"/>
                </a:lnTo>
                <a:close/>
                <a:moveTo>
                  <a:pt x="11016951" y="471804"/>
                </a:moveTo>
                <a:lnTo>
                  <a:pt x="11010052" y="488341"/>
                </a:lnTo>
                <a:lnTo>
                  <a:pt x="11007870" y="489801"/>
                </a:lnTo>
                <a:lnTo>
                  <a:pt x="11014473" y="494221"/>
                </a:lnTo>
                <a:lnTo>
                  <a:pt x="11017363" y="501148"/>
                </a:lnTo>
                <a:lnTo>
                  <a:pt x="11019000" y="497224"/>
                </a:lnTo>
                <a:lnTo>
                  <a:pt x="11029367" y="490285"/>
                </a:lnTo>
                <a:lnTo>
                  <a:pt x="11022839" y="485915"/>
                </a:lnTo>
                <a:close/>
                <a:moveTo>
                  <a:pt x="2132544" y="471608"/>
                </a:moveTo>
                <a:lnTo>
                  <a:pt x="2125468" y="488572"/>
                </a:lnTo>
                <a:lnTo>
                  <a:pt x="2123041" y="490196"/>
                </a:lnTo>
                <a:lnTo>
                  <a:pt x="2129399" y="494452"/>
                </a:lnTo>
                <a:lnTo>
                  <a:pt x="2132110" y="500950"/>
                </a:lnTo>
                <a:lnTo>
                  <a:pt x="2133809" y="496878"/>
                </a:lnTo>
                <a:lnTo>
                  <a:pt x="2144537" y="489697"/>
                </a:lnTo>
                <a:lnTo>
                  <a:pt x="2138369" y="485570"/>
                </a:lnTo>
                <a:close/>
                <a:moveTo>
                  <a:pt x="97841" y="471412"/>
                </a:moveTo>
                <a:lnTo>
                  <a:pt x="91838" y="485800"/>
                </a:lnTo>
                <a:lnTo>
                  <a:pt x="87725" y="488553"/>
                </a:lnTo>
                <a:lnTo>
                  <a:pt x="97746" y="495260"/>
                </a:lnTo>
                <a:lnTo>
                  <a:pt x="98720" y="497596"/>
                </a:lnTo>
                <a:lnTo>
                  <a:pt x="100176" y="494106"/>
                </a:lnTo>
                <a:lnTo>
                  <a:pt x="106909" y="489599"/>
                </a:lnTo>
                <a:lnTo>
                  <a:pt x="104856" y="488225"/>
                </a:lnTo>
                <a:close/>
                <a:moveTo>
                  <a:pt x="4331439" y="470621"/>
                </a:moveTo>
                <a:lnTo>
                  <a:pt x="4324381" y="487533"/>
                </a:lnTo>
                <a:lnTo>
                  <a:pt x="4320844" y="489901"/>
                </a:lnTo>
                <a:lnTo>
                  <a:pt x="4328680" y="495145"/>
                </a:lnTo>
                <a:lnTo>
                  <a:pt x="4331182" y="501147"/>
                </a:lnTo>
                <a:lnTo>
                  <a:pt x="4333206" y="496300"/>
                </a:lnTo>
                <a:lnTo>
                  <a:pt x="4343209" y="489604"/>
                </a:lnTo>
                <a:lnTo>
                  <a:pt x="4337871" y="486031"/>
                </a:lnTo>
                <a:close/>
                <a:moveTo>
                  <a:pt x="5937453" y="470228"/>
                </a:moveTo>
                <a:lnTo>
                  <a:pt x="5930762" y="486262"/>
                </a:lnTo>
                <a:lnTo>
                  <a:pt x="5924893" y="490190"/>
                </a:lnTo>
                <a:lnTo>
                  <a:pt x="5934712" y="496763"/>
                </a:lnTo>
                <a:lnTo>
                  <a:pt x="5936542" y="501147"/>
                </a:lnTo>
                <a:lnTo>
                  <a:pt x="5939287" y="494567"/>
                </a:lnTo>
                <a:lnTo>
                  <a:pt x="5947420" y="489123"/>
                </a:lnTo>
                <a:lnTo>
                  <a:pt x="5944527" y="487187"/>
                </a:lnTo>
                <a:close/>
                <a:moveTo>
                  <a:pt x="8645187" y="469832"/>
                </a:moveTo>
                <a:lnTo>
                  <a:pt x="8638429" y="486031"/>
                </a:lnTo>
                <a:lnTo>
                  <a:pt x="8633953" y="489028"/>
                </a:lnTo>
                <a:lnTo>
                  <a:pt x="8643782" y="495607"/>
                </a:lnTo>
                <a:lnTo>
                  <a:pt x="8645928" y="500751"/>
                </a:lnTo>
                <a:lnTo>
                  <a:pt x="8648075" y="495607"/>
                </a:lnTo>
                <a:lnTo>
                  <a:pt x="8656604" y="489898"/>
                </a:lnTo>
                <a:lnTo>
                  <a:pt x="8652380" y="487071"/>
                </a:lnTo>
                <a:close/>
                <a:moveTo>
                  <a:pt x="8731322" y="469635"/>
                </a:moveTo>
                <a:lnTo>
                  <a:pt x="8724048" y="487071"/>
                </a:lnTo>
                <a:lnTo>
                  <a:pt x="8719824" y="489898"/>
                </a:lnTo>
                <a:lnTo>
                  <a:pt x="8728352" y="495607"/>
                </a:lnTo>
                <a:lnTo>
                  <a:pt x="8731569" y="503316"/>
                </a:lnTo>
                <a:lnTo>
                  <a:pt x="8734158" y="497109"/>
                </a:lnTo>
                <a:lnTo>
                  <a:pt x="8744497" y="490188"/>
                </a:lnTo>
                <a:lnTo>
                  <a:pt x="8738114" y="485915"/>
                </a:lnTo>
                <a:close/>
                <a:moveTo>
                  <a:pt x="6108479" y="468846"/>
                </a:moveTo>
                <a:lnTo>
                  <a:pt x="6100876" y="487071"/>
                </a:lnTo>
                <a:lnTo>
                  <a:pt x="6097662" y="489222"/>
                </a:lnTo>
                <a:lnTo>
                  <a:pt x="6105995" y="494799"/>
                </a:lnTo>
                <a:lnTo>
                  <a:pt x="6109631" y="503514"/>
                </a:lnTo>
                <a:lnTo>
                  <a:pt x="6111918" y="498033"/>
                </a:lnTo>
                <a:lnTo>
                  <a:pt x="6123059" y="490575"/>
                </a:lnTo>
                <a:lnTo>
                  <a:pt x="6115408" y="485454"/>
                </a:lnTo>
                <a:close/>
                <a:moveTo>
                  <a:pt x="355253" y="468453"/>
                </a:moveTo>
                <a:lnTo>
                  <a:pt x="347341" y="487417"/>
                </a:lnTo>
                <a:lnTo>
                  <a:pt x="342610" y="490584"/>
                </a:lnTo>
                <a:lnTo>
                  <a:pt x="350805" y="496070"/>
                </a:lnTo>
                <a:lnTo>
                  <a:pt x="354816" y="505683"/>
                </a:lnTo>
                <a:lnTo>
                  <a:pt x="358008" y="498033"/>
                </a:lnTo>
                <a:lnTo>
                  <a:pt x="369884" y="490084"/>
                </a:lnTo>
                <a:lnTo>
                  <a:pt x="362105" y="484877"/>
                </a:lnTo>
                <a:close/>
                <a:moveTo>
                  <a:pt x="4838457" y="468452"/>
                </a:moveTo>
                <a:lnTo>
                  <a:pt x="4830980" y="486378"/>
                </a:lnTo>
                <a:lnTo>
                  <a:pt x="4823112" y="491643"/>
                </a:lnTo>
                <a:lnTo>
                  <a:pt x="4833177" y="498380"/>
                </a:lnTo>
                <a:lnTo>
                  <a:pt x="4838856" y="511992"/>
                </a:lnTo>
                <a:lnTo>
                  <a:pt x="4844102" y="499419"/>
                </a:lnTo>
                <a:lnTo>
                  <a:pt x="4855007" y="492118"/>
                </a:lnTo>
                <a:lnTo>
                  <a:pt x="4845742" y="485915"/>
                </a:lnTo>
                <a:close/>
                <a:moveTo>
                  <a:pt x="4753145" y="468256"/>
                </a:moveTo>
                <a:lnTo>
                  <a:pt x="4745779" y="485915"/>
                </a:lnTo>
                <a:lnTo>
                  <a:pt x="4738664" y="490676"/>
                </a:lnTo>
                <a:lnTo>
                  <a:pt x="4749141" y="497687"/>
                </a:lnTo>
                <a:lnTo>
                  <a:pt x="4753956" y="509232"/>
                </a:lnTo>
                <a:lnTo>
                  <a:pt x="4758484" y="498380"/>
                </a:lnTo>
                <a:lnTo>
                  <a:pt x="4768557" y="491636"/>
                </a:lnTo>
                <a:lnTo>
                  <a:pt x="4760703" y="486378"/>
                </a:lnTo>
                <a:close/>
                <a:moveTo>
                  <a:pt x="4159855" y="468255"/>
                </a:moveTo>
                <a:lnTo>
                  <a:pt x="4152776" y="485223"/>
                </a:lnTo>
                <a:lnTo>
                  <a:pt x="4147223" y="488940"/>
                </a:lnTo>
                <a:lnTo>
                  <a:pt x="4158219" y="496300"/>
                </a:lnTo>
                <a:lnTo>
                  <a:pt x="4159912" y="500358"/>
                </a:lnTo>
                <a:lnTo>
                  <a:pt x="4162328" y="494567"/>
                </a:lnTo>
                <a:lnTo>
                  <a:pt x="4170617" y="489019"/>
                </a:lnTo>
                <a:lnTo>
                  <a:pt x="4167706" y="487071"/>
                </a:lnTo>
                <a:close/>
                <a:moveTo>
                  <a:pt x="1790067" y="467468"/>
                </a:moveTo>
                <a:lnTo>
                  <a:pt x="1782900" y="484645"/>
                </a:lnTo>
                <a:lnTo>
                  <a:pt x="1773596" y="490873"/>
                </a:lnTo>
                <a:lnTo>
                  <a:pt x="1786018" y="499188"/>
                </a:lnTo>
                <a:lnTo>
                  <a:pt x="1790373" y="509626"/>
                </a:lnTo>
                <a:lnTo>
                  <a:pt x="1795596" y="497109"/>
                </a:lnTo>
                <a:lnTo>
                  <a:pt x="1804356" y="491245"/>
                </a:lnTo>
                <a:lnTo>
                  <a:pt x="1798294" y="487187"/>
                </a:lnTo>
                <a:close/>
                <a:moveTo>
                  <a:pt x="10843697" y="467466"/>
                </a:moveTo>
                <a:lnTo>
                  <a:pt x="10836675" y="484298"/>
                </a:lnTo>
                <a:lnTo>
                  <a:pt x="10827442" y="490478"/>
                </a:lnTo>
                <a:lnTo>
                  <a:pt x="10840282" y="499073"/>
                </a:lnTo>
                <a:lnTo>
                  <a:pt x="10843287" y="506274"/>
                </a:lnTo>
                <a:lnTo>
                  <a:pt x="10847833" y="495376"/>
                </a:lnTo>
                <a:lnTo>
                  <a:pt x="10855872" y="489995"/>
                </a:lnTo>
                <a:lnTo>
                  <a:pt x="10852021" y="487417"/>
                </a:lnTo>
                <a:close/>
                <a:moveTo>
                  <a:pt x="5852638" y="466875"/>
                </a:moveTo>
                <a:lnTo>
                  <a:pt x="5845031" y="485107"/>
                </a:lnTo>
                <a:lnTo>
                  <a:pt x="5835992" y="491158"/>
                </a:lnTo>
                <a:lnTo>
                  <a:pt x="5847816" y="499073"/>
                </a:lnTo>
                <a:lnTo>
                  <a:pt x="5851808" y="508640"/>
                </a:lnTo>
                <a:lnTo>
                  <a:pt x="5856764" y="496763"/>
                </a:lnTo>
                <a:lnTo>
                  <a:pt x="5866588" y="490186"/>
                </a:lnTo>
                <a:lnTo>
                  <a:pt x="5860725" y="486262"/>
                </a:lnTo>
                <a:close/>
                <a:moveTo>
                  <a:pt x="4668329" y="466480"/>
                </a:moveTo>
                <a:lnTo>
                  <a:pt x="4660512" y="485223"/>
                </a:lnTo>
                <a:lnTo>
                  <a:pt x="4652506" y="490579"/>
                </a:lnTo>
                <a:lnTo>
                  <a:pt x="4663985" y="498263"/>
                </a:lnTo>
                <a:lnTo>
                  <a:pt x="4668398" y="508838"/>
                </a:lnTo>
                <a:lnTo>
                  <a:pt x="4673050" y="497687"/>
                </a:lnTo>
                <a:lnTo>
                  <a:pt x="4683542" y="490667"/>
                </a:lnTo>
                <a:lnTo>
                  <a:pt x="4676439" y="485915"/>
                </a:lnTo>
                <a:close/>
                <a:moveTo>
                  <a:pt x="4923506" y="465693"/>
                </a:moveTo>
                <a:lnTo>
                  <a:pt x="4915072" y="485915"/>
                </a:lnTo>
                <a:lnTo>
                  <a:pt x="4905795" y="492124"/>
                </a:lnTo>
                <a:lnTo>
                  <a:pt x="4916695" y="499419"/>
                </a:lnTo>
                <a:lnTo>
                  <a:pt x="4923337" y="515344"/>
                </a:lnTo>
                <a:lnTo>
                  <a:pt x="4929595" y="500343"/>
                </a:lnTo>
                <a:lnTo>
                  <a:pt x="4942169" y="491928"/>
                </a:lnTo>
                <a:lnTo>
                  <a:pt x="4931458" y="484760"/>
                </a:lnTo>
                <a:close/>
                <a:moveTo>
                  <a:pt x="4415934" y="465692"/>
                </a:moveTo>
                <a:lnTo>
                  <a:pt x="4407447" y="486031"/>
                </a:lnTo>
                <a:lnTo>
                  <a:pt x="4402096" y="489612"/>
                </a:lnTo>
                <a:lnTo>
                  <a:pt x="4412090" y="496300"/>
                </a:lnTo>
                <a:lnTo>
                  <a:pt x="4416004" y="505682"/>
                </a:lnTo>
                <a:lnTo>
                  <a:pt x="4419337" y="497687"/>
                </a:lnTo>
                <a:lnTo>
                  <a:pt x="4431272" y="489700"/>
                </a:lnTo>
                <a:lnTo>
                  <a:pt x="4423889" y="484760"/>
                </a:lnTo>
                <a:close/>
                <a:moveTo>
                  <a:pt x="4583923" y="464511"/>
                </a:moveTo>
                <a:lnTo>
                  <a:pt x="4575474" y="484760"/>
                </a:lnTo>
                <a:lnTo>
                  <a:pt x="4566926" y="490483"/>
                </a:lnTo>
                <a:lnTo>
                  <a:pt x="4579068" y="498610"/>
                </a:lnTo>
                <a:lnTo>
                  <a:pt x="4583992" y="510414"/>
                </a:lnTo>
                <a:lnTo>
                  <a:pt x="4589062" y="498263"/>
                </a:lnTo>
                <a:lnTo>
                  <a:pt x="4600554" y="490571"/>
                </a:lnTo>
                <a:lnTo>
                  <a:pt x="4592564" y="485223"/>
                </a:lnTo>
                <a:close/>
                <a:moveTo>
                  <a:pt x="8816385" y="464510"/>
                </a:moveTo>
                <a:lnTo>
                  <a:pt x="8807455" y="485915"/>
                </a:lnTo>
                <a:lnTo>
                  <a:pt x="8801071" y="490188"/>
                </a:lnTo>
                <a:lnTo>
                  <a:pt x="8811411" y="497109"/>
                </a:lnTo>
                <a:lnTo>
                  <a:pt x="8816304" y="508838"/>
                </a:lnTo>
                <a:lnTo>
                  <a:pt x="8820475" y="498841"/>
                </a:lnTo>
                <a:lnTo>
                  <a:pt x="8833546" y="490092"/>
                </a:lnTo>
                <a:lnTo>
                  <a:pt x="8824545" y="484068"/>
                </a:lnTo>
                <a:close/>
                <a:moveTo>
                  <a:pt x="4499679" y="463720"/>
                </a:moveTo>
                <a:lnTo>
                  <a:pt x="4490900" y="484760"/>
                </a:lnTo>
                <a:lnTo>
                  <a:pt x="4483506" y="489708"/>
                </a:lnTo>
                <a:lnTo>
                  <a:pt x="4495426" y="497687"/>
                </a:lnTo>
                <a:lnTo>
                  <a:pt x="4500326" y="509428"/>
                </a:lnTo>
                <a:lnTo>
                  <a:pt x="4504839" y="498610"/>
                </a:lnTo>
                <a:lnTo>
                  <a:pt x="4516993" y="490474"/>
                </a:lnTo>
                <a:lnTo>
                  <a:pt x="4508456" y="484760"/>
                </a:lnTo>
                <a:close/>
                <a:moveTo>
                  <a:pt x="8559301" y="463129"/>
                </a:moveTo>
                <a:lnTo>
                  <a:pt x="8550903" y="483259"/>
                </a:lnTo>
                <a:lnTo>
                  <a:pt x="8540984" y="489898"/>
                </a:lnTo>
                <a:lnTo>
                  <a:pt x="8555207" y="499419"/>
                </a:lnTo>
                <a:lnTo>
                  <a:pt x="8558560" y="507456"/>
                </a:lnTo>
                <a:lnTo>
                  <a:pt x="8563504" y="495607"/>
                </a:lnTo>
                <a:lnTo>
                  <a:pt x="8573333" y="489028"/>
                </a:lnTo>
                <a:lnTo>
                  <a:pt x="8568856" y="486031"/>
                </a:lnTo>
                <a:close/>
                <a:moveTo>
                  <a:pt x="5768071" y="462932"/>
                </a:moveTo>
                <a:lnTo>
                  <a:pt x="5759301" y="483951"/>
                </a:lnTo>
                <a:lnTo>
                  <a:pt x="5748101" y="491448"/>
                </a:lnTo>
                <a:lnTo>
                  <a:pt x="5761735" y="500573"/>
                </a:lnTo>
                <a:lnTo>
                  <a:pt x="5767815" y="515147"/>
                </a:lnTo>
                <a:lnTo>
                  <a:pt x="5774521" y="499073"/>
                </a:lnTo>
                <a:lnTo>
                  <a:pt x="5786353" y="491152"/>
                </a:lnTo>
                <a:lnTo>
                  <a:pt x="5777323" y="485107"/>
                </a:lnTo>
                <a:close/>
                <a:moveTo>
                  <a:pt x="5008002" y="461947"/>
                </a:moveTo>
                <a:lnTo>
                  <a:pt x="4998482" y="484760"/>
                </a:lnTo>
                <a:lnTo>
                  <a:pt x="4987768" y="491931"/>
                </a:lnTo>
                <a:lnTo>
                  <a:pt x="5000337" y="500343"/>
                </a:lnTo>
                <a:lnTo>
                  <a:pt x="5008075" y="518892"/>
                </a:lnTo>
                <a:lnTo>
                  <a:pt x="5015381" y="501383"/>
                </a:lnTo>
                <a:lnTo>
                  <a:pt x="5029367" y="492022"/>
                </a:lnTo>
                <a:lnTo>
                  <a:pt x="5017136" y="483837"/>
                </a:lnTo>
                <a:close/>
                <a:moveTo>
                  <a:pt x="4074793" y="461159"/>
                </a:moveTo>
                <a:lnTo>
                  <a:pt x="4065764" y="482797"/>
                </a:lnTo>
                <a:lnTo>
                  <a:pt x="4054256" y="487530"/>
                </a:lnTo>
                <a:lnTo>
                  <a:pt x="4054576" y="487594"/>
                </a:lnTo>
                <a:lnTo>
                  <a:pt x="4075749" y="504904"/>
                </a:lnTo>
                <a:lnTo>
                  <a:pt x="4079338" y="496300"/>
                </a:lnTo>
                <a:lnTo>
                  <a:pt x="4090357" y="488924"/>
                </a:lnTo>
                <a:lnTo>
                  <a:pt x="4084831" y="485223"/>
                </a:lnTo>
                <a:close/>
                <a:moveTo>
                  <a:pt x="2217292" y="460959"/>
                </a:moveTo>
                <a:lnTo>
                  <a:pt x="2207024" y="485570"/>
                </a:lnTo>
                <a:lnTo>
                  <a:pt x="2200834" y="489715"/>
                </a:lnTo>
                <a:lnTo>
                  <a:pt x="2211533" y="496878"/>
                </a:lnTo>
                <a:lnTo>
                  <a:pt x="2217182" y="510414"/>
                </a:lnTo>
                <a:lnTo>
                  <a:pt x="2221522" y="499997"/>
                </a:lnTo>
                <a:cubicBezTo>
                  <a:pt x="2226096" y="495459"/>
                  <a:pt x="2231540" y="491787"/>
                  <a:pt x="2237584" y="489250"/>
                </a:cubicBezTo>
                <a:lnTo>
                  <a:pt x="2241244" y="488516"/>
                </a:lnTo>
                <a:lnTo>
                  <a:pt x="2226213" y="482334"/>
                </a:lnTo>
                <a:close/>
                <a:moveTo>
                  <a:pt x="11102591" y="460958"/>
                </a:moveTo>
                <a:lnTo>
                  <a:pt x="11092179" y="485915"/>
                </a:lnTo>
                <a:lnTo>
                  <a:pt x="11085652" y="490284"/>
                </a:lnTo>
                <a:lnTo>
                  <a:pt x="11096020" y="497224"/>
                </a:lnTo>
                <a:lnTo>
                  <a:pt x="11102839" y="513568"/>
                </a:lnTo>
                <a:lnTo>
                  <a:pt x="11107875" y="501498"/>
                </a:lnTo>
                <a:cubicBezTo>
                  <a:pt x="11112252" y="497152"/>
                  <a:pt x="11117464" y="493636"/>
                  <a:pt x="11123251" y="491206"/>
                </a:cubicBezTo>
                <a:lnTo>
                  <a:pt x="11130330" y="489787"/>
                </a:lnTo>
                <a:lnTo>
                  <a:pt x="11111366" y="481988"/>
                </a:lnTo>
                <a:close/>
                <a:moveTo>
                  <a:pt x="6194200" y="460567"/>
                </a:moveTo>
                <a:lnTo>
                  <a:pt x="6183817" y="485454"/>
                </a:lnTo>
                <a:lnTo>
                  <a:pt x="6176165" y="490575"/>
                </a:lnTo>
                <a:lnTo>
                  <a:pt x="6187307" y="498033"/>
                </a:lnTo>
                <a:lnTo>
                  <a:pt x="6194200" y="514555"/>
                </a:lnTo>
                <a:lnTo>
                  <a:pt x="6199793" y="501152"/>
                </a:lnTo>
                <a:cubicBezTo>
                  <a:pt x="6204214" y="496762"/>
                  <a:pt x="6209479" y="493209"/>
                  <a:pt x="6215326" y="490754"/>
                </a:cubicBezTo>
                <a:lnTo>
                  <a:pt x="6220994" y="489618"/>
                </a:lnTo>
                <a:lnTo>
                  <a:pt x="6203282" y="482334"/>
                </a:lnTo>
                <a:close/>
                <a:moveTo>
                  <a:pt x="439741" y="459974"/>
                </a:moveTo>
                <a:lnTo>
                  <a:pt x="429351" y="484877"/>
                </a:lnTo>
                <a:lnTo>
                  <a:pt x="421547" y="490101"/>
                </a:lnTo>
                <a:lnTo>
                  <a:pt x="433398" y="498033"/>
                </a:lnTo>
                <a:lnTo>
                  <a:pt x="439633" y="512978"/>
                </a:lnTo>
                <a:lnTo>
                  <a:pt x="444905" y="500343"/>
                </a:lnTo>
                <a:cubicBezTo>
                  <a:pt x="449430" y="495850"/>
                  <a:pt x="454819" y="492214"/>
                  <a:pt x="460803" y="489701"/>
                </a:cubicBezTo>
                <a:lnTo>
                  <a:pt x="464801" y="488900"/>
                </a:lnTo>
                <a:lnTo>
                  <a:pt x="449118" y="482450"/>
                </a:lnTo>
                <a:close/>
                <a:moveTo>
                  <a:pt x="5092750" y="458791"/>
                </a:moveTo>
                <a:lnTo>
                  <a:pt x="5082299" y="483837"/>
                </a:lnTo>
                <a:lnTo>
                  <a:pt x="5070056" y="492030"/>
                </a:lnTo>
                <a:lnTo>
                  <a:pt x="5084029" y="501383"/>
                </a:lnTo>
                <a:lnTo>
                  <a:pt x="5092815" y="522443"/>
                </a:lnTo>
                <a:lnTo>
                  <a:pt x="5101121" y="502537"/>
                </a:lnTo>
                <a:cubicBezTo>
                  <a:pt x="5105364" y="498325"/>
                  <a:pt x="5110418" y="494916"/>
                  <a:pt x="5116028" y="492560"/>
                </a:cubicBezTo>
                <a:lnTo>
                  <a:pt x="5123075" y="491147"/>
                </a:lnTo>
                <a:lnTo>
                  <a:pt x="5102768" y="482797"/>
                </a:lnTo>
                <a:close/>
                <a:moveTo>
                  <a:pt x="1705332" y="458790"/>
                </a:moveTo>
                <a:lnTo>
                  <a:pt x="1695653" y="481988"/>
                </a:lnTo>
                <a:lnTo>
                  <a:pt x="1676147" y="490010"/>
                </a:lnTo>
                <a:lnTo>
                  <a:pt x="1683617" y="491507"/>
                </a:lnTo>
                <a:cubicBezTo>
                  <a:pt x="1692238" y="495128"/>
                  <a:pt x="1699574" y="501176"/>
                  <a:pt x="1704755" y="508788"/>
                </a:cubicBezTo>
                <a:lnTo>
                  <a:pt x="1706535" y="514575"/>
                </a:lnTo>
                <a:lnTo>
                  <a:pt x="1712955" y="499188"/>
                </a:lnTo>
                <a:lnTo>
                  <a:pt x="1725400" y="490857"/>
                </a:lnTo>
                <a:lnTo>
                  <a:pt x="1716119" y="484645"/>
                </a:lnTo>
                <a:close/>
                <a:moveTo>
                  <a:pt x="5683257" y="458396"/>
                </a:moveTo>
                <a:lnTo>
                  <a:pt x="5673221" y="482450"/>
                </a:lnTo>
                <a:lnTo>
                  <a:pt x="5654322" y="490223"/>
                </a:lnTo>
                <a:lnTo>
                  <a:pt x="5660730" y="491507"/>
                </a:lnTo>
                <a:cubicBezTo>
                  <a:pt x="5669351" y="495128"/>
                  <a:pt x="5676688" y="501176"/>
                  <a:pt x="5681868" y="508788"/>
                </a:cubicBezTo>
                <a:lnTo>
                  <a:pt x="5684487" y="517298"/>
                </a:lnTo>
                <a:lnTo>
                  <a:pt x="5691464" y="500573"/>
                </a:lnTo>
                <a:lnTo>
                  <a:pt x="5705108" y="491441"/>
                </a:lnTo>
                <a:lnTo>
                  <a:pt x="5693918" y="483951"/>
                </a:lnTo>
                <a:close/>
                <a:moveTo>
                  <a:pt x="5345807" y="456425"/>
                </a:moveTo>
                <a:lnTo>
                  <a:pt x="5334853" y="482681"/>
                </a:lnTo>
                <a:lnTo>
                  <a:pt x="5311446" y="492307"/>
                </a:lnTo>
                <a:lnTo>
                  <a:pt x="5320970" y="494216"/>
                </a:lnTo>
                <a:cubicBezTo>
                  <a:pt x="5329060" y="497614"/>
                  <a:pt x="5335944" y="503289"/>
                  <a:pt x="5340804" y="510432"/>
                </a:cubicBezTo>
                <a:lnTo>
                  <a:pt x="5346129" y="527738"/>
                </a:lnTo>
                <a:lnTo>
                  <a:pt x="5356161" y="503693"/>
                </a:lnTo>
                <a:cubicBezTo>
                  <a:pt x="5360256" y="499628"/>
                  <a:pt x="5365131" y="496339"/>
                  <a:pt x="5370543" y="494066"/>
                </a:cubicBezTo>
                <a:lnTo>
                  <a:pt x="5379891" y="492193"/>
                </a:lnTo>
                <a:lnTo>
                  <a:pt x="5356761" y="482681"/>
                </a:lnTo>
                <a:close/>
                <a:moveTo>
                  <a:pt x="5176839" y="456424"/>
                </a:moveTo>
                <a:lnTo>
                  <a:pt x="5165835" y="482797"/>
                </a:lnTo>
                <a:lnTo>
                  <a:pt x="5145513" y="491153"/>
                </a:lnTo>
                <a:lnTo>
                  <a:pt x="5152535" y="492560"/>
                </a:lnTo>
                <a:cubicBezTo>
                  <a:pt x="5160949" y="496094"/>
                  <a:pt x="5168111" y="501997"/>
                  <a:pt x="5173166" y="509427"/>
                </a:cubicBezTo>
                <a:lnTo>
                  <a:pt x="5177823" y="524561"/>
                </a:lnTo>
                <a:lnTo>
                  <a:pt x="5186626" y="503462"/>
                </a:lnTo>
                <a:cubicBezTo>
                  <a:pt x="5190749" y="499367"/>
                  <a:pt x="5195658" y="496054"/>
                  <a:pt x="5201111" y="493765"/>
                </a:cubicBezTo>
                <a:lnTo>
                  <a:pt x="5210581" y="491866"/>
                </a:lnTo>
                <a:lnTo>
                  <a:pt x="5187691" y="482450"/>
                </a:lnTo>
                <a:close/>
                <a:moveTo>
                  <a:pt x="10758880" y="456228"/>
                </a:moveTo>
                <a:lnTo>
                  <a:pt x="10748613" y="480833"/>
                </a:lnTo>
                <a:lnTo>
                  <a:pt x="10724939" y="490569"/>
                </a:lnTo>
                <a:lnTo>
                  <a:pt x="10737123" y="493012"/>
                </a:lnTo>
                <a:cubicBezTo>
                  <a:pt x="10745450" y="496508"/>
                  <a:pt x="10752534" y="502349"/>
                  <a:pt x="10757537" y="509701"/>
                </a:cubicBezTo>
                <a:lnTo>
                  <a:pt x="10759665" y="516618"/>
                </a:lnTo>
                <a:lnTo>
                  <a:pt x="10766985" y="499073"/>
                </a:lnTo>
                <a:lnTo>
                  <a:pt x="10779824" y="490478"/>
                </a:lnTo>
                <a:lnTo>
                  <a:pt x="10770591" y="484298"/>
                </a:lnTo>
                <a:close/>
                <a:moveTo>
                  <a:pt x="5430624" y="456228"/>
                </a:moveTo>
                <a:lnTo>
                  <a:pt x="5419587" y="482681"/>
                </a:lnTo>
                <a:lnTo>
                  <a:pt x="5396445" y="492197"/>
                </a:lnTo>
                <a:lnTo>
                  <a:pt x="5405768" y="494066"/>
                </a:lnTo>
                <a:cubicBezTo>
                  <a:pt x="5413888" y="497476"/>
                  <a:pt x="5420796" y="503172"/>
                  <a:pt x="5425675" y="510341"/>
                </a:cubicBezTo>
                <a:lnTo>
                  <a:pt x="5430749" y="526832"/>
                </a:lnTo>
                <a:lnTo>
                  <a:pt x="5440499" y="503462"/>
                </a:lnTo>
                <a:cubicBezTo>
                  <a:pt x="5444623" y="499367"/>
                  <a:pt x="5449534" y="496054"/>
                  <a:pt x="5454986" y="493765"/>
                </a:cubicBezTo>
                <a:lnTo>
                  <a:pt x="5464457" y="491866"/>
                </a:lnTo>
                <a:lnTo>
                  <a:pt x="5441564" y="482450"/>
                </a:lnTo>
                <a:close/>
                <a:moveTo>
                  <a:pt x="5260980" y="456227"/>
                </a:moveTo>
                <a:lnTo>
                  <a:pt x="5250039" y="482450"/>
                </a:lnTo>
                <a:lnTo>
                  <a:pt x="5227133" y="491870"/>
                </a:lnTo>
                <a:lnTo>
                  <a:pt x="5236587" y="493765"/>
                </a:lnTo>
                <a:cubicBezTo>
                  <a:pt x="5244767" y="497199"/>
                  <a:pt x="5251726" y="502937"/>
                  <a:pt x="5256637" y="510158"/>
                </a:cubicBezTo>
                <a:lnTo>
                  <a:pt x="5261842" y="527061"/>
                </a:lnTo>
                <a:lnTo>
                  <a:pt x="5271543" y="503808"/>
                </a:lnTo>
                <a:cubicBezTo>
                  <a:pt x="5275618" y="499758"/>
                  <a:pt x="5280479" y="496481"/>
                  <a:pt x="5285876" y="494216"/>
                </a:cubicBezTo>
                <a:lnTo>
                  <a:pt x="5295422" y="492302"/>
                </a:lnTo>
                <a:lnTo>
                  <a:pt x="5272023" y="482681"/>
                </a:lnTo>
                <a:close/>
                <a:moveTo>
                  <a:pt x="8901943" y="455832"/>
                </a:moveTo>
                <a:lnTo>
                  <a:pt x="8890163" y="484068"/>
                </a:lnTo>
                <a:lnTo>
                  <a:pt x="8881164" y="490091"/>
                </a:lnTo>
                <a:lnTo>
                  <a:pt x="8894236" y="498841"/>
                </a:lnTo>
                <a:lnTo>
                  <a:pt x="8902026" y="517513"/>
                </a:lnTo>
                <a:lnTo>
                  <a:pt x="8908467" y="502076"/>
                </a:lnTo>
                <a:cubicBezTo>
                  <a:pt x="8912769" y="497804"/>
                  <a:pt x="8917892" y="494347"/>
                  <a:pt x="8923581" y="491959"/>
                </a:cubicBezTo>
                <a:lnTo>
                  <a:pt x="8934079" y="489854"/>
                </a:lnTo>
                <a:lnTo>
                  <a:pt x="8912422" y="480949"/>
                </a:lnTo>
                <a:close/>
                <a:moveTo>
                  <a:pt x="5515520" y="454649"/>
                </a:moveTo>
                <a:lnTo>
                  <a:pt x="5503921" y="482450"/>
                </a:lnTo>
                <a:lnTo>
                  <a:pt x="5481016" y="491870"/>
                </a:lnTo>
                <a:lnTo>
                  <a:pt x="5490465" y="493765"/>
                </a:lnTo>
                <a:cubicBezTo>
                  <a:pt x="5498645" y="497199"/>
                  <a:pt x="5505603" y="502937"/>
                  <a:pt x="5510517" y="510158"/>
                </a:cubicBezTo>
                <a:lnTo>
                  <a:pt x="5515159" y="525242"/>
                </a:lnTo>
                <a:lnTo>
                  <a:pt x="5524487" y="502884"/>
                </a:lnTo>
                <a:cubicBezTo>
                  <a:pt x="5528685" y="498716"/>
                  <a:pt x="5533684" y="495343"/>
                  <a:pt x="5539235" y="493012"/>
                </a:cubicBezTo>
                <a:lnTo>
                  <a:pt x="5549293" y="490996"/>
                </a:lnTo>
                <a:lnTo>
                  <a:pt x="5526829" y="481758"/>
                </a:lnTo>
                <a:close/>
                <a:moveTo>
                  <a:pt x="5599182" y="454453"/>
                </a:moveTo>
                <a:lnTo>
                  <a:pt x="5587791" y="481758"/>
                </a:lnTo>
                <a:lnTo>
                  <a:pt x="5565318" y="491000"/>
                </a:lnTo>
                <a:lnTo>
                  <a:pt x="5575355" y="493012"/>
                </a:lnTo>
                <a:cubicBezTo>
                  <a:pt x="5583682" y="496508"/>
                  <a:pt x="5590766" y="502349"/>
                  <a:pt x="5595769" y="509701"/>
                </a:cubicBezTo>
                <a:lnTo>
                  <a:pt x="5599572" y="522064"/>
                </a:lnTo>
                <a:lnTo>
                  <a:pt x="5608057" y="501729"/>
                </a:lnTo>
                <a:cubicBezTo>
                  <a:pt x="5612404" y="497413"/>
                  <a:pt x="5617581" y="493921"/>
                  <a:pt x="5623329" y="491507"/>
                </a:cubicBezTo>
                <a:lnTo>
                  <a:pt x="5629753" y="490219"/>
                </a:lnTo>
                <a:lnTo>
                  <a:pt x="5610863" y="482450"/>
                </a:lnTo>
                <a:close/>
                <a:moveTo>
                  <a:pt x="3990301" y="453073"/>
                </a:moveTo>
                <a:lnTo>
                  <a:pt x="3978864" y="480487"/>
                </a:lnTo>
                <a:lnTo>
                  <a:pt x="3958731" y="488765"/>
                </a:lnTo>
                <a:lnTo>
                  <a:pt x="3968658" y="490754"/>
                </a:lnTo>
                <a:cubicBezTo>
                  <a:pt x="3977428" y="494437"/>
                  <a:pt x="3984889" y="500588"/>
                  <a:pt x="3990158" y="508332"/>
                </a:cubicBezTo>
                <a:lnTo>
                  <a:pt x="3991451" y="512533"/>
                </a:lnTo>
                <a:lnTo>
                  <a:pt x="3997212" y="498726"/>
                </a:lnTo>
                <a:cubicBezTo>
                  <a:pt x="4001946" y="494026"/>
                  <a:pt x="4007584" y="490223"/>
                  <a:pt x="4013843" y="487594"/>
                </a:cubicBezTo>
                <a:lnTo>
                  <a:pt x="4014197" y="487523"/>
                </a:lnTo>
                <a:lnTo>
                  <a:pt x="4002704" y="482797"/>
                </a:lnTo>
                <a:close/>
                <a:moveTo>
                  <a:pt x="524064" y="452282"/>
                </a:moveTo>
                <a:lnTo>
                  <a:pt x="511478" y="482450"/>
                </a:lnTo>
                <a:lnTo>
                  <a:pt x="495778" y="488907"/>
                </a:lnTo>
                <a:lnTo>
                  <a:pt x="499742" y="489701"/>
                </a:lnTo>
                <a:cubicBezTo>
                  <a:pt x="508718" y="493470"/>
                  <a:pt x="516356" y="499767"/>
                  <a:pt x="521749" y="507693"/>
                </a:cubicBezTo>
                <a:lnTo>
                  <a:pt x="525123" y="518660"/>
                </a:lnTo>
                <a:lnTo>
                  <a:pt x="531802" y="502653"/>
                </a:lnTo>
                <a:cubicBezTo>
                  <a:pt x="536030" y="498456"/>
                  <a:pt x="541064" y="495059"/>
                  <a:pt x="546655" y="492711"/>
                </a:cubicBezTo>
                <a:lnTo>
                  <a:pt x="559521" y="490132"/>
                </a:lnTo>
                <a:lnTo>
                  <a:pt x="535783" y="480371"/>
                </a:lnTo>
                <a:close/>
                <a:moveTo>
                  <a:pt x="12242158" y="449699"/>
                </a:moveTo>
                <a:cubicBezTo>
                  <a:pt x="12243157" y="449699"/>
                  <a:pt x="12243967" y="450503"/>
                  <a:pt x="12243967" y="451496"/>
                </a:cubicBezTo>
                <a:cubicBezTo>
                  <a:pt x="12243967" y="452488"/>
                  <a:pt x="12243157" y="453293"/>
                  <a:pt x="12242158" y="453293"/>
                </a:cubicBezTo>
                <a:cubicBezTo>
                  <a:pt x="12241159" y="453293"/>
                  <a:pt x="12240348" y="452488"/>
                  <a:pt x="12240348" y="451496"/>
                </a:cubicBezTo>
                <a:cubicBezTo>
                  <a:pt x="12240348" y="450503"/>
                  <a:pt x="12241159" y="449699"/>
                  <a:pt x="12242158" y="449699"/>
                </a:cubicBezTo>
                <a:close/>
                <a:moveTo>
                  <a:pt x="12157587" y="449372"/>
                </a:moveTo>
                <a:cubicBezTo>
                  <a:pt x="12158768" y="449372"/>
                  <a:pt x="12159726" y="450323"/>
                  <a:pt x="12159726" y="451496"/>
                </a:cubicBezTo>
                <a:cubicBezTo>
                  <a:pt x="12159726" y="452668"/>
                  <a:pt x="12158768" y="453619"/>
                  <a:pt x="12157587" y="453619"/>
                </a:cubicBezTo>
                <a:cubicBezTo>
                  <a:pt x="12156406" y="453619"/>
                  <a:pt x="12155448" y="452668"/>
                  <a:pt x="12155448" y="451496"/>
                </a:cubicBezTo>
                <a:cubicBezTo>
                  <a:pt x="12155448" y="450323"/>
                  <a:pt x="12156406" y="449372"/>
                  <a:pt x="12157587" y="449372"/>
                </a:cubicBezTo>
                <a:close/>
                <a:moveTo>
                  <a:pt x="12072851" y="448392"/>
                </a:moveTo>
                <a:cubicBezTo>
                  <a:pt x="12074578" y="448392"/>
                  <a:pt x="12075978" y="449782"/>
                  <a:pt x="12075978" y="451496"/>
                </a:cubicBezTo>
                <a:cubicBezTo>
                  <a:pt x="12075978" y="453210"/>
                  <a:pt x="12074578" y="454599"/>
                  <a:pt x="12072851" y="454599"/>
                </a:cubicBezTo>
                <a:cubicBezTo>
                  <a:pt x="12071125" y="454599"/>
                  <a:pt x="12069725" y="453210"/>
                  <a:pt x="12069725" y="451496"/>
                </a:cubicBezTo>
                <a:cubicBezTo>
                  <a:pt x="12069725" y="449782"/>
                  <a:pt x="12071125" y="448392"/>
                  <a:pt x="12072851" y="448392"/>
                </a:cubicBezTo>
                <a:close/>
                <a:moveTo>
                  <a:pt x="11988280" y="447085"/>
                </a:moveTo>
                <a:cubicBezTo>
                  <a:pt x="11990734" y="447085"/>
                  <a:pt x="11992723" y="449060"/>
                  <a:pt x="11992723" y="451495"/>
                </a:cubicBezTo>
                <a:cubicBezTo>
                  <a:pt x="11992723" y="453931"/>
                  <a:pt x="11990734" y="455906"/>
                  <a:pt x="11988280" y="455906"/>
                </a:cubicBezTo>
                <a:cubicBezTo>
                  <a:pt x="11985827" y="455906"/>
                  <a:pt x="11983838" y="453931"/>
                  <a:pt x="11983838" y="451495"/>
                </a:cubicBezTo>
                <a:cubicBezTo>
                  <a:pt x="11983838" y="449060"/>
                  <a:pt x="11985827" y="447085"/>
                  <a:pt x="11988280" y="447085"/>
                </a:cubicBezTo>
                <a:close/>
                <a:moveTo>
                  <a:pt x="11903710" y="445615"/>
                </a:moveTo>
                <a:cubicBezTo>
                  <a:pt x="11906982" y="445615"/>
                  <a:pt x="11909633" y="448248"/>
                  <a:pt x="11909633" y="451496"/>
                </a:cubicBezTo>
                <a:cubicBezTo>
                  <a:pt x="11909633" y="454743"/>
                  <a:pt x="11906981" y="457376"/>
                  <a:pt x="11903710" y="457376"/>
                </a:cubicBezTo>
                <a:cubicBezTo>
                  <a:pt x="11900438" y="457376"/>
                  <a:pt x="11897787" y="454743"/>
                  <a:pt x="11897787" y="451496"/>
                </a:cubicBezTo>
                <a:cubicBezTo>
                  <a:pt x="11897787" y="448248"/>
                  <a:pt x="11900439" y="445615"/>
                  <a:pt x="11903710" y="445615"/>
                </a:cubicBezTo>
                <a:close/>
                <a:moveTo>
                  <a:pt x="11818975" y="443328"/>
                </a:moveTo>
                <a:cubicBezTo>
                  <a:pt x="11823518" y="443328"/>
                  <a:pt x="11827202" y="446985"/>
                  <a:pt x="11827202" y="451495"/>
                </a:cubicBezTo>
                <a:cubicBezTo>
                  <a:pt x="11827202" y="456006"/>
                  <a:pt x="11823518" y="459663"/>
                  <a:pt x="11818975" y="459663"/>
                </a:cubicBezTo>
                <a:cubicBezTo>
                  <a:pt x="11814432" y="459663"/>
                  <a:pt x="11810748" y="456006"/>
                  <a:pt x="11810748" y="451495"/>
                </a:cubicBezTo>
                <a:cubicBezTo>
                  <a:pt x="11810748" y="446985"/>
                  <a:pt x="11814432" y="443328"/>
                  <a:pt x="11818975" y="443328"/>
                </a:cubicBezTo>
                <a:close/>
                <a:moveTo>
                  <a:pt x="11734404" y="440551"/>
                </a:moveTo>
                <a:cubicBezTo>
                  <a:pt x="11740493" y="440551"/>
                  <a:pt x="11745427" y="445451"/>
                  <a:pt x="11745427" y="451495"/>
                </a:cubicBezTo>
                <a:cubicBezTo>
                  <a:pt x="11745427" y="457540"/>
                  <a:pt x="11740492" y="462440"/>
                  <a:pt x="11734404" y="462440"/>
                </a:cubicBezTo>
                <a:cubicBezTo>
                  <a:pt x="11728315" y="462440"/>
                  <a:pt x="11723380" y="457540"/>
                  <a:pt x="11723380" y="451495"/>
                </a:cubicBezTo>
                <a:cubicBezTo>
                  <a:pt x="11723380" y="445451"/>
                  <a:pt x="11728316" y="440551"/>
                  <a:pt x="11734404" y="440551"/>
                </a:cubicBezTo>
                <a:close/>
                <a:moveTo>
                  <a:pt x="9957433" y="439081"/>
                </a:moveTo>
                <a:cubicBezTo>
                  <a:pt x="9964339" y="439081"/>
                  <a:pt x="9969938" y="444639"/>
                  <a:pt x="9969938" y="451496"/>
                </a:cubicBezTo>
                <a:cubicBezTo>
                  <a:pt x="9969938" y="458352"/>
                  <a:pt x="9964339" y="463910"/>
                  <a:pt x="9957433" y="463910"/>
                </a:cubicBezTo>
                <a:cubicBezTo>
                  <a:pt x="9950527" y="463910"/>
                  <a:pt x="9944928" y="458352"/>
                  <a:pt x="9944928" y="451496"/>
                </a:cubicBezTo>
                <a:cubicBezTo>
                  <a:pt x="9944928" y="444639"/>
                  <a:pt x="9950527" y="439081"/>
                  <a:pt x="9957433" y="439081"/>
                </a:cubicBezTo>
                <a:close/>
                <a:moveTo>
                  <a:pt x="9872861" y="438918"/>
                </a:moveTo>
                <a:cubicBezTo>
                  <a:pt x="9879858" y="438918"/>
                  <a:pt x="9885531" y="444549"/>
                  <a:pt x="9885531" y="451496"/>
                </a:cubicBezTo>
                <a:cubicBezTo>
                  <a:pt x="9885531" y="458442"/>
                  <a:pt x="9879859" y="464074"/>
                  <a:pt x="9872861" y="464074"/>
                </a:cubicBezTo>
                <a:cubicBezTo>
                  <a:pt x="9865865" y="464074"/>
                  <a:pt x="9860192" y="458442"/>
                  <a:pt x="9860192" y="451496"/>
                </a:cubicBezTo>
                <a:cubicBezTo>
                  <a:pt x="9860192" y="444549"/>
                  <a:pt x="9865864" y="438918"/>
                  <a:pt x="9872861" y="438918"/>
                </a:cubicBezTo>
                <a:close/>
                <a:moveTo>
                  <a:pt x="9788291" y="438427"/>
                </a:moveTo>
                <a:cubicBezTo>
                  <a:pt x="9795561" y="438427"/>
                  <a:pt x="9801454" y="444278"/>
                  <a:pt x="9801454" y="451495"/>
                </a:cubicBezTo>
                <a:cubicBezTo>
                  <a:pt x="9801454" y="458712"/>
                  <a:pt x="9795561" y="464563"/>
                  <a:pt x="9788291" y="464563"/>
                </a:cubicBezTo>
                <a:cubicBezTo>
                  <a:pt x="9781022" y="464563"/>
                  <a:pt x="9775129" y="458712"/>
                  <a:pt x="9775129" y="451495"/>
                </a:cubicBezTo>
                <a:cubicBezTo>
                  <a:pt x="9775129" y="444278"/>
                  <a:pt x="9781022" y="438427"/>
                  <a:pt x="9788291" y="438427"/>
                </a:cubicBezTo>
                <a:close/>
                <a:moveTo>
                  <a:pt x="11649833" y="438264"/>
                </a:moveTo>
                <a:cubicBezTo>
                  <a:pt x="11657193" y="438264"/>
                  <a:pt x="11663160" y="444188"/>
                  <a:pt x="11663160" y="451495"/>
                </a:cubicBezTo>
                <a:cubicBezTo>
                  <a:pt x="11663160" y="458803"/>
                  <a:pt x="11657193" y="464727"/>
                  <a:pt x="11649833" y="464727"/>
                </a:cubicBezTo>
                <a:cubicBezTo>
                  <a:pt x="11642473" y="464727"/>
                  <a:pt x="11636506" y="458803"/>
                  <a:pt x="11636506" y="451495"/>
                </a:cubicBezTo>
                <a:cubicBezTo>
                  <a:pt x="11636506" y="444188"/>
                  <a:pt x="11642473" y="438264"/>
                  <a:pt x="11649833" y="438264"/>
                </a:cubicBezTo>
                <a:close/>
                <a:moveTo>
                  <a:pt x="10042003" y="437937"/>
                </a:moveTo>
                <a:cubicBezTo>
                  <a:pt x="10049545" y="437937"/>
                  <a:pt x="10055659" y="444007"/>
                  <a:pt x="10055659" y="451495"/>
                </a:cubicBezTo>
                <a:cubicBezTo>
                  <a:pt x="10055659" y="458983"/>
                  <a:pt x="10049546" y="465053"/>
                  <a:pt x="10042003" y="465053"/>
                </a:cubicBezTo>
                <a:cubicBezTo>
                  <a:pt x="10034461" y="465053"/>
                  <a:pt x="10028346" y="458983"/>
                  <a:pt x="10028346" y="451495"/>
                </a:cubicBezTo>
                <a:cubicBezTo>
                  <a:pt x="10028346" y="444007"/>
                  <a:pt x="10034460" y="437937"/>
                  <a:pt x="10042003" y="437937"/>
                </a:cubicBezTo>
                <a:close/>
                <a:moveTo>
                  <a:pt x="9703555" y="437937"/>
                </a:moveTo>
                <a:cubicBezTo>
                  <a:pt x="9711096" y="437937"/>
                  <a:pt x="9717211" y="444007"/>
                  <a:pt x="9717211" y="451495"/>
                </a:cubicBezTo>
                <a:cubicBezTo>
                  <a:pt x="9717211" y="458983"/>
                  <a:pt x="9711097" y="465053"/>
                  <a:pt x="9703555" y="465053"/>
                </a:cubicBezTo>
                <a:cubicBezTo>
                  <a:pt x="9696013" y="465053"/>
                  <a:pt x="9689898" y="458983"/>
                  <a:pt x="9689898" y="451495"/>
                </a:cubicBezTo>
                <a:cubicBezTo>
                  <a:pt x="9689898" y="444007"/>
                  <a:pt x="9696012" y="437937"/>
                  <a:pt x="9703555" y="437937"/>
                </a:cubicBezTo>
                <a:close/>
                <a:moveTo>
                  <a:pt x="10126739" y="436631"/>
                </a:moveTo>
                <a:cubicBezTo>
                  <a:pt x="10135008" y="436631"/>
                  <a:pt x="10141712" y="443286"/>
                  <a:pt x="10141712" y="451496"/>
                </a:cubicBezTo>
                <a:cubicBezTo>
                  <a:pt x="10141712" y="459705"/>
                  <a:pt x="10135008" y="466360"/>
                  <a:pt x="10126739" y="466360"/>
                </a:cubicBezTo>
                <a:cubicBezTo>
                  <a:pt x="10118471" y="466360"/>
                  <a:pt x="10111767" y="459705"/>
                  <a:pt x="10111767" y="451496"/>
                </a:cubicBezTo>
                <a:cubicBezTo>
                  <a:pt x="10111767" y="443286"/>
                  <a:pt x="10118471" y="436631"/>
                  <a:pt x="10126739" y="436631"/>
                </a:cubicBezTo>
                <a:close/>
                <a:moveTo>
                  <a:pt x="11565263" y="436141"/>
                </a:moveTo>
                <a:cubicBezTo>
                  <a:pt x="11573805" y="436141"/>
                  <a:pt x="11580729" y="443016"/>
                  <a:pt x="11580729" y="451496"/>
                </a:cubicBezTo>
                <a:cubicBezTo>
                  <a:pt x="11580729" y="459976"/>
                  <a:pt x="11573805" y="466851"/>
                  <a:pt x="11565263" y="466851"/>
                </a:cubicBezTo>
                <a:cubicBezTo>
                  <a:pt x="11556721" y="466851"/>
                  <a:pt x="11549797" y="459976"/>
                  <a:pt x="11549797" y="451496"/>
                </a:cubicBezTo>
                <a:cubicBezTo>
                  <a:pt x="11549797" y="443016"/>
                  <a:pt x="11556721" y="436141"/>
                  <a:pt x="11565263" y="436141"/>
                </a:cubicBezTo>
                <a:close/>
                <a:moveTo>
                  <a:pt x="9618985" y="435814"/>
                </a:moveTo>
                <a:cubicBezTo>
                  <a:pt x="9627709" y="435814"/>
                  <a:pt x="9634781" y="442835"/>
                  <a:pt x="9634781" y="451495"/>
                </a:cubicBezTo>
                <a:cubicBezTo>
                  <a:pt x="9634781" y="460156"/>
                  <a:pt x="9627709" y="467177"/>
                  <a:pt x="9618985" y="467177"/>
                </a:cubicBezTo>
                <a:cubicBezTo>
                  <a:pt x="9610262" y="467177"/>
                  <a:pt x="9603190" y="460156"/>
                  <a:pt x="9603190" y="451495"/>
                </a:cubicBezTo>
                <a:cubicBezTo>
                  <a:pt x="9603190" y="442835"/>
                  <a:pt x="9610262" y="435814"/>
                  <a:pt x="9618985" y="435814"/>
                </a:cubicBezTo>
                <a:close/>
                <a:moveTo>
                  <a:pt x="10211309" y="434507"/>
                </a:moveTo>
                <a:cubicBezTo>
                  <a:pt x="10220760" y="434507"/>
                  <a:pt x="10228420" y="442113"/>
                  <a:pt x="10228420" y="451495"/>
                </a:cubicBezTo>
                <a:cubicBezTo>
                  <a:pt x="10228420" y="460878"/>
                  <a:pt x="10220759" y="468484"/>
                  <a:pt x="10211309" y="468484"/>
                </a:cubicBezTo>
                <a:cubicBezTo>
                  <a:pt x="10201858" y="468484"/>
                  <a:pt x="10194197" y="460878"/>
                  <a:pt x="10194197" y="451495"/>
                </a:cubicBezTo>
                <a:cubicBezTo>
                  <a:pt x="10194197" y="442113"/>
                  <a:pt x="10201859" y="434507"/>
                  <a:pt x="10211309" y="434507"/>
                </a:cubicBezTo>
                <a:close/>
                <a:moveTo>
                  <a:pt x="7842012" y="432874"/>
                </a:moveTo>
                <a:cubicBezTo>
                  <a:pt x="7852372" y="432874"/>
                  <a:pt x="7860770" y="441211"/>
                  <a:pt x="7860770" y="451496"/>
                </a:cubicBezTo>
                <a:cubicBezTo>
                  <a:pt x="7860770" y="461780"/>
                  <a:pt x="7852372" y="470118"/>
                  <a:pt x="7842012" y="470118"/>
                </a:cubicBezTo>
                <a:cubicBezTo>
                  <a:pt x="7831653" y="470118"/>
                  <a:pt x="7823255" y="461780"/>
                  <a:pt x="7823255" y="451496"/>
                </a:cubicBezTo>
                <a:cubicBezTo>
                  <a:pt x="7823255" y="441211"/>
                  <a:pt x="7831653" y="432874"/>
                  <a:pt x="7842012" y="432874"/>
                </a:cubicBezTo>
                <a:close/>
                <a:moveTo>
                  <a:pt x="9534415" y="432547"/>
                </a:moveTo>
                <a:cubicBezTo>
                  <a:pt x="9544955" y="432547"/>
                  <a:pt x="9553500" y="441031"/>
                  <a:pt x="9553500" y="451495"/>
                </a:cubicBezTo>
                <a:cubicBezTo>
                  <a:pt x="9553500" y="461960"/>
                  <a:pt x="9544955" y="470444"/>
                  <a:pt x="9534415" y="470444"/>
                </a:cubicBezTo>
                <a:cubicBezTo>
                  <a:pt x="9523874" y="470444"/>
                  <a:pt x="9515329" y="461960"/>
                  <a:pt x="9515329" y="451495"/>
                </a:cubicBezTo>
                <a:cubicBezTo>
                  <a:pt x="9515329" y="441031"/>
                  <a:pt x="9523874" y="432547"/>
                  <a:pt x="9534415" y="432547"/>
                </a:cubicBezTo>
                <a:close/>
                <a:moveTo>
                  <a:pt x="11480528" y="432384"/>
                </a:moveTo>
                <a:cubicBezTo>
                  <a:pt x="11491160" y="432384"/>
                  <a:pt x="11499778" y="440941"/>
                  <a:pt x="11499778" y="451496"/>
                </a:cubicBezTo>
                <a:cubicBezTo>
                  <a:pt x="11499778" y="462051"/>
                  <a:pt x="11491160" y="470608"/>
                  <a:pt x="11480528" y="470608"/>
                </a:cubicBezTo>
                <a:cubicBezTo>
                  <a:pt x="11469896" y="470608"/>
                  <a:pt x="11461278" y="462051"/>
                  <a:pt x="11461278" y="451496"/>
                </a:cubicBezTo>
                <a:cubicBezTo>
                  <a:pt x="11461278" y="440941"/>
                  <a:pt x="11469896" y="432384"/>
                  <a:pt x="11480528" y="432384"/>
                </a:cubicBezTo>
                <a:close/>
                <a:moveTo>
                  <a:pt x="7926583" y="432384"/>
                </a:moveTo>
                <a:cubicBezTo>
                  <a:pt x="7937215" y="432384"/>
                  <a:pt x="7945834" y="440941"/>
                  <a:pt x="7945834" y="451496"/>
                </a:cubicBezTo>
                <a:cubicBezTo>
                  <a:pt x="7945834" y="462051"/>
                  <a:pt x="7937215" y="470608"/>
                  <a:pt x="7926583" y="470608"/>
                </a:cubicBezTo>
                <a:cubicBezTo>
                  <a:pt x="7915951" y="470608"/>
                  <a:pt x="7907333" y="462051"/>
                  <a:pt x="7907333" y="451496"/>
                </a:cubicBezTo>
                <a:cubicBezTo>
                  <a:pt x="7907333" y="440941"/>
                  <a:pt x="7915951" y="432384"/>
                  <a:pt x="7926583" y="432384"/>
                </a:cubicBezTo>
                <a:close/>
                <a:moveTo>
                  <a:pt x="10295880" y="432220"/>
                </a:moveTo>
                <a:cubicBezTo>
                  <a:pt x="10306603" y="432220"/>
                  <a:pt x="10315295" y="440850"/>
                  <a:pt x="10315295" y="451495"/>
                </a:cubicBezTo>
                <a:cubicBezTo>
                  <a:pt x="10315295" y="462141"/>
                  <a:pt x="10306603" y="470770"/>
                  <a:pt x="10295880" y="470770"/>
                </a:cubicBezTo>
                <a:cubicBezTo>
                  <a:pt x="10285158" y="470770"/>
                  <a:pt x="10276465" y="462141"/>
                  <a:pt x="10276465" y="451495"/>
                </a:cubicBezTo>
                <a:cubicBezTo>
                  <a:pt x="10276465" y="440850"/>
                  <a:pt x="10285158" y="432220"/>
                  <a:pt x="10295880" y="432220"/>
                </a:cubicBezTo>
                <a:close/>
                <a:moveTo>
                  <a:pt x="7757442" y="432220"/>
                </a:moveTo>
                <a:cubicBezTo>
                  <a:pt x="7768165" y="432220"/>
                  <a:pt x="7776857" y="440850"/>
                  <a:pt x="7776857" y="451495"/>
                </a:cubicBezTo>
                <a:cubicBezTo>
                  <a:pt x="7776857" y="462141"/>
                  <a:pt x="7768165" y="470770"/>
                  <a:pt x="7757442" y="470770"/>
                </a:cubicBezTo>
                <a:cubicBezTo>
                  <a:pt x="7746720" y="470770"/>
                  <a:pt x="7738027" y="462141"/>
                  <a:pt x="7738027" y="451495"/>
                </a:cubicBezTo>
                <a:cubicBezTo>
                  <a:pt x="7738027" y="440850"/>
                  <a:pt x="7746720" y="432220"/>
                  <a:pt x="7757442" y="432220"/>
                </a:cubicBezTo>
                <a:close/>
                <a:moveTo>
                  <a:pt x="7672707" y="432220"/>
                </a:moveTo>
                <a:cubicBezTo>
                  <a:pt x="7683430" y="432220"/>
                  <a:pt x="7692122" y="440850"/>
                  <a:pt x="7692122" y="451495"/>
                </a:cubicBezTo>
                <a:cubicBezTo>
                  <a:pt x="7692122" y="462141"/>
                  <a:pt x="7683430" y="470770"/>
                  <a:pt x="7672707" y="470770"/>
                </a:cubicBezTo>
                <a:cubicBezTo>
                  <a:pt x="7661984" y="470770"/>
                  <a:pt x="7653292" y="462141"/>
                  <a:pt x="7653292" y="451495"/>
                </a:cubicBezTo>
                <a:cubicBezTo>
                  <a:pt x="7653292" y="440850"/>
                  <a:pt x="7661984" y="432220"/>
                  <a:pt x="7672707" y="432220"/>
                </a:cubicBezTo>
                <a:close/>
                <a:moveTo>
                  <a:pt x="7588136" y="432220"/>
                </a:moveTo>
                <a:cubicBezTo>
                  <a:pt x="7598859" y="432220"/>
                  <a:pt x="7607551" y="440850"/>
                  <a:pt x="7607551" y="451495"/>
                </a:cubicBezTo>
                <a:cubicBezTo>
                  <a:pt x="7607551" y="462141"/>
                  <a:pt x="7598859" y="470770"/>
                  <a:pt x="7588136" y="470770"/>
                </a:cubicBezTo>
                <a:cubicBezTo>
                  <a:pt x="7577413" y="470770"/>
                  <a:pt x="7568721" y="462141"/>
                  <a:pt x="7568721" y="451495"/>
                </a:cubicBezTo>
                <a:cubicBezTo>
                  <a:pt x="7568721" y="440850"/>
                  <a:pt x="7577413" y="432220"/>
                  <a:pt x="7588136" y="432220"/>
                </a:cubicBezTo>
                <a:close/>
                <a:moveTo>
                  <a:pt x="7503566" y="432220"/>
                </a:moveTo>
                <a:cubicBezTo>
                  <a:pt x="7514289" y="432220"/>
                  <a:pt x="7522981" y="440850"/>
                  <a:pt x="7522981" y="451495"/>
                </a:cubicBezTo>
                <a:cubicBezTo>
                  <a:pt x="7522981" y="462141"/>
                  <a:pt x="7514289" y="470770"/>
                  <a:pt x="7503566" y="470770"/>
                </a:cubicBezTo>
                <a:cubicBezTo>
                  <a:pt x="7492843" y="470770"/>
                  <a:pt x="7484151" y="462141"/>
                  <a:pt x="7484151" y="451495"/>
                </a:cubicBezTo>
                <a:cubicBezTo>
                  <a:pt x="7484151" y="440850"/>
                  <a:pt x="7492843" y="432220"/>
                  <a:pt x="7503566" y="432220"/>
                </a:cubicBezTo>
                <a:close/>
                <a:moveTo>
                  <a:pt x="8011318" y="431403"/>
                </a:moveTo>
                <a:cubicBezTo>
                  <a:pt x="8022496" y="431403"/>
                  <a:pt x="8031556" y="440398"/>
                  <a:pt x="8031556" y="451495"/>
                </a:cubicBezTo>
                <a:cubicBezTo>
                  <a:pt x="8031556" y="462591"/>
                  <a:pt x="8022496" y="471587"/>
                  <a:pt x="8011318" y="471587"/>
                </a:cubicBezTo>
                <a:cubicBezTo>
                  <a:pt x="8000141" y="471587"/>
                  <a:pt x="7991080" y="462591"/>
                  <a:pt x="7991080" y="451495"/>
                </a:cubicBezTo>
                <a:cubicBezTo>
                  <a:pt x="7991080" y="440398"/>
                  <a:pt x="8000141" y="431403"/>
                  <a:pt x="8011318" y="431403"/>
                </a:cubicBezTo>
                <a:close/>
                <a:moveTo>
                  <a:pt x="7418994" y="431403"/>
                </a:moveTo>
                <a:cubicBezTo>
                  <a:pt x="7430172" y="431403"/>
                  <a:pt x="7439232" y="440398"/>
                  <a:pt x="7439232" y="451495"/>
                </a:cubicBezTo>
                <a:cubicBezTo>
                  <a:pt x="7439232" y="462591"/>
                  <a:pt x="7430172" y="471587"/>
                  <a:pt x="7418994" y="471587"/>
                </a:cubicBezTo>
                <a:cubicBezTo>
                  <a:pt x="7407817" y="471587"/>
                  <a:pt x="7398756" y="462591"/>
                  <a:pt x="7398756" y="451495"/>
                </a:cubicBezTo>
                <a:cubicBezTo>
                  <a:pt x="7398756" y="440398"/>
                  <a:pt x="7407817" y="431403"/>
                  <a:pt x="7418994" y="431403"/>
                </a:cubicBezTo>
                <a:close/>
                <a:moveTo>
                  <a:pt x="7334260" y="430260"/>
                </a:moveTo>
                <a:cubicBezTo>
                  <a:pt x="7346073" y="430260"/>
                  <a:pt x="7355649" y="439767"/>
                  <a:pt x="7355649" y="451495"/>
                </a:cubicBezTo>
                <a:cubicBezTo>
                  <a:pt x="7355649" y="463223"/>
                  <a:pt x="7346073" y="472731"/>
                  <a:pt x="7334260" y="472731"/>
                </a:cubicBezTo>
                <a:cubicBezTo>
                  <a:pt x="7322447" y="472731"/>
                  <a:pt x="7312870" y="463223"/>
                  <a:pt x="7312870" y="451495"/>
                </a:cubicBezTo>
                <a:cubicBezTo>
                  <a:pt x="7312870" y="439767"/>
                  <a:pt x="7322447" y="430260"/>
                  <a:pt x="7334260" y="430260"/>
                </a:cubicBezTo>
                <a:close/>
                <a:moveTo>
                  <a:pt x="8095891" y="429770"/>
                </a:moveTo>
                <a:cubicBezTo>
                  <a:pt x="8107976" y="429770"/>
                  <a:pt x="8117773" y="439497"/>
                  <a:pt x="8117773" y="451495"/>
                </a:cubicBezTo>
                <a:cubicBezTo>
                  <a:pt x="8117773" y="463494"/>
                  <a:pt x="8107976" y="473221"/>
                  <a:pt x="8095891" y="473221"/>
                </a:cubicBezTo>
                <a:cubicBezTo>
                  <a:pt x="8083805" y="473221"/>
                  <a:pt x="8074008" y="463494"/>
                  <a:pt x="8074008" y="451495"/>
                </a:cubicBezTo>
                <a:cubicBezTo>
                  <a:pt x="8074008" y="439497"/>
                  <a:pt x="8083805" y="429770"/>
                  <a:pt x="8095891" y="429770"/>
                </a:cubicBezTo>
                <a:close/>
                <a:moveTo>
                  <a:pt x="10380615" y="429117"/>
                </a:moveTo>
                <a:cubicBezTo>
                  <a:pt x="10393064" y="429117"/>
                  <a:pt x="10403156" y="439136"/>
                  <a:pt x="10403156" y="451496"/>
                </a:cubicBezTo>
                <a:cubicBezTo>
                  <a:pt x="10403156" y="463855"/>
                  <a:pt x="10393064" y="473875"/>
                  <a:pt x="10380615" y="473875"/>
                </a:cubicBezTo>
                <a:cubicBezTo>
                  <a:pt x="10368165" y="473875"/>
                  <a:pt x="10358074" y="463855"/>
                  <a:pt x="10358074" y="451496"/>
                </a:cubicBezTo>
                <a:cubicBezTo>
                  <a:pt x="10358074" y="439136"/>
                  <a:pt x="10368165" y="429117"/>
                  <a:pt x="10380615" y="429117"/>
                </a:cubicBezTo>
                <a:close/>
                <a:moveTo>
                  <a:pt x="7249689" y="429117"/>
                </a:moveTo>
                <a:cubicBezTo>
                  <a:pt x="7262138" y="429117"/>
                  <a:pt x="7272230" y="439136"/>
                  <a:pt x="7272230" y="451496"/>
                </a:cubicBezTo>
                <a:cubicBezTo>
                  <a:pt x="7272230" y="463855"/>
                  <a:pt x="7262138" y="473875"/>
                  <a:pt x="7249689" y="473875"/>
                </a:cubicBezTo>
                <a:cubicBezTo>
                  <a:pt x="7237240" y="473875"/>
                  <a:pt x="7227148" y="463855"/>
                  <a:pt x="7227148" y="451496"/>
                </a:cubicBezTo>
                <a:cubicBezTo>
                  <a:pt x="7227148" y="439136"/>
                  <a:pt x="7237240" y="429117"/>
                  <a:pt x="7249689" y="429117"/>
                </a:cubicBezTo>
                <a:close/>
                <a:moveTo>
                  <a:pt x="9449678" y="428627"/>
                </a:moveTo>
                <a:cubicBezTo>
                  <a:pt x="9462400" y="428627"/>
                  <a:pt x="9472713" y="438866"/>
                  <a:pt x="9472713" y="451496"/>
                </a:cubicBezTo>
                <a:cubicBezTo>
                  <a:pt x="9472713" y="464126"/>
                  <a:pt x="9462400" y="474365"/>
                  <a:pt x="9449678" y="474365"/>
                </a:cubicBezTo>
                <a:cubicBezTo>
                  <a:pt x="9436957" y="474365"/>
                  <a:pt x="9426643" y="464126"/>
                  <a:pt x="9426643" y="451496"/>
                </a:cubicBezTo>
                <a:cubicBezTo>
                  <a:pt x="9426643" y="438866"/>
                  <a:pt x="9436957" y="428627"/>
                  <a:pt x="9449678" y="428627"/>
                </a:cubicBezTo>
                <a:close/>
                <a:moveTo>
                  <a:pt x="7165118" y="427973"/>
                </a:moveTo>
                <a:cubicBezTo>
                  <a:pt x="7178203" y="427973"/>
                  <a:pt x="7188811" y="438504"/>
                  <a:pt x="7188811" y="451495"/>
                </a:cubicBezTo>
                <a:cubicBezTo>
                  <a:pt x="7188811" y="464486"/>
                  <a:pt x="7178203" y="475017"/>
                  <a:pt x="7165118" y="475017"/>
                </a:cubicBezTo>
                <a:cubicBezTo>
                  <a:pt x="7152033" y="475017"/>
                  <a:pt x="7141425" y="464486"/>
                  <a:pt x="7141425" y="451495"/>
                </a:cubicBezTo>
                <a:cubicBezTo>
                  <a:pt x="7141425" y="438504"/>
                  <a:pt x="7152033" y="427973"/>
                  <a:pt x="7165118" y="427973"/>
                </a:cubicBezTo>
                <a:close/>
                <a:moveTo>
                  <a:pt x="11395957" y="426830"/>
                </a:moveTo>
                <a:cubicBezTo>
                  <a:pt x="11409678" y="426830"/>
                  <a:pt x="11420802" y="437873"/>
                  <a:pt x="11420802" y="451496"/>
                </a:cubicBezTo>
                <a:cubicBezTo>
                  <a:pt x="11420802" y="465118"/>
                  <a:pt x="11409679" y="476161"/>
                  <a:pt x="11395957" y="476161"/>
                </a:cubicBezTo>
                <a:cubicBezTo>
                  <a:pt x="11382236" y="476161"/>
                  <a:pt x="11371112" y="465118"/>
                  <a:pt x="11371112" y="451496"/>
                </a:cubicBezTo>
                <a:cubicBezTo>
                  <a:pt x="11371112" y="437873"/>
                  <a:pt x="11382235" y="426830"/>
                  <a:pt x="11395957" y="426830"/>
                </a:cubicBezTo>
                <a:close/>
                <a:moveTo>
                  <a:pt x="7080383" y="426503"/>
                </a:moveTo>
                <a:cubicBezTo>
                  <a:pt x="7094286" y="426503"/>
                  <a:pt x="7105556" y="437692"/>
                  <a:pt x="7105556" y="451495"/>
                </a:cubicBezTo>
                <a:cubicBezTo>
                  <a:pt x="7105556" y="465298"/>
                  <a:pt x="7094286" y="476488"/>
                  <a:pt x="7080383" y="476488"/>
                </a:cubicBezTo>
                <a:cubicBezTo>
                  <a:pt x="7066479" y="476488"/>
                  <a:pt x="7055209" y="465298"/>
                  <a:pt x="7055209" y="451495"/>
                </a:cubicBezTo>
                <a:cubicBezTo>
                  <a:pt x="7055209" y="437692"/>
                  <a:pt x="7066479" y="426503"/>
                  <a:pt x="7080383" y="426503"/>
                </a:cubicBezTo>
                <a:close/>
                <a:moveTo>
                  <a:pt x="8180460" y="425850"/>
                </a:moveTo>
                <a:cubicBezTo>
                  <a:pt x="8194726" y="425850"/>
                  <a:pt x="8206292" y="437332"/>
                  <a:pt x="8206292" y="451496"/>
                </a:cubicBezTo>
                <a:cubicBezTo>
                  <a:pt x="8206292" y="465660"/>
                  <a:pt x="8194726" y="477142"/>
                  <a:pt x="8180460" y="477142"/>
                </a:cubicBezTo>
                <a:cubicBezTo>
                  <a:pt x="8166193" y="477142"/>
                  <a:pt x="8154628" y="465660"/>
                  <a:pt x="8154628" y="451496"/>
                </a:cubicBezTo>
                <a:cubicBezTo>
                  <a:pt x="8154628" y="437332"/>
                  <a:pt x="8166193" y="425850"/>
                  <a:pt x="8180460" y="425850"/>
                </a:cubicBezTo>
                <a:close/>
                <a:moveTo>
                  <a:pt x="3188040" y="425686"/>
                </a:moveTo>
                <a:cubicBezTo>
                  <a:pt x="3202398" y="425686"/>
                  <a:pt x="3214036" y="437241"/>
                  <a:pt x="3214036" y="451495"/>
                </a:cubicBezTo>
                <a:cubicBezTo>
                  <a:pt x="3214036" y="465749"/>
                  <a:pt x="3202398" y="477304"/>
                  <a:pt x="3188040" y="477304"/>
                </a:cubicBezTo>
                <a:cubicBezTo>
                  <a:pt x="3173683" y="477304"/>
                  <a:pt x="3162046" y="465749"/>
                  <a:pt x="3162046" y="451495"/>
                </a:cubicBezTo>
                <a:cubicBezTo>
                  <a:pt x="3162046" y="437241"/>
                  <a:pt x="3173683" y="425686"/>
                  <a:pt x="3188040" y="425686"/>
                </a:cubicBezTo>
                <a:close/>
                <a:moveTo>
                  <a:pt x="6995812" y="425196"/>
                </a:moveTo>
                <a:cubicBezTo>
                  <a:pt x="7010442" y="425196"/>
                  <a:pt x="7022302" y="436971"/>
                  <a:pt x="7022302" y="451495"/>
                </a:cubicBezTo>
                <a:cubicBezTo>
                  <a:pt x="7022302" y="466020"/>
                  <a:pt x="7010442" y="477794"/>
                  <a:pt x="6995812" y="477794"/>
                </a:cubicBezTo>
                <a:cubicBezTo>
                  <a:pt x="6981182" y="477794"/>
                  <a:pt x="6969322" y="466020"/>
                  <a:pt x="6969322" y="451495"/>
                </a:cubicBezTo>
                <a:cubicBezTo>
                  <a:pt x="6969322" y="436971"/>
                  <a:pt x="6981182" y="425196"/>
                  <a:pt x="6995812" y="425196"/>
                </a:cubicBezTo>
                <a:close/>
                <a:moveTo>
                  <a:pt x="3272776" y="425196"/>
                </a:moveTo>
                <a:cubicBezTo>
                  <a:pt x="3287405" y="425196"/>
                  <a:pt x="3299266" y="436971"/>
                  <a:pt x="3299266" y="451495"/>
                </a:cubicBezTo>
                <a:cubicBezTo>
                  <a:pt x="3299266" y="466020"/>
                  <a:pt x="3287405" y="477794"/>
                  <a:pt x="3272776" y="477794"/>
                </a:cubicBezTo>
                <a:cubicBezTo>
                  <a:pt x="3258146" y="477794"/>
                  <a:pt x="3246286" y="466020"/>
                  <a:pt x="3246286" y="451495"/>
                </a:cubicBezTo>
                <a:cubicBezTo>
                  <a:pt x="3246286" y="436971"/>
                  <a:pt x="3258146" y="425196"/>
                  <a:pt x="3272776" y="425196"/>
                </a:cubicBezTo>
                <a:close/>
                <a:moveTo>
                  <a:pt x="3103469" y="425196"/>
                </a:moveTo>
                <a:cubicBezTo>
                  <a:pt x="3118097" y="425196"/>
                  <a:pt x="3129960" y="436971"/>
                  <a:pt x="3129960" y="451495"/>
                </a:cubicBezTo>
                <a:cubicBezTo>
                  <a:pt x="3129960" y="466020"/>
                  <a:pt x="3118097" y="477794"/>
                  <a:pt x="3103469" y="477794"/>
                </a:cubicBezTo>
                <a:cubicBezTo>
                  <a:pt x="3088839" y="477794"/>
                  <a:pt x="3076979" y="466020"/>
                  <a:pt x="3076979" y="451495"/>
                </a:cubicBezTo>
                <a:cubicBezTo>
                  <a:pt x="3076979" y="436971"/>
                  <a:pt x="3088839" y="425196"/>
                  <a:pt x="3103469" y="425196"/>
                </a:cubicBezTo>
                <a:close/>
                <a:moveTo>
                  <a:pt x="10465185" y="424870"/>
                </a:moveTo>
                <a:cubicBezTo>
                  <a:pt x="10479997" y="424870"/>
                  <a:pt x="10492004" y="436791"/>
                  <a:pt x="10492004" y="451496"/>
                </a:cubicBezTo>
                <a:cubicBezTo>
                  <a:pt x="10492004" y="466201"/>
                  <a:pt x="10479997" y="478122"/>
                  <a:pt x="10465185" y="478122"/>
                </a:cubicBezTo>
                <a:cubicBezTo>
                  <a:pt x="10450374" y="478122"/>
                  <a:pt x="10438366" y="466201"/>
                  <a:pt x="10438366" y="451496"/>
                </a:cubicBezTo>
                <a:cubicBezTo>
                  <a:pt x="10438366" y="436791"/>
                  <a:pt x="10450374" y="424870"/>
                  <a:pt x="10465185" y="424870"/>
                </a:cubicBezTo>
                <a:close/>
                <a:moveTo>
                  <a:pt x="9365108" y="424870"/>
                </a:moveTo>
                <a:cubicBezTo>
                  <a:pt x="9379920" y="424870"/>
                  <a:pt x="9391927" y="436791"/>
                  <a:pt x="9391927" y="451496"/>
                </a:cubicBezTo>
                <a:cubicBezTo>
                  <a:pt x="9391927" y="466201"/>
                  <a:pt x="9379920" y="478122"/>
                  <a:pt x="9365108" y="478122"/>
                </a:cubicBezTo>
                <a:cubicBezTo>
                  <a:pt x="9350297" y="478122"/>
                  <a:pt x="9338289" y="466201"/>
                  <a:pt x="9338289" y="451496"/>
                </a:cubicBezTo>
                <a:cubicBezTo>
                  <a:pt x="9338289" y="436791"/>
                  <a:pt x="9350297" y="424870"/>
                  <a:pt x="9365108" y="424870"/>
                </a:cubicBezTo>
                <a:close/>
                <a:moveTo>
                  <a:pt x="3018899" y="424870"/>
                </a:moveTo>
                <a:cubicBezTo>
                  <a:pt x="3033711" y="424870"/>
                  <a:pt x="3045718" y="436791"/>
                  <a:pt x="3045718" y="451496"/>
                </a:cubicBezTo>
                <a:cubicBezTo>
                  <a:pt x="3045718" y="466201"/>
                  <a:pt x="3033711" y="478122"/>
                  <a:pt x="3018899" y="478122"/>
                </a:cubicBezTo>
                <a:cubicBezTo>
                  <a:pt x="3004088" y="478122"/>
                  <a:pt x="2992078" y="466201"/>
                  <a:pt x="2992078" y="451496"/>
                </a:cubicBezTo>
                <a:cubicBezTo>
                  <a:pt x="2992078" y="436791"/>
                  <a:pt x="3004088" y="424870"/>
                  <a:pt x="3018899" y="424870"/>
                </a:cubicBezTo>
                <a:close/>
                <a:moveTo>
                  <a:pt x="2934164" y="424543"/>
                </a:moveTo>
                <a:cubicBezTo>
                  <a:pt x="2949158" y="424543"/>
                  <a:pt x="2961311" y="436610"/>
                  <a:pt x="2961311" y="451496"/>
                </a:cubicBezTo>
                <a:cubicBezTo>
                  <a:pt x="2961311" y="466381"/>
                  <a:pt x="2949158" y="478448"/>
                  <a:pt x="2934164" y="478448"/>
                </a:cubicBezTo>
                <a:cubicBezTo>
                  <a:pt x="2919169" y="478448"/>
                  <a:pt x="2907016" y="466381"/>
                  <a:pt x="2907016" y="451496"/>
                </a:cubicBezTo>
                <a:cubicBezTo>
                  <a:pt x="2907016" y="436610"/>
                  <a:pt x="2919169" y="424543"/>
                  <a:pt x="2934164" y="424543"/>
                </a:cubicBezTo>
                <a:close/>
                <a:moveTo>
                  <a:pt x="2849597" y="424216"/>
                </a:moveTo>
                <a:cubicBezTo>
                  <a:pt x="2864769" y="424216"/>
                  <a:pt x="2877071" y="436429"/>
                  <a:pt x="2877071" y="451495"/>
                </a:cubicBezTo>
                <a:cubicBezTo>
                  <a:pt x="2877071" y="466561"/>
                  <a:pt x="2864769" y="478774"/>
                  <a:pt x="2849597" y="478774"/>
                </a:cubicBezTo>
                <a:cubicBezTo>
                  <a:pt x="2834419" y="478774"/>
                  <a:pt x="2822115" y="466561"/>
                  <a:pt x="2822115" y="451495"/>
                </a:cubicBezTo>
                <a:cubicBezTo>
                  <a:pt x="2822115" y="436429"/>
                  <a:pt x="2834419" y="424216"/>
                  <a:pt x="2849597" y="424216"/>
                </a:cubicBezTo>
                <a:close/>
                <a:moveTo>
                  <a:pt x="6911241" y="423563"/>
                </a:moveTo>
                <a:cubicBezTo>
                  <a:pt x="6926780" y="423563"/>
                  <a:pt x="6939377" y="436069"/>
                  <a:pt x="6939377" y="451496"/>
                </a:cubicBezTo>
                <a:cubicBezTo>
                  <a:pt x="6939377" y="466922"/>
                  <a:pt x="6926780" y="479428"/>
                  <a:pt x="6911241" y="479428"/>
                </a:cubicBezTo>
                <a:cubicBezTo>
                  <a:pt x="6895703" y="479428"/>
                  <a:pt x="6883106" y="466922"/>
                  <a:pt x="6883106" y="451496"/>
                </a:cubicBezTo>
                <a:cubicBezTo>
                  <a:pt x="6883106" y="436069"/>
                  <a:pt x="6895703" y="423563"/>
                  <a:pt x="6911241" y="423563"/>
                </a:cubicBezTo>
                <a:close/>
                <a:moveTo>
                  <a:pt x="2765021" y="423563"/>
                </a:moveTo>
                <a:cubicBezTo>
                  <a:pt x="2780560" y="423563"/>
                  <a:pt x="2793157" y="436069"/>
                  <a:pt x="2793157" y="451496"/>
                </a:cubicBezTo>
                <a:cubicBezTo>
                  <a:pt x="2793157" y="466922"/>
                  <a:pt x="2780560" y="479428"/>
                  <a:pt x="2765021" y="479428"/>
                </a:cubicBezTo>
                <a:cubicBezTo>
                  <a:pt x="2749483" y="479428"/>
                  <a:pt x="2736886" y="466922"/>
                  <a:pt x="2736886" y="451496"/>
                </a:cubicBezTo>
                <a:cubicBezTo>
                  <a:pt x="2736886" y="436069"/>
                  <a:pt x="2749483" y="423563"/>
                  <a:pt x="2765021" y="423563"/>
                </a:cubicBezTo>
                <a:close/>
                <a:moveTo>
                  <a:pt x="9280537" y="422909"/>
                </a:moveTo>
                <a:cubicBezTo>
                  <a:pt x="9296440" y="422909"/>
                  <a:pt x="9309331" y="435707"/>
                  <a:pt x="9309331" y="451495"/>
                </a:cubicBezTo>
                <a:cubicBezTo>
                  <a:pt x="9309331" y="467283"/>
                  <a:pt x="9296440" y="480081"/>
                  <a:pt x="9280537" y="480081"/>
                </a:cubicBezTo>
                <a:cubicBezTo>
                  <a:pt x="9264635" y="480081"/>
                  <a:pt x="9251744" y="467283"/>
                  <a:pt x="9251744" y="451495"/>
                </a:cubicBezTo>
                <a:cubicBezTo>
                  <a:pt x="9251744" y="435707"/>
                  <a:pt x="9264635" y="422909"/>
                  <a:pt x="9280537" y="422909"/>
                </a:cubicBezTo>
                <a:close/>
                <a:moveTo>
                  <a:pt x="2680454" y="422583"/>
                </a:moveTo>
                <a:cubicBezTo>
                  <a:pt x="2696536" y="422583"/>
                  <a:pt x="2709575" y="435528"/>
                  <a:pt x="2709575" y="451496"/>
                </a:cubicBezTo>
                <a:cubicBezTo>
                  <a:pt x="2709575" y="467464"/>
                  <a:pt x="2696537" y="480408"/>
                  <a:pt x="2680454" y="480408"/>
                </a:cubicBezTo>
                <a:cubicBezTo>
                  <a:pt x="2664370" y="480408"/>
                  <a:pt x="2651331" y="467464"/>
                  <a:pt x="2651331" y="451496"/>
                </a:cubicBezTo>
                <a:cubicBezTo>
                  <a:pt x="2651331" y="435528"/>
                  <a:pt x="2664369" y="422583"/>
                  <a:pt x="2680454" y="422583"/>
                </a:cubicBezTo>
                <a:close/>
                <a:moveTo>
                  <a:pt x="3357348" y="422419"/>
                </a:moveTo>
                <a:cubicBezTo>
                  <a:pt x="3373521" y="422419"/>
                  <a:pt x="3386635" y="435437"/>
                  <a:pt x="3386635" y="451495"/>
                </a:cubicBezTo>
                <a:cubicBezTo>
                  <a:pt x="3386635" y="467553"/>
                  <a:pt x="3373521" y="480571"/>
                  <a:pt x="3357348" y="480571"/>
                </a:cubicBezTo>
                <a:cubicBezTo>
                  <a:pt x="3341172" y="480571"/>
                  <a:pt x="3328060" y="467553"/>
                  <a:pt x="3328060" y="451495"/>
                </a:cubicBezTo>
                <a:cubicBezTo>
                  <a:pt x="3328060" y="435437"/>
                  <a:pt x="3341172" y="422419"/>
                  <a:pt x="3357348" y="422419"/>
                </a:cubicBezTo>
                <a:close/>
                <a:moveTo>
                  <a:pt x="8265031" y="421603"/>
                </a:moveTo>
                <a:cubicBezTo>
                  <a:pt x="8281660" y="421603"/>
                  <a:pt x="8295141" y="434986"/>
                  <a:pt x="8295141" y="451496"/>
                </a:cubicBezTo>
                <a:cubicBezTo>
                  <a:pt x="8295141" y="468005"/>
                  <a:pt x="8281660" y="481389"/>
                  <a:pt x="8265031" y="481389"/>
                </a:cubicBezTo>
                <a:cubicBezTo>
                  <a:pt x="8248402" y="481389"/>
                  <a:pt x="8234922" y="468005"/>
                  <a:pt x="8234922" y="451496"/>
                </a:cubicBezTo>
                <a:cubicBezTo>
                  <a:pt x="8234922" y="434986"/>
                  <a:pt x="8248402" y="421603"/>
                  <a:pt x="8265031" y="421603"/>
                </a:cubicBezTo>
                <a:close/>
                <a:moveTo>
                  <a:pt x="6826672" y="421439"/>
                </a:moveTo>
                <a:cubicBezTo>
                  <a:pt x="6843392" y="421439"/>
                  <a:pt x="6856946" y="434896"/>
                  <a:pt x="6856946" y="451495"/>
                </a:cubicBezTo>
                <a:cubicBezTo>
                  <a:pt x="6856946" y="468095"/>
                  <a:pt x="6843392" y="481551"/>
                  <a:pt x="6826672" y="481551"/>
                </a:cubicBezTo>
                <a:cubicBezTo>
                  <a:pt x="6809951" y="481551"/>
                  <a:pt x="6796397" y="468095"/>
                  <a:pt x="6796397" y="451495"/>
                </a:cubicBezTo>
                <a:cubicBezTo>
                  <a:pt x="6796397" y="434896"/>
                  <a:pt x="6809951" y="421439"/>
                  <a:pt x="6826672" y="421439"/>
                </a:cubicBezTo>
                <a:close/>
                <a:moveTo>
                  <a:pt x="2595719" y="421439"/>
                </a:moveTo>
                <a:cubicBezTo>
                  <a:pt x="2612438" y="421439"/>
                  <a:pt x="2625993" y="434896"/>
                  <a:pt x="2625993" y="451495"/>
                </a:cubicBezTo>
                <a:cubicBezTo>
                  <a:pt x="2625993" y="468095"/>
                  <a:pt x="2612438" y="481551"/>
                  <a:pt x="2595719" y="481551"/>
                </a:cubicBezTo>
                <a:cubicBezTo>
                  <a:pt x="2578999" y="481551"/>
                  <a:pt x="2565445" y="468095"/>
                  <a:pt x="2565445" y="451495"/>
                </a:cubicBezTo>
                <a:cubicBezTo>
                  <a:pt x="2565445" y="434896"/>
                  <a:pt x="2578999" y="421439"/>
                  <a:pt x="2595719" y="421439"/>
                </a:cubicBezTo>
                <a:close/>
                <a:moveTo>
                  <a:pt x="11311386" y="420949"/>
                </a:moveTo>
                <a:cubicBezTo>
                  <a:pt x="11328378" y="420949"/>
                  <a:pt x="11342154" y="434625"/>
                  <a:pt x="11342154" y="451495"/>
                </a:cubicBezTo>
                <a:cubicBezTo>
                  <a:pt x="11342154" y="468365"/>
                  <a:pt x="11328378" y="482041"/>
                  <a:pt x="11311386" y="482041"/>
                </a:cubicBezTo>
                <a:cubicBezTo>
                  <a:pt x="11294393" y="482041"/>
                  <a:pt x="11280618" y="468365"/>
                  <a:pt x="11280618" y="451495"/>
                </a:cubicBezTo>
                <a:cubicBezTo>
                  <a:pt x="11280618" y="434625"/>
                  <a:pt x="11294393" y="420949"/>
                  <a:pt x="11311386" y="420949"/>
                </a:cubicBezTo>
                <a:close/>
                <a:moveTo>
                  <a:pt x="9195966" y="420786"/>
                </a:moveTo>
                <a:cubicBezTo>
                  <a:pt x="9213049" y="420786"/>
                  <a:pt x="9226899" y="434535"/>
                  <a:pt x="9226899" y="451496"/>
                </a:cubicBezTo>
                <a:cubicBezTo>
                  <a:pt x="9226899" y="468456"/>
                  <a:pt x="9213050" y="482205"/>
                  <a:pt x="9195966" y="482205"/>
                </a:cubicBezTo>
                <a:cubicBezTo>
                  <a:pt x="9178883" y="482205"/>
                  <a:pt x="9165034" y="468456"/>
                  <a:pt x="9165034" y="451496"/>
                </a:cubicBezTo>
                <a:cubicBezTo>
                  <a:pt x="9165034" y="434535"/>
                  <a:pt x="9178882" y="420786"/>
                  <a:pt x="9195966" y="420786"/>
                </a:cubicBezTo>
                <a:close/>
                <a:moveTo>
                  <a:pt x="2511149" y="420296"/>
                </a:moveTo>
                <a:cubicBezTo>
                  <a:pt x="2528505" y="420296"/>
                  <a:pt x="2542575" y="434265"/>
                  <a:pt x="2542575" y="451496"/>
                </a:cubicBezTo>
                <a:cubicBezTo>
                  <a:pt x="2542575" y="468727"/>
                  <a:pt x="2528505" y="482695"/>
                  <a:pt x="2511149" y="482695"/>
                </a:cubicBezTo>
                <a:cubicBezTo>
                  <a:pt x="2493793" y="482695"/>
                  <a:pt x="2479724" y="468727"/>
                  <a:pt x="2479724" y="451496"/>
                </a:cubicBezTo>
                <a:cubicBezTo>
                  <a:pt x="2479724" y="434265"/>
                  <a:pt x="2493793" y="420296"/>
                  <a:pt x="2511149" y="420296"/>
                </a:cubicBezTo>
                <a:close/>
                <a:moveTo>
                  <a:pt x="10549757" y="419806"/>
                </a:moveTo>
                <a:cubicBezTo>
                  <a:pt x="10567385" y="419806"/>
                  <a:pt x="10581677" y="433994"/>
                  <a:pt x="10581677" y="451496"/>
                </a:cubicBezTo>
                <a:cubicBezTo>
                  <a:pt x="10581677" y="468997"/>
                  <a:pt x="10567385" y="483185"/>
                  <a:pt x="10549757" y="483185"/>
                </a:cubicBezTo>
                <a:cubicBezTo>
                  <a:pt x="10532128" y="483185"/>
                  <a:pt x="10517837" y="468997"/>
                  <a:pt x="10517837" y="451496"/>
                </a:cubicBezTo>
                <a:cubicBezTo>
                  <a:pt x="10517837" y="433994"/>
                  <a:pt x="10532128" y="419806"/>
                  <a:pt x="10549757" y="419806"/>
                </a:cubicBezTo>
                <a:close/>
                <a:moveTo>
                  <a:pt x="6741935" y="419316"/>
                </a:moveTo>
                <a:cubicBezTo>
                  <a:pt x="6759837" y="419316"/>
                  <a:pt x="6774348" y="433723"/>
                  <a:pt x="6774348" y="451496"/>
                </a:cubicBezTo>
                <a:cubicBezTo>
                  <a:pt x="6774348" y="469268"/>
                  <a:pt x="6759837" y="483675"/>
                  <a:pt x="6741935" y="483675"/>
                </a:cubicBezTo>
                <a:cubicBezTo>
                  <a:pt x="6724034" y="483675"/>
                  <a:pt x="6709522" y="469268"/>
                  <a:pt x="6709522" y="451496"/>
                </a:cubicBezTo>
                <a:cubicBezTo>
                  <a:pt x="6709522" y="433723"/>
                  <a:pt x="6724034" y="419316"/>
                  <a:pt x="6741935" y="419316"/>
                </a:cubicBezTo>
                <a:close/>
                <a:moveTo>
                  <a:pt x="3441917" y="419316"/>
                </a:moveTo>
                <a:cubicBezTo>
                  <a:pt x="3459820" y="419316"/>
                  <a:pt x="3474331" y="433723"/>
                  <a:pt x="3474331" y="451496"/>
                </a:cubicBezTo>
                <a:cubicBezTo>
                  <a:pt x="3474331" y="469268"/>
                  <a:pt x="3459820" y="483675"/>
                  <a:pt x="3441917" y="483675"/>
                </a:cubicBezTo>
                <a:cubicBezTo>
                  <a:pt x="3424014" y="483675"/>
                  <a:pt x="3409503" y="469268"/>
                  <a:pt x="3409503" y="451496"/>
                </a:cubicBezTo>
                <a:cubicBezTo>
                  <a:pt x="3409503" y="433723"/>
                  <a:pt x="3424014" y="419316"/>
                  <a:pt x="3441917" y="419316"/>
                </a:cubicBezTo>
                <a:close/>
                <a:moveTo>
                  <a:pt x="9111232" y="418662"/>
                </a:moveTo>
                <a:cubicBezTo>
                  <a:pt x="9129497" y="418662"/>
                  <a:pt x="9144303" y="433362"/>
                  <a:pt x="9144303" y="451495"/>
                </a:cubicBezTo>
                <a:cubicBezTo>
                  <a:pt x="9144303" y="469628"/>
                  <a:pt x="9129497" y="484328"/>
                  <a:pt x="9111232" y="484328"/>
                </a:cubicBezTo>
                <a:cubicBezTo>
                  <a:pt x="9092967" y="484328"/>
                  <a:pt x="9078160" y="469628"/>
                  <a:pt x="9078160" y="451495"/>
                </a:cubicBezTo>
                <a:cubicBezTo>
                  <a:pt x="9078160" y="433362"/>
                  <a:pt x="9092967" y="418662"/>
                  <a:pt x="9111232" y="418662"/>
                </a:cubicBezTo>
                <a:close/>
                <a:moveTo>
                  <a:pt x="6657365" y="418172"/>
                </a:moveTo>
                <a:cubicBezTo>
                  <a:pt x="6675902" y="418172"/>
                  <a:pt x="6690930" y="433091"/>
                  <a:pt x="6690930" y="451495"/>
                </a:cubicBezTo>
                <a:cubicBezTo>
                  <a:pt x="6690930" y="469899"/>
                  <a:pt x="6675903" y="484818"/>
                  <a:pt x="6657365" y="484818"/>
                </a:cubicBezTo>
                <a:cubicBezTo>
                  <a:pt x="6638828" y="484818"/>
                  <a:pt x="6623800" y="469899"/>
                  <a:pt x="6623800" y="451495"/>
                </a:cubicBezTo>
                <a:cubicBezTo>
                  <a:pt x="6623800" y="433091"/>
                  <a:pt x="6638827" y="418172"/>
                  <a:pt x="6657365" y="418172"/>
                </a:cubicBezTo>
                <a:close/>
                <a:moveTo>
                  <a:pt x="6572795" y="418009"/>
                </a:moveTo>
                <a:cubicBezTo>
                  <a:pt x="6591423" y="418009"/>
                  <a:pt x="6606524" y="433001"/>
                  <a:pt x="6606524" y="451496"/>
                </a:cubicBezTo>
                <a:cubicBezTo>
                  <a:pt x="6606524" y="469990"/>
                  <a:pt x="6591423" y="484982"/>
                  <a:pt x="6572795" y="484982"/>
                </a:cubicBezTo>
                <a:cubicBezTo>
                  <a:pt x="6554167" y="484982"/>
                  <a:pt x="6539066" y="469990"/>
                  <a:pt x="6539066" y="451496"/>
                </a:cubicBezTo>
                <a:cubicBezTo>
                  <a:pt x="6539066" y="433001"/>
                  <a:pt x="6554167" y="418009"/>
                  <a:pt x="6572795" y="418009"/>
                </a:cubicBezTo>
                <a:close/>
                <a:moveTo>
                  <a:pt x="8349766" y="417519"/>
                </a:moveTo>
                <a:cubicBezTo>
                  <a:pt x="8368667" y="417519"/>
                  <a:pt x="8383989" y="432731"/>
                  <a:pt x="8383989" y="451496"/>
                </a:cubicBezTo>
                <a:cubicBezTo>
                  <a:pt x="8383989" y="470260"/>
                  <a:pt x="8368667" y="485472"/>
                  <a:pt x="8349766" y="485472"/>
                </a:cubicBezTo>
                <a:cubicBezTo>
                  <a:pt x="8330866" y="485472"/>
                  <a:pt x="8315544" y="470260"/>
                  <a:pt x="8315544" y="451496"/>
                </a:cubicBezTo>
                <a:cubicBezTo>
                  <a:pt x="8315544" y="432731"/>
                  <a:pt x="8330866" y="417519"/>
                  <a:pt x="8349766" y="417519"/>
                </a:cubicBezTo>
                <a:close/>
                <a:moveTo>
                  <a:pt x="2426580" y="417519"/>
                </a:moveTo>
                <a:cubicBezTo>
                  <a:pt x="2445480" y="417519"/>
                  <a:pt x="2460802" y="432731"/>
                  <a:pt x="2460802" y="451496"/>
                </a:cubicBezTo>
                <a:cubicBezTo>
                  <a:pt x="2460802" y="470260"/>
                  <a:pt x="2445480" y="485472"/>
                  <a:pt x="2426580" y="485472"/>
                </a:cubicBezTo>
                <a:cubicBezTo>
                  <a:pt x="2407679" y="485472"/>
                  <a:pt x="2392357" y="470260"/>
                  <a:pt x="2392357" y="451496"/>
                </a:cubicBezTo>
                <a:cubicBezTo>
                  <a:pt x="2392357" y="432731"/>
                  <a:pt x="2407679" y="417519"/>
                  <a:pt x="2426580" y="417519"/>
                </a:cubicBezTo>
                <a:close/>
                <a:moveTo>
                  <a:pt x="6488059" y="417192"/>
                </a:moveTo>
                <a:cubicBezTo>
                  <a:pt x="6507142" y="417192"/>
                  <a:pt x="6522611" y="432550"/>
                  <a:pt x="6522611" y="451495"/>
                </a:cubicBezTo>
                <a:cubicBezTo>
                  <a:pt x="6522611" y="470440"/>
                  <a:pt x="6507142" y="485798"/>
                  <a:pt x="6488059" y="485798"/>
                </a:cubicBezTo>
                <a:cubicBezTo>
                  <a:pt x="6468977" y="485798"/>
                  <a:pt x="6453507" y="470440"/>
                  <a:pt x="6453507" y="451495"/>
                </a:cubicBezTo>
                <a:cubicBezTo>
                  <a:pt x="6453507" y="432550"/>
                  <a:pt x="6468977" y="417192"/>
                  <a:pt x="6488059" y="417192"/>
                </a:cubicBezTo>
                <a:close/>
                <a:moveTo>
                  <a:pt x="3526491" y="416049"/>
                </a:moveTo>
                <a:cubicBezTo>
                  <a:pt x="3546210" y="416049"/>
                  <a:pt x="3562195" y="431919"/>
                  <a:pt x="3562195" y="451496"/>
                </a:cubicBezTo>
                <a:cubicBezTo>
                  <a:pt x="3562195" y="471072"/>
                  <a:pt x="3546210" y="486942"/>
                  <a:pt x="3526491" y="486942"/>
                </a:cubicBezTo>
                <a:cubicBezTo>
                  <a:pt x="3506771" y="486942"/>
                  <a:pt x="3490785" y="471072"/>
                  <a:pt x="3490785" y="451496"/>
                </a:cubicBezTo>
                <a:cubicBezTo>
                  <a:pt x="3490785" y="431919"/>
                  <a:pt x="3506771" y="416049"/>
                  <a:pt x="3526491" y="416049"/>
                </a:cubicBezTo>
                <a:close/>
                <a:moveTo>
                  <a:pt x="10634327" y="415232"/>
                </a:moveTo>
                <a:cubicBezTo>
                  <a:pt x="10654500" y="415232"/>
                  <a:pt x="10670853" y="431468"/>
                  <a:pt x="10670853" y="451495"/>
                </a:cubicBezTo>
                <a:cubicBezTo>
                  <a:pt x="10670853" y="471523"/>
                  <a:pt x="10654499" y="487759"/>
                  <a:pt x="10634327" y="487759"/>
                </a:cubicBezTo>
                <a:cubicBezTo>
                  <a:pt x="10614154" y="487759"/>
                  <a:pt x="10597801" y="471523"/>
                  <a:pt x="10597801" y="451495"/>
                </a:cubicBezTo>
                <a:cubicBezTo>
                  <a:pt x="10597801" y="431468"/>
                  <a:pt x="10614155" y="415232"/>
                  <a:pt x="10634327" y="415232"/>
                </a:cubicBezTo>
                <a:close/>
                <a:moveTo>
                  <a:pt x="6403489" y="414905"/>
                </a:moveTo>
                <a:cubicBezTo>
                  <a:pt x="6423844" y="414905"/>
                  <a:pt x="6440344" y="431287"/>
                  <a:pt x="6440344" y="451495"/>
                </a:cubicBezTo>
                <a:cubicBezTo>
                  <a:pt x="6440344" y="471703"/>
                  <a:pt x="6423844" y="488085"/>
                  <a:pt x="6403489" y="488085"/>
                </a:cubicBezTo>
                <a:cubicBezTo>
                  <a:pt x="6383134" y="488085"/>
                  <a:pt x="6366633" y="471703"/>
                  <a:pt x="6366633" y="451495"/>
                </a:cubicBezTo>
                <a:cubicBezTo>
                  <a:pt x="6366633" y="431287"/>
                  <a:pt x="6383134" y="414905"/>
                  <a:pt x="6403489" y="414905"/>
                </a:cubicBezTo>
                <a:close/>
                <a:moveTo>
                  <a:pt x="11226652" y="414742"/>
                </a:moveTo>
                <a:cubicBezTo>
                  <a:pt x="11247097" y="414742"/>
                  <a:pt x="11263672" y="431197"/>
                  <a:pt x="11263672" y="451495"/>
                </a:cubicBezTo>
                <a:cubicBezTo>
                  <a:pt x="11263672" y="471794"/>
                  <a:pt x="11247097" y="488249"/>
                  <a:pt x="11226652" y="488249"/>
                </a:cubicBezTo>
                <a:cubicBezTo>
                  <a:pt x="11206206" y="488249"/>
                  <a:pt x="11189631" y="471794"/>
                  <a:pt x="11189631" y="451495"/>
                </a:cubicBezTo>
                <a:cubicBezTo>
                  <a:pt x="11189631" y="431197"/>
                  <a:pt x="11206206" y="414742"/>
                  <a:pt x="11226652" y="414742"/>
                </a:cubicBezTo>
                <a:close/>
                <a:moveTo>
                  <a:pt x="9026661" y="414415"/>
                </a:moveTo>
                <a:cubicBezTo>
                  <a:pt x="9047288" y="414415"/>
                  <a:pt x="9064011" y="431016"/>
                  <a:pt x="9064011" y="451495"/>
                </a:cubicBezTo>
                <a:cubicBezTo>
                  <a:pt x="9064011" y="471974"/>
                  <a:pt x="9047289" y="488575"/>
                  <a:pt x="9026661" y="488575"/>
                </a:cubicBezTo>
                <a:cubicBezTo>
                  <a:pt x="9006034" y="488575"/>
                  <a:pt x="8989312" y="471974"/>
                  <a:pt x="8989312" y="451495"/>
                </a:cubicBezTo>
                <a:cubicBezTo>
                  <a:pt x="8989312" y="431016"/>
                  <a:pt x="9006033" y="414415"/>
                  <a:pt x="9026661" y="414415"/>
                </a:cubicBezTo>
                <a:close/>
                <a:moveTo>
                  <a:pt x="1241924" y="413925"/>
                </a:moveTo>
                <a:cubicBezTo>
                  <a:pt x="1262824" y="413925"/>
                  <a:pt x="1279767" y="430746"/>
                  <a:pt x="1279767" y="451495"/>
                </a:cubicBezTo>
                <a:cubicBezTo>
                  <a:pt x="1279767" y="472245"/>
                  <a:pt x="1262824" y="489065"/>
                  <a:pt x="1241924" y="489065"/>
                </a:cubicBezTo>
                <a:cubicBezTo>
                  <a:pt x="1221024" y="489065"/>
                  <a:pt x="1204081" y="472245"/>
                  <a:pt x="1204081" y="451495"/>
                </a:cubicBezTo>
                <a:cubicBezTo>
                  <a:pt x="1204081" y="430746"/>
                  <a:pt x="1221024" y="413925"/>
                  <a:pt x="1241924" y="413925"/>
                </a:cubicBezTo>
                <a:close/>
                <a:moveTo>
                  <a:pt x="1157189" y="413925"/>
                </a:moveTo>
                <a:cubicBezTo>
                  <a:pt x="1178089" y="413925"/>
                  <a:pt x="1195032" y="430746"/>
                  <a:pt x="1195032" y="451495"/>
                </a:cubicBezTo>
                <a:cubicBezTo>
                  <a:pt x="1195032" y="472245"/>
                  <a:pt x="1178089" y="489065"/>
                  <a:pt x="1157189" y="489065"/>
                </a:cubicBezTo>
                <a:cubicBezTo>
                  <a:pt x="1136289" y="489065"/>
                  <a:pt x="1119346" y="472245"/>
                  <a:pt x="1119346" y="451495"/>
                </a:cubicBezTo>
                <a:cubicBezTo>
                  <a:pt x="1119346" y="430746"/>
                  <a:pt x="1136289" y="413925"/>
                  <a:pt x="1157189" y="413925"/>
                </a:cubicBezTo>
                <a:close/>
                <a:moveTo>
                  <a:pt x="3611230" y="413762"/>
                </a:moveTo>
                <a:cubicBezTo>
                  <a:pt x="3632222" y="413762"/>
                  <a:pt x="3649241" y="430656"/>
                  <a:pt x="3649241" y="451496"/>
                </a:cubicBezTo>
                <a:cubicBezTo>
                  <a:pt x="3649241" y="472335"/>
                  <a:pt x="3632222" y="489229"/>
                  <a:pt x="3611230" y="489229"/>
                </a:cubicBezTo>
                <a:cubicBezTo>
                  <a:pt x="3590237" y="489229"/>
                  <a:pt x="3573219" y="472335"/>
                  <a:pt x="3573219" y="451496"/>
                </a:cubicBezTo>
                <a:cubicBezTo>
                  <a:pt x="3573219" y="430656"/>
                  <a:pt x="3590237" y="413762"/>
                  <a:pt x="3611230" y="413762"/>
                </a:cubicBezTo>
                <a:close/>
                <a:moveTo>
                  <a:pt x="1072618" y="413762"/>
                </a:moveTo>
                <a:cubicBezTo>
                  <a:pt x="1093609" y="413762"/>
                  <a:pt x="1110626" y="430656"/>
                  <a:pt x="1110626" y="451496"/>
                </a:cubicBezTo>
                <a:cubicBezTo>
                  <a:pt x="1110626" y="472335"/>
                  <a:pt x="1093609" y="489229"/>
                  <a:pt x="1072618" y="489229"/>
                </a:cubicBezTo>
                <a:cubicBezTo>
                  <a:pt x="1051628" y="489229"/>
                  <a:pt x="1034611" y="472335"/>
                  <a:pt x="1034611" y="451496"/>
                </a:cubicBezTo>
                <a:cubicBezTo>
                  <a:pt x="1034611" y="430656"/>
                  <a:pt x="1051627" y="413762"/>
                  <a:pt x="1072618" y="413762"/>
                </a:cubicBezTo>
                <a:close/>
                <a:moveTo>
                  <a:pt x="988048" y="413762"/>
                </a:moveTo>
                <a:cubicBezTo>
                  <a:pt x="1009039" y="413762"/>
                  <a:pt x="1026056" y="430656"/>
                  <a:pt x="1026056" y="451496"/>
                </a:cubicBezTo>
                <a:cubicBezTo>
                  <a:pt x="1026056" y="472335"/>
                  <a:pt x="1009039" y="489229"/>
                  <a:pt x="988048" y="489229"/>
                </a:cubicBezTo>
                <a:cubicBezTo>
                  <a:pt x="967058" y="489229"/>
                  <a:pt x="950041" y="472335"/>
                  <a:pt x="950041" y="451496"/>
                </a:cubicBezTo>
                <a:cubicBezTo>
                  <a:pt x="950041" y="430656"/>
                  <a:pt x="967057" y="413762"/>
                  <a:pt x="988048" y="413762"/>
                </a:cubicBezTo>
                <a:close/>
                <a:moveTo>
                  <a:pt x="1326494" y="413598"/>
                </a:moveTo>
                <a:cubicBezTo>
                  <a:pt x="1347576" y="413598"/>
                  <a:pt x="1364666" y="430565"/>
                  <a:pt x="1364666" y="451495"/>
                </a:cubicBezTo>
                <a:cubicBezTo>
                  <a:pt x="1364666" y="472425"/>
                  <a:pt x="1347576" y="489392"/>
                  <a:pt x="1326494" y="489392"/>
                </a:cubicBezTo>
                <a:cubicBezTo>
                  <a:pt x="1305412" y="489392"/>
                  <a:pt x="1288322" y="472425"/>
                  <a:pt x="1288322" y="451495"/>
                </a:cubicBezTo>
                <a:cubicBezTo>
                  <a:pt x="1288322" y="430565"/>
                  <a:pt x="1305412" y="413598"/>
                  <a:pt x="1326494" y="413598"/>
                </a:cubicBezTo>
                <a:close/>
                <a:moveTo>
                  <a:pt x="903478" y="413598"/>
                </a:moveTo>
                <a:cubicBezTo>
                  <a:pt x="924560" y="413598"/>
                  <a:pt x="941650" y="430565"/>
                  <a:pt x="941650" y="451495"/>
                </a:cubicBezTo>
                <a:cubicBezTo>
                  <a:pt x="941650" y="472425"/>
                  <a:pt x="924560" y="489392"/>
                  <a:pt x="903478" y="489392"/>
                </a:cubicBezTo>
                <a:cubicBezTo>
                  <a:pt x="882396" y="489392"/>
                  <a:pt x="865306" y="472425"/>
                  <a:pt x="865306" y="451495"/>
                </a:cubicBezTo>
                <a:cubicBezTo>
                  <a:pt x="865306" y="430565"/>
                  <a:pt x="882396" y="413598"/>
                  <a:pt x="903478" y="413598"/>
                </a:cubicBezTo>
                <a:close/>
                <a:moveTo>
                  <a:pt x="818744" y="413598"/>
                </a:moveTo>
                <a:cubicBezTo>
                  <a:pt x="839826" y="413598"/>
                  <a:pt x="856916" y="430565"/>
                  <a:pt x="856916" y="451495"/>
                </a:cubicBezTo>
                <a:cubicBezTo>
                  <a:pt x="856916" y="472425"/>
                  <a:pt x="839826" y="489392"/>
                  <a:pt x="818744" y="489392"/>
                </a:cubicBezTo>
                <a:cubicBezTo>
                  <a:pt x="797662" y="489392"/>
                  <a:pt x="780572" y="472425"/>
                  <a:pt x="780572" y="451495"/>
                </a:cubicBezTo>
                <a:cubicBezTo>
                  <a:pt x="780572" y="430565"/>
                  <a:pt x="797662" y="413598"/>
                  <a:pt x="818744" y="413598"/>
                </a:cubicBezTo>
                <a:close/>
                <a:moveTo>
                  <a:pt x="3695801" y="413272"/>
                </a:moveTo>
                <a:cubicBezTo>
                  <a:pt x="3717064" y="413272"/>
                  <a:pt x="3734298" y="430385"/>
                  <a:pt x="3734298" y="451496"/>
                </a:cubicBezTo>
                <a:cubicBezTo>
                  <a:pt x="3734298" y="472606"/>
                  <a:pt x="3717064" y="489719"/>
                  <a:pt x="3695801" y="489719"/>
                </a:cubicBezTo>
                <a:cubicBezTo>
                  <a:pt x="3674541" y="489719"/>
                  <a:pt x="3657304" y="472606"/>
                  <a:pt x="3657304" y="451496"/>
                </a:cubicBezTo>
                <a:cubicBezTo>
                  <a:pt x="3657304" y="430385"/>
                  <a:pt x="3674541" y="413272"/>
                  <a:pt x="3695801" y="413272"/>
                </a:cubicBezTo>
                <a:close/>
                <a:moveTo>
                  <a:pt x="1411064" y="413272"/>
                </a:moveTo>
                <a:cubicBezTo>
                  <a:pt x="1432328" y="413272"/>
                  <a:pt x="1449565" y="430385"/>
                  <a:pt x="1449565" y="451496"/>
                </a:cubicBezTo>
                <a:cubicBezTo>
                  <a:pt x="1449565" y="472606"/>
                  <a:pt x="1432328" y="489719"/>
                  <a:pt x="1411064" y="489719"/>
                </a:cubicBezTo>
                <a:cubicBezTo>
                  <a:pt x="1389801" y="489719"/>
                  <a:pt x="1372563" y="472606"/>
                  <a:pt x="1372563" y="451496"/>
                </a:cubicBezTo>
                <a:cubicBezTo>
                  <a:pt x="1372563" y="430385"/>
                  <a:pt x="1389801" y="413272"/>
                  <a:pt x="1411064" y="413272"/>
                </a:cubicBezTo>
                <a:close/>
                <a:moveTo>
                  <a:pt x="734173" y="413272"/>
                </a:moveTo>
                <a:cubicBezTo>
                  <a:pt x="755437" y="413272"/>
                  <a:pt x="772674" y="430385"/>
                  <a:pt x="772674" y="451496"/>
                </a:cubicBezTo>
                <a:cubicBezTo>
                  <a:pt x="772674" y="472606"/>
                  <a:pt x="755437" y="489719"/>
                  <a:pt x="734173" y="489719"/>
                </a:cubicBezTo>
                <a:cubicBezTo>
                  <a:pt x="712909" y="489719"/>
                  <a:pt x="695672" y="472606"/>
                  <a:pt x="695672" y="451496"/>
                </a:cubicBezTo>
                <a:cubicBezTo>
                  <a:pt x="695672" y="430385"/>
                  <a:pt x="712909" y="413272"/>
                  <a:pt x="734173" y="413272"/>
                </a:cubicBezTo>
                <a:close/>
                <a:moveTo>
                  <a:pt x="3780362" y="412782"/>
                </a:moveTo>
                <a:cubicBezTo>
                  <a:pt x="3801895" y="412782"/>
                  <a:pt x="3819350" y="430115"/>
                  <a:pt x="3819350" y="451496"/>
                </a:cubicBezTo>
                <a:cubicBezTo>
                  <a:pt x="3819350" y="472877"/>
                  <a:pt x="3801895" y="490209"/>
                  <a:pt x="3780362" y="490209"/>
                </a:cubicBezTo>
                <a:cubicBezTo>
                  <a:pt x="3758827" y="490209"/>
                  <a:pt x="3741371" y="472877"/>
                  <a:pt x="3741371" y="451496"/>
                </a:cubicBezTo>
                <a:cubicBezTo>
                  <a:pt x="3741371" y="430115"/>
                  <a:pt x="3758827" y="412782"/>
                  <a:pt x="3780362" y="412782"/>
                </a:cubicBezTo>
                <a:close/>
                <a:moveTo>
                  <a:pt x="1495799" y="412782"/>
                </a:moveTo>
                <a:cubicBezTo>
                  <a:pt x="1517335" y="412782"/>
                  <a:pt x="1534793" y="430115"/>
                  <a:pt x="1534793" y="451496"/>
                </a:cubicBezTo>
                <a:cubicBezTo>
                  <a:pt x="1534793" y="472877"/>
                  <a:pt x="1517335" y="490209"/>
                  <a:pt x="1495799" y="490209"/>
                </a:cubicBezTo>
                <a:cubicBezTo>
                  <a:pt x="1474262" y="490209"/>
                  <a:pt x="1456804" y="472877"/>
                  <a:pt x="1456804" y="451496"/>
                </a:cubicBezTo>
                <a:cubicBezTo>
                  <a:pt x="1456804" y="430115"/>
                  <a:pt x="1474262" y="412782"/>
                  <a:pt x="1495799" y="412782"/>
                </a:cubicBezTo>
                <a:close/>
                <a:moveTo>
                  <a:pt x="649604" y="412782"/>
                </a:moveTo>
                <a:cubicBezTo>
                  <a:pt x="671140" y="412782"/>
                  <a:pt x="688598" y="430115"/>
                  <a:pt x="688598" y="451496"/>
                </a:cubicBezTo>
                <a:cubicBezTo>
                  <a:pt x="688598" y="472877"/>
                  <a:pt x="671140" y="490209"/>
                  <a:pt x="649604" y="490209"/>
                </a:cubicBezTo>
                <a:cubicBezTo>
                  <a:pt x="628068" y="490209"/>
                  <a:pt x="610609" y="472877"/>
                  <a:pt x="610609" y="451496"/>
                </a:cubicBezTo>
                <a:cubicBezTo>
                  <a:pt x="610609" y="430115"/>
                  <a:pt x="628068" y="412782"/>
                  <a:pt x="649604" y="412782"/>
                </a:cubicBezTo>
                <a:close/>
                <a:moveTo>
                  <a:pt x="6318918" y="412128"/>
                </a:moveTo>
                <a:cubicBezTo>
                  <a:pt x="6340817" y="412128"/>
                  <a:pt x="6358571" y="429753"/>
                  <a:pt x="6358571" y="451495"/>
                </a:cubicBezTo>
                <a:cubicBezTo>
                  <a:pt x="6358571" y="473237"/>
                  <a:pt x="6340818" y="490862"/>
                  <a:pt x="6318918" y="490862"/>
                </a:cubicBezTo>
                <a:cubicBezTo>
                  <a:pt x="6297018" y="490862"/>
                  <a:pt x="6279265" y="473237"/>
                  <a:pt x="6279265" y="451495"/>
                </a:cubicBezTo>
                <a:cubicBezTo>
                  <a:pt x="6279265" y="429753"/>
                  <a:pt x="6297018" y="412128"/>
                  <a:pt x="6318918" y="412128"/>
                </a:cubicBezTo>
                <a:close/>
                <a:moveTo>
                  <a:pt x="1580369" y="411965"/>
                </a:moveTo>
                <a:cubicBezTo>
                  <a:pt x="1602360" y="411965"/>
                  <a:pt x="1620187" y="429663"/>
                  <a:pt x="1620187" y="451495"/>
                </a:cubicBezTo>
                <a:cubicBezTo>
                  <a:pt x="1620187" y="473327"/>
                  <a:pt x="1602360" y="491026"/>
                  <a:pt x="1580369" y="491026"/>
                </a:cubicBezTo>
                <a:cubicBezTo>
                  <a:pt x="1558379" y="491026"/>
                  <a:pt x="1540552" y="473327"/>
                  <a:pt x="1540552" y="451495"/>
                </a:cubicBezTo>
                <a:cubicBezTo>
                  <a:pt x="1540552" y="429663"/>
                  <a:pt x="1558379" y="411965"/>
                  <a:pt x="1580369" y="411965"/>
                </a:cubicBezTo>
                <a:close/>
                <a:moveTo>
                  <a:pt x="4923019" y="375028"/>
                </a:moveTo>
                <a:lnTo>
                  <a:pt x="4912754" y="399644"/>
                </a:lnTo>
                <a:lnTo>
                  <a:pt x="4900893" y="407583"/>
                </a:lnTo>
                <a:lnTo>
                  <a:pt x="4915072" y="417074"/>
                </a:lnTo>
                <a:lnTo>
                  <a:pt x="4923506" y="437297"/>
                </a:lnTo>
                <a:lnTo>
                  <a:pt x="4931458" y="418230"/>
                </a:lnTo>
                <a:lnTo>
                  <a:pt x="4946504" y="408160"/>
                </a:lnTo>
                <a:lnTo>
                  <a:pt x="4933087" y="399182"/>
                </a:lnTo>
                <a:close/>
                <a:moveTo>
                  <a:pt x="4837813" y="375027"/>
                </a:moveTo>
                <a:lnTo>
                  <a:pt x="4827738" y="399182"/>
                </a:lnTo>
                <a:lnTo>
                  <a:pt x="4816342" y="406812"/>
                </a:lnTo>
                <a:lnTo>
                  <a:pt x="4830981" y="416612"/>
                </a:lnTo>
                <a:lnTo>
                  <a:pt x="4838458" y="434537"/>
                </a:lnTo>
                <a:lnTo>
                  <a:pt x="4845742" y="417074"/>
                </a:lnTo>
                <a:lnTo>
                  <a:pt x="4859925" y="407577"/>
                </a:lnTo>
                <a:lnTo>
                  <a:pt x="4848080" y="399644"/>
                </a:lnTo>
                <a:close/>
                <a:moveTo>
                  <a:pt x="1876141" y="373647"/>
                </a:moveTo>
                <a:lnTo>
                  <a:pt x="1865679" y="398720"/>
                </a:lnTo>
                <a:lnTo>
                  <a:pt x="1851617" y="404503"/>
                </a:lnTo>
                <a:lnTo>
                  <a:pt x="1854033" y="404987"/>
                </a:lnTo>
                <a:cubicBezTo>
                  <a:pt x="1863157" y="408819"/>
                  <a:pt x="1870920" y="415219"/>
                  <a:pt x="1876402" y="423274"/>
                </a:cubicBezTo>
                <a:lnTo>
                  <a:pt x="1876425" y="423350"/>
                </a:lnTo>
                <a:lnTo>
                  <a:pt x="1880537" y="413494"/>
                </a:lnTo>
                <a:lnTo>
                  <a:pt x="1894295" y="404286"/>
                </a:lnTo>
                <a:lnTo>
                  <a:pt x="1886842" y="399298"/>
                </a:lnTo>
                <a:close/>
                <a:moveTo>
                  <a:pt x="1961698" y="373251"/>
                </a:moveTo>
                <a:lnTo>
                  <a:pt x="1950831" y="399298"/>
                </a:lnTo>
                <a:lnTo>
                  <a:pt x="1943356" y="404301"/>
                </a:lnTo>
                <a:lnTo>
                  <a:pt x="1957091" y="413494"/>
                </a:lnTo>
                <a:lnTo>
                  <a:pt x="1960606" y="421919"/>
                </a:lnTo>
                <a:lnTo>
                  <a:pt x="1964410" y="412802"/>
                </a:lnTo>
                <a:lnTo>
                  <a:pt x="1980630" y="401945"/>
                </a:lnTo>
                <a:lnTo>
                  <a:pt x="1972227" y="398489"/>
                </a:lnTo>
                <a:close/>
                <a:moveTo>
                  <a:pt x="4752994" y="372858"/>
                </a:moveTo>
                <a:lnTo>
                  <a:pt x="4742303" y="398489"/>
                </a:lnTo>
                <a:lnTo>
                  <a:pt x="4725000" y="405602"/>
                </a:lnTo>
                <a:lnTo>
                  <a:pt x="4730187" y="406642"/>
                </a:lnTo>
                <a:cubicBezTo>
                  <a:pt x="4738993" y="410337"/>
                  <a:pt x="4746480" y="416509"/>
                  <a:pt x="4751765" y="424278"/>
                </a:cubicBezTo>
                <a:lnTo>
                  <a:pt x="4754201" y="432201"/>
                </a:lnTo>
                <a:lnTo>
                  <a:pt x="4760703" y="416612"/>
                </a:lnTo>
                <a:lnTo>
                  <a:pt x="4775354" y="406804"/>
                </a:lnTo>
                <a:lnTo>
                  <a:pt x="4763968" y="399182"/>
                </a:lnTo>
                <a:close/>
                <a:moveTo>
                  <a:pt x="5008094" y="372267"/>
                </a:moveTo>
                <a:lnTo>
                  <a:pt x="4996860" y="399182"/>
                </a:lnTo>
                <a:lnTo>
                  <a:pt x="4983443" y="408163"/>
                </a:lnTo>
                <a:lnTo>
                  <a:pt x="4998482" y="418230"/>
                </a:lnTo>
                <a:lnTo>
                  <a:pt x="5008002" y="441044"/>
                </a:lnTo>
                <a:lnTo>
                  <a:pt x="5017136" y="419154"/>
                </a:lnTo>
                <a:cubicBezTo>
                  <a:pt x="5021305" y="415015"/>
                  <a:pt x="5026271" y="411666"/>
                  <a:pt x="5031783" y="409352"/>
                </a:cubicBezTo>
                <a:lnTo>
                  <a:pt x="5041447" y="407415"/>
                </a:lnTo>
                <a:lnTo>
                  <a:pt x="5018891" y="398143"/>
                </a:lnTo>
                <a:close/>
                <a:moveTo>
                  <a:pt x="4668508" y="371082"/>
                </a:moveTo>
                <a:lnTo>
                  <a:pt x="4657262" y="398027"/>
                </a:lnTo>
                <a:lnTo>
                  <a:pt x="4637760" y="406047"/>
                </a:lnTo>
                <a:lnTo>
                  <a:pt x="4645236" y="407546"/>
                </a:lnTo>
                <a:cubicBezTo>
                  <a:pt x="4653857" y="411167"/>
                  <a:pt x="4661199" y="417215"/>
                  <a:pt x="4666376" y="424827"/>
                </a:cubicBezTo>
                <a:lnTo>
                  <a:pt x="4669274" y="434245"/>
                </a:lnTo>
                <a:lnTo>
                  <a:pt x="4676439" y="417074"/>
                </a:lnTo>
                <a:cubicBezTo>
                  <a:pt x="4680874" y="412670"/>
                  <a:pt x="4686160" y="409105"/>
                  <a:pt x="4692023" y="406642"/>
                </a:cubicBezTo>
                <a:lnTo>
                  <a:pt x="4697231" y="405599"/>
                </a:lnTo>
                <a:lnTo>
                  <a:pt x="4679942" y="398489"/>
                </a:lnTo>
                <a:close/>
                <a:moveTo>
                  <a:pt x="268488" y="370886"/>
                </a:moveTo>
                <a:lnTo>
                  <a:pt x="257164" y="398027"/>
                </a:lnTo>
                <a:lnTo>
                  <a:pt x="246204" y="402534"/>
                </a:lnTo>
                <a:lnTo>
                  <a:pt x="247174" y="402729"/>
                </a:lnTo>
                <a:cubicBezTo>
                  <a:pt x="256740" y="406746"/>
                  <a:pt x="264880" y="413457"/>
                  <a:pt x="270628" y="421904"/>
                </a:cubicBezTo>
                <a:lnTo>
                  <a:pt x="271352" y="424258"/>
                </a:lnTo>
                <a:lnTo>
                  <a:pt x="274976" y="415573"/>
                </a:lnTo>
                <a:cubicBezTo>
                  <a:pt x="279606" y="410977"/>
                  <a:pt x="285119" y="407257"/>
                  <a:pt x="291241" y="404686"/>
                </a:cubicBezTo>
                <a:lnTo>
                  <a:pt x="293817" y="404170"/>
                </a:lnTo>
                <a:lnTo>
                  <a:pt x="280004" y="398489"/>
                </a:lnTo>
                <a:close/>
                <a:moveTo>
                  <a:pt x="4331203" y="370689"/>
                </a:moveTo>
                <a:lnTo>
                  <a:pt x="4319507" y="398720"/>
                </a:lnTo>
                <a:lnTo>
                  <a:pt x="4306249" y="404172"/>
                </a:lnTo>
                <a:lnTo>
                  <a:pt x="4308067" y="404536"/>
                </a:lnTo>
                <a:cubicBezTo>
                  <a:pt x="4317279" y="408404"/>
                  <a:pt x="4325113" y="414867"/>
                  <a:pt x="4330650" y="423001"/>
                </a:cubicBezTo>
                <a:lnTo>
                  <a:pt x="4332643" y="429480"/>
                </a:lnTo>
                <a:lnTo>
                  <a:pt x="4337871" y="416959"/>
                </a:lnTo>
                <a:cubicBezTo>
                  <a:pt x="4342326" y="412540"/>
                  <a:pt x="4347627" y="408963"/>
                  <a:pt x="4353509" y="406492"/>
                </a:cubicBezTo>
                <a:lnTo>
                  <a:pt x="4360645" y="405061"/>
                </a:lnTo>
                <a:lnTo>
                  <a:pt x="4342425" y="397565"/>
                </a:lnTo>
                <a:close/>
                <a:moveTo>
                  <a:pt x="4244867" y="370295"/>
                </a:moveTo>
                <a:lnTo>
                  <a:pt x="4233586" y="397334"/>
                </a:lnTo>
                <a:lnTo>
                  <a:pt x="4217446" y="403971"/>
                </a:lnTo>
                <a:lnTo>
                  <a:pt x="4223267" y="405137"/>
                </a:lnTo>
                <a:cubicBezTo>
                  <a:pt x="4232362" y="408956"/>
                  <a:pt x="4240099" y="415336"/>
                  <a:pt x="4245564" y="423365"/>
                </a:cubicBezTo>
                <a:lnTo>
                  <a:pt x="4246786" y="427435"/>
                </a:lnTo>
                <a:lnTo>
                  <a:pt x="4251783" y="415458"/>
                </a:lnTo>
                <a:cubicBezTo>
                  <a:pt x="4256428" y="410847"/>
                  <a:pt x="4261961" y="407115"/>
                  <a:pt x="4268102" y="404536"/>
                </a:cubicBezTo>
                <a:lnTo>
                  <a:pt x="4269932" y="404169"/>
                </a:lnTo>
                <a:lnTo>
                  <a:pt x="4256681" y="398720"/>
                </a:lnTo>
                <a:close/>
                <a:moveTo>
                  <a:pt x="2046433" y="370097"/>
                </a:moveTo>
                <a:lnTo>
                  <a:pt x="2034588" y="398489"/>
                </a:lnTo>
                <a:lnTo>
                  <a:pt x="2026158" y="401956"/>
                </a:lnTo>
                <a:lnTo>
                  <a:pt x="2042361" y="412802"/>
                </a:lnTo>
                <a:lnTo>
                  <a:pt x="2046904" y="423693"/>
                </a:lnTo>
                <a:lnTo>
                  <a:pt x="2050774" y="414418"/>
                </a:lnTo>
                <a:cubicBezTo>
                  <a:pt x="2055553" y="409673"/>
                  <a:pt x="2061244" y="405834"/>
                  <a:pt x="2067562" y="403180"/>
                </a:cubicBezTo>
                <a:lnTo>
                  <a:pt x="2070243" y="402643"/>
                </a:lnTo>
                <a:lnTo>
                  <a:pt x="2057893" y="397565"/>
                </a:lnTo>
                <a:close/>
                <a:moveTo>
                  <a:pt x="5092275" y="370096"/>
                </a:moveTo>
                <a:lnTo>
                  <a:pt x="5080569" y="398143"/>
                </a:lnTo>
                <a:lnTo>
                  <a:pt x="5058009" y="407419"/>
                </a:lnTo>
                <a:lnTo>
                  <a:pt x="5067654" y="409352"/>
                </a:lnTo>
                <a:cubicBezTo>
                  <a:pt x="5075921" y="412823"/>
                  <a:pt x="5082957" y="418623"/>
                  <a:pt x="5087925" y="425923"/>
                </a:cubicBezTo>
                <a:lnTo>
                  <a:pt x="5093209" y="443098"/>
                </a:lnTo>
                <a:lnTo>
                  <a:pt x="5102768" y="420193"/>
                </a:lnTo>
                <a:lnTo>
                  <a:pt x="5130538" y="408775"/>
                </a:lnTo>
                <a:lnTo>
                  <a:pt x="5103834" y="397797"/>
                </a:lnTo>
                <a:close/>
                <a:moveTo>
                  <a:pt x="1790830" y="369901"/>
                </a:moveTo>
                <a:lnTo>
                  <a:pt x="1779433" y="397219"/>
                </a:lnTo>
                <a:lnTo>
                  <a:pt x="1757537" y="406223"/>
                </a:lnTo>
                <a:lnTo>
                  <a:pt x="1767890" y="408298"/>
                </a:lnTo>
                <a:cubicBezTo>
                  <a:pt x="1776364" y="411856"/>
                  <a:pt x="1783575" y="417801"/>
                  <a:pt x="1788666" y="425283"/>
                </a:cubicBezTo>
                <a:lnTo>
                  <a:pt x="1791074" y="433109"/>
                </a:lnTo>
                <a:lnTo>
                  <a:pt x="1798294" y="415804"/>
                </a:lnTo>
                <a:cubicBezTo>
                  <a:pt x="1802894" y="411237"/>
                  <a:pt x="1808372" y="407541"/>
                  <a:pt x="1814454" y="404987"/>
                </a:cubicBezTo>
                <a:lnTo>
                  <a:pt x="1816901" y="404497"/>
                </a:lnTo>
                <a:lnTo>
                  <a:pt x="1802854" y="398720"/>
                </a:lnTo>
                <a:close/>
                <a:moveTo>
                  <a:pt x="8730170" y="369505"/>
                </a:moveTo>
                <a:lnTo>
                  <a:pt x="8718463" y="397565"/>
                </a:lnTo>
                <a:lnTo>
                  <a:pt x="8702634" y="404074"/>
                </a:lnTo>
                <a:lnTo>
                  <a:pt x="8707940" y="405137"/>
                </a:lnTo>
                <a:cubicBezTo>
                  <a:pt x="8717034" y="408956"/>
                  <a:pt x="8724772" y="415336"/>
                  <a:pt x="8730236" y="423365"/>
                </a:cubicBezTo>
                <a:lnTo>
                  <a:pt x="8732465" y="430613"/>
                </a:lnTo>
                <a:lnTo>
                  <a:pt x="8738114" y="417074"/>
                </a:lnTo>
                <a:cubicBezTo>
                  <a:pt x="8742550" y="412670"/>
                  <a:pt x="8747833" y="409105"/>
                  <a:pt x="8753699" y="406642"/>
                </a:cubicBezTo>
                <a:lnTo>
                  <a:pt x="8759965" y="405386"/>
                </a:lnTo>
                <a:lnTo>
                  <a:pt x="8742070" y="398027"/>
                </a:lnTo>
                <a:close/>
                <a:moveTo>
                  <a:pt x="5176693" y="369309"/>
                </a:moveTo>
                <a:lnTo>
                  <a:pt x="5164814" y="397797"/>
                </a:lnTo>
                <a:lnTo>
                  <a:pt x="5138088" y="408784"/>
                </a:lnTo>
                <a:lnTo>
                  <a:pt x="5165835" y="420193"/>
                </a:lnTo>
                <a:lnTo>
                  <a:pt x="5176839" y="446566"/>
                </a:lnTo>
                <a:lnTo>
                  <a:pt x="5187691" y="420540"/>
                </a:lnTo>
                <a:lnTo>
                  <a:pt x="5215892" y="408939"/>
                </a:lnTo>
                <a:lnTo>
                  <a:pt x="5188525" y="397680"/>
                </a:lnTo>
                <a:close/>
                <a:moveTo>
                  <a:pt x="4583772" y="369113"/>
                </a:moveTo>
                <a:lnTo>
                  <a:pt x="4571997" y="397334"/>
                </a:lnTo>
                <a:lnTo>
                  <a:pt x="4550521" y="406165"/>
                </a:lnTo>
                <a:lnTo>
                  <a:pt x="4560412" y="408148"/>
                </a:lnTo>
                <a:cubicBezTo>
                  <a:pt x="4568912" y="411719"/>
                  <a:pt x="4576152" y="417684"/>
                  <a:pt x="4581258" y="425192"/>
                </a:cubicBezTo>
                <a:lnTo>
                  <a:pt x="4584743" y="436512"/>
                </a:lnTo>
                <a:lnTo>
                  <a:pt x="4592564" y="417768"/>
                </a:lnTo>
                <a:cubicBezTo>
                  <a:pt x="4596910" y="413452"/>
                  <a:pt x="4602088" y="409960"/>
                  <a:pt x="4607836" y="407546"/>
                </a:cubicBezTo>
                <a:lnTo>
                  <a:pt x="4615330" y="406044"/>
                </a:lnTo>
                <a:lnTo>
                  <a:pt x="4595833" y="398027"/>
                </a:lnTo>
                <a:close/>
                <a:moveTo>
                  <a:pt x="183589" y="368915"/>
                </a:moveTo>
                <a:lnTo>
                  <a:pt x="171780" y="397219"/>
                </a:lnTo>
                <a:lnTo>
                  <a:pt x="158163" y="402819"/>
                </a:lnTo>
                <a:lnTo>
                  <a:pt x="162219" y="403632"/>
                </a:lnTo>
                <a:lnTo>
                  <a:pt x="185234" y="422447"/>
                </a:lnTo>
                <a:lnTo>
                  <a:pt x="188729" y="414071"/>
                </a:lnTo>
                <a:cubicBezTo>
                  <a:pt x="193552" y="409282"/>
                  <a:pt x="199296" y="405407"/>
                  <a:pt x="205673" y="402729"/>
                </a:cubicBezTo>
                <a:lnTo>
                  <a:pt x="206679" y="402527"/>
                </a:lnTo>
                <a:lnTo>
                  <a:pt x="195735" y="398027"/>
                </a:lnTo>
                <a:close/>
                <a:moveTo>
                  <a:pt x="354785" y="368717"/>
                </a:moveTo>
                <a:lnTo>
                  <a:pt x="342364" y="398489"/>
                </a:lnTo>
                <a:lnTo>
                  <a:pt x="328534" y="404177"/>
                </a:lnTo>
                <a:lnTo>
                  <a:pt x="331076" y="404686"/>
                </a:lnTo>
                <a:cubicBezTo>
                  <a:pt x="340259" y="408542"/>
                  <a:pt x="348072" y="414984"/>
                  <a:pt x="353589" y="423092"/>
                </a:cubicBezTo>
                <a:lnTo>
                  <a:pt x="356322" y="431975"/>
                </a:lnTo>
                <a:lnTo>
                  <a:pt x="362105" y="418115"/>
                </a:lnTo>
                <a:cubicBezTo>
                  <a:pt x="366407" y="413843"/>
                  <a:pt x="371530" y="410387"/>
                  <a:pt x="377219" y="407998"/>
                </a:cubicBezTo>
                <a:lnTo>
                  <a:pt x="388535" y="405729"/>
                </a:lnTo>
                <a:lnTo>
                  <a:pt x="366435" y="396641"/>
                </a:lnTo>
                <a:close/>
                <a:moveTo>
                  <a:pt x="5261661" y="367927"/>
                </a:moveTo>
                <a:lnTo>
                  <a:pt x="5249226" y="397680"/>
                </a:lnTo>
                <a:lnTo>
                  <a:pt x="5221849" y="408946"/>
                </a:lnTo>
                <a:lnTo>
                  <a:pt x="5250045" y="420540"/>
                </a:lnTo>
                <a:lnTo>
                  <a:pt x="5260980" y="446762"/>
                </a:lnTo>
                <a:lnTo>
                  <a:pt x="5272023" y="420309"/>
                </a:lnTo>
                <a:lnTo>
                  <a:pt x="5301264" y="408285"/>
                </a:lnTo>
                <a:lnTo>
                  <a:pt x="5273777" y="396988"/>
                </a:lnTo>
                <a:close/>
                <a:moveTo>
                  <a:pt x="8816221" y="367535"/>
                </a:moveTo>
                <a:lnTo>
                  <a:pt x="8803500" y="398027"/>
                </a:lnTo>
                <a:lnTo>
                  <a:pt x="8785604" y="405386"/>
                </a:lnTo>
                <a:lnTo>
                  <a:pt x="8791869" y="406642"/>
                </a:lnTo>
                <a:cubicBezTo>
                  <a:pt x="8800669" y="410337"/>
                  <a:pt x="8808155" y="416509"/>
                  <a:pt x="8813442" y="424278"/>
                </a:cubicBezTo>
                <a:lnTo>
                  <a:pt x="8817206" y="436513"/>
                </a:lnTo>
                <a:lnTo>
                  <a:pt x="8824545" y="418923"/>
                </a:lnTo>
                <a:cubicBezTo>
                  <a:pt x="8828743" y="414755"/>
                  <a:pt x="8833742" y="411382"/>
                  <a:pt x="8839293" y="409051"/>
                </a:cubicBezTo>
                <a:lnTo>
                  <a:pt x="8852548" y="406394"/>
                </a:lnTo>
                <a:lnTo>
                  <a:pt x="8828269" y="396410"/>
                </a:lnTo>
                <a:close/>
                <a:moveTo>
                  <a:pt x="12242158" y="366064"/>
                </a:moveTo>
                <a:cubicBezTo>
                  <a:pt x="12242975" y="366064"/>
                  <a:pt x="12243639" y="366722"/>
                  <a:pt x="12243639" y="367534"/>
                </a:cubicBezTo>
                <a:cubicBezTo>
                  <a:pt x="12243639" y="368346"/>
                  <a:pt x="12242976" y="369004"/>
                  <a:pt x="12242158" y="369004"/>
                </a:cubicBezTo>
                <a:cubicBezTo>
                  <a:pt x="12241340" y="369004"/>
                  <a:pt x="12240676" y="368346"/>
                  <a:pt x="12240676" y="367534"/>
                </a:cubicBezTo>
                <a:cubicBezTo>
                  <a:pt x="12240676" y="366722"/>
                  <a:pt x="12241339" y="366064"/>
                  <a:pt x="12242158" y="366064"/>
                </a:cubicBezTo>
                <a:close/>
                <a:moveTo>
                  <a:pt x="12157588" y="365901"/>
                </a:moveTo>
                <a:cubicBezTo>
                  <a:pt x="12158497" y="365901"/>
                  <a:pt x="12159233" y="366632"/>
                  <a:pt x="12159233" y="367534"/>
                </a:cubicBezTo>
                <a:cubicBezTo>
                  <a:pt x="12159233" y="368437"/>
                  <a:pt x="12158496" y="369168"/>
                  <a:pt x="12157588" y="369168"/>
                </a:cubicBezTo>
                <a:cubicBezTo>
                  <a:pt x="12156679" y="369168"/>
                  <a:pt x="12155943" y="368437"/>
                  <a:pt x="12155943" y="367534"/>
                </a:cubicBezTo>
                <a:cubicBezTo>
                  <a:pt x="12155943" y="366632"/>
                  <a:pt x="12156680" y="365901"/>
                  <a:pt x="12157588" y="365901"/>
                </a:cubicBezTo>
                <a:close/>
                <a:moveTo>
                  <a:pt x="12072851" y="365247"/>
                </a:moveTo>
                <a:cubicBezTo>
                  <a:pt x="12074123" y="365247"/>
                  <a:pt x="12075154" y="366271"/>
                  <a:pt x="12075154" y="367534"/>
                </a:cubicBezTo>
                <a:cubicBezTo>
                  <a:pt x="12075154" y="368797"/>
                  <a:pt x="12074123" y="369821"/>
                  <a:pt x="12072851" y="369821"/>
                </a:cubicBezTo>
                <a:cubicBezTo>
                  <a:pt x="12071578" y="369821"/>
                  <a:pt x="12070547" y="368797"/>
                  <a:pt x="12070547" y="367534"/>
                </a:cubicBezTo>
                <a:cubicBezTo>
                  <a:pt x="12070547" y="366271"/>
                  <a:pt x="12071578" y="365247"/>
                  <a:pt x="12072851" y="365247"/>
                </a:cubicBezTo>
                <a:close/>
                <a:moveTo>
                  <a:pt x="11988281" y="363777"/>
                </a:moveTo>
                <a:cubicBezTo>
                  <a:pt x="11990371" y="363777"/>
                  <a:pt x="11992065" y="365459"/>
                  <a:pt x="11992065" y="367534"/>
                </a:cubicBezTo>
                <a:cubicBezTo>
                  <a:pt x="11992065" y="369609"/>
                  <a:pt x="11990371" y="371291"/>
                  <a:pt x="11988281" y="371291"/>
                </a:cubicBezTo>
                <a:cubicBezTo>
                  <a:pt x="11986192" y="371291"/>
                  <a:pt x="11984497" y="369609"/>
                  <a:pt x="11984497" y="367534"/>
                </a:cubicBezTo>
                <a:cubicBezTo>
                  <a:pt x="11984497" y="365459"/>
                  <a:pt x="11986192" y="363777"/>
                  <a:pt x="11988281" y="363777"/>
                </a:cubicBezTo>
                <a:close/>
                <a:moveTo>
                  <a:pt x="11903710" y="362634"/>
                </a:moveTo>
                <a:cubicBezTo>
                  <a:pt x="11906436" y="362634"/>
                  <a:pt x="11908646" y="364828"/>
                  <a:pt x="11908646" y="367534"/>
                </a:cubicBezTo>
                <a:cubicBezTo>
                  <a:pt x="11908646" y="370241"/>
                  <a:pt x="11906435" y="372435"/>
                  <a:pt x="11903710" y="372435"/>
                </a:cubicBezTo>
                <a:cubicBezTo>
                  <a:pt x="11900983" y="372435"/>
                  <a:pt x="11898774" y="370241"/>
                  <a:pt x="11898774" y="367534"/>
                </a:cubicBezTo>
                <a:cubicBezTo>
                  <a:pt x="11898774" y="364828"/>
                  <a:pt x="11900984" y="362634"/>
                  <a:pt x="11903710" y="362634"/>
                </a:cubicBezTo>
                <a:close/>
                <a:moveTo>
                  <a:pt x="11818975" y="361000"/>
                </a:moveTo>
                <a:cubicBezTo>
                  <a:pt x="11822609" y="361000"/>
                  <a:pt x="11825557" y="363925"/>
                  <a:pt x="11825557" y="367534"/>
                </a:cubicBezTo>
                <a:cubicBezTo>
                  <a:pt x="11825557" y="371143"/>
                  <a:pt x="11822610" y="374068"/>
                  <a:pt x="11818975" y="374068"/>
                </a:cubicBezTo>
                <a:cubicBezTo>
                  <a:pt x="11815340" y="374068"/>
                  <a:pt x="11812393" y="371143"/>
                  <a:pt x="11812393" y="367534"/>
                </a:cubicBezTo>
                <a:cubicBezTo>
                  <a:pt x="11812393" y="363925"/>
                  <a:pt x="11815339" y="361000"/>
                  <a:pt x="11818975" y="361000"/>
                </a:cubicBezTo>
                <a:close/>
                <a:moveTo>
                  <a:pt x="11734404" y="358713"/>
                </a:moveTo>
                <a:cubicBezTo>
                  <a:pt x="11739311" y="358713"/>
                  <a:pt x="11743289" y="362662"/>
                  <a:pt x="11743289" y="367534"/>
                </a:cubicBezTo>
                <a:cubicBezTo>
                  <a:pt x="11743289" y="372405"/>
                  <a:pt x="11739311" y="376355"/>
                  <a:pt x="11734404" y="376355"/>
                </a:cubicBezTo>
                <a:cubicBezTo>
                  <a:pt x="11729497" y="376355"/>
                  <a:pt x="11725520" y="372405"/>
                  <a:pt x="11725520" y="367534"/>
                </a:cubicBezTo>
                <a:cubicBezTo>
                  <a:pt x="11725520" y="362662"/>
                  <a:pt x="11729497" y="358713"/>
                  <a:pt x="11734404" y="358713"/>
                </a:cubicBezTo>
                <a:close/>
                <a:moveTo>
                  <a:pt x="9872862" y="357570"/>
                </a:moveTo>
                <a:cubicBezTo>
                  <a:pt x="9878405" y="357570"/>
                  <a:pt x="9882898" y="362031"/>
                  <a:pt x="9882898" y="367534"/>
                </a:cubicBezTo>
                <a:cubicBezTo>
                  <a:pt x="9882898" y="373037"/>
                  <a:pt x="9878404" y="377499"/>
                  <a:pt x="9872862" y="377499"/>
                </a:cubicBezTo>
                <a:cubicBezTo>
                  <a:pt x="9867318" y="377499"/>
                  <a:pt x="9862825" y="373037"/>
                  <a:pt x="9862825" y="367534"/>
                </a:cubicBezTo>
                <a:cubicBezTo>
                  <a:pt x="9862825" y="362031"/>
                  <a:pt x="9867319" y="357570"/>
                  <a:pt x="9872862" y="357570"/>
                </a:cubicBezTo>
                <a:close/>
                <a:moveTo>
                  <a:pt x="9957433" y="357243"/>
                </a:moveTo>
                <a:cubicBezTo>
                  <a:pt x="9963158" y="357243"/>
                  <a:pt x="9967799" y="361850"/>
                  <a:pt x="9967799" y="367534"/>
                </a:cubicBezTo>
                <a:cubicBezTo>
                  <a:pt x="9967799" y="373217"/>
                  <a:pt x="9963158" y="377825"/>
                  <a:pt x="9957433" y="377825"/>
                </a:cubicBezTo>
                <a:cubicBezTo>
                  <a:pt x="9951708" y="377825"/>
                  <a:pt x="9947067" y="373217"/>
                  <a:pt x="9947067" y="367534"/>
                </a:cubicBezTo>
                <a:cubicBezTo>
                  <a:pt x="9947067" y="361850"/>
                  <a:pt x="9951708" y="357243"/>
                  <a:pt x="9957433" y="357243"/>
                </a:cubicBezTo>
                <a:close/>
                <a:moveTo>
                  <a:pt x="9788291" y="357080"/>
                </a:moveTo>
                <a:cubicBezTo>
                  <a:pt x="9794106" y="357080"/>
                  <a:pt x="9798821" y="361761"/>
                  <a:pt x="9798821" y="367534"/>
                </a:cubicBezTo>
                <a:cubicBezTo>
                  <a:pt x="9798821" y="373308"/>
                  <a:pt x="9794106" y="377989"/>
                  <a:pt x="9788291" y="377989"/>
                </a:cubicBezTo>
                <a:cubicBezTo>
                  <a:pt x="9782475" y="377989"/>
                  <a:pt x="9777760" y="373308"/>
                  <a:pt x="9777760" y="367534"/>
                </a:cubicBezTo>
                <a:cubicBezTo>
                  <a:pt x="9777760" y="361761"/>
                  <a:pt x="9782475" y="357080"/>
                  <a:pt x="9788291" y="357080"/>
                </a:cubicBezTo>
                <a:close/>
                <a:moveTo>
                  <a:pt x="11649834" y="356590"/>
                </a:moveTo>
                <a:cubicBezTo>
                  <a:pt x="11655922" y="356590"/>
                  <a:pt x="11660857" y="361490"/>
                  <a:pt x="11660857" y="367534"/>
                </a:cubicBezTo>
                <a:cubicBezTo>
                  <a:pt x="11660857" y="373579"/>
                  <a:pt x="11655921" y="378479"/>
                  <a:pt x="11649834" y="378479"/>
                </a:cubicBezTo>
                <a:cubicBezTo>
                  <a:pt x="11643745" y="378479"/>
                  <a:pt x="11638810" y="373579"/>
                  <a:pt x="11638810" y="367534"/>
                </a:cubicBezTo>
                <a:cubicBezTo>
                  <a:pt x="11638810" y="361490"/>
                  <a:pt x="11643746" y="356590"/>
                  <a:pt x="11649834" y="356590"/>
                </a:cubicBezTo>
                <a:close/>
                <a:moveTo>
                  <a:pt x="9703556" y="356590"/>
                </a:moveTo>
                <a:cubicBezTo>
                  <a:pt x="9709645" y="356590"/>
                  <a:pt x="9714580" y="361490"/>
                  <a:pt x="9714580" y="367534"/>
                </a:cubicBezTo>
                <a:cubicBezTo>
                  <a:pt x="9714580" y="373579"/>
                  <a:pt x="9709644" y="378479"/>
                  <a:pt x="9703556" y="378479"/>
                </a:cubicBezTo>
                <a:cubicBezTo>
                  <a:pt x="9697467" y="378479"/>
                  <a:pt x="9692533" y="373579"/>
                  <a:pt x="9692533" y="367534"/>
                </a:cubicBezTo>
                <a:cubicBezTo>
                  <a:pt x="9692533" y="361490"/>
                  <a:pt x="9697468" y="356590"/>
                  <a:pt x="9703556" y="356590"/>
                </a:cubicBezTo>
                <a:close/>
                <a:moveTo>
                  <a:pt x="10042003" y="356100"/>
                </a:moveTo>
                <a:cubicBezTo>
                  <a:pt x="10048364" y="356100"/>
                  <a:pt x="10053520" y="361219"/>
                  <a:pt x="10053520" y="367534"/>
                </a:cubicBezTo>
                <a:cubicBezTo>
                  <a:pt x="10053520" y="373849"/>
                  <a:pt x="10048364" y="378969"/>
                  <a:pt x="10042003" y="378969"/>
                </a:cubicBezTo>
                <a:cubicBezTo>
                  <a:pt x="10035642" y="378969"/>
                  <a:pt x="10030485" y="373849"/>
                  <a:pt x="10030485" y="367534"/>
                </a:cubicBezTo>
                <a:cubicBezTo>
                  <a:pt x="10030485" y="361219"/>
                  <a:pt x="10035642" y="356100"/>
                  <a:pt x="10042003" y="356100"/>
                </a:cubicBezTo>
                <a:close/>
                <a:moveTo>
                  <a:pt x="11565263" y="354466"/>
                </a:moveTo>
                <a:cubicBezTo>
                  <a:pt x="11572533" y="354466"/>
                  <a:pt x="11578426" y="360317"/>
                  <a:pt x="11578426" y="367534"/>
                </a:cubicBezTo>
                <a:cubicBezTo>
                  <a:pt x="11578426" y="374751"/>
                  <a:pt x="11572533" y="380602"/>
                  <a:pt x="11565263" y="380602"/>
                </a:cubicBezTo>
                <a:cubicBezTo>
                  <a:pt x="11557994" y="380602"/>
                  <a:pt x="11552101" y="374751"/>
                  <a:pt x="11552101" y="367534"/>
                </a:cubicBezTo>
                <a:cubicBezTo>
                  <a:pt x="11552101" y="360317"/>
                  <a:pt x="11557994" y="354466"/>
                  <a:pt x="11565263" y="354466"/>
                </a:cubicBezTo>
                <a:close/>
                <a:moveTo>
                  <a:pt x="10126739" y="354466"/>
                </a:moveTo>
                <a:cubicBezTo>
                  <a:pt x="10134008" y="354466"/>
                  <a:pt x="10139901" y="360317"/>
                  <a:pt x="10139901" y="367534"/>
                </a:cubicBezTo>
                <a:cubicBezTo>
                  <a:pt x="10139901" y="374751"/>
                  <a:pt x="10134008" y="380602"/>
                  <a:pt x="10126739" y="380602"/>
                </a:cubicBezTo>
                <a:cubicBezTo>
                  <a:pt x="10119469" y="380602"/>
                  <a:pt x="10113576" y="374751"/>
                  <a:pt x="10113576" y="367534"/>
                </a:cubicBezTo>
                <a:cubicBezTo>
                  <a:pt x="10113576" y="360317"/>
                  <a:pt x="10119469" y="354466"/>
                  <a:pt x="10126739" y="354466"/>
                </a:cubicBezTo>
                <a:close/>
                <a:moveTo>
                  <a:pt x="9618985" y="353813"/>
                </a:moveTo>
                <a:cubicBezTo>
                  <a:pt x="9626618" y="353813"/>
                  <a:pt x="9632806" y="359956"/>
                  <a:pt x="9632806" y="367534"/>
                </a:cubicBezTo>
                <a:cubicBezTo>
                  <a:pt x="9632806" y="375112"/>
                  <a:pt x="9626618" y="381256"/>
                  <a:pt x="9618985" y="381256"/>
                </a:cubicBezTo>
                <a:cubicBezTo>
                  <a:pt x="9611352" y="381256"/>
                  <a:pt x="9605164" y="375112"/>
                  <a:pt x="9605164" y="367534"/>
                </a:cubicBezTo>
                <a:cubicBezTo>
                  <a:pt x="9605164" y="359956"/>
                  <a:pt x="9611352" y="353813"/>
                  <a:pt x="9618985" y="353813"/>
                </a:cubicBezTo>
                <a:close/>
                <a:moveTo>
                  <a:pt x="10211309" y="352669"/>
                </a:moveTo>
                <a:cubicBezTo>
                  <a:pt x="10219578" y="352669"/>
                  <a:pt x="10226281" y="359324"/>
                  <a:pt x="10226281" y="367534"/>
                </a:cubicBezTo>
                <a:cubicBezTo>
                  <a:pt x="10226281" y="375743"/>
                  <a:pt x="10219578" y="382398"/>
                  <a:pt x="10211309" y="382398"/>
                </a:cubicBezTo>
                <a:cubicBezTo>
                  <a:pt x="10203040" y="382398"/>
                  <a:pt x="10196336" y="375743"/>
                  <a:pt x="10196336" y="367534"/>
                </a:cubicBezTo>
                <a:cubicBezTo>
                  <a:pt x="10196336" y="359324"/>
                  <a:pt x="10203040" y="352669"/>
                  <a:pt x="10211309" y="352669"/>
                </a:cubicBezTo>
                <a:close/>
                <a:moveTo>
                  <a:pt x="11480527" y="351853"/>
                </a:moveTo>
                <a:cubicBezTo>
                  <a:pt x="11489250" y="351853"/>
                  <a:pt x="11496322" y="358874"/>
                  <a:pt x="11496322" y="367534"/>
                </a:cubicBezTo>
                <a:cubicBezTo>
                  <a:pt x="11496322" y="376195"/>
                  <a:pt x="11489250" y="383216"/>
                  <a:pt x="11480527" y="383216"/>
                </a:cubicBezTo>
                <a:cubicBezTo>
                  <a:pt x="11471803" y="383216"/>
                  <a:pt x="11464731" y="376195"/>
                  <a:pt x="11464731" y="367534"/>
                </a:cubicBezTo>
                <a:cubicBezTo>
                  <a:pt x="11464731" y="358874"/>
                  <a:pt x="11471803" y="351853"/>
                  <a:pt x="11480527" y="351853"/>
                </a:cubicBezTo>
                <a:close/>
                <a:moveTo>
                  <a:pt x="9534414" y="351036"/>
                </a:moveTo>
                <a:cubicBezTo>
                  <a:pt x="9543592" y="351036"/>
                  <a:pt x="9551032" y="358422"/>
                  <a:pt x="9551032" y="367534"/>
                </a:cubicBezTo>
                <a:cubicBezTo>
                  <a:pt x="9551032" y="376646"/>
                  <a:pt x="9543592" y="384032"/>
                  <a:pt x="9534414" y="384032"/>
                </a:cubicBezTo>
                <a:cubicBezTo>
                  <a:pt x="9525236" y="384032"/>
                  <a:pt x="9517796" y="376646"/>
                  <a:pt x="9517796" y="367534"/>
                </a:cubicBezTo>
                <a:cubicBezTo>
                  <a:pt x="9517796" y="358422"/>
                  <a:pt x="9525236" y="351036"/>
                  <a:pt x="9534414" y="351036"/>
                </a:cubicBezTo>
                <a:close/>
                <a:moveTo>
                  <a:pt x="10295879" y="350709"/>
                </a:moveTo>
                <a:cubicBezTo>
                  <a:pt x="10305239" y="350709"/>
                  <a:pt x="10312827" y="358242"/>
                  <a:pt x="10312827" y="367534"/>
                </a:cubicBezTo>
                <a:cubicBezTo>
                  <a:pt x="10312827" y="376826"/>
                  <a:pt x="10305240" y="384359"/>
                  <a:pt x="10295879" y="384359"/>
                </a:cubicBezTo>
                <a:cubicBezTo>
                  <a:pt x="10286520" y="384359"/>
                  <a:pt x="10278932" y="376826"/>
                  <a:pt x="10278932" y="367534"/>
                </a:cubicBezTo>
                <a:cubicBezTo>
                  <a:pt x="10278932" y="358242"/>
                  <a:pt x="10286519" y="350709"/>
                  <a:pt x="10295879" y="350709"/>
                </a:cubicBezTo>
                <a:close/>
                <a:moveTo>
                  <a:pt x="7842013" y="350546"/>
                </a:moveTo>
                <a:cubicBezTo>
                  <a:pt x="7851463" y="350546"/>
                  <a:pt x="7859124" y="358152"/>
                  <a:pt x="7859124" y="367534"/>
                </a:cubicBezTo>
                <a:cubicBezTo>
                  <a:pt x="7859124" y="376917"/>
                  <a:pt x="7851463" y="384523"/>
                  <a:pt x="7842013" y="384523"/>
                </a:cubicBezTo>
                <a:cubicBezTo>
                  <a:pt x="7832562" y="384523"/>
                  <a:pt x="7824901" y="376917"/>
                  <a:pt x="7824901" y="367534"/>
                </a:cubicBezTo>
                <a:cubicBezTo>
                  <a:pt x="7824901" y="358152"/>
                  <a:pt x="7832562" y="350546"/>
                  <a:pt x="7842013" y="350546"/>
                </a:cubicBezTo>
                <a:close/>
                <a:moveTo>
                  <a:pt x="7757442" y="350056"/>
                </a:moveTo>
                <a:cubicBezTo>
                  <a:pt x="7767165" y="350056"/>
                  <a:pt x="7775047" y="357881"/>
                  <a:pt x="7775047" y="367534"/>
                </a:cubicBezTo>
                <a:cubicBezTo>
                  <a:pt x="7775047" y="377187"/>
                  <a:pt x="7767165" y="385013"/>
                  <a:pt x="7757442" y="385013"/>
                </a:cubicBezTo>
                <a:cubicBezTo>
                  <a:pt x="7747719" y="385013"/>
                  <a:pt x="7739837" y="377187"/>
                  <a:pt x="7739837" y="367534"/>
                </a:cubicBezTo>
                <a:cubicBezTo>
                  <a:pt x="7739837" y="357881"/>
                  <a:pt x="7747719" y="350056"/>
                  <a:pt x="7757442" y="350056"/>
                </a:cubicBezTo>
                <a:close/>
                <a:moveTo>
                  <a:pt x="7926584" y="349566"/>
                </a:moveTo>
                <a:cubicBezTo>
                  <a:pt x="7936579" y="349566"/>
                  <a:pt x="7944682" y="357611"/>
                  <a:pt x="7944682" y="367534"/>
                </a:cubicBezTo>
                <a:cubicBezTo>
                  <a:pt x="7944682" y="377458"/>
                  <a:pt x="7936579" y="385503"/>
                  <a:pt x="7926584" y="385503"/>
                </a:cubicBezTo>
                <a:cubicBezTo>
                  <a:pt x="7916588" y="385503"/>
                  <a:pt x="7908485" y="377458"/>
                  <a:pt x="7908485" y="367534"/>
                </a:cubicBezTo>
                <a:cubicBezTo>
                  <a:pt x="7908485" y="357611"/>
                  <a:pt x="7916588" y="349566"/>
                  <a:pt x="7926584" y="349566"/>
                </a:cubicBezTo>
                <a:close/>
                <a:moveTo>
                  <a:pt x="8095890" y="349402"/>
                </a:moveTo>
                <a:cubicBezTo>
                  <a:pt x="8105976" y="349402"/>
                  <a:pt x="8114153" y="357520"/>
                  <a:pt x="8114153" y="367534"/>
                </a:cubicBezTo>
                <a:cubicBezTo>
                  <a:pt x="8114153" y="377548"/>
                  <a:pt x="8105976" y="385665"/>
                  <a:pt x="8095890" y="385665"/>
                </a:cubicBezTo>
                <a:cubicBezTo>
                  <a:pt x="8085803" y="385665"/>
                  <a:pt x="8077627" y="377548"/>
                  <a:pt x="8077627" y="367534"/>
                </a:cubicBezTo>
                <a:cubicBezTo>
                  <a:pt x="8077627" y="357520"/>
                  <a:pt x="8085804" y="349402"/>
                  <a:pt x="8095890" y="349402"/>
                </a:cubicBezTo>
                <a:close/>
                <a:moveTo>
                  <a:pt x="7672708" y="349402"/>
                </a:moveTo>
                <a:cubicBezTo>
                  <a:pt x="7682794" y="349402"/>
                  <a:pt x="7690971" y="357520"/>
                  <a:pt x="7690971" y="367534"/>
                </a:cubicBezTo>
                <a:cubicBezTo>
                  <a:pt x="7690971" y="377548"/>
                  <a:pt x="7682794" y="385665"/>
                  <a:pt x="7672708" y="385665"/>
                </a:cubicBezTo>
                <a:cubicBezTo>
                  <a:pt x="7662621" y="385665"/>
                  <a:pt x="7654445" y="377548"/>
                  <a:pt x="7654445" y="367534"/>
                </a:cubicBezTo>
                <a:cubicBezTo>
                  <a:pt x="7654445" y="357520"/>
                  <a:pt x="7662622" y="349402"/>
                  <a:pt x="7672708" y="349402"/>
                </a:cubicBezTo>
                <a:close/>
                <a:moveTo>
                  <a:pt x="8011319" y="348586"/>
                </a:moveTo>
                <a:cubicBezTo>
                  <a:pt x="8021860" y="348586"/>
                  <a:pt x="8030405" y="357070"/>
                  <a:pt x="8030405" y="367534"/>
                </a:cubicBezTo>
                <a:cubicBezTo>
                  <a:pt x="8030405" y="377999"/>
                  <a:pt x="8021860" y="386483"/>
                  <a:pt x="8011319" y="386483"/>
                </a:cubicBezTo>
                <a:cubicBezTo>
                  <a:pt x="8000778" y="386483"/>
                  <a:pt x="7992233" y="377999"/>
                  <a:pt x="7992233" y="367534"/>
                </a:cubicBezTo>
                <a:cubicBezTo>
                  <a:pt x="7992233" y="357070"/>
                  <a:pt x="8000778" y="348586"/>
                  <a:pt x="8011319" y="348586"/>
                </a:cubicBezTo>
                <a:close/>
                <a:moveTo>
                  <a:pt x="7588136" y="348586"/>
                </a:moveTo>
                <a:cubicBezTo>
                  <a:pt x="7598677" y="348586"/>
                  <a:pt x="7607222" y="357070"/>
                  <a:pt x="7607222" y="367534"/>
                </a:cubicBezTo>
                <a:cubicBezTo>
                  <a:pt x="7607222" y="377999"/>
                  <a:pt x="7598677" y="386483"/>
                  <a:pt x="7588136" y="386483"/>
                </a:cubicBezTo>
                <a:cubicBezTo>
                  <a:pt x="7577595" y="386483"/>
                  <a:pt x="7569050" y="377999"/>
                  <a:pt x="7569050" y="367534"/>
                </a:cubicBezTo>
                <a:cubicBezTo>
                  <a:pt x="7569050" y="357070"/>
                  <a:pt x="7577595" y="348586"/>
                  <a:pt x="7588136" y="348586"/>
                </a:cubicBezTo>
                <a:close/>
                <a:moveTo>
                  <a:pt x="8180460" y="348422"/>
                </a:moveTo>
                <a:cubicBezTo>
                  <a:pt x="8191092" y="348422"/>
                  <a:pt x="8199711" y="356979"/>
                  <a:pt x="8199711" y="367534"/>
                </a:cubicBezTo>
                <a:cubicBezTo>
                  <a:pt x="8199711" y="378089"/>
                  <a:pt x="8191092" y="386646"/>
                  <a:pt x="8180460" y="386646"/>
                </a:cubicBezTo>
                <a:cubicBezTo>
                  <a:pt x="8169828" y="386646"/>
                  <a:pt x="8161209" y="378089"/>
                  <a:pt x="8161209" y="367534"/>
                </a:cubicBezTo>
                <a:cubicBezTo>
                  <a:pt x="8161209" y="356979"/>
                  <a:pt x="8169828" y="348422"/>
                  <a:pt x="8180460" y="348422"/>
                </a:cubicBezTo>
                <a:close/>
                <a:moveTo>
                  <a:pt x="7503565" y="348422"/>
                </a:moveTo>
                <a:cubicBezTo>
                  <a:pt x="7514197" y="348422"/>
                  <a:pt x="7522816" y="356979"/>
                  <a:pt x="7522816" y="367534"/>
                </a:cubicBezTo>
                <a:cubicBezTo>
                  <a:pt x="7522816" y="378089"/>
                  <a:pt x="7514197" y="386646"/>
                  <a:pt x="7503565" y="386646"/>
                </a:cubicBezTo>
                <a:cubicBezTo>
                  <a:pt x="7492934" y="386646"/>
                  <a:pt x="7484315" y="378089"/>
                  <a:pt x="7484315" y="367534"/>
                </a:cubicBezTo>
                <a:cubicBezTo>
                  <a:pt x="7484315" y="356979"/>
                  <a:pt x="7492934" y="348422"/>
                  <a:pt x="7503565" y="348422"/>
                </a:cubicBezTo>
                <a:close/>
                <a:moveTo>
                  <a:pt x="10380615" y="348259"/>
                </a:moveTo>
                <a:cubicBezTo>
                  <a:pt x="10391337" y="348259"/>
                  <a:pt x="10400030" y="356889"/>
                  <a:pt x="10400030" y="367534"/>
                </a:cubicBezTo>
                <a:cubicBezTo>
                  <a:pt x="10400030" y="378179"/>
                  <a:pt x="10391337" y="386809"/>
                  <a:pt x="10380615" y="386809"/>
                </a:cubicBezTo>
                <a:cubicBezTo>
                  <a:pt x="10369892" y="386809"/>
                  <a:pt x="10361200" y="378180"/>
                  <a:pt x="10361200" y="367534"/>
                </a:cubicBezTo>
                <a:cubicBezTo>
                  <a:pt x="10361200" y="356889"/>
                  <a:pt x="10369892" y="348259"/>
                  <a:pt x="10380615" y="348259"/>
                </a:cubicBezTo>
                <a:close/>
                <a:moveTo>
                  <a:pt x="7418995" y="348259"/>
                </a:moveTo>
                <a:cubicBezTo>
                  <a:pt x="7429718" y="348259"/>
                  <a:pt x="7438410" y="356889"/>
                  <a:pt x="7438410" y="367534"/>
                </a:cubicBezTo>
                <a:cubicBezTo>
                  <a:pt x="7438410" y="378179"/>
                  <a:pt x="7429718" y="386809"/>
                  <a:pt x="7418995" y="386809"/>
                </a:cubicBezTo>
                <a:cubicBezTo>
                  <a:pt x="7408272" y="386809"/>
                  <a:pt x="7399580" y="378180"/>
                  <a:pt x="7399580" y="367534"/>
                </a:cubicBezTo>
                <a:cubicBezTo>
                  <a:pt x="7399580" y="356889"/>
                  <a:pt x="7408272" y="348259"/>
                  <a:pt x="7418995" y="348259"/>
                </a:cubicBezTo>
                <a:close/>
                <a:moveTo>
                  <a:pt x="9449680" y="347279"/>
                </a:moveTo>
                <a:cubicBezTo>
                  <a:pt x="9460947" y="347279"/>
                  <a:pt x="9470082" y="356348"/>
                  <a:pt x="9470082" y="367534"/>
                </a:cubicBezTo>
                <a:cubicBezTo>
                  <a:pt x="9470082" y="378721"/>
                  <a:pt x="9460947" y="387789"/>
                  <a:pt x="9449680" y="387789"/>
                </a:cubicBezTo>
                <a:cubicBezTo>
                  <a:pt x="9438412" y="387789"/>
                  <a:pt x="9429278" y="378721"/>
                  <a:pt x="9429278" y="367534"/>
                </a:cubicBezTo>
                <a:cubicBezTo>
                  <a:pt x="9429278" y="356348"/>
                  <a:pt x="9438412" y="347279"/>
                  <a:pt x="9449680" y="347279"/>
                </a:cubicBezTo>
                <a:close/>
                <a:moveTo>
                  <a:pt x="7334260" y="347279"/>
                </a:moveTo>
                <a:cubicBezTo>
                  <a:pt x="7345528" y="347279"/>
                  <a:pt x="7354662" y="356348"/>
                  <a:pt x="7354662" y="367534"/>
                </a:cubicBezTo>
                <a:cubicBezTo>
                  <a:pt x="7354662" y="378721"/>
                  <a:pt x="7345527" y="387789"/>
                  <a:pt x="7334260" y="387789"/>
                </a:cubicBezTo>
                <a:cubicBezTo>
                  <a:pt x="7322991" y="387789"/>
                  <a:pt x="7313857" y="378721"/>
                  <a:pt x="7313857" y="367534"/>
                </a:cubicBezTo>
                <a:cubicBezTo>
                  <a:pt x="7313857" y="356348"/>
                  <a:pt x="7322992" y="347279"/>
                  <a:pt x="7334260" y="347279"/>
                </a:cubicBezTo>
                <a:close/>
                <a:moveTo>
                  <a:pt x="11395956" y="346625"/>
                </a:moveTo>
                <a:cubicBezTo>
                  <a:pt x="11407588" y="346625"/>
                  <a:pt x="11417017" y="355986"/>
                  <a:pt x="11417017" y="367534"/>
                </a:cubicBezTo>
                <a:cubicBezTo>
                  <a:pt x="11417017" y="379081"/>
                  <a:pt x="11407589" y="388442"/>
                  <a:pt x="11395956" y="388442"/>
                </a:cubicBezTo>
                <a:cubicBezTo>
                  <a:pt x="11384325" y="388442"/>
                  <a:pt x="11374896" y="379081"/>
                  <a:pt x="11374896" y="367534"/>
                </a:cubicBezTo>
                <a:cubicBezTo>
                  <a:pt x="11374896" y="355986"/>
                  <a:pt x="11384324" y="346625"/>
                  <a:pt x="11395956" y="346625"/>
                </a:cubicBezTo>
                <a:close/>
                <a:moveTo>
                  <a:pt x="7249689" y="346135"/>
                </a:moveTo>
                <a:cubicBezTo>
                  <a:pt x="7261593" y="346135"/>
                  <a:pt x="7271243" y="355716"/>
                  <a:pt x="7271243" y="367534"/>
                </a:cubicBezTo>
                <a:cubicBezTo>
                  <a:pt x="7271243" y="379352"/>
                  <a:pt x="7261593" y="388932"/>
                  <a:pt x="7249689" y="388932"/>
                </a:cubicBezTo>
                <a:cubicBezTo>
                  <a:pt x="7237785" y="388932"/>
                  <a:pt x="7228135" y="379352"/>
                  <a:pt x="7228135" y="367534"/>
                </a:cubicBezTo>
                <a:cubicBezTo>
                  <a:pt x="7228135" y="355715"/>
                  <a:pt x="7237785" y="346135"/>
                  <a:pt x="7249689" y="346135"/>
                </a:cubicBezTo>
                <a:close/>
                <a:moveTo>
                  <a:pt x="8265031" y="344665"/>
                </a:moveTo>
                <a:cubicBezTo>
                  <a:pt x="8277752" y="344665"/>
                  <a:pt x="8288065" y="354904"/>
                  <a:pt x="8288065" y="367534"/>
                </a:cubicBezTo>
                <a:cubicBezTo>
                  <a:pt x="8288065" y="380164"/>
                  <a:pt x="8277752" y="390403"/>
                  <a:pt x="8265031" y="390403"/>
                </a:cubicBezTo>
                <a:cubicBezTo>
                  <a:pt x="8252309" y="390403"/>
                  <a:pt x="8241996" y="380164"/>
                  <a:pt x="8241996" y="367534"/>
                </a:cubicBezTo>
                <a:cubicBezTo>
                  <a:pt x="8241996" y="354904"/>
                  <a:pt x="8252309" y="344665"/>
                  <a:pt x="8265031" y="344665"/>
                </a:cubicBezTo>
                <a:close/>
                <a:moveTo>
                  <a:pt x="7165119" y="344665"/>
                </a:moveTo>
                <a:cubicBezTo>
                  <a:pt x="7177841" y="344665"/>
                  <a:pt x="7188154" y="354904"/>
                  <a:pt x="7188154" y="367534"/>
                </a:cubicBezTo>
                <a:cubicBezTo>
                  <a:pt x="7188154" y="380164"/>
                  <a:pt x="7177841" y="390403"/>
                  <a:pt x="7165119" y="390403"/>
                </a:cubicBezTo>
                <a:cubicBezTo>
                  <a:pt x="7152397" y="390403"/>
                  <a:pt x="7142084" y="380164"/>
                  <a:pt x="7142084" y="367534"/>
                </a:cubicBezTo>
                <a:cubicBezTo>
                  <a:pt x="7142084" y="354904"/>
                  <a:pt x="7152397" y="344665"/>
                  <a:pt x="7165119" y="344665"/>
                </a:cubicBezTo>
                <a:close/>
                <a:moveTo>
                  <a:pt x="10465185" y="344175"/>
                </a:moveTo>
                <a:cubicBezTo>
                  <a:pt x="10478180" y="344175"/>
                  <a:pt x="10488714" y="354633"/>
                  <a:pt x="10488714" y="367534"/>
                </a:cubicBezTo>
                <a:cubicBezTo>
                  <a:pt x="10488714" y="380435"/>
                  <a:pt x="10478179" y="390893"/>
                  <a:pt x="10465185" y="390893"/>
                </a:cubicBezTo>
                <a:cubicBezTo>
                  <a:pt x="10452190" y="390893"/>
                  <a:pt x="10441657" y="380435"/>
                  <a:pt x="10441657" y="367534"/>
                </a:cubicBezTo>
                <a:cubicBezTo>
                  <a:pt x="10441657" y="354633"/>
                  <a:pt x="10452192" y="344175"/>
                  <a:pt x="10465185" y="344175"/>
                </a:cubicBezTo>
                <a:close/>
                <a:moveTo>
                  <a:pt x="9365109" y="344175"/>
                </a:moveTo>
                <a:cubicBezTo>
                  <a:pt x="9378103" y="344175"/>
                  <a:pt x="9388637" y="354633"/>
                  <a:pt x="9388637" y="367534"/>
                </a:cubicBezTo>
                <a:cubicBezTo>
                  <a:pt x="9388637" y="380435"/>
                  <a:pt x="9378102" y="390893"/>
                  <a:pt x="9365109" y="390893"/>
                </a:cubicBezTo>
                <a:cubicBezTo>
                  <a:pt x="9352114" y="390893"/>
                  <a:pt x="9341580" y="380435"/>
                  <a:pt x="9341580" y="367534"/>
                </a:cubicBezTo>
                <a:cubicBezTo>
                  <a:pt x="9341580" y="354633"/>
                  <a:pt x="9352115" y="344175"/>
                  <a:pt x="9365109" y="344175"/>
                </a:cubicBezTo>
                <a:close/>
                <a:moveTo>
                  <a:pt x="7080383" y="343032"/>
                </a:moveTo>
                <a:cubicBezTo>
                  <a:pt x="7094014" y="343032"/>
                  <a:pt x="7105063" y="354002"/>
                  <a:pt x="7105063" y="367534"/>
                </a:cubicBezTo>
                <a:cubicBezTo>
                  <a:pt x="7105063" y="381067"/>
                  <a:pt x="7094014" y="392037"/>
                  <a:pt x="7080383" y="392037"/>
                </a:cubicBezTo>
                <a:cubicBezTo>
                  <a:pt x="7066753" y="392037"/>
                  <a:pt x="7055703" y="381067"/>
                  <a:pt x="7055703" y="367534"/>
                </a:cubicBezTo>
                <a:cubicBezTo>
                  <a:pt x="7055703" y="354002"/>
                  <a:pt x="7066753" y="343032"/>
                  <a:pt x="7080383" y="343032"/>
                </a:cubicBezTo>
                <a:close/>
                <a:moveTo>
                  <a:pt x="9280538" y="342215"/>
                </a:moveTo>
                <a:cubicBezTo>
                  <a:pt x="9294622" y="342215"/>
                  <a:pt x="9306040" y="353551"/>
                  <a:pt x="9306040" y="367534"/>
                </a:cubicBezTo>
                <a:cubicBezTo>
                  <a:pt x="9306040" y="381517"/>
                  <a:pt x="9294622" y="392853"/>
                  <a:pt x="9280538" y="392853"/>
                </a:cubicBezTo>
                <a:cubicBezTo>
                  <a:pt x="9266453" y="392853"/>
                  <a:pt x="9255035" y="381517"/>
                  <a:pt x="9255035" y="367534"/>
                </a:cubicBezTo>
                <a:cubicBezTo>
                  <a:pt x="9255035" y="353551"/>
                  <a:pt x="9266453" y="342215"/>
                  <a:pt x="9280538" y="342215"/>
                </a:cubicBezTo>
                <a:close/>
                <a:moveTo>
                  <a:pt x="3272803" y="341888"/>
                </a:moveTo>
                <a:cubicBezTo>
                  <a:pt x="3287069" y="341888"/>
                  <a:pt x="3298636" y="353370"/>
                  <a:pt x="3298636" y="367534"/>
                </a:cubicBezTo>
                <a:cubicBezTo>
                  <a:pt x="3298636" y="381697"/>
                  <a:pt x="3287070" y="393179"/>
                  <a:pt x="3272803" y="393179"/>
                </a:cubicBezTo>
                <a:cubicBezTo>
                  <a:pt x="3258537" y="393179"/>
                  <a:pt x="3246971" y="381697"/>
                  <a:pt x="3246971" y="367534"/>
                </a:cubicBezTo>
                <a:cubicBezTo>
                  <a:pt x="3246971" y="353370"/>
                  <a:pt x="3258537" y="341888"/>
                  <a:pt x="3272803" y="341888"/>
                </a:cubicBezTo>
                <a:close/>
                <a:moveTo>
                  <a:pt x="6995813" y="341725"/>
                </a:moveTo>
                <a:cubicBezTo>
                  <a:pt x="7010170" y="341725"/>
                  <a:pt x="7021809" y="353280"/>
                  <a:pt x="7021809" y="367534"/>
                </a:cubicBezTo>
                <a:cubicBezTo>
                  <a:pt x="7021809" y="381788"/>
                  <a:pt x="7010170" y="393343"/>
                  <a:pt x="6995813" y="393343"/>
                </a:cubicBezTo>
                <a:cubicBezTo>
                  <a:pt x="6981455" y="393343"/>
                  <a:pt x="6969816" y="381788"/>
                  <a:pt x="6969816" y="367534"/>
                </a:cubicBezTo>
                <a:cubicBezTo>
                  <a:pt x="6969816" y="353280"/>
                  <a:pt x="6981456" y="341725"/>
                  <a:pt x="6995813" y="341725"/>
                </a:cubicBezTo>
                <a:close/>
                <a:moveTo>
                  <a:pt x="3188068" y="341725"/>
                </a:moveTo>
                <a:cubicBezTo>
                  <a:pt x="3202426" y="341725"/>
                  <a:pt x="3214064" y="353280"/>
                  <a:pt x="3214064" y="367534"/>
                </a:cubicBezTo>
                <a:cubicBezTo>
                  <a:pt x="3214064" y="381788"/>
                  <a:pt x="3202426" y="393343"/>
                  <a:pt x="3188068" y="393343"/>
                </a:cubicBezTo>
                <a:cubicBezTo>
                  <a:pt x="3173710" y="393343"/>
                  <a:pt x="3162072" y="381788"/>
                  <a:pt x="3162072" y="367534"/>
                </a:cubicBezTo>
                <a:cubicBezTo>
                  <a:pt x="3162072" y="353280"/>
                  <a:pt x="3173710" y="341725"/>
                  <a:pt x="3188068" y="341725"/>
                </a:cubicBezTo>
                <a:close/>
                <a:moveTo>
                  <a:pt x="2765049" y="341725"/>
                </a:moveTo>
                <a:cubicBezTo>
                  <a:pt x="2779406" y="341725"/>
                  <a:pt x="2791046" y="353280"/>
                  <a:pt x="2791046" y="367534"/>
                </a:cubicBezTo>
                <a:cubicBezTo>
                  <a:pt x="2791046" y="381788"/>
                  <a:pt x="2779406" y="393343"/>
                  <a:pt x="2765049" y="393343"/>
                </a:cubicBezTo>
                <a:cubicBezTo>
                  <a:pt x="2750691" y="393343"/>
                  <a:pt x="2739053" y="381788"/>
                  <a:pt x="2739053" y="367534"/>
                </a:cubicBezTo>
                <a:cubicBezTo>
                  <a:pt x="2739053" y="353280"/>
                  <a:pt x="2750691" y="341725"/>
                  <a:pt x="2765049" y="341725"/>
                </a:cubicBezTo>
                <a:close/>
                <a:moveTo>
                  <a:pt x="3357376" y="341398"/>
                </a:moveTo>
                <a:cubicBezTo>
                  <a:pt x="3371914" y="341398"/>
                  <a:pt x="3383701" y="353099"/>
                  <a:pt x="3383701" y="367534"/>
                </a:cubicBezTo>
                <a:cubicBezTo>
                  <a:pt x="3383701" y="381968"/>
                  <a:pt x="3371914" y="393670"/>
                  <a:pt x="3357376" y="393670"/>
                </a:cubicBezTo>
                <a:cubicBezTo>
                  <a:pt x="3342836" y="393670"/>
                  <a:pt x="3331050" y="381968"/>
                  <a:pt x="3331050" y="367534"/>
                </a:cubicBezTo>
                <a:cubicBezTo>
                  <a:pt x="3331050" y="353099"/>
                  <a:pt x="3342836" y="341398"/>
                  <a:pt x="3357376" y="341398"/>
                </a:cubicBezTo>
                <a:close/>
                <a:moveTo>
                  <a:pt x="3103497" y="341398"/>
                </a:moveTo>
                <a:cubicBezTo>
                  <a:pt x="3118034" y="341398"/>
                  <a:pt x="3129817" y="353099"/>
                  <a:pt x="3129817" y="367534"/>
                </a:cubicBezTo>
                <a:cubicBezTo>
                  <a:pt x="3129817" y="381968"/>
                  <a:pt x="3118034" y="393670"/>
                  <a:pt x="3103497" y="393670"/>
                </a:cubicBezTo>
                <a:cubicBezTo>
                  <a:pt x="3088957" y="393670"/>
                  <a:pt x="3077172" y="381968"/>
                  <a:pt x="3077172" y="367534"/>
                </a:cubicBezTo>
                <a:cubicBezTo>
                  <a:pt x="3077172" y="353099"/>
                  <a:pt x="3088957" y="341398"/>
                  <a:pt x="3103497" y="341398"/>
                </a:cubicBezTo>
                <a:close/>
                <a:moveTo>
                  <a:pt x="2680481" y="341398"/>
                </a:moveTo>
                <a:cubicBezTo>
                  <a:pt x="2695020" y="341398"/>
                  <a:pt x="2706805" y="353099"/>
                  <a:pt x="2706805" y="367534"/>
                </a:cubicBezTo>
                <a:cubicBezTo>
                  <a:pt x="2706805" y="381968"/>
                  <a:pt x="2695020" y="393670"/>
                  <a:pt x="2680481" y="393670"/>
                </a:cubicBezTo>
                <a:cubicBezTo>
                  <a:pt x="2665941" y="393670"/>
                  <a:pt x="2654156" y="381968"/>
                  <a:pt x="2654156" y="367534"/>
                </a:cubicBezTo>
                <a:cubicBezTo>
                  <a:pt x="2654156" y="353099"/>
                  <a:pt x="2665941" y="341398"/>
                  <a:pt x="2680481" y="341398"/>
                </a:cubicBezTo>
                <a:close/>
                <a:moveTo>
                  <a:pt x="3018927" y="341235"/>
                </a:moveTo>
                <a:cubicBezTo>
                  <a:pt x="3033557" y="341235"/>
                  <a:pt x="3045416" y="353010"/>
                  <a:pt x="3045416" y="367534"/>
                </a:cubicBezTo>
                <a:cubicBezTo>
                  <a:pt x="3045416" y="382059"/>
                  <a:pt x="3033557" y="393833"/>
                  <a:pt x="3018927" y="393833"/>
                </a:cubicBezTo>
                <a:cubicBezTo>
                  <a:pt x="3004299" y="393833"/>
                  <a:pt x="2992437" y="382059"/>
                  <a:pt x="2992437" y="367534"/>
                </a:cubicBezTo>
                <a:cubicBezTo>
                  <a:pt x="2992437" y="353010"/>
                  <a:pt x="3004299" y="341235"/>
                  <a:pt x="3018927" y="341235"/>
                </a:cubicBezTo>
                <a:close/>
                <a:moveTo>
                  <a:pt x="11311386" y="340908"/>
                </a:moveTo>
                <a:cubicBezTo>
                  <a:pt x="11326197" y="340908"/>
                  <a:pt x="11338205" y="352829"/>
                  <a:pt x="11338205" y="367534"/>
                </a:cubicBezTo>
                <a:cubicBezTo>
                  <a:pt x="11338205" y="382239"/>
                  <a:pt x="11326197" y="394160"/>
                  <a:pt x="11311386" y="394160"/>
                </a:cubicBezTo>
                <a:cubicBezTo>
                  <a:pt x="11296574" y="394160"/>
                  <a:pt x="11284567" y="382239"/>
                  <a:pt x="11284567" y="367534"/>
                </a:cubicBezTo>
                <a:cubicBezTo>
                  <a:pt x="11284567" y="352829"/>
                  <a:pt x="11296574" y="340908"/>
                  <a:pt x="11311386" y="340908"/>
                </a:cubicBezTo>
                <a:close/>
                <a:moveTo>
                  <a:pt x="2934193" y="340908"/>
                </a:moveTo>
                <a:cubicBezTo>
                  <a:pt x="2949002" y="340908"/>
                  <a:pt x="2961009" y="352829"/>
                  <a:pt x="2961009" y="367534"/>
                </a:cubicBezTo>
                <a:cubicBezTo>
                  <a:pt x="2961009" y="382239"/>
                  <a:pt x="2949002" y="394160"/>
                  <a:pt x="2934193" y="394160"/>
                </a:cubicBezTo>
                <a:cubicBezTo>
                  <a:pt x="2919378" y="394160"/>
                  <a:pt x="2907370" y="382239"/>
                  <a:pt x="2907370" y="367534"/>
                </a:cubicBezTo>
                <a:cubicBezTo>
                  <a:pt x="2907370" y="352829"/>
                  <a:pt x="2919378" y="340908"/>
                  <a:pt x="2934193" y="340908"/>
                </a:cubicBezTo>
                <a:close/>
                <a:moveTo>
                  <a:pt x="2849622" y="340908"/>
                </a:moveTo>
                <a:cubicBezTo>
                  <a:pt x="2864433" y="340908"/>
                  <a:pt x="2876440" y="352829"/>
                  <a:pt x="2876440" y="367534"/>
                </a:cubicBezTo>
                <a:cubicBezTo>
                  <a:pt x="2876440" y="382239"/>
                  <a:pt x="2864433" y="394160"/>
                  <a:pt x="2849622" y="394160"/>
                </a:cubicBezTo>
                <a:cubicBezTo>
                  <a:pt x="2834811" y="394160"/>
                  <a:pt x="2822802" y="382239"/>
                  <a:pt x="2822802" y="367534"/>
                </a:cubicBezTo>
                <a:cubicBezTo>
                  <a:pt x="2822802" y="352829"/>
                  <a:pt x="2834811" y="340908"/>
                  <a:pt x="2849622" y="340908"/>
                </a:cubicBezTo>
                <a:close/>
                <a:moveTo>
                  <a:pt x="8349766" y="340582"/>
                </a:moveTo>
                <a:cubicBezTo>
                  <a:pt x="8364760" y="340582"/>
                  <a:pt x="8376915" y="352649"/>
                  <a:pt x="8376915" y="367535"/>
                </a:cubicBezTo>
                <a:cubicBezTo>
                  <a:pt x="8376915" y="382420"/>
                  <a:pt x="8364760" y="394487"/>
                  <a:pt x="8349766" y="394487"/>
                </a:cubicBezTo>
                <a:cubicBezTo>
                  <a:pt x="8334773" y="394487"/>
                  <a:pt x="8322618" y="382420"/>
                  <a:pt x="8322618" y="367535"/>
                </a:cubicBezTo>
                <a:cubicBezTo>
                  <a:pt x="8322618" y="352649"/>
                  <a:pt x="8334773" y="340582"/>
                  <a:pt x="8349766" y="340582"/>
                </a:cubicBezTo>
                <a:close/>
                <a:moveTo>
                  <a:pt x="9195968" y="340255"/>
                </a:moveTo>
                <a:cubicBezTo>
                  <a:pt x="9211143" y="340255"/>
                  <a:pt x="9223445" y="352468"/>
                  <a:pt x="9223445" y="367534"/>
                </a:cubicBezTo>
                <a:cubicBezTo>
                  <a:pt x="9223445" y="382600"/>
                  <a:pt x="9211143" y="394813"/>
                  <a:pt x="9195968" y="394813"/>
                </a:cubicBezTo>
                <a:cubicBezTo>
                  <a:pt x="9180793" y="394813"/>
                  <a:pt x="9168491" y="382600"/>
                  <a:pt x="9168491" y="367534"/>
                </a:cubicBezTo>
                <a:cubicBezTo>
                  <a:pt x="9168491" y="352468"/>
                  <a:pt x="9180793" y="340255"/>
                  <a:pt x="9195968" y="340255"/>
                </a:cubicBezTo>
                <a:close/>
                <a:moveTo>
                  <a:pt x="2595748" y="340255"/>
                </a:moveTo>
                <a:cubicBezTo>
                  <a:pt x="2610923" y="340255"/>
                  <a:pt x="2623224" y="352468"/>
                  <a:pt x="2623224" y="367534"/>
                </a:cubicBezTo>
                <a:cubicBezTo>
                  <a:pt x="2623224" y="382600"/>
                  <a:pt x="2610923" y="394813"/>
                  <a:pt x="2595748" y="394813"/>
                </a:cubicBezTo>
                <a:cubicBezTo>
                  <a:pt x="2580572" y="394813"/>
                  <a:pt x="2568271" y="382600"/>
                  <a:pt x="2568271" y="367534"/>
                </a:cubicBezTo>
                <a:cubicBezTo>
                  <a:pt x="2568271" y="352468"/>
                  <a:pt x="2580572" y="340255"/>
                  <a:pt x="2595748" y="340255"/>
                </a:cubicBezTo>
                <a:close/>
                <a:moveTo>
                  <a:pt x="6911242" y="340092"/>
                </a:moveTo>
                <a:cubicBezTo>
                  <a:pt x="6926508" y="340092"/>
                  <a:pt x="6938883" y="352378"/>
                  <a:pt x="6938883" y="367535"/>
                </a:cubicBezTo>
                <a:cubicBezTo>
                  <a:pt x="6938883" y="382691"/>
                  <a:pt x="6926508" y="394977"/>
                  <a:pt x="6911242" y="394977"/>
                </a:cubicBezTo>
                <a:cubicBezTo>
                  <a:pt x="6895976" y="394977"/>
                  <a:pt x="6883600" y="382691"/>
                  <a:pt x="6883600" y="367535"/>
                </a:cubicBezTo>
                <a:cubicBezTo>
                  <a:pt x="6883600" y="352378"/>
                  <a:pt x="6895976" y="340092"/>
                  <a:pt x="6911242" y="340092"/>
                </a:cubicBezTo>
                <a:close/>
                <a:moveTo>
                  <a:pt x="10549756" y="339602"/>
                </a:moveTo>
                <a:cubicBezTo>
                  <a:pt x="10565294" y="339602"/>
                  <a:pt x="10577891" y="352108"/>
                  <a:pt x="10577891" y="367535"/>
                </a:cubicBezTo>
                <a:cubicBezTo>
                  <a:pt x="10577891" y="382961"/>
                  <a:pt x="10565295" y="395467"/>
                  <a:pt x="10549756" y="395467"/>
                </a:cubicBezTo>
                <a:cubicBezTo>
                  <a:pt x="10534217" y="395467"/>
                  <a:pt x="10521620" y="382961"/>
                  <a:pt x="10521620" y="367535"/>
                </a:cubicBezTo>
                <a:cubicBezTo>
                  <a:pt x="10521620" y="352108"/>
                  <a:pt x="10534216" y="339602"/>
                  <a:pt x="10549756" y="339602"/>
                </a:cubicBezTo>
                <a:close/>
                <a:moveTo>
                  <a:pt x="2511179" y="339111"/>
                </a:moveTo>
                <a:cubicBezTo>
                  <a:pt x="2526989" y="339111"/>
                  <a:pt x="2539807" y="351836"/>
                  <a:pt x="2539807" y="367534"/>
                </a:cubicBezTo>
                <a:cubicBezTo>
                  <a:pt x="2539807" y="383231"/>
                  <a:pt x="2526989" y="395956"/>
                  <a:pt x="2511179" y="395956"/>
                </a:cubicBezTo>
                <a:cubicBezTo>
                  <a:pt x="2495368" y="395956"/>
                  <a:pt x="2482550" y="383231"/>
                  <a:pt x="2482550" y="367534"/>
                </a:cubicBezTo>
                <a:cubicBezTo>
                  <a:pt x="2482550" y="351836"/>
                  <a:pt x="2495367" y="339111"/>
                  <a:pt x="2511179" y="339111"/>
                </a:cubicBezTo>
                <a:close/>
                <a:moveTo>
                  <a:pt x="3441946" y="338948"/>
                </a:moveTo>
                <a:cubicBezTo>
                  <a:pt x="3457848" y="338948"/>
                  <a:pt x="3470741" y="351746"/>
                  <a:pt x="3470741" y="367534"/>
                </a:cubicBezTo>
                <a:cubicBezTo>
                  <a:pt x="3470741" y="383322"/>
                  <a:pt x="3457848" y="396120"/>
                  <a:pt x="3441946" y="396120"/>
                </a:cubicBezTo>
                <a:cubicBezTo>
                  <a:pt x="3426044" y="396120"/>
                  <a:pt x="3413151" y="383322"/>
                  <a:pt x="3413151" y="367534"/>
                </a:cubicBezTo>
                <a:cubicBezTo>
                  <a:pt x="3413151" y="351746"/>
                  <a:pt x="3426044" y="338948"/>
                  <a:pt x="3441946" y="338948"/>
                </a:cubicBezTo>
                <a:close/>
                <a:moveTo>
                  <a:pt x="6826671" y="338458"/>
                </a:moveTo>
                <a:cubicBezTo>
                  <a:pt x="6842846" y="338458"/>
                  <a:pt x="6855958" y="351476"/>
                  <a:pt x="6855958" y="367534"/>
                </a:cubicBezTo>
                <a:cubicBezTo>
                  <a:pt x="6855958" y="383592"/>
                  <a:pt x="6842846" y="396610"/>
                  <a:pt x="6826671" y="396610"/>
                </a:cubicBezTo>
                <a:cubicBezTo>
                  <a:pt x="6810497" y="396610"/>
                  <a:pt x="6797384" y="383592"/>
                  <a:pt x="6797384" y="367534"/>
                </a:cubicBezTo>
                <a:cubicBezTo>
                  <a:pt x="6797384" y="351476"/>
                  <a:pt x="6810497" y="338458"/>
                  <a:pt x="6826671" y="338458"/>
                </a:cubicBezTo>
                <a:close/>
                <a:moveTo>
                  <a:pt x="9111231" y="338131"/>
                </a:moveTo>
                <a:cubicBezTo>
                  <a:pt x="9127589" y="338131"/>
                  <a:pt x="9140847" y="351295"/>
                  <a:pt x="9140847" y="367534"/>
                </a:cubicBezTo>
                <a:cubicBezTo>
                  <a:pt x="9140847" y="383772"/>
                  <a:pt x="9127588" y="396937"/>
                  <a:pt x="9111231" y="396937"/>
                </a:cubicBezTo>
                <a:cubicBezTo>
                  <a:pt x="9094874" y="396937"/>
                  <a:pt x="9081615" y="383772"/>
                  <a:pt x="9081615" y="367534"/>
                </a:cubicBezTo>
                <a:cubicBezTo>
                  <a:pt x="9081615" y="351295"/>
                  <a:pt x="9094875" y="338131"/>
                  <a:pt x="9111231" y="338131"/>
                </a:cubicBezTo>
                <a:close/>
                <a:moveTo>
                  <a:pt x="2426611" y="337968"/>
                </a:moveTo>
                <a:cubicBezTo>
                  <a:pt x="2443057" y="337968"/>
                  <a:pt x="2456389" y="351205"/>
                  <a:pt x="2456389" y="367534"/>
                </a:cubicBezTo>
                <a:cubicBezTo>
                  <a:pt x="2456389" y="383863"/>
                  <a:pt x="2443057" y="397100"/>
                  <a:pt x="2426611" y="397100"/>
                </a:cubicBezTo>
                <a:cubicBezTo>
                  <a:pt x="2410163" y="397100"/>
                  <a:pt x="2396830" y="383863"/>
                  <a:pt x="2396830" y="367534"/>
                </a:cubicBezTo>
                <a:cubicBezTo>
                  <a:pt x="2396830" y="351205"/>
                  <a:pt x="2410163" y="337968"/>
                  <a:pt x="2426611" y="337968"/>
                </a:cubicBezTo>
                <a:close/>
                <a:moveTo>
                  <a:pt x="11226652" y="336825"/>
                </a:moveTo>
                <a:cubicBezTo>
                  <a:pt x="11243735" y="336825"/>
                  <a:pt x="11257584" y="350574"/>
                  <a:pt x="11257584" y="367535"/>
                </a:cubicBezTo>
                <a:cubicBezTo>
                  <a:pt x="11257584" y="384495"/>
                  <a:pt x="11243736" y="398244"/>
                  <a:pt x="11226652" y="398244"/>
                </a:cubicBezTo>
                <a:cubicBezTo>
                  <a:pt x="11209569" y="398244"/>
                  <a:pt x="11195719" y="384495"/>
                  <a:pt x="11195719" y="367535"/>
                </a:cubicBezTo>
                <a:cubicBezTo>
                  <a:pt x="11195719" y="350574"/>
                  <a:pt x="11209568" y="336825"/>
                  <a:pt x="11226652" y="336825"/>
                </a:cubicBezTo>
                <a:close/>
                <a:moveTo>
                  <a:pt x="6741935" y="336825"/>
                </a:moveTo>
                <a:cubicBezTo>
                  <a:pt x="6759019" y="336825"/>
                  <a:pt x="6772868" y="350574"/>
                  <a:pt x="6772868" y="367535"/>
                </a:cubicBezTo>
                <a:cubicBezTo>
                  <a:pt x="6772868" y="384495"/>
                  <a:pt x="6759019" y="398244"/>
                  <a:pt x="6741935" y="398244"/>
                </a:cubicBezTo>
                <a:cubicBezTo>
                  <a:pt x="6724852" y="398244"/>
                  <a:pt x="6711003" y="384495"/>
                  <a:pt x="6711003" y="367535"/>
                </a:cubicBezTo>
                <a:cubicBezTo>
                  <a:pt x="6711003" y="350574"/>
                  <a:pt x="6724852" y="336825"/>
                  <a:pt x="6741935" y="336825"/>
                </a:cubicBezTo>
                <a:close/>
                <a:moveTo>
                  <a:pt x="6657366" y="336498"/>
                </a:moveTo>
                <a:cubicBezTo>
                  <a:pt x="6674631" y="336498"/>
                  <a:pt x="6688627" y="350393"/>
                  <a:pt x="6688627" y="367534"/>
                </a:cubicBezTo>
                <a:cubicBezTo>
                  <a:pt x="6688627" y="384675"/>
                  <a:pt x="6674631" y="398570"/>
                  <a:pt x="6657366" y="398570"/>
                </a:cubicBezTo>
                <a:cubicBezTo>
                  <a:pt x="6640100" y="398570"/>
                  <a:pt x="6626104" y="384675"/>
                  <a:pt x="6626104" y="367534"/>
                </a:cubicBezTo>
                <a:cubicBezTo>
                  <a:pt x="6626104" y="350393"/>
                  <a:pt x="6640100" y="336498"/>
                  <a:pt x="6657366" y="336498"/>
                </a:cubicBezTo>
                <a:close/>
                <a:moveTo>
                  <a:pt x="3526522" y="336498"/>
                </a:moveTo>
                <a:cubicBezTo>
                  <a:pt x="3543786" y="336498"/>
                  <a:pt x="3557783" y="350393"/>
                  <a:pt x="3557783" y="367534"/>
                </a:cubicBezTo>
                <a:cubicBezTo>
                  <a:pt x="3557783" y="384675"/>
                  <a:pt x="3543786" y="398570"/>
                  <a:pt x="3526522" y="398570"/>
                </a:cubicBezTo>
                <a:cubicBezTo>
                  <a:pt x="3509256" y="398570"/>
                  <a:pt x="3495259" y="384675"/>
                  <a:pt x="3495259" y="367534"/>
                </a:cubicBezTo>
                <a:cubicBezTo>
                  <a:pt x="3495259" y="350393"/>
                  <a:pt x="3509257" y="336498"/>
                  <a:pt x="3526522" y="336498"/>
                </a:cubicBezTo>
                <a:close/>
                <a:moveTo>
                  <a:pt x="6572794" y="336335"/>
                </a:moveTo>
                <a:cubicBezTo>
                  <a:pt x="6590150" y="336335"/>
                  <a:pt x="6604220" y="350304"/>
                  <a:pt x="6604220" y="367535"/>
                </a:cubicBezTo>
                <a:cubicBezTo>
                  <a:pt x="6604220" y="384766"/>
                  <a:pt x="6590150" y="398734"/>
                  <a:pt x="6572794" y="398734"/>
                </a:cubicBezTo>
                <a:cubicBezTo>
                  <a:pt x="6555438" y="398734"/>
                  <a:pt x="6541368" y="384766"/>
                  <a:pt x="6541368" y="367535"/>
                </a:cubicBezTo>
                <a:cubicBezTo>
                  <a:pt x="6541368" y="350304"/>
                  <a:pt x="6555438" y="336335"/>
                  <a:pt x="6572794" y="336335"/>
                </a:cubicBezTo>
                <a:close/>
                <a:moveTo>
                  <a:pt x="3611263" y="336008"/>
                </a:moveTo>
                <a:cubicBezTo>
                  <a:pt x="3628803" y="336008"/>
                  <a:pt x="3643023" y="350123"/>
                  <a:pt x="3643023" y="367534"/>
                </a:cubicBezTo>
                <a:cubicBezTo>
                  <a:pt x="3643023" y="384946"/>
                  <a:pt x="3628803" y="399061"/>
                  <a:pt x="3611263" y="399061"/>
                </a:cubicBezTo>
                <a:cubicBezTo>
                  <a:pt x="3593722" y="399061"/>
                  <a:pt x="3579504" y="384946"/>
                  <a:pt x="3579504" y="367534"/>
                </a:cubicBezTo>
                <a:cubicBezTo>
                  <a:pt x="3579504" y="350123"/>
                  <a:pt x="3593722" y="336008"/>
                  <a:pt x="3611263" y="336008"/>
                </a:cubicBezTo>
                <a:close/>
                <a:moveTo>
                  <a:pt x="10634327" y="335681"/>
                </a:moveTo>
                <a:cubicBezTo>
                  <a:pt x="10652046" y="335681"/>
                  <a:pt x="10666411" y="349942"/>
                  <a:pt x="10666411" y="367534"/>
                </a:cubicBezTo>
                <a:cubicBezTo>
                  <a:pt x="10666411" y="385126"/>
                  <a:pt x="10652046" y="399387"/>
                  <a:pt x="10634327" y="399387"/>
                </a:cubicBezTo>
                <a:cubicBezTo>
                  <a:pt x="10616607" y="399387"/>
                  <a:pt x="10602242" y="385126"/>
                  <a:pt x="10602242" y="367534"/>
                </a:cubicBezTo>
                <a:cubicBezTo>
                  <a:pt x="10602242" y="349942"/>
                  <a:pt x="10616607" y="335681"/>
                  <a:pt x="10634327" y="335681"/>
                </a:cubicBezTo>
                <a:close/>
                <a:moveTo>
                  <a:pt x="9026661" y="335681"/>
                </a:moveTo>
                <a:cubicBezTo>
                  <a:pt x="9044381" y="335681"/>
                  <a:pt x="9058746" y="349942"/>
                  <a:pt x="9058746" y="367534"/>
                </a:cubicBezTo>
                <a:cubicBezTo>
                  <a:pt x="9058746" y="385126"/>
                  <a:pt x="9044381" y="399387"/>
                  <a:pt x="9026661" y="399387"/>
                </a:cubicBezTo>
                <a:cubicBezTo>
                  <a:pt x="9008941" y="399387"/>
                  <a:pt x="8994577" y="385126"/>
                  <a:pt x="8994577" y="367534"/>
                </a:cubicBezTo>
                <a:cubicBezTo>
                  <a:pt x="8994577" y="349942"/>
                  <a:pt x="9008941" y="335681"/>
                  <a:pt x="9026661" y="335681"/>
                </a:cubicBezTo>
                <a:close/>
                <a:moveTo>
                  <a:pt x="6488059" y="335681"/>
                </a:moveTo>
                <a:cubicBezTo>
                  <a:pt x="6505779" y="335681"/>
                  <a:pt x="6520144" y="349942"/>
                  <a:pt x="6520144" y="367534"/>
                </a:cubicBezTo>
                <a:cubicBezTo>
                  <a:pt x="6520144" y="385126"/>
                  <a:pt x="6505779" y="399387"/>
                  <a:pt x="6488059" y="399387"/>
                </a:cubicBezTo>
                <a:cubicBezTo>
                  <a:pt x="6470339" y="399387"/>
                  <a:pt x="6455975" y="385126"/>
                  <a:pt x="6455975" y="367534"/>
                </a:cubicBezTo>
                <a:cubicBezTo>
                  <a:pt x="6455975" y="349942"/>
                  <a:pt x="6470339" y="335681"/>
                  <a:pt x="6488059" y="335681"/>
                </a:cubicBezTo>
                <a:close/>
                <a:moveTo>
                  <a:pt x="3695834" y="335681"/>
                </a:moveTo>
                <a:cubicBezTo>
                  <a:pt x="3713548" y="335681"/>
                  <a:pt x="3727913" y="349942"/>
                  <a:pt x="3727913" y="367534"/>
                </a:cubicBezTo>
                <a:cubicBezTo>
                  <a:pt x="3727913" y="385126"/>
                  <a:pt x="3713548" y="399387"/>
                  <a:pt x="3695834" y="399387"/>
                </a:cubicBezTo>
                <a:cubicBezTo>
                  <a:pt x="3678119" y="399387"/>
                  <a:pt x="3663757" y="385126"/>
                  <a:pt x="3663757" y="367534"/>
                </a:cubicBezTo>
                <a:cubicBezTo>
                  <a:pt x="3663757" y="349942"/>
                  <a:pt x="3678119" y="335681"/>
                  <a:pt x="3695834" y="335681"/>
                </a:cubicBezTo>
                <a:close/>
                <a:moveTo>
                  <a:pt x="1072643" y="335681"/>
                </a:moveTo>
                <a:cubicBezTo>
                  <a:pt x="1090362" y="335681"/>
                  <a:pt x="1104726" y="349942"/>
                  <a:pt x="1104726" y="367534"/>
                </a:cubicBezTo>
                <a:cubicBezTo>
                  <a:pt x="1104726" y="385126"/>
                  <a:pt x="1090362" y="399387"/>
                  <a:pt x="1072643" y="399387"/>
                </a:cubicBezTo>
                <a:cubicBezTo>
                  <a:pt x="1054924" y="399387"/>
                  <a:pt x="1040559" y="385126"/>
                  <a:pt x="1040559" y="367534"/>
                </a:cubicBezTo>
                <a:cubicBezTo>
                  <a:pt x="1040559" y="349942"/>
                  <a:pt x="1054924" y="335681"/>
                  <a:pt x="1072643" y="335681"/>
                </a:cubicBezTo>
                <a:close/>
                <a:moveTo>
                  <a:pt x="8434337" y="335354"/>
                </a:moveTo>
                <a:cubicBezTo>
                  <a:pt x="8452239" y="335354"/>
                  <a:pt x="8466751" y="349761"/>
                  <a:pt x="8466751" y="367534"/>
                </a:cubicBezTo>
                <a:cubicBezTo>
                  <a:pt x="8466751" y="385306"/>
                  <a:pt x="8452239" y="399713"/>
                  <a:pt x="8434337" y="399713"/>
                </a:cubicBezTo>
                <a:cubicBezTo>
                  <a:pt x="8416436" y="399713"/>
                  <a:pt x="8401924" y="385306"/>
                  <a:pt x="8401924" y="367534"/>
                </a:cubicBezTo>
                <a:cubicBezTo>
                  <a:pt x="8401924" y="349761"/>
                  <a:pt x="8416436" y="335354"/>
                  <a:pt x="8434337" y="335354"/>
                </a:cubicBezTo>
                <a:close/>
                <a:moveTo>
                  <a:pt x="3780385" y="335354"/>
                </a:moveTo>
                <a:cubicBezTo>
                  <a:pt x="3798286" y="335354"/>
                  <a:pt x="3812793" y="349761"/>
                  <a:pt x="3812793" y="367534"/>
                </a:cubicBezTo>
                <a:cubicBezTo>
                  <a:pt x="3812793" y="385306"/>
                  <a:pt x="3798286" y="399713"/>
                  <a:pt x="3780385" y="399713"/>
                </a:cubicBezTo>
                <a:cubicBezTo>
                  <a:pt x="3762490" y="399713"/>
                  <a:pt x="3747983" y="385306"/>
                  <a:pt x="3747983" y="367534"/>
                </a:cubicBezTo>
                <a:cubicBezTo>
                  <a:pt x="3747983" y="349761"/>
                  <a:pt x="3762490" y="335354"/>
                  <a:pt x="3780385" y="335354"/>
                </a:cubicBezTo>
                <a:close/>
                <a:moveTo>
                  <a:pt x="988073" y="335354"/>
                </a:moveTo>
                <a:cubicBezTo>
                  <a:pt x="1005975" y="335354"/>
                  <a:pt x="1020487" y="349761"/>
                  <a:pt x="1020487" y="367534"/>
                </a:cubicBezTo>
                <a:cubicBezTo>
                  <a:pt x="1020487" y="385306"/>
                  <a:pt x="1005975" y="399713"/>
                  <a:pt x="988073" y="399713"/>
                </a:cubicBezTo>
                <a:cubicBezTo>
                  <a:pt x="970172" y="399713"/>
                  <a:pt x="955660" y="385306"/>
                  <a:pt x="955660" y="367534"/>
                </a:cubicBezTo>
                <a:cubicBezTo>
                  <a:pt x="955660" y="349761"/>
                  <a:pt x="970172" y="335354"/>
                  <a:pt x="988073" y="335354"/>
                </a:cubicBezTo>
                <a:close/>
                <a:moveTo>
                  <a:pt x="2341876" y="334864"/>
                </a:moveTo>
                <a:cubicBezTo>
                  <a:pt x="2360050" y="334864"/>
                  <a:pt x="2374783" y="349491"/>
                  <a:pt x="2374783" y="367534"/>
                </a:cubicBezTo>
                <a:cubicBezTo>
                  <a:pt x="2374783" y="385577"/>
                  <a:pt x="2360050" y="400203"/>
                  <a:pt x="2341876" y="400203"/>
                </a:cubicBezTo>
                <a:cubicBezTo>
                  <a:pt x="2323703" y="400203"/>
                  <a:pt x="2308970" y="385577"/>
                  <a:pt x="2308970" y="367534"/>
                </a:cubicBezTo>
                <a:cubicBezTo>
                  <a:pt x="2308970" y="349491"/>
                  <a:pt x="2323703" y="334864"/>
                  <a:pt x="2341876" y="334864"/>
                </a:cubicBezTo>
                <a:close/>
                <a:moveTo>
                  <a:pt x="3865104" y="334701"/>
                </a:moveTo>
                <a:cubicBezTo>
                  <a:pt x="3883367" y="334701"/>
                  <a:pt x="3898176" y="349401"/>
                  <a:pt x="3898176" y="367534"/>
                </a:cubicBezTo>
                <a:cubicBezTo>
                  <a:pt x="3898176" y="385667"/>
                  <a:pt x="3883367" y="400367"/>
                  <a:pt x="3865104" y="400367"/>
                </a:cubicBezTo>
                <a:cubicBezTo>
                  <a:pt x="3846844" y="400367"/>
                  <a:pt x="3832040" y="385667"/>
                  <a:pt x="3832040" y="367534"/>
                </a:cubicBezTo>
                <a:cubicBezTo>
                  <a:pt x="3832040" y="349401"/>
                  <a:pt x="3846844" y="334701"/>
                  <a:pt x="3865104" y="334701"/>
                </a:cubicBezTo>
                <a:close/>
                <a:moveTo>
                  <a:pt x="903503" y="334701"/>
                </a:moveTo>
                <a:cubicBezTo>
                  <a:pt x="921768" y="334701"/>
                  <a:pt x="936575" y="349401"/>
                  <a:pt x="936575" y="367534"/>
                </a:cubicBezTo>
                <a:cubicBezTo>
                  <a:pt x="936575" y="385667"/>
                  <a:pt x="921768" y="400367"/>
                  <a:pt x="903503" y="400367"/>
                </a:cubicBezTo>
                <a:cubicBezTo>
                  <a:pt x="885239" y="400367"/>
                  <a:pt x="870432" y="385667"/>
                  <a:pt x="870432" y="367534"/>
                </a:cubicBezTo>
                <a:cubicBezTo>
                  <a:pt x="870432" y="349401"/>
                  <a:pt x="885239" y="334701"/>
                  <a:pt x="903503" y="334701"/>
                </a:cubicBezTo>
                <a:close/>
                <a:moveTo>
                  <a:pt x="1157213" y="334211"/>
                </a:moveTo>
                <a:cubicBezTo>
                  <a:pt x="1175751" y="334211"/>
                  <a:pt x="1190778" y="349130"/>
                  <a:pt x="1190778" y="367534"/>
                </a:cubicBezTo>
                <a:cubicBezTo>
                  <a:pt x="1190778" y="385938"/>
                  <a:pt x="1175751" y="400857"/>
                  <a:pt x="1157213" y="400857"/>
                </a:cubicBezTo>
                <a:cubicBezTo>
                  <a:pt x="1138676" y="400857"/>
                  <a:pt x="1123648" y="385938"/>
                  <a:pt x="1123648" y="367534"/>
                </a:cubicBezTo>
                <a:cubicBezTo>
                  <a:pt x="1123648" y="349130"/>
                  <a:pt x="1138676" y="334211"/>
                  <a:pt x="1157213" y="334211"/>
                </a:cubicBezTo>
                <a:close/>
                <a:moveTo>
                  <a:pt x="818769" y="334211"/>
                </a:moveTo>
                <a:cubicBezTo>
                  <a:pt x="837306" y="334211"/>
                  <a:pt x="852333" y="349130"/>
                  <a:pt x="852333" y="367534"/>
                </a:cubicBezTo>
                <a:cubicBezTo>
                  <a:pt x="852333" y="385938"/>
                  <a:pt x="837306" y="400857"/>
                  <a:pt x="818769" y="400857"/>
                </a:cubicBezTo>
                <a:cubicBezTo>
                  <a:pt x="800232" y="400857"/>
                  <a:pt x="785204" y="385938"/>
                  <a:pt x="785204" y="367534"/>
                </a:cubicBezTo>
                <a:cubicBezTo>
                  <a:pt x="785204" y="349130"/>
                  <a:pt x="800232" y="334211"/>
                  <a:pt x="818769" y="334211"/>
                </a:cubicBezTo>
                <a:close/>
                <a:moveTo>
                  <a:pt x="6403488" y="333721"/>
                </a:moveTo>
                <a:cubicBezTo>
                  <a:pt x="6422298" y="333721"/>
                  <a:pt x="6437547" y="348860"/>
                  <a:pt x="6437547" y="367534"/>
                </a:cubicBezTo>
                <a:cubicBezTo>
                  <a:pt x="6437547" y="386209"/>
                  <a:pt x="6422299" y="401347"/>
                  <a:pt x="6403488" y="401347"/>
                </a:cubicBezTo>
                <a:cubicBezTo>
                  <a:pt x="6384678" y="401347"/>
                  <a:pt x="6369430" y="386209"/>
                  <a:pt x="6369430" y="367534"/>
                </a:cubicBezTo>
                <a:cubicBezTo>
                  <a:pt x="6369430" y="348860"/>
                  <a:pt x="6384678" y="333721"/>
                  <a:pt x="6403488" y="333721"/>
                </a:cubicBezTo>
                <a:close/>
                <a:moveTo>
                  <a:pt x="3949679" y="333558"/>
                </a:moveTo>
                <a:cubicBezTo>
                  <a:pt x="3968583" y="333558"/>
                  <a:pt x="3983907" y="348770"/>
                  <a:pt x="3983907" y="367535"/>
                </a:cubicBezTo>
                <a:cubicBezTo>
                  <a:pt x="3983907" y="386299"/>
                  <a:pt x="3968583" y="401511"/>
                  <a:pt x="3949679" y="401511"/>
                </a:cubicBezTo>
                <a:cubicBezTo>
                  <a:pt x="3930777" y="401511"/>
                  <a:pt x="3915451" y="386299"/>
                  <a:pt x="3915451" y="367535"/>
                </a:cubicBezTo>
                <a:cubicBezTo>
                  <a:pt x="3915451" y="348770"/>
                  <a:pt x="3930777" y="333558"/>
                  <a:pt x="3949679" y="333558"/>
                </a:cubicBezTo>
                <a:close/>
                <a:moveTo>
                  <a:pt x="1241947" y="333558"/>
                </a:moveTo>
                <a:cubicBezTo>
                  <a:pt x="1260848" y="333558"/>
                  <a:pt x="1276170" y="348770"/>
                  <a:pt x="1276170" y="367535"/>
                </a:cubicBezTo>
                <a:cubicBezTo>
                  <a:pt x="1276170" y="386299"/>
                  <a:pt x="1260848" y="401511"/>
                  <a:pt x="1241947" y="401511"/>
                </a:cubicBezTo>
                <a:cubicBezTo>
                  <a:pt x="1223046" y="401511"/>
                  <a:pt x="1207724" y="386299"/>
                  <a:pt x="1207724" y="367535"/>
                </a:cubicBezTo>
                <a:cubicBezTo>
                  <a:pt x="1207724" y="348770"/>
                  <a:pt x="1223046" y="333558"/>
                  <a:pt x="1241947" y="333558"/>
                </a:cubicBezTo>
                <a:close/>
                <a:moveTo>
                  <a:pt x="734198" y="333558"/>
                </a:moveTo>
                <a:cubicBezTo>
                  <a:pt x="753099" y="333558"/>
                  <a:pt x="768421" y="348770"/>
                  <a:pt x="768421" y="367535"/>
                </a:cubicBezTo>
                <a:cubicBezTo>
                  <a:pt x="768421" y="386299"/>
                  <a:pt x="753099" y="401511"/>
                  <a:pt x="734198" y="401511"/>
                </a:cubicBezTo>
                <a:cubicBezTo>
                  <a:pt x="715297" y="401511"/>
                  <a:pt x="699976" y="386299"/>
                  <a:pt x="699976" y="367535"/>
                </a:cubicBezTo>
                <a:cubicBezTo>
                  <a:pt x="699976" y="348770"/>
                  <a:pt x="715297" y="333558"/>
                  <a:pt x="734198" y="333558"/>
                </a:cubicBezTo>
                <a:close/>
                <a:moveTo>
                  <a:pt x="649628" y="333231"/>
                </a:moveTo>
                <a:cubicBezTo>
                  <a:pt x="668711" y="333231"/>
                  <a:pt x="684180" y="348589"/>
                  <a:pt x="684180" y="367534"/>
                </a:cubicBezTo>
                <a:cubicBezTo>
                  <a:pt x="684180" y="386479"/>
                  <a:pt x="668711" y="401837"/>
                  <a:pt x="649628" y="401837"/>
                </a:cubicBezTo>
                <a:cubicBezTo>
                  <a:pt x="630546" y="401837"/>
                  <a:pt x="615076" y="386479"/>
                  <a:pt x="615076" y="367534"/>
                </a:cubicBezTo>
                <a:cubicBezTo>
                  <a:pt x="615076" y="348589"/>
                  <a:pt x="630546" y="333231"/>
                  <a:pt x="649628" y="333231"/>
                </a:cubicBezTo>
                <a:close/>
                <a:moveTo>
                  <a:pt x="11142081" y="333068"/>
                </a:moveTo>
                <a:cubicBezTo>
                  <a:pt x="11161255" y="333068"/>
                  <a:pt x="11176797" y="348499"/>
                  <a:pt x="11176797" y="367535"/>
                </a:cubicBezTo>
                <a:cubicBezTo>
                  <a:pt x="11176797" y="386570"/>
                  <a:pt x="11161254" y="402001"/>
                  <a:pt x="11142081" y="402001"/>
                </a:cubicBezTo>
                <a:cubicBezTo>
                  <a:pt x="11122907" y="402001"/>
                  <a:pt x="11107364" y="386570"/>
                  <a:pt x="11107364" y="367535"/>
                </a:cubicBezTo>
                <a:cubicBezTo>
                  <a:pt x="11107364" y="348499"/>
                  <a:pt x="11122908" y="333068"/>
                  <a:pt x="11142081" y="333068"/>
                </a:cubicBezTo>
                <a:close/>
                <a:moveTo>
                  <a:pt x="1326517" y="332904"/>
                </a:moveTo>
                <a:cubicBezTo>
                  <a:pt x="1345782" y="332904"/>
                  <a:pt x="1361399" y="348408"/>
                  <a:pt x="1361399" y="367534"/>
                </a:cubicBezTo>
                <a:cubicBezTo>
                  <a:pt x="1361399" y="386659"/>
                  <a:pt x="1345782" y="402164"/>
                  <a:pt x="1326517" y="402164"/>
                </a:cubicBezTo>
                <a:cubicBezTo>
                  <a:pt x="1307253" y="402164"/>
                  <a:pt x="1291637" y="386660"/>
                  <a:pt x="1291637" y="367534"/>
                </a:cubicBezTo>
                <a:cubicBezTo>
                  <a:pt x="1291637" y="348408"/>
                  <a:pt x="1307253" y="332904"/>
                  <a:pt x="1326517" y="332904"/>
                </a:cubicBezTo>
                <a:close/>
                <a:moveTo>
                  <a:pt x="1411088" y="332414"/>
                </a:moveTo>
                <a:cubicBezTo>
                  <a:pt x="1430625" y="332414"/>
                  <a:pt x="1446463" y="348138"/>
                  <a:pt x="1446463" y="367534"/>
                </a:cubicBezTo>
                <a:cubicBezTo>
                  <a:pt x="1446463" y="386930"/>
                  <a:pt x="1430625" y="402654"/>
                  <a:pt x="1411088" y="402654"/>
                </a:cubicBezTo>
                <a:cubicBezTo>
                  <a:pt x="1391551" y="402654"/>
                  <a:pt x="1375713" y="386930"/>
                  <a:pt x="1375713" y="367534"/>
                </a:cubicBezTo>
                <a:cubicBezTo>
                  <a:pt x="1375713" y="348138"/>
                  <a:pt x="1391551" y="332414"/>
                  <a:pt x="1411088" y="332414"/>
                </a:cubicBezTo>
                <a:close/>
                <a:moveTo>
                  <a:pt x="10719062" y="332087"/>
                </a:moveTo>
                <a:cubicBezTo>
                  <a:pt x="10738781" y="332087"/>
                  <a:pt x="10754765" y="347957"/>
                  <a:pt x="10754765" y="367534"/>
                </a:cubicBezTo>
                <a:cubicBezTo>
                  <a:pt x="10754765" y="387110"/>
                  <a:pt x="10738780" y="402980"/>
                  <a:pt x="10719062" y="402980"/>
                </a:cubicBezTo>
                <a:cubicBezTo>
                  <a:pt x="10699343" y="402980"/>
                  <a:pt x="10683358" y="387110"/>
                  <a:pt x="10683358" y="367534"/>
                </a:cubicBezTo>
                <a:cubicBezTo>
                  <a:pt x="10683358" y="347957"/>
                  <a:pt x="10699344" y="332087"/>
                  <a:pt x="10719062" y="332087"/>
                </a:cubicBezTo>
                <a:close/>
                <a:moveTo>
                  <a:pt x="1495822" y="332087"/>
                </a:moveTo>
                <a:cubicBezTo>
                  <a:pt x="1515541" y="332087"/>
                  <a:pt x="1531526" y="347957"/>
                  <a:pt x="1531526" y="367534"/>
                </a:cubicBezTo>
                <a:cubicBezTo>
                  <a:pt x="1531526" y="387110"/>
                  <a:pt x="1515541" y="402980"/>
                  <a:pt x="1495822" y="402980"/>
                </a:cubicBezTo>
                <a:cubicBezTo>
                  <a:pt x="1476103" y="402980"/>
                  <a:pt x="1460118" y="387110"/>
                  <a:pt x="1460118" y="367534"/>
                </a:cubicBezTo>
                <a:cubicBezTo>
                  <a:pt x="1460118" y="347957"/>
                  <a:pt x="1476103" y="332087"/>
                  <a:pt x="1495822" y="332087"/>
                </a:cubicBezTo>
                <a:close/>
                <a:moveTo>
                  <a:pt x="564895" y="331924"/>
                </a:moveTo>
                <a:cubicBezTo>
                  <a:pt x="584704" y="331924"/>
                  <a:pt x="600762" y="347867"/>
                  <a:pt x="600762" y="367534"/>
                </a:cubicBezTo>
                <a:cubicBezTo>
                  <a:pt x="600762" y="387201"/>
                  <a:pt x="584704" y="403144"/>
                  <a:pt x="564895" y="403144"/>
                </a:cubicBezTo>
                <a:cubicBezTo>
                  <a:pt x="545085" y="403144"/>
                  <a:pt x="529026" y="387201"/>
                  <a:pt x="529026" y="367534"/>
                </a:cubicBezTo>
                <a:cubicBezTo>
                  <a:pt x="529026" y="347867"/>
                  <a:pt x="545085" y="331924"/>
                  <a:pt x="564895" y="331924"/>
                </a:cubicBezTo>
                <a:close/>
                <a:moveTo>
                  <a:pt x="1580392" y="331597"/>
                </a:moveTo>
                <a:cubicBezTo>
                  <a:pt x="1600383" y="331597"/>
                  <a:pt x="1616589" y="347686"/>
                  <a:pt x="1616589" y="367534"/>
                </a:cubicBezTo>
                <a:cubicBezTo>
                  <a:pt x="1616589" y="387381"/>
                  <a:pt x="1600383" y="403470"/>
                  <a:pt x="1580392" y="403470"/>
                </a:cubicBezTo>
                <a:cubicBezTo>
                  <a:pt x="1560400" y="403470"/>
                  <a:pt x="1544195" y="387381"/>
                  <a:pt x="1544195" y="367534"/>
                </a:cubicBezTo>
                <a:cubicBezTo>
                  <a:pt x="1544195" y="347686"/>
                  <a:pt x="1560400" y="331597"/>
                  <a:pt x="1580392" y="331597"/>
                </a:cubicBezTo>
                <a:close/>
                <a:moveTo>
                  <a:pt x="8942091" y="331271"/>
                </a:moveTo>
                <a:cubicBezTo>
                  <a:pt x="8962265" y="331271"/>
                  <a:pt x="8978618" y="347507"/>
                  <a:pt x="8978618" y="367534"/>
                </a:cubicBezTo>
                <a:cubicBezTo>
                  <a:pt x="8978618" y="387562"/>
                  <a:pt x="8962264" y="403798"/>
                  <a:pt x="8942091" y="403798"/>
                </a:cubicBezTo>
                <a:cubicBezTo>
                  <a:pt x="8921918" y="403798"/>
                  <a:pt x="8905565" y="387562"/>
                  <a:pt x="8905565" y="367534"/>
                </a:cubicBezTo>
                <a:cubicBezTo>
                  <a:pt x="8905565" y="347507"/>
                  <a:pt x="8921919" y="331271"/>
                  <a:pt x="8942091" y="331271"/>
                </a:cubicBezTo>
                <a:close/>
                <a:moveTo>
                  <a:pt x="6318918" y="331271"/>
                </a:moveTo>
                <a:cubicBezTo>
                  <a:pt x="6339091" y="331271"/>
                  <a:pt x="6355444" y="347507"/>
                  <a:pt x="6355444" y="367534"/>
                </a:cubicBezTo>
                <a:cubicBezTo>
                  <a:pt x="6355444" y="387562"/>
                  <a:pt x="6339091" y="403798"/>
                  <a:pt x="6318918" y="403798"/>
                </a:cubicBezTo>
                <a:cubicBezTo>
                  <a:pt x="6298744" y="403798"/>
                  <a:pt x="6282391" y="387562"/>
                  <a:pt x="6282391" y="367534"/>
                </a:cubicBezTo>
                <a:cubicBezTo>
                  <a:pt x="6282391" y="347507"/>
                  <a:pt x="6298744" y="331271"/>
                  <a:pt x="6318918" y="331271"/>
                </a:cubicBezTo>
                <a:close/>
                <a:moveTo>
                  <a:pt x="4034261" y="331271"/>
                </a:moveTo>
                <a:cubicBezTo>
                  <a:pt x="4054429" y="331271"/>
                  <a:pt x="4070783" y="347507"/>
                  <a:pt x="4070783" y="367534"/>
                </a:cubicBezTo>
                <a:cubicBezTo>
                  <a:pt x="4070783" y="387562"/>
                  <a:pt x="4054429" y="403798"/>
                  <a:pt x="4034261" y="403798"/>
                </a:cubicBezTo>
                <a:cubicBezTo>
                  <a:pt x="4014084" y="403798"/>
                  <a:pt x="3997729" y="387562"/>
                  <a:pt x="3997729" y="367534"/>
                </a:cubicBezTo>
                <a:cubicBezTo>
                  <a:pt x="3997729" y="347507"/>
                  <a:pt x="4014084" y="331271"/>
                  <a:pt x="4034261" y="331271"/>
                </a:cubicBezTo>
                <a:close/>
                <a:moveTo>
                  <a:pt x="2257307" y="330454"/>
                </a:moveTo>
                <a:cubicBezTo>
                  <a:pt x="2277935" y="330454"/>
                  <a:pt x="2294656" y="347055"/>
                  <a:pt x="2294656" y="367534"/>
                </a:cubicBezTo>
                <a:cubicBezTo>
                  <a:pt x="2294656" y="388013"/>
                  <a:pt x="2277935" y="404614"/>
                  <a:pt x="2257307" y="404614"/>
                </a:cubicBezTo>
                <a:cubicBezTo>
                  <a:pt x="2236679" y="404614"/>
                  <a:pt x="2219956" y="388013"/>
                  <a:pt x="2219956" y="367534"/>
                </a:cubicBezTo>
                <a:cubicBezTo>
                  <a:pt x="2219956" y="347055"/>
                  <a:pt x="2236679" y="330454"/>
                  <a:pt x="2257307" y="330454"/>
                </a:cubicBezTo>
                <a:close/>
                <a:moveTo>
                  <a:pt x="8518907" y="330291"/>
                </a:moveTo>
                <a:cubicBezTo>
                  <a:pt x="8539626" y="330291"/>
                  <a:pt x="8556421" y="346965"/>
                  <a:pt x="8556421" y="367535"/>
                </a:cubicBezTo>
                <a:cubicBezTo>
                  <a:pt x="8556421" y="388104"/>
                  <a:pt x="8539626" y="404778"/>
                  <a:pt x="8518907" y="404778"/>
                </a:cubicBezTo>
                <a:cubicBezTo>
                  <a:pt x="8498189" y="404778"/>
                  <a:pt x="8481393" y="388104"/>
                  <a:pt x="8481393" y="367535"/>
                </a:cubicBezTo>
                <a:cubicBezTo>
                  <a:pt x="8481393" y="346965"/>
                  <a:pt x="8498189" y="330291"/>
                  <a:pt x="8518907" y="330291"/>
                </a:cubicBezTo>
                <a:close/>
                <a:moveTo>
                  <a:pt x="5642054" y="329637"/>
                </a:moveTo>
                <a:cubicBezTo>
                  <a:pt x="5663134" y="329637"/>
                  <a:pt x="5680224" y="346604"/>
                  <a:pt x="5680224" y="367534"/>
                </a:cubicBezTo>
                <a:cubicBezTo>
                  <a:pt x="5680224" y="388464"/>
                  <a:pt x="5663134" y="405431"/>
                  <a:pt x="5642054" y="405431"/>
                </a:cubicBezTo>
                <a:cubicBezTo>
                  <a:pt x="5620973" y="405431"/>
                  <a:pt x="5603884" y="388464"/>
                  <a:pt x="5603884" y="367534"/>
                </a:cubicBezTo>
                <a:cubicBezTo>
                  <a:pt x="5603884" y="346604"/>
                  <a:pt x="5620973" y="329637"/>
                  <a:pt x="5642054" y="329637"/>
                </a:cubicBezTo>
                <a:close/>
                <a:moveTo>
                  <a:pt x="5557324" y="329311"/>
                </a:moveTo>
                <a:cubicBezTo>
                  <a:pt x="5578586" y="329311"/>
                  <a:pt x="5595823" y="346424"/>
                  <a:pt x="5595823" y="367535"/>
                </a:cubicBezTo>
                <a:cubicBezTo>
                  <a:pt x="5595823" y="388645"/>
                  <a:pt x="5578586" y="405758"/>
                  <a:pt x="5557324" y="405758"/>
                </a:cubicBezTo>
                <a:cubicBezTo>
                  <a:pt x="5536061" y="405758"/>
                  <a:pt x="5518825" y="388645"/>
                  <a:pt x="5518825" y="367535"/>
                </a:cubicBezTo>
                <a:cubicBezTo>
                  <a:pt x="5518825" y="346424"/>
                  <a:pt x="5536061" y="329311"/>
                  <a:pt x="5557324" y="329311"/>
                </a:cubicBezTo>
                <a:close/>
                <a:moveTo>
                  <a:pt x="480324" y="329311"/>
                </a:moveTo>
                <a:cubicBezTo>
                  <a:pt x="501588" y="329311"/>
                  <a:pt x="518825" y="346424"/>
                  <a:pt x="518825" y="367535"/>
                </a:cubicBezTo>
                <a:cubicBezTo>
                  <a:pt x="518825" y="388645"/>
                  <a:pt x="501588" y="405758"/>
                  <a:pt x="480324" y="405758"/>
                </a:cubicBezTo>
                <a:cubicBezTo>
                  <a:pt x="459062" y="405758"/>
                  <a:pt x="441824" y="388645"/>
                  <a:pt x="441824" y="367535"/>
                </a:cubicBezTo>
                <a:cubicBezTo>
                  <a:pt x="441824" y="346424"/>
                  <a:pt x="459062" y="329311"/>
                  <a:pt x="480324" y="329311"/>
                </a:cubicBezTo>
                <a:close/>
                <a:moveTo>
                  <a:pt x="6234346" y="329147"/>
                </a:moveTo>
                <a:cubicBezTo>
                  <a:pt x="6255701" y="329147"/>
                  <a:pt x="6273012" y="346333"/>
                  <a:pt x="6273012" y="367534"/>
                </a:cubicBezTo>
                <a:cubicBezTo>
                  <a:pt x="6273012" y="388734"/>
                  <a:pt x="6255701" y="405921"/>
                  <a:pt x="6234346" y="405921"/>
                </a:cubicBezTo>
                <a:cubicBezTo>
                  <a:pt x="6212992" y="405921"/>
                  <a:pt x="6195681" y="388734"/>
                  <a:pt x="6195681" y="367534"/>
                </a:cubicBezTo>
                <a:cubicBezTo>
                  <a:pt x="6195681" y="346333"/>
                  <a:pt x="6212992" y="329147"/>
                  <a:pt x="6234346" y="329147"/>
                </a:cubicBezTo>
                <a:close/>
                <a:moveTo>
                  <a:pt x="1664963" y="329147"/>
                </a:moveTo>
                <a:cubicBezTo>
                  <a:pt x="1686316" y="329147"/>
                  <a:pt x="1703627" y="346333"/>
                  <a:pt x="1703627" y="367534"/>
                </a:cubicBezTo>
                <a:cubicBezTo>
                  <a:pt x="1703627" y="388734"/>
                  <a:pt x="1686316" y="405921"/>
                  <a:pt x="1664963" y="405921"/>
                </a:cubicBezTo>
                <a:cubicBezTo>
                  <a:pt x="1643608" y="405921"/>
                  <a:pt x="1626297" y="388734"/>
                  <a:pt x="1626297" y="367534"/>
                </a:cubicBezTo>
                <a:cubicBezTo>
                  <a:pt x="1626297" y="346333"/>
                  <a:pt x="1643608" y="329147"/>
                  <a:pt x="1664963" y="329147"/>
                </a:cubicBezTo>
                <a:close/>
                <a:moveTo>
                  <a:pt x="5472758" y="328004"/>
                </a:moveTo>
                <a:cubicBezTo>
                  <a:pt x="5494747" y="328004"/>
                  <a:pt x="5512573" y="345702"/>
                  <a:pt x="5512573" y="367534"/>
                </a:cubicBezTo>
                <a:cubicBezTo>
                  <a:pt x="5512573" y="389366"/>
                  <a:pt x="5494748" y="407065"/>
                  <a:pt x="5472758" y="407065"/>
                </a:cubicBezTo>
                <a:cubicBezTo>
                  <a:pt x="5450769" y="407065"/>
                  <a:pt x="5432943" y="389366"/>
                  <a:pt x="5432943" y="367534"/>
                </a:cubicBezTo>
                <a:cubicBezTo>
                  <a:pt x="5432943" y="345702"/>
                  <a:pt x="5450769" y="328004"/>
                  <a:pt x="5472758" y="328004"/>
                </a:cubicBezTo>
                <a:close/>
                <a:moveTo>
                  <a:pt x="10888204" y="326044"/>
                </a:moveTo>
                <a:cubicBezTo>
                  <a:pt x="10911285" y="326044"/>
                  <a:pt x="10929995" y="344620"/>
                  <a:pt x="10929995" y="367535"/>
                </a:cubicBezTo>
                <a:cubicBezTo>
                  <a:pt x="10929995" y="378992"/>
                  <a:pt x="10925317" y="389364"/>
                  <a:pt x="10917755" y="396872"/>
                </a:cubicBezTo>
                <a:lnTo>
                  <a:pt x="10901824" y="403424"/>
                </a:lnTo>
                <a:lnTo>
                  <a:pt x="10908121" y="404686"/>
                </a:lnTo>
                <a:cubicBezTo>
                  <a:pt x="10917304" y="408542"/>
                  <a:pt x="10925117" y="414984"/>
                  <a:pt x="10930634" y="423092"/>
                </a:cubicBezTo>
                <a:lnTo>
                  <a:pt x="10931342" y="425393"/>
                </a:lnTo>
                <a:lnTo>
                  <a:pt x="10935825" y="414649"/>
                </a:lnTo>
                <a:cubicBezTo>
                  <a:pt x="10940574" y="409934"/>
                  <a:pt x="10946229" y="406119"/>
                  <a:pt x="10952508" y="403482"/>
                </a:cubicBezTo>
                <a:lnTo>
                  <a:pt x="10957716" y="402438"/>
                </a:lnTo>
                <a:lnTo>
                  <a:pt x="10943619" y="396641"/>
                </a:lnTo>
                <a:cubicBezTo>
                  <a:pt x="10936116" y="389192"/>
                  <a:pt x="10931475" y="378901"/>
                  <a:pt x="10931475" y="367534"/>
                </a:cubicBezTo>
                <a:cubicBezTo>
                  <a:pt x="10931475" y="344800"/>
                  <a:pt x="10950039" y="326370"/>
                  <a:pt x="10972938" y="326370"/>
                </a:cubicBezTo>
                <a:cubicBezTo>
                  <a:pt x="10995838" y="326370"/>
                  <a:pt x="11014401" y="344800"/>
                  <a:pt x="11014401" y="367534"/>
                </a:cubicBezTo>
                <a:cubicBezTo>
                  <a:pt x="11014401" y="378901"/>
                  <a:pt x="11009760" y="389192"/>
                  <a:pt x="11002257" y="396641"/>
                </a:cubicBezTo>
                <a:lnTo>
                  <a:pt x="10988160" y="402438"/>
                </a:lnTo>
                <a:lnTo>
                  <a:pt x="10993368" y="403482"/>
                </a:lnTo>
                <a:cubicBezTo>
                  <a:pt x="11002788" y="407437"/>
                  <a:pt x="11010802" y="414044"/>
                  <a:pt x="11016461" y="422361"/>
                </a:cubicBezTo>
                <a:lnTo>
                  <a:pt x="11018232" y="428116"/>
                </a:lnTo>
                <a:lnTo>
                  <a:pt x="11022839" y="417074"/>
                </a:lnTo>
                <a:cubicBezTo>
                  <a:pt x="11027275" y="412670"/>
                  <a:pt x="11032558" y="409105"/>
                  <a:pt x="11038424" y="406642"/>
                </a:cubicBezTo>
                <a:lnTo>
                  <a:pt x="11051902" y="403941"/>
                </a:lnTo>
                <a:lnTo>
                  <a:pt x="11029937" y="394908"/>
                </a:lnTo>
                <a:cubicBezTo>
                  <a:pt x="11022880" y="387903"/>
                  <a:pt x="11018515" y="378224"/>
                  <a:pt x="11018515" y="367534"/>
                </a:cubicBezTo>
                <a:cubicBezTo>
                  <a:pt x="11018515" y="346153"/>
                  <a:pt x="11035974" y="328820"/>
                  <a:pt x="11057510" y="328820"/>
                </a:cubicBezTo>
                <a:cubicBezTo>
                  <a:pt x="11079045" y="328820"/>
                  <a:pt x="11096504" y="346153"/>
                  <a:pt x="11096504" y="367534"/>
                </a:cubicBezTo>
                <a:cubicBezTo>
                  <a:pt x="11096504" y="378224"/>
                  <a:pt x="11092139" y="387903"/>
                  <a:pt x="11085083" y="394908"/>
                </a:cubicBezTo>
                <a:lnTo>
                  <a:pt x="11063117" y="403941"/>
                </a:lnTo>
                <a:lnTo>
                  <a:pt x="11076594" y="406642"/>
                </a:lnTo>
                <a:cubicBezTo>
                  <a:pt x="11085393" y="410337"/>
                  <a:pt x="11092879" y="416509"/>
                  <a:pt x="11098166" y="424278"/>
                </a:cubicBezTo>
                <a:lnTo>
                  <a:pt x="11103188" y="440601"/>
                </a:lnTo>
                <a:lnTo>
                  <a:pt x="11111365" y="421001"/>
                </a:lnTo>
                <a:cubicBezTo>
                  <a:pt x="11119226" y="413198"/>
                  <a:pt x="11130085" y="408371"/>
                  <a:pt x="11142080" y="408371"/>
                </a:cubicBezTo>
                <a:cubicBezTo>
                  <a:pt x="11166070" y="408371"/>
                  <a:pt x="11185518" y="427678"/>
                  <a:pt x="11185518" y="451495"/>
                </a:cubicBezTo>
                <a:cubicBezTo>
                  <a:pt x="11185518" y="463403"/>
                  <a:pt x="11180656" y="474184"/>
                  <a:pt x="11172796" y="481988"/>
                </a:cubicBezTo>
                <a:lnTo>
                  <a:pt x="11153830" y="489787"/>
                </a:lnTo>
                <a:lnTo>
                  <a:pt x="11160909" y="491206"/>
                </a:lnTo>
                <a:cubicBezTo>
                  <a:pt x="11169590" y="494851"/>
                  <a:pt x="11176976" y="500940"/>
                  <a:pt x="11182192" y="508605"/>
                </a:cubicBezTo>
                <a:lnTo>
                  <a:pt x="11188010" y="527515"/>
                </a:lnTo>
                <a:lnTo>
                  <a:pt x="11196984" y="506003"/>
                </a:lnTo>
                <a:cubicBezTo>
                  <a:pt x="11204577" y="498465"/>
                  <a:pt x="11215066" y="493803"/>
                  <a:pt x="11226652" y="493803"/>
                </a:cubicBezTo>
                <a:cubicBezTo>
                  <a:pt x="11249823" y="493803"/>
                  <a:pt x="11268608" y="512452"/>
                  <a:pt x="11268608" y="535457"/>
                </a:cubicBezTo>
                <a:cubicBezTo>
                  <a:pt x="11268608" y="558462"/>
                  <a:pt x="11249823" y="577111"/>
                  <a:pt x="11226652" y="577111"/>
                </a:cubicBezTo>
                <a:cubicBezTo>
                  <a:pt x="11215066" y="577111"/>
                  <a:pt x="11204577" y="572449"/>
                  <a:pt x="11196984" y="564911"/>
                </a:cubicBezTo>
                <a:lnTo>
                  <a:pt x="11187575" y="542357"/>
                </a:lnTo>
                <a:lnTo>
                  <a:pt x="11176285" y="569415"/>
                </a:lnTo>
                <a:cubicBezTo>
                  <a:pt x="11167531" y="578106"/>
                  <a:pt x="11155438" y="583481"/>
                  <a:pt x="11142080" y="583481"/>
                </a:cubicBezTo>
                <a:cubicBezTo>
                  <a:pt x="11128722" y="583481"/>
                  <a:pt x="11116629" y="578106"/>
                  <a:pt x="11107875" y="569415"/>
                </a:cubicBezTo>
                <a:lnTo>
                  <a:pt x="11102839" y="557344"/>
                </a:lnTo>
                <a:lnTo>
                  <a:pt x="11096020" y="573689"/>
                </a:lnTo>
                <a:cubicBezTo>
                  <a:pt x="11086164" y="583474"/>
                  <a:pt x="11072549" y="589525"/>
                  <a:pt x="11057510" y="589525"/>
                </a:cubicBezTo>
                <a:cubicBezTo>
                  <a:pt x="11042471" y="589525"/>
                  <a:pt x="11028856" y="583474"/>
                  <a:pt x="11019000" y="573689"/>
                </a:cubicBezTo>
                <a:lnTo>
                  <a:pt x="11017363" y="569765"/>
                </a:lnTo>
                <a:lnTo>
                  <a:pt x="11014473" y="576692"/>
                </a:lnTo>
                <a:cubicBezTo>
                  <a:pt x="11003843" y="587245"/>
                  <a:pt x="10989158" y="593772"/>
                  <a:pt x="10972938" y="593772"/>
                </a:cubicBezTo>
                <a:cubicBezTo>
                  <a:pt x="10956718" y="593772"/>
                  <a:pt x="10942034" y="587245"/>
                  <a:pt x="10931404" y="576692"/>
                </a:cubicBezTo>
                <a:lnTo>
                  <a:pt x="10929749" y="572724"/>
                </a:lnTo>
                <a:lnTo>
                  <a:pt x="10928575" y="575538"/>
                </a:lnTo>
                <a:cubicBezTo>
                  <a:pt x="10918243" y="585795"/>
                  <a:pt x="10903970" y="592139"/>
                  <a:pt x="10888204" y="592139"/>
                </a:cubicBezTo>
                <a:cubicBezTo>
                  <a:pt x="10872438" y="592139"/>
                  <a:pt x="10858165" y="585795"/>
                  <a:pt x="10847833" y="575538"/>
                </a:cubicBezTo>
                <a:lnTo>
                  <a:pt x="10843286" y="564640"/>
                </a:lnTo>
                <a:lnTo>
                  <a:pt x="10840282" y="571842"/>
                </a:lnTo>
                <a:cubicBezTo>
                  <a:pt x="10830903" y="581153"/>
                  <a:pt x="10817946" y="586912"/>
                  <a:pt x="10803633" y="586912"/>
                </a:cubicBezTo>
                <a:cubicBezTo>
                  <a:pt x="10789322" y="586912"/>
                  <a:pt x="10776364" y="581153"/>
                  <a:pt x="10766985" y="571842"/>
                </a:cubicBezTo>
                <a:lnTo>
                  <a:pt x="10758633" y="551822"/>
                </a:lnTo>
                <a:lnTo>
                  <a:pt x="10751871" y="568029"/>
                </a:lnTo>
                <a:cubicBezTo>
                  <a:pt x="10743475" y="576365"/>
                  <a:pt x="10731876" y="581521"/>
                  <a:pt x="10719063" y="581521"/>
                </a:cubicBezTo>
                <a:cubicBezTo>
                  <a:pt x="10706250" y="581521"/>
                  <a:pt x="10694650" y="576365"/>
                  <a:pt x="10686254" y="568029"/>
                </a:cubicBezTo>
                <a:lnTo>
                  <a:pt x="10673569" y="537626"/>
                </a:lnTo>
                <a:lnTo>
                  <a:pt x="10662716" y="563641"/>
                </a:lnTo>
                <a:cubicBezTo>
                  <a:pt x="10655450" y="570853"/>
                  <a:pt x="10645414" y="575314"/>
                  <a:pt x="10634328" y="575314"/>
                </a:cubicBezTo>
                <a:cubicBezTo>
                  <a:pt x="10612155" y="575314"/>
                  <a:pt x="10594181" y="557470"/>
                  <a:pt x="10594181" y="535457"/>
                </a:cubicBezTo>
                <a:cubicBezTo>
                  <a:pt x="10594181" y="513445"/>
                  <a:pt x="10612155" y="495600"/>
                  <a:pt x="10634328" y="495600"/>
                </a:cubicBezTo>
                <a:cubicBezTo>
                  <a:pt x="10645414" y="495600"/>
                  <a:pt x="10655450" y="500061"/>
                  <a:pt x="10662716" y="507274"/>
                </a:cubicBezTo>
                <a:lnTo>
                  <a:pt x="10673569" y="533288"/>
                </a:lnTo>
                <a:lnTo>
                  <a:pt x="10686254" y="502884"/>
                </a:lnTo>
                <a:cubicBezTo>
                  <a:pt x="10690452" y="498716"/>
                  <a:pt x="10695451" y="495343"/>
                  <a:pt x="10701002" y="493012"/>
                </a:cubicBezTo>
                <a:lnTo>
                  <a:pt x="10713187" y="490569"/>
                </a:lnTo>
                <a:lnTo>
                  <a:pt x="10689511" y="480834"/>
                </a:lnTo>
                <a:cubicBezTo>
                  <a:pt x="10681948" y="473325"/>
                  <a:pt x="10677271" y="462953"/>
                  <a:pt x="10677271" y="451496"/>
                </a:cubicBezTo>
                <a:cubicBezTo>
                  <a:pt x="10677271" y="428581"/>
                  <a:pt x="10695982" y="410005"/>
                  <a:pt x="10719063" y="410005"/>
                </a:cubicBezTo>
                <a:cubicBezTo>
                  <a:pt x="10730603" y="410005"/>
                  <a:pt x="10741051" y="414649"/>
                  <a:pt x="10748614" y="422157"/>
                </a:cubicBezTo>
                <a:lnTo>
                  <a:pt x="10758879" y="446763"/>
                </a:lnTo>
                <a:lnTo>
                  <a:pt x="10770591" y="418691"/>
                </a:lnTo>
                <a:cubicBezTo>
                  <a:pt x="10774819" y="414494"/>
                  <a:pt x="10779853" y="411097"/>
                  <a:pt x="10785444" y="408749"/>
                </a:cubicBezTo>
                <a:lnTo>
                  <a:pt x="10800963" y="405639"/>
                </a:lnTo>
                <a:lnTo>
                  <a:pt x="10775711" y="395254"/>
                </a:lnTo>
                <a:cubicBezTo>
                  <a:pt x="10768565" y="388160"/>
                  <a:pt x="10764145" y="378359"/>
                  <a:pt x="10764145" y="367534"/>
                </a:cubicBezTo>
                <a:cubicBezTo>
                  <a:pt x="10764145" y="345882"/>
                  <a:pt x="10781824" y="328330"/>
                  <a:pt x="10803633" y="328330"/>
                </a:cubicBezTo>
                <a:cubicBezTo>
                  <a:pt x="10825442" y="328330"/>
                  <a:pt x="10843122" y="345882"/>
                  <a:pt x="10843122" y="367534"/>
                </a:cubicBezTo>
                <a:cubicBezTo>
                  <a:pt x="10843122" y="378359"/>
                  <a:pt x="10838702" y="388160"/>
                  <a:pt x="10831556" y="395254"/>
                </a:cubicBezTo>
                <a:lnTo>
                  <a:pt x="10806303" y="405639"/>
                </a:lnTo>
                <a:lnTo>
                  <a:pt x="10821822" y="408749"/>
                </a:lnTo>
                <a:cubicBezTo>
                  <a:pt x="10830208" y="412271"/>
                  <a:pt x="10837342" y="418153"/>
                  <a:pt x="10842381" y="425557"/>
                </a:cubicBezTo>
                <a:lnTo>
                  <a:pt x="10844704" y="433110"/>
                </a:lnTo>
                <a:lnTo>
                  <a:pt x="10852021" y="415573"/>
                </a:lnTo>
                <a:cubicBezTo>
                  <a:pt x="10856651" y="410977"/>
                  <a:pt x="10862164" y="407257"/>
                  <a:pt x="10868286" y="404686"/>
                </a:cubicBezTo>
                <a:lnTo>
                  <a:pt x="10874584" y="403424"/>
                </a:lnTo>
                <a:lnTo>
                  <a:pt x="10858653" y="396872"/>
                </a:lnTo>
                <a:cubicBezTo>
                  <a:pt x="10851091" y="389364"/>
                  <a:pt x="10846413" y="378992"/>
                  <a:pt x="10846413" y="367535"/>
                </a:cubicBezTo>
                <a:cubicBezTo>
                  <a:pt x="10846413" y="344620"/>
                  <a:pt x="10865124" y="326044"/>
                  <a:pt x="10888204" y="326044"/>
                </a:cubicBezTo>
                <a:close/>
                <a:moveTo>
                  <a:pt x="8772784" y="324410"/>
                </a:moveTo>
                <a:cubicBezTo>
                  <a:pt x="8784779" y="324410"/>
                  <a:pt x="8795638" y="329237"/>
                  <a:pt x="8803499" y="337040"/>
                </a:cubicBezTo>
                <a:lnTo>
                  <a:pt x="8816221" y="367532"/>
                </a:lnTo>
                <a:lnTo>
                  <a:pt x="8828269" y="338657"/>
                </a:lnTo>
                <a:cubicBezTo>
                  <a:pt x="8835713" y="331267"/>
                  <a:pt x="8845996" y="326697"/>
                  <a:pt x="8857355" y="326697"/>
                </a:cubicBezTo>
                <a:cubicBezTo>
                  <a:pt x="8880073" y="326697"/>
                  <a:pt x="8898489" y="344980"/>
                  <a:pt x="8898489" y="367534"/>
                </a:cubicBezTo>
                <a:cubicBezTo>
                  <a:pt x="8898489" y="378811"/>
                  <a:pt x="8893885" y="389020"/>
                  <a:pt x="8886441" y="396410"/>
                </a:cubicBezTo>
                <a:lnTo>
                  <a:pt x="8862161" y="406394"/>
                </a:lnTo>
                <a:lnTo>
                  <a:pt x="8875415" y="409051"/>
                </a:lnTo>
                <a:cubicBezTo>
                  <a:pt x="8883741" y="412547"/>
                  <a:pt x="8890826" y="418388"/>
                  <a:pt x="8895829" y="425740"/>
                </a:cubicBezTo>
                <a:lnTo>
                  <a:pt x="8902217" y="446502"/>
                </a:lnTo>
                <a:lnTo>
                  <a:pt x="8912422" y="422041"/>
                </a:lnTo>
                <a:cubicBezTo>
                  <a:pt x="8920015" y="414503"/>
                  <a:pt x="8930504" y="409841"/>
                  <a:pt x="8942090" y="409841"/>
                </a:cubicBezTo>
                <a:cubicBezTo>
                  <a:pt x="8965262" y="409841"/>
                  <a:pt x="8984046" y="428490"/>
                  <a:pt x="8984046" y="451495"/>
                </a:cubicBezTo>
                <a:cubicBezTo>
                  <a:pt x="8984046" y="462997"/>
                  <a:pt x="8979350" y="473411"/>
                  <a:pt x="8971757" y="480949"/>
                </a:cubicBezTo>
                <a:lnTo>
                  <a:pt x="8950101" y="489854"/>
                </a:lnTo>
                <a:lnTo>
                  <a:pt x="8960599" y="491959"/>
                </a:lnTo>
                <a:cubicBezTo>
                  <a:pt x="8969133" y="495542"/>
                  <a:pt x="8976393" y="501528"/>
                  <a:pt x="8981520" y="509062"/>
                </a:cubicBezTo>
                <a:lnTo>
                  <a:pt x="8987127" y="527286"/>
                </a:lnTo>
                <a:lnTo>
                  <a:pt x="8996296" y="505310"/>
                </a:lnTo>
                <a:cubicBezTo>
                  <a:pt x="9004067" y="497595"/>
                  <a:pt x="9014803" y="492823"/>
                  <a:pt x="9026662" y="492823"/>
                </a:cubicBezTo>
                <a:cubicBezTo>
                  <a:pt x="9050379" y="492823"/>
                  <a:pt x="9069605" y="511911"/>
                  <a:pt x="9069605" y="535457"/>
                </a:cubicBezTo>
                <a:cubicBezTo>
                  <a:pt x="9069605" y="559003"/>
                  <a:pt x="9050379" y="578091"/>
                  <a:pt x="9026662" y="578091"/>
                </a:cubicBezTo>
                <a:cubicBezTo>
                  <a:pt x="9014803" y="578091"/>
                  <a:pt x="9004067" y="573319"/>
                  <a:pt x="8996296" y="565604"/>
                </a:cubicBezTo>
                <a:lnTo>
                  <a:pt x="8986679" y="542556"/>
                </a:lnTo>
                <a:lnTo>
                  <a:pt x="8975714" y="568838"/>
                </a:lnTo>
                <a:cubicBezTo>
                  <a:pt x="8967109" y="577381"/>
                  <a:pt x="8955221" y="582665"/>
                  <a:pt x="8942090" y="582665"/>
                </a:cubicBezTo>
                <a:cubicBezTo>
                  <a:pt x="8928959" y="582665"/>
                  <a:pt x="8917071" y="577381"/>
                  <a:pt x="8908467" y="568838"/>
                </a:cubicBezTo>
                <a:lnTo>
                  <a:pt x="8902026" y="553401"/>
                </a:lnTo>
                <a:lnTo>
                  <a:pt x="8894236" y="572072"/>
                </a:lnTo>
                <a:cubicBezTo>
                  <a:pt x="8884798" y="581442"/>
                  <a:pt x="8871758" y="587238"/>
                  <a:pt x="8857356" y="587238"/>
                </a:cubicBezTo>
                <a:cubicBezTo>
                  <a:pt x="8842953" y="587238"/>
                  <a:pt x="8829914" y="581442"/>
                  <a:pt x="8820475" y="572072"/>
                </a:cubicBezTo>
                <a:lnTo>
                  <a:pt x="8816305" y="562076"/>
                </a:lnTo>
                <a:lnTo>
                  <a:pt x="8811411" y="573805"/>
                </a:lnTo>
                <a:cubicBezTo>
                  <a:pt x="8801526" y="583619"/>
                  <a:pt x="8787870" y="589689"/>
                  <a:pt x="8772785" y="589689"/>
                </a:cubicBezTo>
                <a:cubicBezTo>
                  <a:pt x="8757700" y="589689"/>
                  <a:pt x="8744044" y="583619"/>
                  <a:pt x="8734159" y="573805"/>
                </a:cubicBezTo>
                <a:lnTo>
                  <a:pt x="8731569" y="567597"/>
                </a:lnTo>
                <a:lnTo>
                  <a:pt x="8728352" y="575306"/>
                </a:lnTo>
                <a:cubicBezTo>
                  <a:pt x="8718080" y="585505"/>
                  <a:pt x="8703888" y="591812"/>
                  <a:pt x="8688213" y="591812"/>
                </a:cubicBezTo>
                <a:cubicBezTo>
                  <a:pt x="8672538" y="591812"/>
                  <a:pt x="8658347" y="585505"/>
                  <a:pt x="8648075" y="575306"/>
                </a:cubicBezTo>
                <a:lnTo>
                  <a:pt x="8645928" y="570161"/>
                </a:lnTo>
                <a:lnTo>
                  <a:pt x="8643782" y="575306"/>
                </a:lnTo>
                <a:cubicBezTo>
                  <a:pt x="8633509" y="585505"/>
                  <a:pt x="8619318" y="591812"/>
                  <a:pt x="8603643" y="591812"/>
                </a:cubicBezTo>
                <a:cubicBezTo>
                  <a:pt x="8587968" y="591812"/>
                  <a:pt x="8573777" y="585505"/>
                  <a:pt x="8563504" y="575306"/>
                </a:cubicBezTo>
                <a:lnTo>
                  <a:pt x="8558561" y="563458"/>
                </a:lnTo>
                <a:lnTo>
                  <a:pt x="8555208" y="571495"/>
                </a:lnTo>
                <a:cubicBezTo>
                  <a:pt x="8545918" y="580718"/>
                  <a:pt x="8533084" y="586422"/>
                  <a:pt x="8518908" y="586422"/>
                </a:cubicBezTo>
                <a:cubicBezTo>
                  <a:pt x="8504732" y="586422"/>
                  <a:pt x="8491898" y="580718"/>
                  <a:pt x="8482609" y="571495"/>
                </a:cubicBezTo>
                <a:lnTo>
                  <a:pt x="8473496" y="549655"/>
                </a:lnTo>
                <a:lnTo>
                  <a:pt x="8466216" y="567105"/>
                </a:lnTo>
                <a:cubicBezTo>
                  <a:pt x="8458057" y="575204"/>
                  <a:pt x="8446787" y="580214"/>
                  <a:pt x="8434337" y="580214"/>
                </a:cubicBezTo>
                <a:cubicBezTo>
                  <a:pt x="8421888" y="580214"/>
                  <a:pt x="8410617" y="575205"/>
                  <a:pt x="8402459" y="567105"/>
                </a:cubicBezTo>
                <a:lnTo>
                  <a:pt x="8389419" y="535851"/>
                </a:lnTo>
                <a:lnTo>
                  <a:pt x="8377921" y="563409"/>
                </a:lnTo>
                <a:cubicBezTo>
                  <a:pt x="8370716" y="570562"/>
                  <a:pt x="8360761" y="574987"/>
                  <a:pt x="8349766" y="574987"/>
                </a:cubicBezTo>
                <a:cubicBezTo>
                  <a:pt x="8327776" y="574987"/>
                  <a:pt x="8309949" y="557288"/>
                  <a:pt x="8309949" y="535456"/>
                </a:cubicBezTo>
                <a:cubicBezTo>
                  <a:pt x="8309949" y="513624"/>
                  <a:pt x="8327775" y="495926"/>
                  <a:pt x="8349766" y="495926"/>
                </a:cubicBezTo>
                <a:cubicBezTo>
                  <a:pt x="8360761" y="495926"/>
                  <a:pt x="8370715" y="500350"/>
                  <a:pt x="8377921" y="507504"/>
                </a:cubicBezTo>
                <a:lnTo>
                  <a:pt x="8389420" y="535063"/>
                </a:lnTo>
                <a:lnTo>
                  <a:pt x="8402459" y="503808"/>
                </a:lnTo>
                <a:cubicBezTo>
                  <a:pt x="8410617" y="495708"/>
                  <a:pt x="8421888" y="490699"/>
                  <a:pt x="8434337" y="490699"/>
                </a:cubicBezTo>
                <a:cubicBezTo>
                  <a:pt x="8446787" y="490699"/>
                  <a:pt x="8458057" y="495708"/>
                  <a:pt x="8466216" y="503808"/>
                </a:cubicBezTo>
                <a:lnTo>
                  <a:pt x="8473497" y="521259"/>
                </a:lnTo>
                <a:lnTo>
                  <a:pt x="8482609" y="499419"/>
                </a:lnTo>
                <a:lnTo>
                  <a:pt x="8496833" y="489898"/>
                </a:lnTo>
                <a:lnTo>
                  <a:pt x="8486914" y="483259"/>
                </a:lnTo>
                <a:lnTo>
                  <a:pt x="8473743" y="451692"/>
                </a:lnTo>
                <a:lnTo>
                  <a:pt x="8462259" y="479216"/>
                </a:lnTo>
                <a:cubicBezTo>
                  <a:pt x="8455114" y="486311"/>
                  <a:pt x="8445242" y="490699"/>
                  <a:pt x="8434337" y="490699"/>
                </a:cubicBezTo>
                <a:cubicBezTo>
                  <a:pt x="8412529" y="490699"/>
                  <a:pt x="8394849" y="473147"/>
                  <a:pt x="8394849" y="451496"/>
                </a:cubicBezTo>
                <a:cubicBezTo>
                  <a:pt x="8394849" y="429844"/>
                  <a:pt x="8412529" y="412292"/>
                  <a:pt x="8434337" y="412292"/>
                </a:cubicBezTo>
                <a:cubicBezTo>
                  <a:pt x="8445242" y="412292"/>
                  <a:pt x="8455114" y="416680"/>
                  <a:pt x="8462259" y="423774"/>
                </a:cubicBezTo>
                <a:lnTo>
                  <a:pt x="8473743" y="451299"/>
                </a:lnTo>
                <a:lnTo>
                  <a:pt x="8486914" y="419731"/>
                </a:lnTo>
                <a:cubicBezTo>
                  <a:pt x="8495102" y="411602"/>
                  <a:pt x="8506413" y="406574"/>
                  <a:pt x="8518908" y="406574"/>
                </a:cubicBezTo>
                <a:cubicBezTo>
                  <a:pt x="8531403" y="406574"/>
                  <a:pt x="8542715" y="411602"/>
                  <a:pt x="8550903" y="419731"/>
                </a:cubicBezTo>
                <a:lnTo>
                  <a:pt x="8559301" y="439860"/>
                </a:lnTo>
                <a:lnTo>
                  <a:pt x="8568856" y="416959"/>
                </a:lnTo>
                <a:cubicBezTo>
                  <a:pt x="8573307" y="412540"/>
                  <a:pt x="8578608" y="408963"/>
                  <a:pt x="8584493" y="406492"/>
                </a:cubicBezTo>
                <a:lnTo>
                  <a:pt x="8594829" y="404420"/>
                </a:lnTo>
                <a:lnTo>
                  <a:pt x="8574790" y="396179"/>
                </a:lnTo>
                <a:cubicBezTo>
                  <a:pt x="8567406" y="388848"/>
                  <a:pt x="8562839" y="378721"/>
                  <a:pt x="8562839" y="367534"/>
                </a:cubicBezTo>
                <a:cubicBezTo>
                  <a:pt x="8562839" y="345161"/>
                  <a:pt x="8581108" y="327024"/>
                  <a:pt x="8603643" y="327024"/>
                </a:cubicBezTo>
                <a:cubicBezTo>
                  <a:pt x="8626179" y="327024"/>
                  <a:pt x="8644447" y="345161"/>
                  <a:pt x="8644447" y="367534"/>
                </a:cubicBezTo>
                <a:cubicBezTo>
                  <a:pt x="8644447" y="378721"/>
                  <a:pt x="8639880" y="388848"/>
                  <a:pt x="8632496" y="396179"/>
                </a:cubicBezTo>
                <a:lnTo>
                  <a:pt x="8612456" y="404420"/>
                </a:lnTo>
                <a:lnTo>
                  <a:pt x="8622791" y="406492"/>
                </a:lnTo>
                <a:cubicBezTo>
                  <a:pt x="8631620" y="410199"/>
                  <a:pt x="8639131" y="416392"/>
                  <a:pt x="8644436" y="424187"/>
                </a:cubicBezTo>
                <a:lnTo>
                  <a:pt x="8646344" y="430387"/>
                </a:lnTo>
                <a:lnTo>
                  <a:pt x="8652380" y="415920"/>
                </a:lnTo>
                <a:cubicBezTo>
                  <a:pt x="8656965" y="411367"/>
                  <a:pt x="8662425" y="407683"/>
                  <a:pt x="8668488" y="405137"/>
                </a:cubicBezTo>
                <a:lnTo>
                  <a:pt x="8673794" y="404074"/>
                </a:lnTo>
                <a:lnTo>
                  <a:pt x="8657965" y="397565"/>
                </a:lnTo>
                <a:cubicBezTo>
                  <a:pt x="8650223" y="389879"/>
                  <a:pt x="8645435" y="379262"/>
                  <a:pt x="8645435" y="367534"/>
                </a:cubicBezTo>
                <a:cubicBezTo>
                  <a:pt x="8645435" y="344078"/>
                  <a:pt x="8664588" y="325063"/>
                  <a:pt x="8688214" y="325063"/>
                </a:cubicBezTo>
                <a:cubicBezTo>
                  <a:pt x="8700027" y="325063"/>
                  <a:pt x="8710722" y="329817"/>
                  <a:pt x="8718463" y="337502"/>
                </a:cubicBezTo>
                <a:lnTo>
                  <a:pt x="8730170" y="365562"/>
                </a:lnTo>
                <a:lnTo>
                  <a:pt x="8742069" y="337040"/>
                </a:lnTo>
                <a:cubicBezTo>
                  <a:pt x="8749930" y="329237"/>
                  <a:pt x="8760789" y="324410"/>
                  <a:pt x="8772784" y="324410"/>
                </a:cubicBezTo>
                <a:close/>
                <a:moveTo>
                  <a:pt x="311184" y="323757"/>
                </a:moveTo>
                <a:cubicBezTo>
                  <a:pt x="323360" y="323757"/>
                  <a:pt x="334384" y="328657"/>
                  <a:pt x="342364" y="336579"/>
                </a:cubicBezTo>
                <a:lnTo>
                  <a:pt x="354785" y="366351"/>
                </a:lnTo>
                <a:lnTo>
                  <a:pt x="366435" y="338426"/>
                </a:lnTo>
                <a:cubicBezTo>
                  <a:pt x="373938" y="330977"/>
                  <a:pt x="384304" y="326370"/>
                  <a:pt x="395754" y="326370"/>
                </a:cubicBezTo>
                <a:cubicBezTo>
                  <a:pt x="418653" y="326370"/>
                  <a:pt x="437216" y="344800"/>
                  <a:pt x="437216" y="367534"/>
                </a:cubicBezTo>
                <a:cubicBezTo>
                  <a:pt x="437216" y="378901"/>
                  <a:pt x="432575" y="389192"/>
                  <a:pt x="425072" y="396641"/>
                </a:cubicBezTo>
                <a:lnTo>
                  <a:pt x="402955" y="405736"/>
                </a:lnTo>
                <a:lnTo>
                  <a:pt x="414236" y="407998"/>
                </a:lnTo>
                <a:cubicBezTo>
                  <a:pt x="422770" y="411581"/>
                  <a:pt x="430030" y="417567"/>
                  <a:pt x="435158" y="425101"/>
                </a:cubicBezTo>
                <a:lnTo>
                  <a:pt x="440275" y="441735"/>
                </a:lnTo>
                <a:lnTo>
                  <a:pt x="449118" y="420540"/>
                </a:lnTo>
                <a:cubicBezTo>
                  <a:pt x="457098" y="412618"/>
                  <a:pt x="468121" y="407718"/>
                  <a:pt x="480298" y="407718"/>
                </a:cubicBezTo>
                <a:cubicBezTo>
                  <a:pt x="492474" y="407718"/>
                  <a:pt x="503498" y="412618"/>
                  <a:pt x="511478" y="420540"/>
                </a:cubicBezTo>
                <a:lnTo>
                  <a:pt x="524064" y="450707"/>
                </a:lnTo>
                <a:lnTo>
                  <a:pt x="535783" y="422618"/>
                </a:lnTo>
                <a:cubicBezTo>
                  <a:pt x="543227" y="415229"/>
                  <a:pt x="553510" y="410658"/>
                  <a:pt x="564869" y="410658"/>
                </a:cubicBezTo>
                <a:cubicBezTo>
                  <a:pt x="587586" y="410658"/>
                  <a:pt x="606002" y="428941"/>
                  <a:pt x="606002" y="451495"/>
                </a:cubicBezTo>
                <a:cubicBezTo>
                  <a:pt x="606002" y="462772"/>
                  <a:pt x="601398" y="472981"/>
                  <a:pt x="593955" y="480371"/>
                </a:cubicBezTo>
                <a:lnTo>
                  <a:pt x="570200" y="490139"/>
                </a:lnTo>
                <a:lnTo>
                  <a:pt x="583032" y="492711"/>
                </a:lnTo>
                <a:cubicBezTo>
                  <a:pt x="591417" y="496233"/>
                  <a:pt x="598552" y="502115"/>
                  <a:pt x="603591" y="509519"/>
                </a:cubicBezTo>
                <a:lnTo>
                  <a:pt x="609057" y="527286"/>
                </a:lnTo>
                <a:lnTo>
                  <a:pt x="618515" y="504617"/>
                </a:lnTo>
                <a:cubicBezTo>
                  <a:pt x="626465" y="496725"/>
                  <a:pt x="637448" y="491843"/>
                  <a:pt x="649579" y="491843"/>
                </a:cubicBezTo>
                <a:cubicBezTo>
                  <a:pt x="661710" y="491843"/>
                  <a:pt x="672692" y="496725"/>
                  <a:pt x="680642" y="504617"/>
                </a:cubicBezTo>
                <a:lnTo>
                  <a:pt x="692357" y="532697"/>
                </a:lnTo>
                <a:lnTo>
                  <a:pt x="703783" y="505310"/>
                </a:lnTo>
                <a:cubicBezTo>
                  <a:pt x="711554" y="497595"/>
                  <a:pt x="722290" y="492823"/>
                  <a:pt x="734148" y="492823"/>
                </a:cubicBezTo>
                <a:cubicBezTo>
                  <a:pt x="746007" y="492823"/>
                  <a:pt x="756743" y="497595"/>
                  <a:pt x="764515" y="505310"/>
                </a:cubicBezTo>
                <a:lnTo>
                  <a:pt x="776516" y="534076"/>
                </a:lnTo>
                <a:lnTo>
                  <a:pt x="788470" y="505425"/>
                </a:lnTo>
                <a:cubicBezTo>
                  <a:pt x="796211" y="497739"/>
                  <a:pt x="806906" y="492986"/>
                  <a:pt x="818719" y="492986"/>
                </a:cubicBezTo>
                <a:cubicBezTo>
                  <a:pt x="830532" y="492986"/>
                  <a:pt x="841227" y="497739"/>
                  <a:pt x="848968" y="505425"/>
                </a:cubicBezTo>
                <a:lnTo>
                  <a:pt x="861251" y="534865"/>
                </a:lnTo>
                <a:lnTo>
                  <a:pt x="873437" y="505656"/>
                </a:lnTo>
                <a:cubicBezTo>
                  <a:pt x="881119" y="498030"/>
                  <a:pt x="891731" y="493313"/>
                  <a:pt x="903454" y="493313"/>
                </a:cubicBezTo>
                <a:cubicBezTo>
                  <a:pt x="915176" y="493313"/>
                  <a:pt x="925788" y="498030"/>
                  <a:pt x="933470" y="505656"/>
                </a:cubicBezTo>
                <a:lnTo>
                  <a:pt x="945739" y="535063"/>
                </a:lnTo>
                <a:lnTo>
                  <a:pt x="958008" y="505656"/>
                </a:lnTo>
                <a:cubicBezTo>
                  <a:pt x="965689" y="498030"/>
                  <a:pt x="976302" y="493313"/>
                  <a:pt x="988024" y="493313"/>
                </a:cubicBezTo>
                <a:cubicBezTo>
                  <a:pt x="999746" y="493313"/>
                  <a:pt x="1010359" y="498030"/>
                  <a:pt x="1018041" y="505656"/>
                </a:cubicBezTo>
                <a:lnTo>
                  <a:pt x="1030392" y="535259"/>
                </a:lnTo>
                <a:lnTo>
                  <a:pt x="1042694" y="505771"/>
                </a:lnTo>
                <a:cubicBezTo>
                  <a:pt x="1050346" y="498174"/>
                  <a:pt x="1060918" y="493476"/>
                  <a:pt x="1072594" y="493476"/>
                </a:cubicBezTo>
                <a:cubicBezTo>
                  <a:pt x="1095948" y="493476"/>
                  <a:pt x="1114880" y="512271"/>
                  <a:pt x="1114880" y="535457"/>
                </a:cubicBezTo>
                <a:cubicBezTo>
                  <a:pt x="1114880" y="558642"/>
                  <a:pt x="1095948" y="577437"/>
                  <a:pt x="1072594" y="577437"/>
                </a:cubicBezTo>
                <a:cubicBezTo>
                  <a:pt x="1060918" y="577437"/>
                  <a:pt x="1050346" y="572739"/>
                  <a:pt x="1042694" y="565142"/>
                </a:cubicBezTo>
                <a:lnTo>
                  <a:pt x="1030392" y="535655"/>
                </a:lnTo>
                <a:lnTo>
                  <a:pt x="1018041" y="565257"/>
                </a:lnTo>
                <a:cubicBezTo>
                  <a:pt x="1010359" y="572884"/>
                  <a:pt x="999746" y="577601"/>
                  <a:pt x="988024" y="577601"/>
                </a:cubicBezTo>
                <a:cubicBezTo>
                  <a:pt x="976302" y="577601"/>
                  <a:pt x="965689" y="572884"/>
                  <a:pt x="958008" y="565257"/>
                </a:cubicBezTo>
                <a:lnTo>
                  <a:pt x="945739" y="535852"/>
                </a:lnTo>
                <a:lnTo>
                  <a:pt x="933470" y="565257"/>
                </a:lnTo>
                <a:cubicBezTo>
                  <a:pt x="925788" y="572884"/>
                  <a:pt x="915176" y="577601"/>
                  <a:pt x="903454" y="577601"/>
                </a:cubicBezTo>
                <a:cubicBezTo>
                  <a:pt x="891731" y="577601"/>
                  <a:pt x="881119" y="572884"/>
                  <a:pt x="873437" y="565257"/>
                </a:cubicBezTo>
                <a:lnTo>
                  <a:pt x="861251" y="536050"/>
                </a:lnTo>
                <a:lnTo>
                  <a:pt x="848968" y="565488"/>
                </a:lnTo>
                <a:cubicBezTo>
                  <a:pt x="841227" y="573174"/>
                  <a:pt x="830532" y="577927"/>
                  <a:pt x="818719" y="577927"/>
                </a:cubicBezTo>
                <a:cubicBezTo>
                  <a:pt x="806906" y="577927"/>
                  <a:pt x="796211" y="573174"/>
                  <a:pt x="788470" y="565488"/>
                </a:cubicBezTo>
                <a:lnTo>
                  <a:pt x="776516" y="536838"/>
                </a:lnTo>
                <a:lnTo>
                  <a:pt x="764515" y="565604"/>
                </a:lnTo>
                <a:cubicBezTo>
                  <a:pt x="756743" y="573319"/>
                  <a:pt x="746007" y="578091"/>
                  <a:pt x="734148" y="578091"/>
                </a:cubicBezTo>
                <a:cubicBezTo>
                  <a:pt x="722290" y="578091"/>
                  <a:pt x="711554" y="573319"/>
                  <a:pt x="703783" y="565604"/>
                </a:cubicBezTo>
                <a:lnTo>
                  <a:pt x="692357" y="538217"/>
                </a:lnTo>
                <a:lnTo>
                  <a:pt x="680642" y="566297"/>
                </a:lnTo>
                <a:cubicBezTo>
                  <a:pt x="672692" y="574190"/>
                  <a:pt x="661710" y="579071"/>
                  <a:pt x="649579" y="579071"/>
                </a:cubicBezTo>
                <a:cubicBezTo>
                  <a:pt x="637447" y="579071"/>
                  <a:pt x="626465" y="574190"/>
                  <a:pt x="618515" y="566297"/>
                </a:cubicBezTo>
                <a:lnTo>
                  <a:pt x="608609" y="542556"/>
                </a:lnTo>
                <a:lnTo>
                  <a:pt x="597885" y="568261"/>
                </a:lnTo>
                <a:cubicBezTo>
                  <a:pt x="589429" y="576656"/>
                  <a:pt x="577747" y="581848"/>
                  <a:pt x="564843" y="581848"/>
                </a:cubicBezTo>
                <a:cubicBezTo>
                  <a:pt x="551940" y="581848"/>
                  <a:pt x="540258" y="576656"/>
                  <a:pt x="531802" y="568261"/>
                </a:cubicBezTo>
                <a:lnTo>
                  <a:pt x="524203" y="550049"/>
                </a:lnTo>
                <a:lnTo>
                  <a:pt x="515641" y="570571"/>
                </a:lnTo>
                <a:cubicBezTo>
                  <a:pt x="506590" y="579557"/>
                  <a:pt x="494085" y="585115"/>
                  <a:pt x="480272" y="585115"/>
                </a:cubicBezTo>
                <a:cubicBezTo>
                  <a:pt x="466461" y="585115"/>
                  <a:pt x="453956" y="579557"/>
                  <a:pt x="444905" y="570571"/>
                </a:cubicBezTo>
                <a:lnTo>
                  <a:pt x="439633" y="557936"/>
                </a:lnTo>
                <a:lnTo>
                  <a:pt x="433398" y="572881"/>
                </a:lnTo>
                <a:cubicBezTo>
                  <a:pt x="423751" y="582459"/>
                  <a:pt x="410424" y="588382"/>
                  <a:pt x="395703" y="588382"/>
                </a:cubicBezTo>
                <a:cubicBezTo>
                  <a:pt x="380982" y="588382"/>
                  <a:pt x="367655" y="582459"/>
                  <a:pt x="358008" y="572881"/>
                </a:cubicBezTo>
                <a:lnTo>
                  <a:pt x="354816" y="565231"/>
                </a:lnTo>
                <a:lnTo>
                  <a:pt x="350805" y="574844"/>
                </a:lnTo>
                <a:cubicBezTo>
                  <a:pt x="340652" y="584924"/>
                  <a:pt x="326626" y="591159"/>
                  <a:pt x="311132" y="591159"/>
                </a:cubicBezTo>
                <a:cubicBezTo>
                  <a:pt x="295639" y="591159"/>
                  <a:pt x="281613" y="584924"/>
                  <a:pt x="271459" y="574844"/>
                </a:cubicBezTo>
                <a:lnTo>
                  <a:pt x="269834" y="570949"/>
                </a:lnTo>
                <a:lnTo>
                  <a:pt x="267583" y="576346"/>
                </a:lnTo>
                <a:cubicBezTo>
                  <a:pt x="257043" y="586810"/>
                  <a:pt x="242482" y="593282"/>
                  <a:pt x="226398" y="593282"/>
                </a:cubicBezTo>
                <a:cubicBezTo>
                  <a:pt x="210314" y="593282"/>
                  <a:pt x="195752" y="586810"/>
                  <a:pt x="185212" y="576346"/>
                </a:cubicBezTo>
                <a:lnTo>
                  <a:pt x="184442" y="574499"/>
                </a:lnTo>
                <a:lnTo>
                  <a:pt x="183478" y="576808"/>
                </a:lnTo>
                <a:cubicBezTo>
                  <a:pt x="172819" y="587391"/>
                  <a:pt x="158093" y="593936"/>
                  <a:pt x="141827" y="593936"/>
                </a:cubicBezTo>
                <a:cubicBezTo>
                  <a:pt x="125561" y="593936"/>
                  <a:pt x="110836" y="587391"/>
                  <a:pt x="100176" y="576808"/>
                </a:cubicBezTo>
                <a:lnTo>
                  <a:pt x="98720" y="573317"/>
                </a:lnTo>
                <a:lnTo>
                  <a:pt x="97746" y="575652"/>
                </a:lnTo>
                <a:cubicBezTo>
                  <a:pt x="87384" y="585939"/>
                  <a:pt x="73070" y="592302"/>
                  <a:pt x="57258" y="592302"/>
                </a:cubicBezTo>
                <a:cubicBezTo>
                  <a:pt x="25635" y="592302"/>
                  <a:pt x="0" y="566851"/>
                  <a:pt x="0" y="535456"/>
                </a:cubicBezTo>
                <a:cubicBezTo>
                  <a:pt x="0" y="519759"/>
                  <a:pt x="6409" y="505547"/>
                  <a:pt x="16771" y="495260"/>
                </a:cubicBezTo>
                <a:lnTo>
                  <a:pt x="26817" y="488536"/>
                </a:lnTo>
                <a:lnTo>
                  <a:pt x="22730" y="485800"/>
                </a:lnTo>
                <a:cubicBezTo>
                  <a:pt x="13887" y="477021"/>
                  <a:pt x="8418" y="464892"/>
                  <a:pt x="8418" y="451496"/>
                </a:cubicBezTo>
                <a:cubicBezTo>
                  <a:pt x="8418" y="431400"/>
                  <a:pt x="20724" y="414158"/>
                  <a:pt x="38263" y="406793"/>
                </a:cubicBezTo>
                <a:lnTo>
                  <a:pt x="51161" y="404208"/>
                </a:lnTo>
                <a:lnTo>
                  <a:pt x="29388" y="395254"/>
                </a:lnTo>
                <a:cubicBezTo>
                  <a:pt x="22242" y="388160"/>
                  <a:pt x="17822" y="378359"/>
                  <a:pt x="17822" y="367534"/>
                </a:cubicBezTo>
                <a:cubicBezTo>
                  <a:pt x="17822" y="345882"/>
                  <a:pt x="35502" y="328330"/>
                  <a:pt x="57310" y="328330"/>
                </a:cubicBezTo>
                <a:cubicBezTo>
                  <a:pt x="79119" y="328330"/>
                  <a:pt x="96799" y="345882"/>
                  <a:pt x="96799" y="367534"/>
                </a:cubicBezTo>
                <a:cubicBezTo>
                  <a:pt x="96799" y="378359"/>
                  <a:pt x="92379" y="388160"/>
                  <a:pt x="85233" y="395254"/>
                </a:cubicBezTo>
                <a:lnTo>
                  <a:pt x="63442" y="404215"/>
                </a:lnTo>
                <a:lnTo>
                  <a:pt x="76306" y="406793"/>
                </a:lnTo>
                <a:cubicBezTo>
                  <a:pt x="85075" y="410476"/>
                  <a:pt x="92536" y="416628"/>
                  <a:pt x="97805" y="424371"/>
                </a:cubicBezTo>
                <a:lnTo>
                  <a:pt x="99097" y="428569"/>
                </a:lnTo>
                <a:lnTo>
                  <a:pt x="104856" y="414764"/>
                </a:lnTo>
                <a:cubicBezTo>
                  <a:pt x="109590" y="410064"/>
                  <a:pt x="115227" y="406260"/>
                  <a:pt x="121487" y="403632"/>
                </a:cubicBezTo>
                <a:lnTo>
                  <a:pt x="125579" y="402812"/>
                </a:lnTo>
                <a:lnTo>
                  <a:pt x="111980" y="397219"/>
                </a:lnTo>
                <a:cubicBezTo>
                  <a:pt x="104328" y="389622"/>
                  <a:pt x="99595" y="379127"/>
                  <a:pt x="99595" y="367535"/>
                </a:cubicBezTo>
                <a:cubicBezTo>
                  <a:pt x="99595" y="344349"/>
                  <a:pt x="118526" y="325554"/>
                  <a:pt x="141879" y="325554"/>
                </a:cubicBezTo>
                <a:cubicBezTo>
                  <a:pt x="153556" y="325554"/>
                  <a:pt x="164128" y="330252"/>
                  <a:pt x="171780" y="337849"/>
                </a:cubicBezTo>
                <a:lnTo>
                  <a:pt x="183589" y="366153"/>
                </a:lnTo>
                <a:lnTo>
                  <a:pt x="195735" y="337040"/>
                </a:lnTo>
                <a:cubicBezTo>
                  <a:pt x="203596" y="329237"/>
                  <a:pt x="214455" y="324410"/>
                  <a:pt x="226450" y="324410"/>
                </a:cubicBezTo>
                <a:cubicBezTo>
                  <a:pt x="238445" y="324410"/>
                  <a:pt x="249304" y="329237"/>
                  <a:pt x="257164" y="337040"/>
                </a:cubicBezTo>
                <a:lnTo>
                  <a:pt x="268488" y="364182"/>
                </a:lnTo>
                <a:lnTo>
                  <a:pt x="280004" y="336579"/>
                </a:lnTo>
                <a:cubicBezTo>
                  <a:pt x="287984" y="328657"/>
                  <a:pt x="299008" y="323757"/>
                  <a:pt x="311184" y="323757"/>
                </a:cubicBezTo>
                <a:close/>
                <a:moveTo>
                  <a:pt x="1918837" y="322613"/>
                </a:moveTo>
                <a:cubicBezTo>
                  <a:pt x="1931331" y="322613"/>
                  <a:pt x="1942643" y="327641"/>
                  <a:pt x="1950831" y="335770"/>
                </a:cubicBezTo>
                <a:lnTo>
                  <a:pt x="1961698" y="361816"/>
                </a:lnTo>
                <a:lnTo>
                  <a:pt x="1972227" y="336579"/>
                </a:lnTo>
                <a:cubicBezTo>
                  <a:pt x="1980207" y="328657"/>
                  <a:pt x="1991231" y="323757"/>
                  <a:pt x="2003407" y="323757"/>
                </a:cubicBezTo>
                <a:cubicBezTo>
                  <a:pt x="2015584" y="323757"/>
                  <a:pt x="2026607" y="328657"/>
                  <a:pt x="2034588" y="336579"/>
                </a:cubicBezTo>
                <a:lnTo>
                  <a:pt x="2046433" y="364970"/>
                </a:lnTo>
                <a:lnTo>
                  <a:pt x="2057893" y="337502"/>
                </a:lnTo>
                <a:cubicBezTo>
                  <a:pt x="2065635" y="329817"/>
                  <a:pt x="2076329" y="325063"/>
                  <a:pt x="2088142" y="325063"/>
                </a:cubicBezTo>
                <a:cubicBezTo>
                  <a:pt x="2111769" y="325063"/>
                  <a:pt x="2130922" y="344078"/>
                  <a:pt x="2130922" y="367534"/>
                </a:cubicBezTo>
                <a:cubicBezTo>
                  <a:pt x="2130922" y="379262"/>
                  <a:pt x="2126135" y="389879"/>
                  <a:pt x="2118392" y="397565"/>
                </a:cubicBezTo>
                <a:lnTo>
                  <a:pt x="2106028" y="402649"/>
                </a:lnTo>
                <a:lnTo>
                  <a:pt x="2108680" y="403180"/>
                </a:lnTo>
                <a:cubicBezTo>
                  <a:pt x="2118158" y="407160"/>
                  <a:pt x="2126222" y="413809"/>
                  <a:pt x="2131916" y="422178"/>
                </a:cubicBezTo>
                <a:lnTo>
                  <a:pt x="2133812" y="428343"/>
                </a:lnTo>
                <a:lnTo>
                  <a:pt x="2138369" y="417422"/>
                </a:lnTo>
                <a:cubicBezTo>
                  <a:pt x="2142762" y="413061"/>
                  <a:pt x="2147991" y="409533"/>
                  <a:pt x="2153813" y="407095"/>
                </a:cubicBezTo>
                <a:lnTo>
                  <a:pt x="2164449" y="404963"/>
                </a:lnTo>
                <a:lnTo>
                  <a:pt x="2143632" y="396410"/>
                </a:lnTo>
                <a:cubicBezTo>
                  <a:pt x="2136186" y="389020"/>
                  <a:pt x="2131580" y="378811"/>
                  <a:pt x="2131580" y="367534"/>
                </a:cubicBezTo>
                <a:cubicBezTo>
                  <a:pt x="2131580" y="344980"/>
                  <a:pt x="2150020" y="326697"/>
                  <a:pt x="2172737" y="326697"/>
                </a:cubicBezTo>
                <a:cubicBezTo>
                  <a:pt x="2195453" y="326697"/>
                  <a:pt x="2213860" y="344980"/>
                  <a:pt x="2213860" y="367534"/>
                </a:cubicBezTo>
                <a:cubicBezTo>
                  <a:pt x="2213860" y="378811"/>
                  <a:pt x="2209262" y="389020"/>
                  <a:pt x="2201821" y="396410"/>
                </a:cubicBezTo>
                <a:lnTo>
                  <a:pt x="2181005" y="404971"/>
                </a:lnTo>
                <a:lnTo>
                  <a:pt x="2191600" y="407095"/>
                </a:lnTo>
                <a:cubicBezTo>
                  <a:pt x="2200307" y="410752"/>
                  <a:pt x="2207718" y="416862"/>
                  <a:pt x="2212949" y="424553"/>
                </a:cubicBezTo>
                <a:lnTo>
                  <a:pt x="2217890" y="440601"/>
                </a:lnTo>
                <a:lnTo>
                  <a:pt x="2226213" y="420655"/>
                </a:lnTo>
                <a:cubicBezTo>
                  <a:pt x="2234163" y="412762"/>
                  <a:pt x="2245145" y="407881"/>
                  <a:pt x="2257277" y="407881"/>
                </a:cubicBezTo>
                <a:cubicBezTo>
                  <a:pt x="2281539" y="407881"/>
                  <a:pt x="2301207" y="427408"/>
                  <a:pt x="2301207" y="451495"/>
                </a:cubicBezTo>
                <a:cubicBezTo>
                  <a:pt x="2301207" y="463539"/>
                  <a:pt x="2296290" y="474442"/>
                  <a:pt x="2288340" y="482335"/>
                </a:cubicBezTo>
                <a:lnTo>
                  <a:pt x="2273288" y="488524"/>
                </a:lnTo>
                <a:lnTo>
                  <a:pt x="2276907" y="489250"/>
                </a:lnTo>
                <a:cubicBezTo>
                  <a:pt x="2285971" y="493056"/>
                  <a:pt x="2293684" y="499415"/>
                  <a:pt x="2299130" y="507419"/>
                </a:cubicBezTo>
                <a:lnTo>
                  <a:pt x="2302659" y="518889"/>
                </a:lnTo>
                <a:lnTo>
                  <a:pt x="2309240" y="503115"/>
                </a:lnTo>
                <a:cubicBezTo>
                  <a:pt x="2313409" y="498976"/>
                  <a:pt x="2318373" y="495627"/>
                  <a:pt x="2323884" y="493313"/>
                </a:cubicBezTo>
                <a:lnTo>
                  <a:pt x="2340234" y="490036"/>
                </a:lnTo>
                <a:lnTo>
                  <a:pt x="2313924" y="479216"/>
                </a:lnTo>
                <a:cubicBezTo>
                  <a:pt x="2306778" y="472122"/>
                  <a:pt x="2302358" y="462321"/>
                  <a:pt x="2302358" y="451496"/>
                </a:cubicBezTo>
                <a:cubicBezTo>
                  <a:pt x="2302358" y="429844"/>
                  <a:pt x="2320039" y="412292"/>
                  <a:pt x="2341846" y="412292"/>
                </a:cubicBezTo>
                <a:cubicBezTo>
                  <a:pt x="2363655" y="412292"/>
                  <a:pt x="2381335" y="429844"/>
                  <a:pt x="2381335" y="451496"/>
                </a:cubicBezTo>
                <a:cubicBezTo>
                  <a:pt x="2381335" y="462321"/>
                  <a:pt x="2376915" y="472122"/>
                  <a:pt x="2369769" y="479216"/>
                </a:cubicBezTo>
                <a:lnTo>
                  <a:pt x="2343439" y="490044"/>
                </a:lnTo>
                <a:lnTo>
                  <a:pt x="2359748" y="493313"/>
                </a:lnTo>
                <a:cubicBezTo>
                  <a:pt x="2368016" y="496785"/>
                  <a:pt x="2375050" y="502584"/>
                  <a:pt x="2380018" y="509884"/>
                </a:cubicBezTo>
                <a:lnTo>
                  <a:pt x="2386977" y="532505"/>
                </a:lnTo>
                <a:lnTo>
                  <a:pt x="2397697" y="506811"/>
                </a:lnTo>
                <a:cubicBezTo>
                  <a:pt x="2405082" y="499480"/>
                  <a:pt x="2415283" y="494946"/>
                  <a:pt x="2426551" y="494946"/>
                </a:cubicBezTo>
                <a:cubicBezTo>
                  <a:pt x="2449086" y="494946"/>
                  <a:pt x="2467354" y="513083"/>
                  <a:pt x="2467354" y="535456"/>
                </a:cubicBezTo>
                <a:cubicBezTo>
                  <a:pt x="2467354" y="557830"/>
                  <a:pt x="2449086" y="575967"/>
                  <a:pt x="2426551" y="575967"/>
                </a:cubicBezTo>
                <a:cubicBezTo>
                  <a:pt x="2415283" y="575967"/>
                  <a:pt x="2405082" y="571433"/>
                  <a:pt x="2397697" y="564102"/>
                </a:cubicBezTo>
                <a:lnTo>
                  <a:pt x="2386816" y="538020"/>
                </a:lnTo>
                <a:lnTo>
                  <a:pt x="2374392" y="567798"/>
                </a:lnTo>
                <a:cubicBezTo>
                  <a:pt x="2366055" y="576075"/>
                  <a:pt x="2354538" y="581194"/>
                  <a:pt x="2341817" y="581194"/>
                </a:cubicBezTo>
                <a:cubicBezTo>
                  <a:pt x="2329095" y="581194"/>
                  <a:pt x="2317577" y="576075"/>
                  <a:pt x="2309240" y="567798"/>
                </a:cubicBezTo>
                <a:lnTo>
                  <a:pt x="2301752" y="549850"/>
                </a:lnTo>
                <a:lnTo>
                  <a:pt x="2292962" y="570917"/>
                </a:lnTo>
                <a:cubicBezTo>
                  <a:pt x="2283822" y="579992"/>
                  <a:pt x="2271194" y="585605"/>
                  <a:pt x="2257244" y="585605"/>
                </a:cubicBezTo>
                <a:cubicBezTo>
                  <a:pt x="2243296" y="585605"/>
                  <a:pt x="2230668" y="579992"/>
                  <a:pt x="2221522" y="570917"/>
                </a:cubicBezTo>
                <a:lnTo>
                  <a:pt x="2217182" y="560499"/>
                </a:lnTo>
                <a:lnTo>
                  <a:pt x="2211533" y="574035"/>
                </a:lnTo>
                <a:cubicBezTo>
                  <a:pt x="2201588" y="583909"/>
                  <a:pt x="2187851" y="590015"/>
                  <a:pt x="2172675" y="590015"/>
                </a:cubicBezTo>
                <a:cubicBezTo>
                  <a:pt x="2157500" y="590015"/>
                  <a:pt x="2143754" y="583909"/>
                  <a:pt x="2133809" y="574035"/>
                </a:cubicBezTo>
                <a:lnTo>
                  <a:pt x="2132110" y="569963"/>
                </a:lnTo>
                <a:lnTo>
                  <a:pt x="2129400" y="576462"/>
                </a:lnTo>
                <a:cubicBezTo>
                  <a:pt x="2118829" y="586956"/>
                  <a:pt x="2104227" y="593446"/>
                  <a:pt x="2088097" y="593446"/>
                </a:cubicBezTo>
                <a:cubicBezTo>
                  <a:pt x="2071968" y="593446"/>
                  <a:pt x="2057365" y="586956"/>
                  <a:pt x="2046795" y="576462"/>
                </a:cubicBezTo>
                <a:lnTo>
                  <a:pt x="2045894" y="574302"/>
                </a:lnTo>
                <a:lnTo>
                  <a:pt x="2044899" y="576692"/>
                </a:lnTo>
                <a:cubicBezTo>
                  <a:pt x="2034267" y="587245"/>
                  <a:pt x="2019582" y="593772"/>
                  <a:pt x="2003362" y="593772"/>
                </a:cubicBezTo>
                <a:cubicBezTo>
                  <a:pt x="1987142" y="593772"/>
                  <a:pt x="1972457" y="587245"/>
                  <a:pt x="1961828" y="576692"/>
                </a:cubicBezTo>
                <a:lnTo>
                  <a:pt x="1960255" y="572922"/>
                </a:lnTo>
                <a:lnTo>
                  <a:pt x="1959163" y="575538"/>
                </a:lnTo>
                <a:cubicBezTo>
                  <a:pt x="1948831" y="585795"/>
                  <a:pt x="1934558" y="592139"/>
                  <a:pt x="1918792" y="592139"/>
                </a:cubicBezTo>
                <a:cubicBezTo>
                  <a:pt x="1903026" y="592139"/>
                  <a:pt x="1888753" y="585795"/>
                  <a:pt x="1878421" y="575538"/>
                </a:cubicBezTo>
                <a:lnTo>
                  <a:pt x="1875273" y="567992"/>
                </a:lnTo>
                <a:lnTo>
                  <a:pt x="1872847" y="573805"/>
                </a:lnTo>
                <a:cubicBezTo>
                  <a:pt x="1862962" y="583619"/>
                  <a:pt x="1849306" y="589689"/>
                  <a:pt x="1834221" y="589689"/>
                </a:cubicBezTo>
                <a:cubicBezTo>
                  <a:pt x="1819137" y="589689"/>
                  <a:pt x="1805481" y="583619"/>
                  <a:pt x="1795596" y="573805"/>
                </a:cubicBezTo>
                <a:lnTo>
                  <a:pt x="1790373" y="561287"/>
                </a:lnTo>
                <a:lnTo>
                  <a:pt x="1786018" y="571725"/>
                </a:lnTo>
                <a:cubicBezTo>
                  <a:pt x="1776669" y="581007"/>
                  <a:pt x="1763753" y="586748"/>
                  <a:pt x="1749486" y="586748"/>
                </a:cubicBezTo>
                <a:cubicBezTo>
                  <a:pt x="1735220" y="586748"/>
                  <a:pt x="1722304" y="581007"/>
                  <a:pt x="1712955" y="571725"/>
                </a:cubicBezTo>
                <a:lnTo>
                  <a:pt x="1705391" y="553598"/>
                </a:lnTo>
                <a:lnTo>
                  <a:pt x="1698888" y="569185"/>
                </a:lnTo>
                <a:cubicBezTo>
                  <a:pt x="1690194" y="577816"/>
                  <a:pt x="1678183" y="583155"/>
                  <a:pt x="1664916" y="583155"/>
                </a:cubicBezTo>
                <a:cubicBezTo>
                  <a:pt x="1651649" y="583155"/>
                  <a:pt x="1639638" y="577816"/>
                  <a:pt x="1630944" y="569185"/>
                </a:cubicBezTo>
                <a:lnTo>
                  <a:pt x="1620821" y="544923"/>
                </a:lnTo>
                <a:lnTo>
                  <a:pt x="1611759" y="566643"/>
                </a:lnTo>
                <a:cubicBezTo>
                  <a:pt x="1603720" y="574624"/>
                  <a:pt x="1592614" y="579560"/>
                  <a:pt x="1580346" y="579560"/>
                </a:cubicBezTo>
                <a:cubicBezTo>
                  <a:pt x="1568079" y="579560"/>
                  <a:pt x="1556973" y="574624"/>
                  <a:pt x="1548934" y="566643"/>
                </a:cubicBezTo>
                <a:lnTo>
                  <a:pt x="1536992" y="538020"/>
                </a:lnTo>
                <a:lnTo>
                  <a:pt x="1525676" y="565142"/>
                </a:lnTo>
                <a:cubicBezTo>
                  <a:pt x="1518024" y="572739"/>
                  <a:pt x="1507452" y="577437"/>
                  <a:pt x="1495775" y="577437"/>
                </a:cubicBezTo>
                <a:cubicBezTo>
                  <a:pt x="1472422" y="577437"/>
                  <a:pt x="1453490" y="558642"/>
                  <a:pt x="1453490" y="535457"/>
                </a:cubicBezTo>
                <a:cubicBezTo>
                  <a:pt x="1453490" y="512271"/>
                  <a:pt x="1472422" y="493476"/>
                  <a:pt x="1495775" y="493476"/>
                </a:cubicBezTo>
                <a:cubicBezTo>
                  <a:pt x="1507452" y="493476"/>
                  <a:pt x="1518024" y="498174"/>
                  <a:pt x="1525676" y="505771"/>
                </a:cubicBezTo>
                <a:lnTo>
                  <a:pt x="1536991" y="532893"/>
                </a:lnTo>
                <a:lnTo>
                  <a:pt x="1548934" y="504270"/>
                </a:lnTo>
                <a:cubicBezTo>
                  <a:pt x="1556973" y="496288"/>
                  <a:pt x="1568079" y="491352"/>
                  <a:pt x="1580346" y="491352"/>
                </a:cubicBezTo>
                <a:cubicBezTo>
                  <a:pt x="1592614" y="491352"/>
                  <a:pt x="1603720" y="496288"/>
                  <a:pt x="1611759" y="504270"/>
                </a:cubicBezTo>
                <a:lnTo>
                  <a:pt x="1620822" y="525990"/>
                </a:lnTo>
                <a:lnTo>
                  <a:pt x="1630944" y="501729"/>
                </a:lnTo>
                <a:cubicBezTo>
                  <a:pt x="1635291" y="497413"/>
                  <a:pt x="1640467" y="493921"/>
                  <a:pt x="1646215" y="491507"/>
                </a:cubicBezTo>
                <a:lnTo>
                  <a:pt x="1653716" y="490004"/>
                </a:lnTo>
                <a:lnTo>
                  <a:pt x="1634224" y="481988"/>
                </a:lnTo>
                <a:cubicBezTo>
                  <a:pt x="1626364" y="474184"/>
                  <a:pt x="1621502" y="463403"/>
                  <a:pt x="1621502" y="451495"/>
                </a:cubicBezTo>
                <a:cubicBezTo>
                  <a:pt x="1621502" y="427678"/>
                  <a:pt x="1640950" y="408371"/>
                  <a:pt x="1664939" y="408371"/>
                </a:cubicBezTo>
                <a:cubicBezTo>
                  <a:pt x="1676933" y="408371"/>
                  <a:pt x="1687793" y="413198"/>
                  <a:pt x="1695653" y="421001"/>
                </a:cubicBezTo>
                <a:lnTo>
                  <a:pt x="1705332" y="444200"/>
                </a:lnTo>
                <a:lnTo>
                  <a:pt x="1716119" y="418345"/>
                </a:lnTo>
                <a:cubicBezTo>
                  <a:pt x="1720392" y="414103"/>
                  <a:pt x="1725480" y="410670"/>
                  <a:pt x="1731129" y="408298"/>
                </a:cubicBezTo>
                <a:lnTo>
                  <a:pt x="1741512" y="406217"/>
                </a:lnTo>
                <a:lnTo>
                  <a:pt x="1719632" y="397219"/>
                </a:lnTo>
                <a:cubicBezTo>
                  <a:pt x="1711980" y="389622"/>
                  <a:pt x="1707247" y="379127"/>
                  <a:pt x="1707247" y="367535"/>
                </a:cubicBezTo>
                <a:cubicBezTo>
                  <a:pt x="1707247" y="344349"/>
                  <a:pt x="1726179" y="325554"/>
                  <a:pt x="1749532" y="325554"/>
                </a:cubicBezTo>
                <a:cubicBezTo>
                  <a:pt x="1761209" y="325554"/>
                  <a:pt x="1771780" y="330252"/>
                  <a:pt x="1779433" y="337849"/>
                </a:cubicBezTo>
                <a:lnTo>
                  <a:pt x="1790830" y="365167"/>
                </a:lnTo>
                <a:lnTo>
                  <a:pt x="1802854" y="336347"/>
                </a:lnTo>
                <a:cubicBezTo>
                  <a:pt x="1810893" y="328366"/>
                  <a:pt x="1821999" y="323430"/>
                  <a:pt x="1834266" y="323430"/>
                </a:cubicBezTo>
                <a:cubicBezTo>
                  <a:pt x="1846534" y="323430"/>
                  <a:pt x="1857640" y="328366"/>
                  <a:pt x="1865679" y="336347"/>
                </a:cubicBezTo>
                <a:lnTo>
                  <a:pt x="1876141" y="361421"/>
                </a:lnTo>
                <a:lnTo>
                  <a:pt x="1886842" y="335770"/>
                </a:lnTo>
                <a:cubicBezTo>
                  <a:pt x="1895030" y="327641"/>
                  <a:pt x="1906342" y="322613"/>
                  <a:pt x="1918837" y="322613"/>
                </a:cubicBezTo>
                <a:close/>
                <a:moveTo>
                  <a:pt x="12242157" y="282429"/>
                </a:moveTo>
                <a:cubicBezTo>
                  <a:pt x="12242702" y="282429"/>
                  <a:pt x="12243144" y="282868"/>
                  <a:pt x="12243144" y="283409"/>
                </a:cubicBezTo>
                <a:cubicBezTo>
                  <a:pt x="12243144" y="283950"/>
                  <a:pt x="12242702" y="284389"/>
                  <a:pt x="12242157" y="284389"/>
                </a:cubicBezTo>
                <a:cubicBezTo>
                  <a:pt x="12241612" y="284389"/>
                  <a:pt x="12241170" y="283950"/>
                  <a:pt x="12241170" y="283409"/>
                </a:cubicBezTo>
                <a:cubicBezTo>
                  <a:pt x="12241170" y="282868"/>
                  <a:pt x="12241612" y="282429"/>
                  <a:pt x="12242157" y="282429"/>
                </a:cubicBezTo>
                <a:close/>
                <a:moveTo>
                  <a:pt x="12157586" y="282266"/>
                </a:moveTo>
                <a:cubicBezTo>
                  <a:pt x="12158222" y="282266"/>
                  <a:pt x="12158738" y="282778"/>
                  <a:pt x="12158738" y="283409"/>
                </a:cubicBezTo>
                <a:cubicBezTo>
                  <a:pt x="12158738" y="284041"/>
                  <a:pt x="12158223" y="284553"/>
                  <a:pt x="12157586" y="284553"/>
                </a:cubicBezTo>
                <a:cubicBezTo>
                  <a:pt x="12156951" y="284553"/>
                  <a:pt x="12156435" y="284041"/>
                  <a:pt x="12156435" y="283409"/>
                </a:cubicBezTo>
                <a:cubicBezTo>
                  <a:pt x="12156435" y="282778"/>
                  <a:pt x="12156950" y="282266"/>
                  <a:pt x="12157586" y="282266"/>
                </a:cubicBezTo>
                <a:close/>
                <a:moveTo>
                  <a:pt x="12072852" y="281776"/>
                </a:moveTo>
                <a:cubicBezTo>
                  <a:pt x="12073760" y="281776"/>
                  <a:pt x="12074497" y="282507"/>
                  <a:pt x="12074497" y="283409"/>
                </a:cubicBezTo>
                <a:cubicBezTo>
                  <a:pt x="12074497" y="284312"/>
                  <a:pt x="12073759" y="285043"/>
                  <a:pt x="12072852" y="285043"/>
                </a:cubicBezTo>
                <a:cubicBezTo>
                  <a:pt x="12071943" y="285043"/>
                  <a:pt x="12071207" y="284312"/>
                  <a:pt x="12071207" y="283409"/>
                </a:cubicBezTo>
                <a:cubicBezTo>
                  <a:pt x="12071207" y="282507"/>
                  <a:pt x="12071944" y="281776"/>
                  <a:pt x="12072852" y="281776"/>
                </a:cubicBezTo>
                <a:close/>
                <a:moveTo>
                  <a:pt x="11988281" y="280306"/>
                </a:moveTo>
                <a:cubicBezTo>
                  <a:pt x="11990007" y="280306"/>
                  <a:pt x="11991407" y="281696"/>
                  <a:pt x="11991407" y="283410"/>
                </a:cubicBezTo>
                <a:cubicBezTo>
                  <a:pt x="11991407" y="285124"/>
                  <a:pt x="11990007" y="286513"/>
                  <a:pt x="11988281" y="286513"/>
                </a:cubicBezTo>
                <a:cubicBezTo>
                  <a:pt x="11986555" y="286513"/>
                  <a:pt x="11985155" y="285124"/>
                  <a:pt x="11985155" y="283410"/>
                </a:cubicBezTo>
                <a:cubicBezTo>
                  <a:pt x="11985155" y="281696"/>
                  <a:pt x="11986555" y="280306"/>
                  <a:pt x="11988281" y="280306"/>
                </a:cubicBezTo>
                <a:close/>
                <a:moveTo>
                  <a:pt x="11903710" y="279162"/>
                </a:moveTo>
                <a:cubicBezTo>
                  <a:pt x="11906073" y="279162"/>
                  <a:pt x="11907988" y="281063"/>
                  <a:pt x="11907988" y="283409"/>
                </a:cubicBezTo>
                <a:cubicBezTo>
                  <a:pt x="11907988" y="285755"/>
                  <a:pt x="11906073" y="287656"/>
                  <a:pt x="11903710" y="287656"/>
                </a:cubicBezTo>
                <a:cubicBezTo>
                  <a:pt x="11901347" y="287656"/>
                  <a:pt x="11899432" y="285755"/>
                  <a:pt x="11899432" y="283409"/>
                </a:cubicBezTo>
                <a:cubicBezTo>
                  <a:pt x="11899432" y="281063"/>
                  <a:pt x="11901347" y="279162"/>
                  <a:pt x="11903710" y="279162"/>
                </a:cubicBezTo>
                <a:close/>
                <a:moveTo>
                  <a:pt x="11818975" y="278346"/>
                </a:moveTo>
                <a:cubicBezTo>
                  <a:pt x="11821792" y="278346"/>
                  <a:pt x="11824075" y="280613"/>
                  <a:pt x="11824075" y="283410"/>
                </a:cubicBezTo>
                <a:cubicBezTo>
                  <a:pt x="11824075" y="286206"/>
                  <a:pt x="11821792" y="288474"/>
                  <a:pt x="11818975" y="288474"/>
                </a:cubicBezTo>
                <a:cubicBezTo>
                  <a:pt x="11816158" y="288474"/>
                  <a:pt x="11813874" y="286206"/>
                  <a:pt x="11813874" y="283410"/>
                </a:cubicBezTo>
                <a:cubicBezTo>
                  <a:pt x="11813874" y="280613"/>
                  <a:pt x="11816158" y="278346"/>
                  <a:pt x="11818975" y="278346"/>
                </a:cubicBezTo>
                <a:close/>
                <a:moveTo>
                  <a:pt x="11734404" y="276876"/>
                </a:moveTo>
                <a:cubicBezTo>
                  <a:pt x="11738038" y="276876"/>
                  <a:pt x="11740985" y="279801"/>
                  <a:pt x="11740985" y="283410"/>
                </a:cubicBezTo>
                <a:cubicBezTo>
                  <a:pt x="11740985" y="287019"/>
                  <a:pt x="11738039" y="289944"/>
                  <a:pt x="11734404" y="289944"/>
                </a:cubicBezTo>
                <a:cubicBezTo>
                  <a:pt x="11730769" y="289944"/>
                  <a:pt x="11727822" y="287019"/>
                  <a:pt x="11727822" y="283410"/>
                </a:cubicBezTo>
                <a:cubicBezTo>
                  <a:pt x="11727822" y="279801"/>
                  <a:pt x="11730768" y="276876"/>
                  <a:pt x="11734404" y="276876"/>
                </a:cubicBezTo>
                <a:close/>
                <a:moveTo>
                  <a:pt x="9872862" y="275896"/>
                </a:moveTo>
                <a:cubicBezTo>
                  <a:pt x="9877041" y="275896"/>
                  <a:pt x="9880430" y="279260"/>
                  <a:pt x="9880430" y="283410"/>
                </a:cubicBezTo>
                <a:cubicBezTo>
                  <a:pt x="9880430" y="287560"/>
                  <a:pt x="9877042" y="290924"/>
                  <a:pt x="9872862" y="290924"/>
                </a:cubicBezTo>
                <a:cubicBezTo>
                  <a:pt x="9868682" y="290924"/>
                  <a:pt x="9865293" y="287560"/>
                  <a:pt x="9865293" y="283410"/>
                </a:cubicBezTo>
                <a:cubicBezTo>
                  <a:pt x="9865293" y="279260"/>
                  <a:pt x="9868681" y="275896"/>
                  <a:pt x="9872862" y="275896"/>
                </a:cubicBezTo>
                <a:close/>
                <a:moveTo>
                  <a:pt x="9788291" y="275569"/>
                </a:moveTo>
                <a:cubicBezTo>
                  <a:pt x="9792653" y="275569"/>
                  <a:pt x="9796189" y="279079"/>
                  <a:pt x="9796189" y="283410"/>
                </a:cubicBezTo>
                <a:cubicBezTo>
                  <a:pt x="9796189" y="287740"/>
                  <a:pt x="9792653" y="291250"/>
                  <a:pt x="9788291" y="291250"/>
                </a:cubicBezTo>
                <a:cubicBezTo>
                  <a:pt x="9783930" y="291250"/>
                  <a:pt x="9780394" y="287740"/>
                  <a:pt x="9780394" y="283410"/>
                </a:cubicBezTo>
                <a:cubicBezTo>
                  <a:pt x="9780394" y="279079"/>
                  <a:pt x="9783930" y="275569"/>
                  <a:pt x="9788291" y="275569"/>
                </a:cubicBezTo>
                <a:close/>
                <a:moveTo>
                  <a:pt x="9957432" y="275079"/>
                </a:moveTo>
                <a:cubicBezTo>
                  <a:pt x="9962067" y="275079"/>
                  <a:pt x="9965824" y="278809"/>
                  <a:pt x="9965824" y="283410"/>
                </a:cubicBezTo>
                <a:cubicBezTo>
                  <a:pt x="9965824" y="288011"/>
                  <a:pt x="9962067" y="291741"/>
                  <a:pt x="9957432" y="291741"/>
                </a:cubicBezTo>
                <a:cubicBezTo>
                  <a:pt x="9952798" y="291741"/>
                  <a:pt x="9949041" y="288011"/>
                  <a:pt x="9949041" y="283410"/>
                </a:cubicBezTo>
                <a:cubicBezTo>
                  <a:pt x="9949041" y="278809"/>
                  <a:pt x="9952798" y="275079"/>
                  <a:pt x="9957432" y="275079"/>
                </a:cubicBezTo>
                <a:close/>
                <a:moveTo>
                  <a:pt x="11649833" y="274752"/>
                </a:moveTo>
                <a:cubicBezTo>
                  <a:pt x="11654650" y="274752"/>
                  <a:pt x="11658554" y="278628"/>
                  <a:pt x="11658554" y="283409"/>
                </a:cubicBezTo>
                <a:cubicBezTo>
                  <a:pt x="11658554" y="288191"/>
                  <a:pt x="11654650" y="292067"/>
                  <a:pt x="11649833" y="292067"/>
                </a:cubicBezTo>
                <a:cubicBezTo>
                  <a:pt x="11645017" y="292067"/>
                  <a:pt x="11641112" y="288191"/>
                  <a:pt x="11641112" y="283409"/>
                </a:cubicBezTo>
                <a:cubicBezTo>
                  <a:pt x="11641112" y="278628"/>
                  <a:pt x="11645017" y="274752"/>
                  <a:pt x="11649833" y="274752"/>
                </a:cubicBezTo>
                <a:close/>
                <a:moveTo>
                  <a:pt x="9703556" y="274589"/>
                </a:moveTo>
                <a:cubicBezTo>
                  <a:pt x="9708463" y="274589"/>
                  <a:pt x="9712441" y="278538"/>
                  <a:pt x="9712441" y="283410"/>
                </a:cubicBezTo>
                <a:cubicBezTo>
                  <a:pt x="9712441" y="288281"/>
                  <a:pt x="9708463" y="292231"/>
                  <a:pt x="9703556" y="292231"/>
                </a:cubicBezTo>
                <a:cubicBezTo>
                  <a:pt x="9698649" y="292231"/>
                  <a:pt x="9694672" y="288281"/>
                  <a:pt x="9694672" y="283410"/>
                </a:cubicBezTo>
                <a:cubicBezTo>
                  <a:pt x="9694672" y="278538"/>
                  <a:pt x="9698649" y="274589"/>
                  <a:pt x="9703556" y="274589"/>
                </a:cubicBezTo>
                <a:close/>
                <a:moveTo>
                  <a:pt x="10042002" y="273935"/>
                </a:moveTo>
                <a:cubicBezTo>
                  <a:pt x="10047273" y="273935"/>
                  <a:pt x="10051546" y="278177"/>
                  <a:pt x="10051546" y="283409"/>
                </a:cubicBezTo>
                <a:cubicBezTo>
                  <a:pt x="10051546" y="288642"/>
                  <a:pt x="10047273" y="292883"/>
                  <a:pt x="10042002" y="292883"/>
                </a:cubicBezTo>
                <a:cubicBezTo>
                  <a:pt x="10036732" y="292883"/>
                  <a:pt x="10032459" y="288642"/>
                  <a:pt x="10032459" y="283409"/>
                </a:cubicBezTo>
                <a:cubicBezTo>
                  <a:pt x="10032459" y="278177"/>
                  <a:pt x="10036732" y="273935"/>
                  <a:pt x="10042002" y="273935"/>
                </a:cubicBezTo>
                <a:close/>
                <a:moveTo>
                  <a:pt x="11565264" y="272629"/>
                </a:moveTo>
                <a:cubicBezTo>
                  <a:pt x="11571261" y="272629"/>
                  <a:pt x="11576123" y="277456"/>
                  <a:pt x="11576123" y="283410"/>
                </a:cubicBezTo>
                <a:cubicBezTo>
                  <a:pt x="11576123" y="289364"/>
                  <a:pt x="11571261" y="294191"/>
                  <a:pt x="11565264" y="294191"/>
                </a:cubicBezTo>
                <a:cubicBezTo>
                  <a:pt x="11559267" y="294191"/>
                  <a:pt x="11554405" y="289364"/>
                  <a:pt x="11554405" y="283410"/>
                </a:cubicBezTo>
                <a:cubicBezTo>
                  <a:pt x="11554405" y="277456"/>
                  <a:pt x="11559267" y="272629"/>
                  <a:pt x="11565264" y="272629"/>
                </a:cubicBezTo>
                <a:close/>
                <a:moveTo>
                  <a:pt x="10126738" y="272302"/>
                </a:moveTo>
                <a:cubicBezTo>
                  <a:pt x="10132917" y="272302"/>
                  <a:pt x="10137926" y="277275"/>
                  <a:pt x="10137926" y="283410"/>
                </a:cubicBezTo>
                <a:cubicBezTo>
                  <a:pt x="10137926" y="289544"/>
                  <a:pt x="10132917" y="294517"/>
                  <a:pt x="10126738" y="294517"/>
                </a:cubicBezTo>
                <a:cubicBezTo>
                  <a:pt x="10120559" y="294517"/>
                  <a:pt x="10115550" y="289544"/>
                  <a:pt x="10115550" y="283410"/>
                </a:cubicBezTo>
                <a:cubicBezTo>
                  <a:pt x="10115550" y="277275"/>
                  <a:pt x="10120559" y="272302"/>
                  <a:pt x="10126738" y="272302"/>
                </a:cubicBezTo>
                <a:close/>
                <a:moveTo>
                  <a:pt x="9618985" y="271812"/>
                </a:moveTo>
                <a:cubicBezTo>
                  <a:pt x="9625437" y="271812"/>
                  <a:pt x="9630667" y="277005"/>
                  <a:pt x="9630667" y="283410"/>
                </a:cubicBezTo>
                <a:cubicBezTo>
                  <a:pt x="9630667" y="289815"/>
                  <a:pt x="9625437" y="295008"/>
                  <a:pt x="9618985" y="295008"/>
                </a:cubicBezTo>
                <a:cubicBezTo>
                  <a:pt x="9612533" y="295008"/>
                  <a:pt x="9607303" y="289815"/>
                  <a:pt x="9607303" y="283410"/>
                </a:cubicBezTo>
                <a:cubicBezTo>
                  <a:pt x="9607303" y="277004"/>
                  <a:pt x="9612533" y="271812"/>
                  <a:pt x="9618985" y="271812"/>
                </a:cubicBezTo>
                <a:close/>
                <a:moveTo>
                  <a:pt x="11480527" y="270668"/>
                </a:moveTo>
                <a:cubicBezTo>
                  <a:pt x="11487615" y="270668"/>
                  <a:pt x="11493361" y="276372"/>
                  <a:pt x="11493361" y="283409"/>
                </a:cubicBezTo>
                <a:cubicBezTo>
                  <a:pt x="11493361" y="290446"/>
                  <a:pt x="11487615" y="296150"/>
                  <a:pt x="11480527" y="296150"/>
                </a:cubicBezTo>
                <a:cubicBezTo>
                  <a:pt x="11473439" y="296150"/>
                  <a:pt x="11467693" y="290446"/>
                  <a:pt x="11467693" y="283409"/>
                </a:cubicBezTo>
                <a:cubicBezTo>
                  <a:pt x="11467693" y="276372"/>
                  <a:pt x="11473439" y="270668"/>
                  <a:pt x="11480527" y="270668"/>
                </a:cubicBezTo>
                <a:close/>
                <a:moveTo>
                  <a:pt x="10211309" y="270342"/>
                </a:moveTo>
                <a:cubicBezTo>
                  <a:pt x="10218578" y="270342"/>
                  <a:pt x="10224471" y="276193"/>
                  <a:pt x="10224471" y="283410"/>
                </a:cubicBezTo>
                <a:cubicBezTo>
                  <a:pt x="10224471" y="290627"/>
                  <a:pt x="10218578" y="296478"/>
                  <a:pt x="10211309" y="296478"/>
                </a:cubicBezTo>
                <a:cubicBezTo>
                  <a:pt x="10204039" y="296478"/>
                  <a:pt x="10198146" y="290627"/>
                  <a:pt x="10198146" y="283410"/>
                </a:cubicBezTo>
                <a:cubicBezTo>
                  <a:pt x="10198146" y="276193"/>
                  <a:pt x="10204039" y="270342"/>
                  <a:pt x="10211309" y="270342"/>
                </a:cubicBezTo>
                <a:close/>
                <a:moveTo>
                  <a:pt x="8180460" y="270178"/>
                </a:moveTo>
                <a:cubicBezTo>
                  <a:pt x="8187821" y="270178"/>
                  <a:pt x="8193788" y="276102"/>
                  <a:pt x="8193788" y="283409"/>
                </a:cubicBezTo>
                <a:cubicBezTo>
                  <a:pt x="8193788" y="290717"/>
                  <a:pt x="8187821" y="296640"/>
                  <a:pt x="8180460" y="296640"/>
                </a:cubicBezTo>
                <a:cubicBezTo>
                  <a:pt x="8173100" y="296640"/>
                  <a:pt x="8167133" y="290717"/>
                  <a:pt x="8167133" y="283409"/>
                </a:cubicBezTo>
                <a:cubicBezTo>
                  <a:pt x="8167133" y="276102"/>
                  <a:pt x="8173100" y="270178"/>
                  <a:pt x="8180460" y="270178"/>
                </a:cubicBezTo>
                <a:close/>
                <a:moveTo>
                  <a:pt x="9534414" y="269035"/>
                </a:moveTo>
                <a:cubicBezTo>
                  <a:pt x="9542411" y="269035"/>
                  <a:pt x="9548893" y="275471"/>
                  <a:pt x="9548893" y="283410"/>
                </a:cubicBezTo>
                <a:cubicBezTo>
                  <a:pt x="9548893" y="291349"/>
                  <a:pt x="9542411" y="297784"/>
                  <a:pt x="9534414" y="297784"/>
                </a:cubicBezTo>
                <a:cubicBezTo>
                  <a:pt x="9526417" y="297784"/>
                  <a:pt x="9519935" y="291349"/>
                  <a:pt x="9519935" y="283410"/>
                </a:cubicBezTo>
                <a:cubicBezTo>
                  <a:pt x="9519935" y="275471"/>
                  <a:pt x="9526417" y="269035"/>
                  <a:pt x="9534414" y="269035"/>
                </a:cubicBezTo>
                <a:close/>
                <a:moveTo>
                  <a:pt x="10295880" y="268545"/>
                </a:moveTo>
                <a:cubicBezTo>
                  <a:pt x="10304149" y="268545"/>
                  <a:pt x="10310852" y="275200"/>
                  <a:pt x="10310852" y="283410"/>
                </a:cubicBezTo>
                <a:cubicBezTo>
                  <a:pt x="10310852" y="291619"/>
                  <a:pt x="10304149" y="298274"/>
                  <a:pt x="10295880" y="298274"/>
                </a:cubicBezTo>
                <a:cubicBezTo>
                  <a:pt x="10287611" y="298274"/>
                  <a:pt x="10280908" y="291619"/>
                  <a:pt x="10280908" y="283410"/>
                </a:cubicBezTo>
                <a:cubicBezTo>
                  <a:pt x="10280908" y="275200"/>
                  <a:pt x="10287611" y="268545"/>
                  <a:pt x="10295880" y="268545"/>
                </a:cubicBezTo>
                <a:close/>
                <a:moveTo>
                  <a:pt x="8095890" y="268545"/>
                </a:moveTo>
                <a:cubicBezTo>
                  <a:pt x="8104159" y="268545"/>
                  <a:pt x="8110862" y="275200"/>
                  <a:pt x="8110862" y="283410"/>
                </a:cubicBezTo>
                <a:cubicBezTo>
                  <a:pt x="8110862" y="291619"/>
                  <a:pt x="8104159" y="298274"/>
                  <a:pt x="8095890" y="298274"/>
                </a:cubicBezTo>
                <a:cubicBezTo>
                  <a:pt x="8087620" y="298274"/>
                  <a:pt x="8080917" y="291619"/>
                  <a:pt x="8080917" y="283410"/>
                </a:cubicBezTo>
                <a:cubicBezTo>
                  <a:pt x="8080917" y="275200"/>
                  <a:pt x="8087620" y="268545"/>
                  <a:pt x="8095890" y="268545"/>
                </a:cubicBezTo>
                <a:close/>
                <a:moveTo>
                  <a:pt x="11395957" y="268055"/>
                </a:moveTo>
                <a:cubicBezTo>
                  <a:pt x="11404499" y="268055"/>
                  <a:pt x="11411424" y="274930"/>
                  <a:pt x="11411424" y="283410"/>
                </a:cubicBezTo>
                <a:cubicBezTo>
                  <a:pt x="11411424" y="291890"/>
                  <a:pt x="11404499" y="298765"/>
                  <a:pt x="11395957" y="298765"/>
                </a:cubicBezTo>
                <a:cubicBezTo>
                  <a:pt x="11387415" y="298765"/>
                  <a:pt x="11380491" y="291890"/>
                  <a:pt x="11380491" y="283410"/>
                </a:cubicBezTo>
                <a:cubicBezTo>
                  <a:pt x="11380491" y="274930"/>
                  <a:pt x="11387415" y="268055"/>
                  <a:pt x="11395957" y="268055"/>
                </a:cubicBezTo>
                <a:close/>
                <a:moveTo>
                  <a:pt x="8265031" y="268055"/>
                </a:moveTo>
                <a:cubicBezTo>
                  <a:pt x="8273573" y="268055"/>
                  <a:pt x="8280497" y="274930"/>
                  <a:pt x="8280497" y="283410"/>
                </a:cubicBezTo>
                <a:cubicBezTo>
                  <a:pt x="8280497" y="291890"/>
                  <a:pt x="8273573" y="298765"/>
                  <a:pt x="8265031" y="298765"/>
                </a:cubicBezTo>
                <a:cubicBezTo>
                  <a:pt x="8256490" y="298765"/>
                  <a:pt x="8249565" y="291890"/>
                  <a:pt x="8249565" y="283410"/>
                </a:cubicBezTo>
                <a:cubicBezTo>
                  <a:pt x="8249565" y="274930"/>
                  <a:pt x="8256489" y="268055"/>
                  <a:pt x="8265031" y="268055"/>
                </a:cubicBezTo>
                <a:close/>
                <a:moveTo>
                  <a:pt x="7842013" y="267728"/>
                </a:moveTo>
                <a:cubicBezTo>
                  <a:pt x="7850737" y="267728"/>
                  <a:pt x="7857809" y="274749"/>
                  <a:pt x="7857809" y="283409"/>
                </a:cubicBezTo>
                <a:cubicBezTo>
                  <a:pt x="7857809" y="292070"/>
                  <a:pt x="7850737" y="299091"/>
                  <a:pt x="7842013" y="299091"/>
                </a:cubicBezTo>
                <a:cubicBezTo>
                  <a:pt x="7833290" y="299091"/>
                  <a:pt x="7826218" y="292070"/>
                  <a:pt x="7826218" y="283409"/>
                </a:cubicBezTo>
                <a:cubicBezTo>
                  <a:pt x="7826218" y="274749"/>
                  <a:pt x="7833290" y="267728"/>
                  <a:pt x="7842013" y="267728"/>
                </a:cubicBezTo>
                <a:close/>
                <a:moveTo>
                  <a:pt x="7757442" y="267565"/>
                </a:moveTo>
                <a:cubicBezTo>
                  <a:pt x="7766256" y="267565"/>
                  <a:pt x="7773402" y="274659"/>
                  <a:pt x="7773402" y="283410"/>
                </a:cubicBezTo>
                <a:cubicBezTo>
                  <a:pt x="7773402" y="292161"/>
                  <a:pt x="7766256" y="299255"/>
                  <a:pt x="7757442" y="299255"/>
                </a:cubicBezTo>
                <a:cubicBezTo>
                  <a:pt x="7748627" y="299255"/>
                  <a:pt x="7741482" y="292161"/>
                  <a:pt x="7741482" y="283410"/>
                </a:cubicBezTo>
                <a:cubicBezTo>
                  <a:pt x="7741482" y="274659"/>
                  <a:pt x="7748627" y="267565"/>
                  <a:pt x="7757442" y="267565"/>
                </a:cubicBezTo>
                <a:close/>
                <a:moveTo>
                  <a:pt x="10380615" y="266911"/>
                </a:moveTo>
                <a:cubicBezTo>
                  <a:pt x="10389792" y="266911"/>
                  <a:pt x="10397233" y="274297"/>
                  <a:pt x="10397233" y="283409"/>
                </a:cubicBezTo>
                <a:cubicBezTo>
                  <a:pt x="10397233" y="292521"/>
                  <a:pt x="10389792" y="299907"/>
                  <a:pt x="10380615" y="299907"/>
                </a:cubicBezTo>
                <a:cubicBezTo>
                  <a:pt x="10371437" y="299907"/>
                  <a:pt x="10363997" y="292521"/>
                  <a:pt x="10363997" y="283409"/>
                </a:cubicBezTo>
                <a:cubicBezTo>
                  <a:pt x="10363997" y="274297"/>
                  <a:pt x="10371437" y="266911"/>
                  <a:pt x="10380615" y="266911"/>
                </a:cubicBezTo>
                <a:close/>
                <a:moveTo>
                  <a:pt x="8011319" y="266911"/>
                </a:moveTo>
                <a:cubicBezTo>
                  <a:pt x="8020496" y="266911"/>
                  <a:pt x="8027937" y="274297"/>
                  <a:pt x="8027937" y="283409"/>
                </a:cubicBezTo>
                <a:cubicBezTo>
                  <a:pt x="8027937" y="292521"/>
                  <a:pt x="8020497" y="299907"/>
                  <a:pt x="8011319" y="299907"/>
                </a:cubicBezTo>
                <a:cubicBezTo>
                  <a:pt x="8002141" y="299907"/>
                  <a:pt x="7994701" y="292521"/>
                  <a:pt x="7994701" y="283409"/>
                </a:cubicBezTo>
                <a:cubicBezTo>
                  <a:pt x="7994701" y="274297"/>
                  <a:pt x="8002140" y="266911"/>
                  <a:pt x="8011319" y="266911"/>
                </a:cubicBezTo>
                <a:close/>
                <a:moveTo>
                  <a:pt x="7926584" y="266911"/>
                </a:moveTo>
                <a:cubicBezTo>
                  <a:pt x="7935761" y="266911"/>
                  <a:pt x="7943202" y="274297"/>
                  <a:pt x="7943202" y="283409"/>
                </a:cubicBezTo>
                <a:cubicBezTo>
                  <a:pt x="7943202" y="292521"/>
                  <a:pt x="7935762" y="299907"/>
                  <a:pt x="7926584" y="299907"/>
                </a:cubicBezTo>
                <a:cubicBezTo>
                  <a:pt x="7917406" y="299907"/>
                  <a:pt x="7909966" y="292521"/>
                  <a:pt x="7909966" y="283409"/>
                </a:cubicBezTo>
                <a:cubicBezTo>
                  <a:pt x="7909966" y="274297"/>
                  <a:pt x="7917406" y="266911"/>
                  <a:pt x="7926584" y="266911"/>
                </a:cubicBezTo>
                <a:close/>
                <a:moveTo>
                  <a:pt x="7672707" y="266911"/>
                </a:moveTo>
                <a:cubicBezTo>
                  <a:pt x="7681885" y="266911"/>
                  <a:pt x="7689325" y="274297"/>
                  <a:pt x="7689325" y="283409"/>
                </a:cubicBezTo>
                <a:cubicBezTo>
                  <a:pt x="7689325" y="292521"/>
                  <a:pt x="7681885" y="299907"/>
                  <a:pt x="7672707" y="299907"/>
                </a:cubicBezTo>
                <a:cubicBezTo>
                  <a:pt x="7663529" y="299907"/>
                  <a:pt x="7656089" y="292521"/>
                  <a:pt x="7656089" y="283409"/>
                </a:cubicBezTo>
                <a:cubicBezTo>
                  <a:pt x="7656089" y="274297"/>
                  <a:pt x="7663529" y="266911"/>
                  <a:pt x="7672707" y="266911"/>
                </a:cubicBezTo>
                <a:close/>
                <a:moveTo>
                  <a:pt x="7588136" y="266421"/>
                </a:moveTo>
                <a:cubicBezTo>
                  <a:pt x="7597587" y="266421"/>
                  <a:pt x="7605248" y="274027"/>
                  <a:pt x="7605248" y="283409"/>
                </a:cubicBezTo>
                <a:cubicBezTo>
                  <a:pt x="7605248" y="292792"/>
                  <a:pt x="7597587" y="300398"/>
                  <a:pt x="7588136" y="300398"/>
                </a:cubicBezTo>
                <a:cubicBezTo>
                  <a:pt x="7578686" y="300398"/>
                  <a:pt x="7571025" y="292792"/>
                  <a:pt x="7571025" y="283409"/>
                </a:cubicBezTo>
                <a:cubicBezTo>
                  <a:pt x="7571025" y="274027"/>
                  <a:pt x="7578686" y="266421"/>
                  <a:pt x="7588136" y="266421"/>
                </a:cubicBezTo>
                <a:close/>
                <a:moveTo>
                  <a:pt x="9449678" y="265768"/>
                </a:moveTo>
                <a:cubicBezTo>
                  <a:pt x="9459493" y="265768"/>
                  <a:pt x="9467448" y="273666"/>
                  <a:pt x="9467448" y="283410"/>
                </a:cubicBezTo>
                <a:cubicBezTo>
                  <a:pt x="9467448" y="293153"/>
                  <a:pt x="9459493" y="301051"/>
                  <a:pt x="9449678" y="301051"/>
                </a:cubicBezTo>
                <a:cubicBezTo>
                  <a:pt x="9439864" y="301051"/>
                  <a:pt x="9431908" y="293153"/>
                  <a:pt x="9431908" y="283410"/>
                </a:cubicBezTo>
                <a:cubicBezTo>
                  <a:pt x="9431908" y="273666"/>
                  <a:pt x="9439864" y="265768"/>
                  <a:pt x="9449678" y="265768"/>
                </a:cubicBezTo>
                <a:close/>
                <a:moveTo>
                  <a:pt x="7503566" y="265768"/>
                </a:moveTo>
                <a:cubicBezTo>
                  <a:pt x="7513380" y="265768"/>
                  <a:pt x="7521336" y="273666"/>
                  <a:pt x="7521336" y="283410"/>
                </a:cubicBezTo>
                <a:cubicBezTo>
                  <a:pt x="7521336" y="293153"/>
                  <a:pt x="7513380" y="301051"/>
                  <a:pt x="7503566" y="301051"/>
                </a:cubicBezTo>
                <a:cubicBezTo>
                  <a:pt x="7493752" y="301051"/>
                  <a:pt x="7485797" y="293153"/>
                  <a:pt x="7485797" y="283410"/>
                </a:cubicBezTo>
                <a:cubicBezTo>
                  <a:pt x="7485797" y="273666"/>
                  <a:pt x="7493752" y="265768"/>
                  <a:pt x="7503566" y="265768"/>
                </a:cubicBezTo>
                <a:close/>
                <a:moveTo>
                  <a:pt x="7418995" y="264951"/>
                </a:moveTo>
                <a:cubicBezTo>
                  <a:pt x="7429263" y="264951"/>
                  <a:pt x="7437588" y="273215"/>
                  <a:pt x="7437588" y="283409"/>
                </a:cubicBezTo>
                <a:cubicBezTo>
                  <a:pt x="7437588" y="293604"/>
                  <a:pt x="7429263" y="301868"/>
                  <a:pt x="7418995" y="301868"/>
                </a:cubicBezTo>
                <a:cubicBezTo>
                  <a:pt x="7408727" y="301868"/>
                  <a:pt x="7400403" y="293604"/>
                  <a:pt x="7400403" y="283409"/>
                </a:cubicBezTo>
                <a:cubicBezTo>
                  <a:pt x="7400403" y="273215"/>
                  <a:pt x="7408727" y="264951"/>
                  <a:pt x="7418995" y="264951"/>
                </a:cubicBezTo>
                <a:close/>
                <a:moveTo>
                  <a:pt x="11311386" y="264788"/>
                </a:moveTo>
                <a:cubicBezTo>
                  <a:pt x="11321744" y="264788"/>
                  <a:pt x="11330143" y="273125"/>
                  <a:pt x="11330143" y="283410"/>
                </a:cubicBezTo>
                <a:cubicBezTo>
                  <a:pt x="11330143" y="293694"/>
                  <a:pt x="11321745" y="302031"/>
                  <a:pt x="11311386" y="302031"/>
                </a:cubicBezTo>
                <a:cubicBezTo>
                  <a:pt x="11301027" y="302031"/>
                  <a:pt x="11292629" y="293694"/>
                  <a:pt x="11292629" y="283410"/>
                </a:cubicBezTo>
                <a:cubicBezTo>
                  <a:pt x="11292629" y="273125"/>
                  <a:pt x="11301026" y="264788"/>
                  <a:pt x="11311386" y="264788"/>
                </a:cubicBezTo>
                <a:close/>
                <a:moveTo>
                  <a:pt x="10465186" y="264788"/>
                </a:moveTo>
                <a:cubicBezTo>
                  <a:pt x="10475545" y="264788"/>
                  <a:pt x="10483943" y="273125"/>
                  <a:pt x="10483943" y="283410"/>
                </a:cubicBezTo>
                <a:cubicBezTo>
                  <a:pt x="10483943" y="293694"/>
                  <a:pt x="10475546" y="302031"/>
                  <a:pt x="10465186" y="302031"/>
                </a:cubicBezTo>
                <a:cubicBezTo>
                  <a:pt x="10454827" y="302031"/>
                  <a:pt x="10446429" y="293694"/>
                  <a:pt x="10446429" y="283410"/>
                </a:cubicBezTo>
                <a:cubicBezTo>
                  <a:pt x="10446429" y="273125"/>
                  <a:pt x="10454826" y="264788"/>
                  <a:pt x="10465186" y="264788"/>
                </a:cubicBezTo>
                <a:close/>
                <a:moveTo>
                  <a:pt x="8349766" y="264134"/>
                </a:moveTo>
                <a:cubicBezTo>
                  <a:pt x="8360489" y="264134"/>
                  <a:pt x="8369181" y="272764"/>
                  <a:pt x="8369181" y="283409"/>
                </a:cubicBezTo>
                <a:cubicBezTo>
                  <a:pt x="8369181" y="294055"/>
                  <a:pt x="8360489" y="302684"/>
                  <a:pt x="8349766" y="302684"/>
                </a:cubicBezTo>
                <a:cubicBezTo>
                  <a:pt x="8339044" y="302684"/>
                  <a:pt x="8330351" y="294055"/>
                  <a:pt x="8330351" y="283409"/>
                </a:cubicBezTo>
                <a:cubicBezTo>
                  <a:pt x="8330351" y="272764"/>
                  <a:pt x="8339044" y="264134"/>
                  <a:pt x="8349766" y="264134"/>
                </a:cubicBezTo>
                <a:close/>
                <a:moveTo>
                  <a:pt x="7334260" y="264134"/>
                </a:moveTo>
                <a:cubicBezTo>
                  <a:pt x="7344983" y="264134"/>
                  <a:pt x="7353675" y="272764"/>
                  <a:pt x="7353675" y="283409"/>
                </a:cubicBezTo>
                <a:cubicBezTo>
                  <a:pt x="7353675" y="294055"/>
                  <a:pt x="7344983" y="302684"/>
                  <a:pt x="7334260" y="302684"/>
                </a:cubicBezTo>
                <a:cubicBezTo>
                  <a:pt x="7323538" y="302684"/>
                  <a:pt x="7314845" y="294055"/>
                  <a:pt x="7314845" y="283409"/>
                </a:cubicBezTo>
                <a:cubicBezTo>
                  <a:pt x="7314845" y="272764"/>
                  <a:pt x="7323538" y="264134"/>
                  <a:pt x="7334260" y="264134"/>
                </a:cubicBezTo>
                <a:close/>
                <a:moveTo>
                  <a:pt x="9365109" y="263318"/>
                </a:moveTo>
                <a:cubicBezTo>
                  <a:pt x="9376286" y="263318"/>
                  <a:pt x="9385346" y="272313"/>
                  <a:pt x="9385346" y="283410"/>
                </a:cubicBezTo>
                <a:cubicBezTo>
                  <a:pt x="9385346" y="294506"/>
                  <a:pt x="9376285" y="303502"/>
                  <a:pt x="9365109" y="303502"/>
                </a:cubicBezTo>
                <a:cubicBezTo>
                  <a:pt x="9353932" y="303502"/>
                  <a:pt x="9344871" y="294506"/>
                  <a:pt x="9344871" y="283410"/>
                </a:cubicBezTo>
                <a:cubicBezTo>
                  <a:pt x="9344871" y="272313"/>
                  <a:pt x="9353933" y="263318"/>
                  <a:pt x="9365109" y="263318"/>
                </a:cubicBezTo>
                <a:close/>
                <a:moveTo>
                  <a:pt x="7249689" y="262501"/>
                </a:moveTo>
                <a:cubicBezTo>
                  <a:pt x="7261321" y="262501"/>
                  <a:pt x="7270750" y="271862"/>
                  <a:pt x="7270750" y="283410"/>
                </a:cubicBezTo>
                <a:cubicBezTo>
                  <a:pt x="7270750" y="294957"/>
                  <a:pt x="7261321" y="304318"/>
                  <a:pt x="7249689" y="304318"/>
                </a:cubicBezTo>
                <a:cubicBezTo>
                  <a:pt x="7238058" y="304318"/>
                  <a:pt x="7228629" y="294957"/>
                  <a:pt x="7228629" y="283410"/>
                </a:cubicBezTo>
                <a:cubicBezTo>
                  <a:pt x="7228629" y="271862"/>
                  <a:pt x="7238058" y="262501"/>
                  <a:pt x="7249689" y="262501"/>
                </a:cubicBezTo>
                <a:close/>
                <a:moveTo>
                  <a:pt x="11226651" y="262011"/>
                </a:moveTo>
                <a:cubicBezTo>
                  <a:pt x="11238556" y="262011"/>
                  <a:pt x="11248205" y="271592"/>
                  <a:pt x="11248205" y="283410"/>
                </a:cubicBezTo>
                <a:cubicBezTo>
                  <a:pt x="11248205" y="295228"/>
                  <a:pt x="11238556" y="304808"/>
                  <a:pt x="11226651" y="304808"/>
                </a:cubicBezTo>
                <a:cubicBezTo>
                  <a:pt x="11214747" y="304808"/>
                  <a:pt x="11205097" y="295228"/>
                  <a:pt x="11205097" y="283410"/>
                </a:cubicBezTo>
                <a:cubicBezTo>
                  <a:pt x="11205097" y="271592"/>
                  <a:pt x="11214747" y="262011"/>
                  <a:pt x="11226651" y="262011"/>
                </a:cubicBezTo>
                <a:close/>
                <a:moveTo>
                  <a:pt x="10549756" y="261684"/>
                </a:moveTo>
                <a:cubicBezTo>
                  <a:pt x="10561842" y="261684"/>
                  <a:pt x="10571640" y="271411"/>
                  <a:pt x="10571640" y="283409"/>
                </a:cubicBezTo>
                <a:cubicBezTo>
                  <a:pt x="10571640" y="295408"/>
                  <a:pt x="10561842" y="305135"/>
                  <a:pt x="10549756" y="305135"/>
                </a:cubicBezTo>
                <a:cubicBezTo>
                  <a:pt x="10537670" y="305135"/>
                  <a:pt x="10527873" y="295408"/>
                  <a:pt x="10527873" y="283409"/>
                </a:cubicBezTo>
                <a:cubicBezTo>
                  <a:pt x="10527873" y="271411"/>
                  <a:pt x="10537670" y="261684"/>
                  <a:pt x="10549756" y="261684"/>
                </a:cubicBezTo>
                <a:close/>
                <a:moveTo>
                  <a:pt x="9280538" y="261521"/>
                </a:moveTo>
                <a:cubicBezTo>
                  <a:pt x="9292714" y="261521"/>
                  <a:pt x="9302586" y="271321"/>
                  <a:pt x="9302586" y="283410"/>
                </a:cubicBezTo>
                <a:cubicBezTo>
                  <a:pt x="9302586" y="295499"/>
                  <a:pt x="9292715" y="305298"/>
                  <a:pt x="9280538" y="305298"/>
                </a:cubicBezTo>
                <a:cubicBezTo>
                  <a:pt x="9268361" y="305298"/>
                  <a:pt x="9258489" y="295499"/>
                  <a:pt x="9258489" y="283410"/>
                </a:cubicBezTo>
                <a:cubicBezTo>
                  <a:pt x="9258489" y="271321"/>
                  <a:pt x="9268360" y="261521"/>
                  <a:pt x="9280538" y="261521"/>
                </a:cubicBezTo>
                <a:close/>
                <a:moveTo>
                  <a:pt x="7165119" y="261031"/>
                </a:moveTo>
                <a:cubicBezTo>
                  <a:pt x="7177568" y="261031"/>
                  <a:pt x="7187660" y="271050"/>
                  <a:pt x="7187660" y="283410"/>
                </a:cubicBezTo>
                <a:cubicBezTo>
                  <a:pt x="7187660" y="295769"/>
                  <a:pt x="7177568" y="305789"/>
                  <a:pt x="7165119" y="305789"/>
                </a:cubicBezTo>
                <a:cubicBezTo>
                  <a:pt x="7152669" y="305789"/>
                  <a:pt x="7142577" y="295769"/>
                  <a:pt x="7142577" y="283410"/>
                </a:cubicBezTo>
                <a:cubicBezTo>
                  <a:pt x="7142577" y="271050"/>
                  <a:pt x="7152669" y="261031"/>
                  <a:pt x="7165119" y="261031"/>
                </a:cubicBezTo>
                <a:close/>
                <a:moveTo>
                  <a:pt x="9195967" y="259397"/>
                </a:moveTo>
                <a:cubicBezTo>
                  <a:pt x="9209325" y="259397"/>
                  <a:pt x="9220153" y="270148"/>
                  <a:pt x="9220153" y="283409"/>
                </a:cubicBezTo>
                <a:cubicBezTo>
                  <a:pt x="9220153" y="296671"/>
                  <a:pt x="9209325" y="307422"/>
                  <a:pt x="9195967" y="307422"/>
                </a:cubicBezTo>
                <a:cubicBezTo>
                  <a:pt x="9182610" y="307422"/>
                  <a:pt x="9171781" y="296671"/>
                  <a:pt x="9171781" y="283409"/>
                </a:cubicBezTo>
                <a:cubicBezTo>
                  <a:pt x="9171781" y="270148"/>
                  <a:pt x="9182610" y="259397"/>
                  <a:pt x="9195967" y="259397"/>
                </a:cubicBezTo>
                <a:close/>
                <a:moveTo>
                  <a:pt x="8434337" y="259397"/>
                </a:moveTo>
                <a:cubicBezTo>
                  <a:pt x="8447694" y="259397"/>
                  <a:pt x="8458523" y="270148"/>
                  <a:pt x="8458523" y="283409"/>
                </a:cubicBezTo>
                <a:cubicBezTo>
                  <a:pt x="8458523" y="296671"/>
                  <a:pt x="8447694" y="307422"/>
                  <a:pt x="8434337" y="307422"/>
                </a:cubicBezTo>
                <a:cubicBezTo>
                  <a:pt x="8420979" y="307422"/>
                  <a:pt x="8410150" y="296671"/>
                  <a:pt x="8410150" y="283409"/>
                </a:cubicBezTo>
                <a:cubicBezTo>
                  <a:pt x="8410150" y="270148"/>
                  <a:pt x="8420979" y="259397"/>
                  <a:pt x="8434337" y="259397"/>
                </a:cubicBezTo>
                <a:close/>
                <a:moveTo>
                  <a:pt x="7080383" y="259397"/>
                </a:moveTo>
                <a:cubicBezTo>
                  <a:pt x="7093741" y="259397"/>
                  <a:pt x="7104570" y="270148"/>
                  <a:pt x="7104570" y="283409"/>
                </a:cubicBezTo>
                <a:cubicBezTo>
                  <a:pt x="7104570" y="296671"/>
                  <a:pt x="7093741" y="307422"/>
                  <a:pt x="7080383" y="307422"/>
                </a:cubicBezTo>
                <a:cubicBezTo>
                  <a:pt x="7067026" y="307422"/>
                  <a:pt x="7056197" y="296671"/>
                  <a:pt x="7056197" y="283409"/>
                </a:cubicBezTo>
                <a:cubicBezTo>
                  <a:pt x="7056197" y="270148"/>
                  <a:pt x="7067026" y="259397"/>
                  <a:pt x="7080383" y="259397"/>
                </a:cubicBezTo>
                <a:close/>
                <a:moveTo>
                  <a:pt x="2680507" y="259397"/>
                </a:moveTo>
                <a:cubicBezTo>
                  <a:pt x="2693865" y="259397"/>
                  <a:pt x="2704694" y="270148"/>
                  <a:pt x="2704694" y="283409"/>
                </a:cubicBezTo>
                <a:cubicBezTo>
                  <a:pt x="2704694" y="296671"/>
                  <a:pt x="2693865" y="307422"/>
                  <a:pt x="2680507" y="307422"/>
                </a:cubicBezTo>
                <a:cubicBezTo>
                  <a:pt x="2667152" y="307422"/>
                  <a:pt x="2656323" y="296671"/>
                  <a:pt x="2656323" y="283409"/>
                </a:cubicBezTo>
                <a:cubicBezTo>
                  <a:pt x="2656323" y="270148"/>
                  <a:pt x="2667152" y="259397"/>
                  <a:pt x="2680507" y="259397"/>
                </a:cubicBezTo>
                <a:close/>
                <a:moveTo>
                  <a:pt x="2595775" y="259234"/>
                </a:moveTo>
                <a:cubicBezTo>
                  <a:pt x="2609224" y="259234"/>
                  <a:pt x="2620126" y="270058"/>
                  <a:pt x="2620126" y="283410"/>
                </a:cubicBezTo>
                <a:cubicBezTo>
                  <a:pt x="2620126" y="296761"/>
                  <a:pt x="2609224" y="307585"/>
                  <a:pt x="2595775" y="307585"/>
                </a:cubicBezTo>
                <a:cubicBezTo>
                  <a:pt x="2582327" y="307585"/>
                  <a:pt x="2571425" y="296761"/>
                  <a:pt x="2571425" y="283410"/>
                </a:cubicBezTo>
                <a:cubicBezTo>
                  <a:pt x="2571425" y="270058"/>
                  <a:pt x="2582327" y="259234"/>
                  <a:pt x="2595775" y="259234"/>
                </a:cubicBezTo>
                <a:close/>
                <a:moveTo>
                  <a:pt x="11142080" y="258907"/>
                </a:moveTo>
                <a:cubicBezTo>
                  <a:pt x="11155711" y="258907"/>
                  <a:pt x="11166760" y="269877"/>
                  <a:pt x="11166760" y="283409"/>
                </a:cubicBezTo>
                <a:cubicBezTo>
                  <a:pt x="11166760" y="296942"/>
                  <a:pt x="11155711" y="307912"/>
                  <a:pt x="11142080" y="307912"/>
                </a:cubicBezTo>
                <a:cubicBezTo>
                  <a:pt x="11128450" y="307912"/>
                  <a:pt x="11117400" y="296942"/>
                  <a:pt x="11117400" y="283409"/>
                </a:cubicBezTo>
                <a:cubicBezTo>
                  <a:pt x="11117400" y="269877"/>
                  <a:pt x="11128450" y="258907"/>
                  <a:pt x="11142080" y="258907"/>
                </a:cubicBezTo>
                <a:close/>
                <a:moveTo>
                  <a:pt x="988098" y="258907"/>
                </a:moveTo>
                <a:cubicBezTo>
                  <a:pt x="1001728" y="258907"/>
                  <a:pt x="1012778" y="269877"/>
                  <a:pt x="1012778" y="283409"/>
                </a:cubicBezTo>
                <a:cubicBezTo>
                  <a:pt x="1012778" y="296942"/>
                  <a:pt x="1001728" y="307912"/>
                  <a:pt x="988098" y="307912"/>
                </a:cubicBezTo>
                <a:cubicBezTo>
                  <a:pt x="974468" y="307912"/>
                  <a:pt x="963418" y="296942"/>
                  <a:pt x="963418" y="283409"/>
                </a:cubicBezTo>
                <a:cubicBezTo>
                  <a:pt x="963418" y="269877"/>
                  <a:pt x="974468" y="258907"/>
                  <a:pt x="988098" y="258907"/>
                </a:cubicBezTo>
                <a:close/>
                <a:moveTo>
                  <a:pt x="10634326" y="258744"/>
                </a:moveTo>
                <a:cubicBezTo>
                  <a:pt x="10648047" y="258744"/>
                  <a:pt x="10659171" y="269787"/>
                  <a:pt x="10659171" y="283410"/>
                </a:cubicBezTo>
                <a:cubicBezTo>
                  <a:pt x="10659171" y="297032"/>
                  <a:pt x="10648048" y="308075"/>
                  <a:pt x="10634326" y="308075"/>
                </a:cubicBezTo>
                <a:cubicBezTo>
                  <a:pt x="10620605" y="308075"/>
                  <a:pt x="10609481" y="297032"/>
                  <a:pt x="10609481" y="283410"/>
                </a:cubicBezTo>
                <a:cubicBezTo>
                  <a:pt x="10609481" y="269787"/>
                  <a:pt x="10620604" y="258744"/>
                  <a:pt x="10634326" y="258744"/>
                </a:cubicBezTo>
                <a:close/>
                <a:moveTo>
                  <a:pt x="3526551" y="258417"/>
                </a:moveTo>
                <a:cubicBezTo>
                  <a:pt x="3540454" y="258417"/>
                  <a:pt x="3551726" y="269606"/>
                  <a:pt x="3551726" y="283409"/>
                </a:cubicBezTo>
                <a:cubicBezTo>
                  <a:pt x="3551726" y="297212"/>
                  <a:pt x="3540454" y="308402"/>
                  <a:pt x="3526551" y="308402"/>
                </a:cubicBezTo>
                <a:cubicBezTo>
                  <a:pt x="3512648" y="308402"/>
                  <a:pt x="3501377" y="297212"/>
                  <a:pt x="3501377" y="283409"/>
                </a:cubicBezTo>
                <a:cubicBezTo>
                  <a:pt x="3501377" y="269606"/>
                  <a:pt x="3512648" y="258417"/>
                  <a:pt x="3526551" y="258417"/>
                </a:cubicBezTo>
                <a:close/>
                <a:moveTo>
                  <a:pt x="3441975" y="258417"/>
                </a:moveTo>
                <a:cubicBezTo>
                  <a:pt x="3455881" y="258417"/>
                  <a:pt x="3467151" y="269606"/>
                  <a:pt x="3467151" y="283409"/>
                </a:cubicBezTo>
                <a:cubicBezTo>
                  <a:pt x="3467151" y="297212"/>
                  <a:pt x="3455881" y="308402"/>
                  <a:pt x="3441975" y="308402"/>
                </a:cubicBezTo>
                <a:cubicBezTo>
                  <a:pt x="3428070" y="308402"/>
                  <a:pt x="3416799" y="297212"/>
                  <a:pt x="3416799" y="283409"/>
                </a:cubicBezTo>
                <a:cubicBezTo>
                  <a:pt x="3416799" y="269606"/>
                  <a:pt x="3428070" y="258417"/>
                  <a:pt x="3441975" y="258417"/>
                </a:cubicBezTo>
                <a:close/>
                <a:moveTo>
                  <a:pt x="2765078" y="258417"/>
                </a:moveTo>
                <a:cubicBezTo>
                  <a:pt x="2778981" y="258417"/>
                  <a:pt x="2790250" y="269606"/>
                  <a:pt x="2790250" y="283409"/>
                </a:cubicBezTo>
                <a:cubicBezTo>
                  <a:pt x="2790250" y="297212"/>
                  <a:pt x="2778981" y="308402"/>
                  <a:pt x="2765078" y="308402"/>
                </a:cubicBezTo>
                <a:cubicBezTo>
                  <a:pt x="2751174" y="308402"/>
                  <a:pt x="2739903" y="297212"/>
                  <a:pt x="2739903" y="283409"/>
                </a:cubicBezTo>
                <a:cubicBezTo>
                  <a:pt x="2739903" y="269606"/>
                  <a:pt x="2751174" y="258417"/>
                  <a:pt x="2765078" y="258417"/>
                </a:cubicBezTo>
                <a:close/>
                <a:moveTo>
                  <a:pt x="3357404" y="258254"/>
                </a:moveTo>
                <a:cubicBezTo>
                  <a:pt x="3371400" y="258254"/>
                  <a:pt x="3382745" y="269517"/>
                  <a:pt x="3382745" y="283410"/>
                </a:cubicBezTo>
                <a:cubicBezTo>
                  <a:pt x="3382745" y="297303"/>
                  <a:pt x="3371398" y="308565"/>
                  <a:pt x="3357404" y="308565"/>
                </a:cubicBezTo>
                <a:cubicBezTo>
                  <a:pt x="3343410" y="308565"/>
                  <a:pt x="3332066" y="297303"/>
                  <a:pt x="3332066" y="283410"/>
                </a:cubicBezTo>
                <a:cubicBezTo>
                  <a:pt x="3332066" y="269517"/>
                  <a:pt x="3343410" y="258254"/>
                  <a:pt x="3357404" y="258254"/>
                </a:cubicBezTo>
                <a:close/>
                <a:moveTo>
                  <a:pt x="2511206" y="258254"/>
                </a:moveTo>
                <a:cubicBezTo>
                  <a:pt x="2525201" y="258254"/>
                  <a:pt x="2536546" y="269517"/>
                  <a:pt x="2536546" y="283410"/>
                </a:cubicBezTo>
                <a:cubicBezTo>
                  <a:pt x="2536546" y="297303"/>
                  <a:pt x="2525201" y="308565"/>
                  <a:pt x="2511206" y="308565"/>
                </a:cubicBezTo>
                <a:cubicBezTo>
                  <a:pt x="2497214" y="308565"/>
                  <a:pt x="2485870" y="297303"/>
                  <a:pt x="2485870" y="283410"/>
                </a:cubicBezTo>
                <a:cubicBezTo>
                  <a:pt x="2485870" y="269517"/>
                  <a:pt x="2497215" y="258254"/>
                  <a:pt x="2511206" y="258254"/>
                </a:cubicBezTo>
                <a:close/>
                <a:moveTo>
                  <a:pt x="6995813" y="258090"/>
                </a:moveTo>
                <a:cubicBezTo>
                  <a:pt x="7009898" y="258090"/>
                  <a:pt x="7021316" y="269426"/>
                  <a:pt x="7021316" y="283409"/>
                </a:cubicBezTo>
                <a:cubicBezTo>
                  <a:pt x="7021316" y="297392"/>
                  <a:pt x="7009897" y="308728"/>
                  <a:pt x="6995813" y="308728"/>
                </a:cubicBezTo>
                <a:cubicBezTo>
                  <a:pt x="6981728" y="308728"/>
                  <a:pt x="6970310" y="297392"/>
                  <a:pt x="6970310" y="283409"/>
                </a:cubicBezTo>
                <a:cubicBezTo>
                  <a:pt x="6970310" y="269426"/>
                  <a:pt x="6981729" y="258090"/>
                  <a:pt x="6995813" y="258090"/>
                </a:cubicBezTo>
                <a:close/>
                <a:moveTo>
                  <a:pt x="3695864" y="258090"/>
                </a:moveTo>
                <a:cubicBezTo>
                  <a:pt x="3709946" y="258090"/>
                  <a:pt x="3721360" y="269426"/>
                  <a:pt x="3721360" y="283409"/>
                </a:cubicBezTo>
                <a:cubicBezTo>
                  <a:pt x="3721360" y="297392"/>
                  <a:pt x="3709946" y="308728"/>
                  <a:pt x="3695864" y="308728"/>
                </a:cubicBezTo>
                <a:cubicBezTo>
                  <a:pt x="3681784" y="308728"/>
                  <a:pt x="3670370" y="297392"/>
                  <a:pt x="3670370" y="283409"/>
                </a:cubicBezTo>
                <a:cubicBezTo>
                  <a:pt x="3670370" y="269426"/>
                  <a:pt x="3681784" y="258090"/>
                  <a:pt x="3695864" y="258090"/>
                </a:cubicBezTo>
                <a:close/>
                <a:moveTo>
                  <a:pt x="3611297" y="258090"/>
                </a:moveTo>
                <a:cubicBezTo>
                  <a:pt x="3625383" y="258090"/>
                  <a:pt x="3636805" y="269426"/>
                  <a:pt x="3636805" y="283409"/>
                </a:cubicBezTo>
                <a:cubicBezTo>
                  <a:pt x="3636805" y="297392"/>
                  <a:pt x="3625383" y="308728"/>
                  <a:pt x="3611297" y="308728"/>
                </a:cubicBezTo>
                <a:cubicBezTo>
                  <a:pt x="3597211" y="308728"/>
                  <a:pt x="3585790" y="297392"/>
                  <a:pt x="3585790" y="283409"/>
                </a:cubicBezTo>
                <a:cubicBezTo>
                  <a:pt x="3585790" y="269426"/>
                  <a:pt x="3597211" y="258090"/>
                  <a:pt x="3611297" y="258090"/>
                </a:cubicBezTo>
                <a:close/>
                <a:moveTo>
                  <a:pt x="3272830" y="258090"/>
                </a:moveTo>
                <a:cubicBezTo>
                  <a:pt x="3286917" y="258090"/>
                  <a:pt x="3298334" y="269426"/>
                  <a:pt x="3298334" y="283409"/>
                </a:cubicBezTo>
                <a:cubicBezTo>
                  <a:pt x="3298334" y="297392"/>
                  <a:pt x="3286917" y="308728"/>
                  <a:pt x="3272830" y="308728"/>
                </a:cubicBezTo>
                <a:cubicBezTo>
                  <a:pt x="3258748" y="308728"/>
                  <a:pt x="3247328" y="297392"/>
                  <a:pt x="3247328" y="283409"/>
                </a:cubicBezTo>
                <a:cubicBezTo>
                  <a:pt x="3247328" y="269426"/>
                  <a:pt x="3258748" y="258090"/>
                  <a:pt x="3272830" y="258090"/>
                </a:cubicBezTo>
                <a:close/>
                <a:moveTo>
                  <a:pt x="1072668" y="258090"/>
                </a:moveTo>
                <a:cubicBezTo>
                  <a:pt x="1086753" y="258090"/>
                  <a:pt x="1098171" y="269426"/>
                  <a:pt x="1098171" y="283409"/>
                </a:cubicBezTo>
                <a:cubicBezTo>
                  <a:pt x="1098171" y="297392"/>
                  <a:pt x="1086753" y="308728"/>
                  <a:pt x="1072668" y="308728"/>
                </a:cubicBezTo>
                <a:cubicBezTo>
                  <a:pt x="1058583" y="308728"/>
                  <a:pt x="1047165" y="297392"/>
                  <a:pt x="1047165" y="283409"/>
                </a:cubicBezTo>
                <a:cubicBezTo>
                  <a:pt x="1047165" y="269426"/>
                  <a:pt x="1058583" y="258090"/>
                  <a:pt x="1072668" y="258090"/>
                </a:cubicBezTo>
                <a:close/>
                <a:moveTo>
                  <a:pt x="903527" y="258090"/>
                </a:moveTo>
                <a:cubicBezTo>
                  <a:pt x="917612" y="258090"/>
                  <a:pt x="929030" y="269426"/>
                  <a:pt x="929030" y="283409"/>
                </a:cubicBezTo>
                <a:cubicBezTo>
                  <a:pt x="929030" y="297392"/>
                  <a:pt x="917612" y="308728"/>
                  <a:pt x="903527" y="308728"/>
                </a:cubicBezTo>
                <a:cubicBezTo>
                  <a:pt x="889443" y="308728"/>
                  <a:pt x="878025" y="297392"/>
                  <a:pt x="878025" y="283409"/>
                </a:cubicBezTo>
                <a:cubicBezTo>
                  <a:pt x="878025" y="269426"/>
                  <a:pt x="889443" y="258090"/>
                  <a:pt x="903527" y="258090"/>
                </a:cubicBezTo>
                <a:close/>
                <a:moveTo>
                  <a:pt x="3780412" y="257764"/>
                </a:moveTo>
                <a:cubicBezTo>
                  <a:pt x="3794675" y="257764"/>
                  <a:pt x="3806236" y="269246"/>
                  <a:pt x="3806236" y="283410"/>
                </a:cubicBezTo>
                <a:cubicBezTo>
                  <a:pt x="3806236" y="297573"/>
                  <a:pt x="3794675" y="309055"/>
                  <a:pt x="3780412" y="309055"/>
                </a:cubicBezTo>
                <a:cubicBezTo>
                  <a:pt x="3766149" y="309055"/>
                  <a:pt x="3754585" y="297573"/>
                  <a:pt x="3754585" y="283410"/>
                </a:cubicBezTo>
                <a:cubicBezTo>
                  <a:pt x="3754585" y="269246"/>
                  <a:pt x="3766149" y="257764"/>
                  <a:pt x="3780412" y="257764"/>
                </a:cubicBezTo>
                <a:close/>
                <a:moveTo>
                  <a:pt x="3188096" y="257764"/>
                </a:moveTo>
                <a:cubicBezTo>
                  <a:pt x="3202363" y="257764"/>
                  <a:pt x="3213930" y="269246"/>
                  <a:pt x="3213930" y="283410"/>
                </a:cubicBezTo>
                <a:cubicBezTo>
                  <a:pt x="3213930" y="297573"/>
                  <a:pt x="3202363" y="309055"/>
                  <a:pt x="3188096" y="309055"/>
                </a:cubicBezTo>
                <a:cubicBezTo>
                  <a:pt x="3173830" y="309055"/>
                  <a:pt x="3162266" y="297573"/>
                  <a:pt x="3162266" y="283410"/>
                </a:cubicBezTo>
                <a:cubicBezTo>
                  <a:pt x="3162266" y="269246"/>
                  <a:pt x="3173830" y="257764"/>
                  <a:pt x="3188096" y="257764"/>
                </a:cubicBezTo>
                <a:close/>
                <a:moveTo>
                  <a:pt x="2849655" y="257764"/>
                </a:moveTo>
                <a:cubicBezTo>
                  <a:pt x="2863914" y="257764"/>
                  <a:pt x="2875482" y="269246"/>
                  <a:pt x="2875482" y="283410"/>
                </a:cubicBezTo>
                <a:cubicBezTo>
                  <a:pt x="2875482" y="297573"/>
                  <a:pt x="2863917" y="309055"/>
                  <a:pt x="2849655" y="309055"/>
                </a:cubicBezTo>
                <a:cubicBezTo>
                  <a:pt x="2835385" y="309055"/>
                  <a:pt x="2823819" y="297573"/>
                  <a:pt x="2823819" y="283410"/>
                </a:cubicBezTo>
                <a:cubicBezTo>
                  <a:pt x="2823819" y="269246"/>
                  <a:pt x="2835385" y="257764"/>
                  <a:pt x="2849655" y="257764"/>
                </a:cubicBezTo>
                <a:close/>
                <a:moveTo>
                  <a:pt x="9111231" y="257600"/>
                </a:moveTo>
                <a:cubicBezTo>
                  <a:pt x="9125588" y="257600"/>
                  <a:pt x="9137227" y="269155"/>
                  <a:pt x="9137227" y="283409"/>
                </a:cubicBezTo>
                <a:cubicBezTo>
                  <a:pt x="9137227" y="297663"/>
                  <a:pt x="9125588" y="309218"/>
                  <a:pt x="9111231" y="309218"/>
                </a:cubicBezTo>
                <a:cubicBezTo>
                  <a:pt x="9096873" y="309218"/>
                  <a:pt x="9085234" y="297663"/>
                  <a:pt x="9085234" y="283409"/>
                </a:cubicBezTo>
                <a:cubicBezTo>
                  <a:pt x="9085234" y="269155"/>
                  <a:pt x="9096873" y="257600"/>
                  <a:pt x="9111231" y="257600"/>
                </a:cubicBezTo>
                <a:close/>
                <a:moveTo>
                  <a:pt x="3103523" y="257600"/>
                </a:moveTo>
                <a:cubicBezTo>
                  <a:pt x="3117880" y="257600"/>
                  <a:pt x="3129518" y="269155"/>
                  <a:pt x="3129518" y="283409"/>
                </a:cubicBezTo>
                <a:cubicBezTo>
                  <a:pt x="3129518" y="297663"/>
                  <a:pt x="3117880" y="309218"/>
                  <a:pt x="3103523" y="309218"/>
                </a:cubicBezTo>
                <a:cubicBezTo>
                  <a:pt x="3089166" y="309218"/>
                  <a:pt x="3077528" y="297663"/>
                  <a:pt x="3077528" y="283409"/>
                </a:cubicBezTo>
                <a:cubicBezTo>
                  <a:pt x="3077528" y="269155"/>
                  <a:pt x="3089166" y="257600"/>
                  <a:pt x="3103523" y="257600"/>
                </a:cubicBezTo>
                <a:close/>
                <a:moveTo>
                  <a:pt x="3865125" y="257274"/>
                </a:moveTo>
                <a:cubicBezTo>
                  <a:pt x="3879661" y="257274"/>
                  <a:pt x="3891445" y="268975"/>
                  <a:pt x="3891445" y="283410"/>
                </a:cubicBezTo>
                <a:cubicBezTo>
                  <a:pt x="3891445" y="297844"/>
                  <a:pt x="3879661" y="309546"/>
                  <a:pt x="3865125" y="309546"/>
                </a:cubicBezTo>
                <a:cubicBezTo>
                  <a:pt x="3850588" y="309546"/>
                  <a:pt x="3838807" y="297844"/>
                  <a:pt x="3838807" y="283410"/>
                </a:cubicBezTo>
                <a:cubicBezTo>
                  <a:pt x="3838807" y="268975"/>
                  <a:pt x="3850588" y="257274"/>
                  <a:pt x="3865125" y="257274"/>
                </a:cubicBezTo>
                <a:close/>
                <a:moveTo>
                  <a:pt x="3018956" y="257274"/>
                </a:moveTo>
                <a:cubicBezTo>
                  <a:pt x="3033494" y="257274"/>
                  <a:pt x="3045280" y="268975"/>
                  <a:pt x="3045280" y="283410"/>
                </a:cubicBezTo>
                <a:cubicBezTo>
                  <a:pt x="3045280" y="297844"/>
                  <a:pt x="3033495" y="309546"/>
                  <a:pt x="3018956" y="309546"/>
                </a:cubicBezTo>
                <a:cubicBezTo>
                  <a:pt x="3004416" y="309546"/>
                  <a:pt x="2992630" y="297844"/>
                  <a:pt x="2992630" y="283410"/>
                </a:cubicBezTo>
                <a:cubicBezTo>
                  <a:pt x="2992630" y="268975"/>
                  <a:pt x="3004416" y="257274"/>
                  <a:pt x="3018956" y="257274"/>
                </a:cubicBezTo>
                <a:close/>
                <a:moveTo>
                  <a:pt x="2934221" y="257274"/>
                </a:moveTo>
                <a:cubicBezTo>
                  <a:pt x="2948760" y="257274"/>
                  <a:pt x="2960543" y="268975"/>
                  <a:pt x="2960543" y="283410"/>
                </a:cubicBezTo>
                <a:cubicBezTo>
                  <a:pt x="2960543" y="297844"/>
                  <a:pt x="2948760" y="309546"/>
                  <a:pt x="2934221" y="309546"/>
                </a:cubicBezTo>
                <a:cubicBezTo>
                  <a:pt x="2919678" y="309546"/>
                  <a:pt x="2907892" y="297844"/>
                  <a:pt x="2907892" y="283410"/>
                </a:cubicBezTo>
                <a:cubicBezTo>
                  <a:pt x="2907892" y="268975"/>
                  <a:pt x="2919678" y="257274"/>
                  <a:pt x="2934221" y="257274"/>
                </a:cubicBezTo>
                <a:close/>
                <a:moveTo>
                  <a:pt x="818793" y="257274"/>
                </a:moveTo>
                <a:cubicBezTo>
                  <a:pt x="833332" y="257274"/>
                  <a:pt x="845118" y="268975"/>
                  <a:pt x="845118" y="283410"/>
                </a:cubicBezTo>
                <a:cubicBezTo>
                  <a:pt x="845118" y="297844"/>
                  <a:pt x="833332" y="309546"/>
                  <a:pt x="818793" y="309546"/>
                </a:cubicBezTo>
                <a:cubicBezTo>
                  <a:pt x="804254" y="309546"/>
                  <a:pt x="792468" y="297844"/>
                  <a:pt x="792468" y="283410"/>
                </a:cubicBezTo>
                <a:cubicBezTo>
                  <a:pt x="792468" y="268975"/>
                  <a:pt x="804254" y="257274"/>
                  <a:pt x="818793" y="257274"/>
                </a:cubicBezTo>
                <a:close/>
                <a:moveTo>
                  <a:pt x="2426639" y="257110"/>
                </a:moveTo>
                <a:cubicBezTo>
                  <a:pt x="2441269" y="257110"/>
                  <a:pt x="2453128" y="268885"/>
                  <a:pt x="2453128" y="283409"/>
                </a:cubicBezTo>
                <a:cubicBezTo>
                  <a:pt x="2453128" y="297934"/>
                  <a:pt x="2441269" y="309708"/>
                  <a:pt x="2426639" y="309708"/>
                </a:cubicBezTo>
                <a:cubicBezTo>
                  <a:pt x="2412010" y="309708"/>
                  <a:pt x="2400150" y="297934"/>
                  <a:pt x="2400150" y="283409"/>
                </a:cubicBezTo>
                <a:cubicBezTo>
                  <a:pt x="2400150" y="268885"/>
                  <a:pt x="2412010" y="257110"/>
                  <a:pt x="2426639" y="257110"/>
                </a:cubicBezTo>
                <a:close/>
                <a:moveTo>
                  <a:pt x="6911242" y="256457"/>
                </a:moveTo>
                <a:cubicBezTo>
                  <a:pt x="6926235" y="256457"/>
                  <a:pt x="6938390" y="268524"/>
                  <a:pt x="6938390" y="283410"/>
                </a:cubicBezTo>
                <a:cubicBezTo>
                  <a:pt x="6938390" y="298295"/>
                  <a:pt x="6926235" y="310362"/>
                  <a:pt x="6911242" y="310362"/>
                </a:cubicBezTo>
                <a:cubicBezTo>
                  <a:pt x="6896249" y="310362"/>
                  <a:pt x="6884094" y="298295"/>
                  <a:pt x="6884094" y="283410"/>
                </a:cubicBezTo>
                <a:cubicBezTo>
                  <a:pt x="6884094" y="268524"/>
                  <a:pt x="6896249" y="256457"/>
                  <a:pt x="6911242" y="256457"/>
                </a:cubicBezTo>
                <a:close/>
                <a:moveTo>
                  <a:pt x="734223" y="256457"/>
                </a:moveTo>
                <a:cubicBezTo>
                  <a:pt x="749217" y="256457"/>
                  <a:pt x="761371" y="268524"/>
                  <a:pt x="761371" y="283410"/>
                </a:cubicBezTo>
                <a:cubicBezTo>
                  <a:pt x="761371" y="298295"/>
                  <a:pt x="749217" y="310362"/>
                  <a:pt x="734223" y="310362"/>
                </a:cubicBezTo>
                <a:cubicBezTo>
                  <a:pt x="719231" y="310362"/>
                  <a:pt x="707075" y="298295"/>
                  <a:pt x="707075" y="283410"/>
                </a:cubicBezTo>
                <a:cubicBezTo>
                  <a:pt x="707075" y="268524"/>
                  <a:pt x="719231" y="256457"/>
                  <a:pt x="734223" y="256457"/>
                </a:cubicBezTo>
                <a:close/>
                <a:moveTo>
                  <a:pt x="3949702" y="255967"/>
                </a:moveTo>
                <a:cubicBezTo>
                  <a:pt x="3964971" y="255967"/>
                  <a:pt x="3977348" y="268253"/>
                  <a:pt x="3977348" y="283410"/>
                </a:cubicBezTo>
                <a:cubicBezTo>
                  <a:pt x="3977348" y="298566"/>
                  <a:pt x="3964971" y="310852"/>
                  <a:pt x="3949702" y="310852"/>
                </a:cubicBezTo>
                <a:cubicBezTo>
                  <a:pt x="3934433" y="310852"/>
                  <a:pt x="3922054" y="298566"/>
                  <a:pt x="3922054" y="283410"/>
                </a:cubicBezTo>
                <a:cubicBezTo>
                  <a:pt x="3922054" y="268253"/>
                  <a:pt x="3934433" y="255967"/>
                  <a:pt x="3949702" y="255967"/>
                </a:cubicBezTo>
                <a:close/>
                <a:moveTo>
                  <a:pt x="2341907" y="255967"/>
                </a:moveTo>
                <a:cubicBezTo>
                  <a:pt x="2357173" y="255967"/>
                  <a:pt x="2369547" y="268253"/>
                  <a:pt x="2369547" y="283410"/>
                </a:cubicBezTo>
                <a:cubicBezTo>
                  <a:pt x="2369547" y="298566"/>
                  <a:pt x="2357173" y="310852"/>
                  <a:pt x="2341907" y="310852"/>
                </a:cubicBezTo>
                <a:cubicBezTo>
                  <a:pt x="2326641" y="310852"/>
                  <a:pt x="2314266" y="298566"/>
                  <a:pt x="2314266" y="283410"/>
                </a:cubicBezTo>
                <a:cubicBezTo>
                  <a:pt x="2314266" y="268253"/>
                  <a:pt x="2326641" y="255967"/>
                  <a:pt x="2341907" y="255967"/>
                </a:cubicBezTo>
                <a:close/>
                <a:moveTo>
                  <a:pt x="1157237" y="255967"/>
                </a:moveTo>
                <a:cubicBezTo>
                  <a:pt x="1172503" y="255967"/>
                  <a:pt x="1184878" y="268253"/>
                  <a:pt x="1184878" y="283410"/>
                </a:cubicBezTo>
                <a:cubicBezTo>
                  <a:pt x="1184878" y="298566"/>
                  <a:pt x="1172503" y="310852"/>
                  <a:pt x="1157237" y="310852"/>
                </a:cubicBezTo>
                <a:cubicBezTo>
                  <a:pt x="1141971" y="310852"/>
                  <a:pt x="1129595" y="298566"/>
                  <a:pt x="1129595" y="283410"/>
                </a:cubicBezTo>
                <a:cubicBezTo>
                  <a:pt x="1129595" y="268253"/>
                  <a:pt x="1141971" y="255967"/>
                  <a:pt x="1157237" y="255967"/>
                </a:cubicBezTo>
                <a:close/>
                <a:moveTo>
                  <a:pt x="10719062" y="255640"/>
                </a:moveTo>
                <a:cubicBezTo>
                  <a:pt x="10734510" y="255640"/>
                  <a:pt x="10747033" y="268073"/>
                  <a:pt x="10747033" y="283409"/>
                </a:cubicBezTo>
                <a:cubicBezTo>
                  <a:pt x="10747033" y="298746"/>
                  <a:pt x="10734510" y="311179"/>
                  <a:pt x="10719062" y="311179"/>
                </a:cubicBezTo>
                <a:cubicBezTo>
                  <a:pt x="10703613" y="311179"/>
                  <a:pt x="10691091" y="298746"/>
                  <a:pt x="10691091" y="283409"/>
                </a:cubicBezTo>
                <a:cubicBezTo>
                  <a:pt x="10691091" y="268073"/>
                  <a:pt x="10703613" y="255640"/>
                  <a:pt x="10719062" y="255640"/>
                </a:cubicBezTo>
                <a:close/>
                <a:moveTo>
                  <a:pt x="9026661" y="255640"/>
                </a:moveTo>
                <a:cubicBezTo>
                  <a:pt x="9042109" y="255640"/>
                  <a:pt x="9054632" y="268073"/>
                  <a:pt x="9054632" y="283409"/>
                </a:cubicBezTo>
                <a:cubicBezTo>
                  <a:pt x="9054632" y="298746"/>
                  <a:pt x="9042109" y="311179"/>
                  <a:pt x="9026661" y="311179"/>
                </a:cubicBezTo>
                <a:cubicBezTo>
                  <a:pt x="9011213" y="311179"/>
                  <a:pt x="8998690" y="298746"/>
                  <a:pt x="8998690" y="283409"/>
                </a:cubicBezTo>
                <a:cubicBezTo>
                  <a:pt x="8998690" y="268073"/>
                  <a:pt x="9011213" y="255640"/>
                  <a:pt x="9026661" y="255640"/>
                </a:cubicBezTo>
                <a:close/>
                <a:moveTo>
                  <a:pt x="11057509" y="255477"/>
                </a:moveTo>
                <a:cubicBezTo>
                  <a:pt x="11073048" y="255477"/>
                  <a:pt x="11085645" y="267983"/>
                  <a:pt x="11085645" y="283410"/>
                </a:cubicBezTo>
                <a:cubicBezTo>
                  <a:pt x="11085645" y="298836"/>
                  <a:pt x="11073049" y="311342"/>
                  <a:pt x="11057509" y="311342"/>
                </a:cubicBezTo>
                <a:cubicBezTo>
                  <a:pt x="11041971" y="311342"/>
                  <a:pt x="11029374" y="298836"/>
                  <a:pt x="11029374" y="283410"/>
                </a:cubicBezTo>
                <a:cubicBezTo>
                  <a:pt x="11029374" y="267983"/>
                  <a:pt x="11041970" y="255477"/>
                  <a:pt x="11057509" y="255477"/>
                </a:cubicBezTo>
                <a:close/>
                <a:moveTo>
                  <a:pt x="649653" y="255150"/>
                </a:moveTo>
                <a:cubicBezTo>
                  <a:pt x="665374" y="255150"/>
                  <a:pt x="678118" y="267802"/>
                  <a:pt x="678118" y="283409"/>
                </a:cubicBezTo>
                <a:cubicBezTo>
                  <a:pt x="678118" y="299017"/>
                  <a:pt x="665374" y="311669"/>
                  <a:pt x="649653" y="311669"/>
                </a:cubicBezTo>
                <a:cubicBezTo>
                  <a:pt x="633933" y="311669"/>
                  <a:pt x="621189" y="299017"/>
                  <a:pt x="621189" y="283409"/>
                </a:cubicBezTo>
                <a:cubicBezTo>
                  <a:pt x="621189" y="267802"/>
                  <a:pt x="633933" y="255150"/>
                  <a:pt x="649653" y="255150"/>
                </a:cubicBezTo>
                <a:close/>
                <a:moveTo>
                  <a:pt x="6826671" y="254987"/>
                </a:moveTo>
                <a:cubicBezTo>
                  <a:pt x="6842482" y="254987"/>
                  <a:pt x="6855300" y="267712"/>
                  <a:pt x="6855300" y="283410"/>
                </a:cubicBezTo>
                <a:cubicBezTo>
                  <a:pt x="6855300" y="299107"/>
                  <a:pt x="6842482" y="311832"/>
                  <a:pt x="6826671" y="311832"/>
                </a:cubicBezTo>
                <a:cubicBezTo>
                  <a:pt x="6810860" y="311832"/>
                  <a:pt x="6798042" y="299107"/>
                  <a:pt x="6798042" y="283410"/>
                </a:cubicBezTo>
                <a:cubicBezTo>
                  <a:pt x="6798042" y="267712"/>
                  <a:pt x="6810860" y="254987"/>
                  <a:pt x="6826671" y="254987"/>
                </a:cubicBezTo>
                <a:close/>
                <a:moveTo>
                  <a:pt x="8518908" y="254824"/>
                </a:moveTo>
                <a:cubicBezTo>
                  <a:pt x="8534810" y="254824"/>
                  <a:pt x="8547701" y="267622"/>
                  <a:pt x="8547701" y="283410"/>
                </a:cubicBezTo>
                <a:cubicBezTo>
                  <a:pt x="8547701" y="299198"/>
                  <a:pt x="8534810" y="311996"/>
                  <a:pt x="8518908" y="311996"/>
                </a:cubicBezTo>
                <a:cubicBezTo>
                  <a:pt x="8503006" y="311996"/>
                  <a:pt x="8490114" y="299198"/>
                  <a:pt x="8490114" y="283410"/>
                </a:cubicBezTo>
                <a:cubicBezTo>
                  <a:pt x="8490114" y="267622"/>
                  <a:pt x="8503006" y="254824"/>
                  <a:pt x="8518908" y="254824"/>
                </a:cubicBezTo>
                <a:close/>
                <a:moveTo>
                  <a:pt x="6741935" y="254824"/>
                </a:moveTo>
                <a:cubicBezTo>
                  <a:pt x="6757837" y="254824"/>
                  <a:pt x="6770729" y="267622"/>
                  <a:pt x="6770729" y="283410"/>
                </a:cubicBezTo>
                <a:cubicBezTo>
                  <a:pt x="6770729" y="299198"/>
                  <a:pt x="6757837" y="311996"/>
                  <a:pt x="6741935" y="311996"/>
                </a:cubicBezTo>
                <a:cubicBezTo>
                  <a:pt x="6726033" y="311996"/>
                  <a:pt x="6713142" y="299198"/>
                  <a:pt x="6713142" y="283410"/>
                </a:cubicBezTo>
                <a:cubicBezTo>
                  <a:pt x="6713142" y="267622"/>
                  <a:pt x="6726033" y="254824"/>
                  <a:pt x="6741935" y="254824"/>
                </a:cubicBezTo>
                <a:close/>
                <a:moveTo>
                  <a:pt x="5980485" y="254497"/>
                </a:moveTo>
                <a:cubicBezTo>
                  <a:pt x="5996568" y="254497"/>
                  <a:pt x="6009604" y="267442"/>
                  <a:pt x="6009604" y="283410"/>
                </a:cubicBezTo>
                <a:cubicBezTo>
                  <a:pt x="6009604" y="299378"/>
                  <a:pt x="5996568" y="312322"/>
                  <a:pt x="5980485" y="312322"/>
                </a:cubicBezTo>
                <a:cubicBezTo>
                  <a:pt x="5964402" y="312322"/>
                  <a:pt x="5951365" y="299378"/>
                  <a:pt x="5951365" y="283410"/>
                </a:cubicBezTo>
                <a:cubicBezTo>
                  <a:pt x="5951365" y="267442"/>
                  <a:pt x="5964402" y="254497"/>
                  <a:pt x="5980485" y="254497"/>
                </a:cubicBezTo>
                <a:close/>
                <a:moveTo>
                  <a:pt x="4034284" y="254497"/>
                </a:moveTo>
                <a:cubicBezTo>
                  <a:pt x="4050367" y="254497"/>
                  <a:pt x="4063403" y="267442"/>
                  <a:pt x="4063403" y="283410"/>
                </a:cubicBezTo>
                <a:cubicBezTo>
                  <a:pt x="4063403" y="299378"/>
                  <a:pt x="4050367" y="312322"/>
                  <a:pt x="4034284" y="312322"/>
                </a:cubicBezTo>
                <a:cubicBezTo>
                  <a:pt x="4018201" y="312322"/>
                  <a:pt x="4005159" y="299378"/>
                  <a:pt x="4005159" y="283410"/>
                </a:cubicBezTo>
                <a:cubicBezTo>
                  <a:pt x="4005159" y="267442"/>
                  <a:pt x="4018198" y="254497"/>
                  <a:pt x="4034284" y="254497"/>
                </a:cubicBezTo>
                <a:close/>
                <a:moveTo>
                  <a:pt x="6657365" y="254333"/>
                </a:moveTo>
                <a:cubicBezTo>
                  <a:pt x="6673540" y="254333"/>
                  <a:pt x="6686652" y="267351"/>
                  <a:pt x="6686652" y="283409"/>
                </a:cubicBezTo>
                <a:cubicBezTo>
                  <a:pt x="6686652" y="299467"/>
                  <a:pt x="6673540" y="312485"/>
                  <a:pt x="6657365" y="312485"/>
                </a:cubicBezTo>
                <a:cubicBezTo>
                  <a:pt x="6641190" y="312485"/>
                  <a:pt x="6628078" y="299467"/>
                  <a:pt x="6628078" y="283409"/>
                </a:cubicBezTo>
                <a:cubicBezTo>
                  <a:pt x="6628078" y="267351"/>
                  <a:pt x="6641190" y="254333"/>
                  <a:pt x="6657365" y="254333"/>
                </a:cubicBezTo>
                <a:close/>
                <a:moveTo>
                  <a:pt x="6065047" y="254333"/>
                </a:moveTo>
                <a:cubicBezTo>
                  <a:pt x="6081221" y="254333"/>
                  <a:pt x="6094333" y="267351"/>
                  <a:pt x="6094333" y="283409"/>
                </a:cubicBezTo>
                <a:cubicBezTo>
                  <a:pt x="6094333" y="299467"/>
                  <a:pt x="6081221" y="312485"/>
                  <a:pt x="6065047" y="312485"/>
                </a:cubicBezTo>
                <a:cubicBezTo>
                  <a:pt x="6048874" y="312485"/>
                  <a:pt x="6035763" y="299467"/>
                  <a:pt x="6035763" y="283409"/>
                </a:cubicBezTo>
                <a:cubicBezTo>
                  <a:pt x="6035763" y="267351"/>
                  <a:pt x="6048874" y="254333"/>
                  <a:pt x="6065047" y="254333"/>
                </a:cubicBezTo>
                <a:close/>
                <a:moveTo>
                  <a:pt x="2257338" y="254333"/>
                </a:moveTo>
                <a:cubicBezTo>
                  <a:pt x="2273512" y="254333"/>
                  <a:pt x="2286623" y="267351"/>
                  <a:pt x="2286623" y="283409"/>
                </a:cubicBezTo>
                <a:cubicBezTo>
                  <a:pt x="2286623" y="299467"/>
                  <a:pt x="2273512" y="312485"/>
                  <a:pt x="2257338" y="312485"/>
                </a:cubicBezTo>
                <a:cubicBezTo>
                  <a:pt x="2241162" y="312485"/>
                  <a:pt x="2228051" y="299467"/>
                  <a:pt x="2228051" y="283409"/>
                </a:cubicBezTo>
                <a:cubicBezTo>
                  <a:pt x="2228051" y="267351"/>
                  <a:pt x="2241162" y="254333"/>
                  <a:pt x="2257338" y="254333"/>
                </a:cubicBezTo>
                <a:close/>
                <a:moveTo>
                  <a:pt x="6572795" y="254007"/>
                </a:moveTo>
                <a:cubicBezTo>
                  <a:pt x="6589151" y="254007"/>
                  <a:pt x="6602411" y="267171"/>
                  <a:pt x="6602411" y="283410"/>
                </a:cubicBezTo>
                <a:cubicBezTo>
                  <a:pt x="6602411" y="299648"/>
                  <a:pt x="6589151" y="312813"/>
                  <a:pt x="6572795" y="312813"/>
                </a:cubicBezTo>
                <a:cubicBezTo>
                  <a:pt x="6556438" y="312813"/>
                  <a:pt x="6543179" y="299648"/>
                  <a:pt x="6543179" y="283410"/>
                </a:cubicBezTo>
                <a:cubicBezTo>
                  <a:pt x="6543179" y="267171"/>
                  <a:pt x="6556438" y="254007"/>
                  <a:pt x="6572795" y="254007"/>
                </a:cubicBezTo>
                <a:close/>
                <a:moveTo>
                  <a:pt x="564919" y="254007"/>
                </a:moveTo>
                <a:cubicBezTo>
                  <a:pt x="581276" y="254007"/>
                  <a:pt x="594535" y="267171"/>
                  <a:pt x="594535" y="283410"/>
                </a:cubicBezTo>
                <a:cubicBezTo>
                  <a:pt x="594535" y="299648"/>
                  <a:pt x="581276" y="312813"/>
                  <a:pt x="564919" y="312813"/>
                </a:cubicBezTo>
                <a:cubicBezTo>
                  <a:pt x="548563" y="312813"/>
                  <a:pt x="535303" y="299648"/>
                  <a:pt x="535303" y="283410"/>
                </a:cubicBezTo>
                <a:cubicBezTo>
                  <a:pt x="535303" y="267171"/>
                  <a:pt x="548563" y="254007"/>
                  <a:pt x="564919" y="254007"/>
                </a:cubicBezTo>
                <a:close/>
                <a:moveTo>
                  <a:pt x="6488059" y="253843"/>
                </a:moveTo>
                <a:cubicBezTo>
                  <a:pt x="6504506" y="253843"/>
                  <a:pt x="6517839" y="267080"/>
                  <a:pt x="6517839" y="283409"/>
                </a:cubicBezTo>
                <a:cubicBezTo>
                  <a:pt x="6517839" y="299738"/>
                  <a:pt x="6504506" y="312975"/>
                  <a:pt x="6488059" y="312975"/>
                </a:cubicBezTo>
                <a:cubicBezTo>
                  <a:pt x="6471611" y="312975"/>
                  <a:pt x="6458278" y="299738"/>
                  <a:pt x="6458278" y="283409"/>
                </a:cubicBezTo>
                <a:cubicBezTo>
                  <a:pt x="6458278" y="267080"/>
                  <a:pt x="6471611" y="253843"/>
                  <a:pt x="6488059" y="253843"/>
                </a:cubicBezTo>
                <a:close/>
                <a:moveTo>
                  <a:pt x="5895756" y="253843"/>
                </a:moveTo>
                <a:cubicBezTo>
                  <a:pt x="5912201" y="253843"/>
                  <a:pt x="5925533" y="267080"/>
                  <a:pt x="5925533" y="283409"/>
                </a:cubicBezTo>
                <a:cubicBezTo>
                  <a:pt x="5925533" y="299738"/>
                  <a:pt x="5912201" y="312975"/>
                  <a:pt x="5895756" y="312975"/>
                </a:cubicBezTo>
                <a:cubicBezTo>
                  <a:pt x="5879309" y="312975"/>
                  <a:pt x="5865978" y="299738"/>
                  <a:pt x="5865978" y="283409"/>
                </a:cubicBezTo>
                <a:cubicBezTo>
                  <a:pt x="5865978" y="267080"/>
                  <a:pt x="5879309" y="253843"/>
                  <a:pt x="5895756" y="253843"/>
                </a:cubicBezTo>
                <a:close/>
                <a:moveTo>
                  <a:pt x="1241972" y="253843"/>
                </a:moveTo>
                <a:cubicBezTo>
                  <a:pt x="1258419" y="253843"/>
                  <a:pt x="1271752" y="267080"/>
                  <a:pt x="1271752" y="283409"/>
                </a:cubicBezTo>
                <a:cubicBezTo>
                  <a:pt x="1271752" y="299738"/>
                  <a:pt x="1258419" y="312975"/>
                  <a:pt x="1241972" y="312975"/>
                </a:cubicBezTo>
                <a:cubicBezTo>
                  <a:pt x="1225524" y="312975"/>
                  <a:pt x="1212191" y="299738"/>
                  <a:pt x="1212191" y="283409"/>
                </a:cubicBezTo>
                <a:cubicBezTo>
                  <a:pt x="1212191" y="267080"/>
                  <a:pt x="1225524" y="253843"/>
                  <a:pt x="1241972" y="253843"/>
                </a:cubicBezTo>
                <a:close/>
                <a:moveTo>
                  <a:pt x="6149612" y="253517"/>
                </a:moveTo>
                <a:cubicBezTo>
                  <a:pt x="6166241" y="253517"/>
                  <a:pt x="6179722" y="266900"/>
                  <a:pt x="6179722" y="283410"/>
                </a:cubicBezTo>
                <a:cubicBezTo>
                  <a:pt x="6179722" y="299919"/>
                  <a:pt x="6166241" y="313303"/>
                  <a:pt x="6149612" y="313303"/>
                </a:cubicBezTo>
                <a:cubicBezTo>
                  <a:pt x="6132983" y="313303"/>
                  <a:pt x="6119507" y="299919"/>
                  <a:pt x="6119507" y="283410"/>
                </a:cubicBezTo>
                <a:cubicBezTo>
                  <a:pt x="6119507" y="266900"/>
                  <a:pt x="6132983" y="253517"/>
                  <a:pt x="6149612" y="253517"/>
                </a:cubicBezTo>
                <a:close/>
                <a:moveTo>
                  <a:pt x="6403488" y="253353"/>
                </a:moveTo>
                <a:cubicBezTo>
                  <a:pt x="6420209" y="253353"/>
                  <a:pt x="6433763" y="266810"/>
                  <a:pt x="6433763" y="283409"/>
                </a:cubicBezTo>
                <a:cubicBezTo>
                  <a:pt x="6433763" y="300009"/>
                  <a:pt x="6420209" y="313465"/>
                  <a:pt x="6403488" y="313465"/>
                </a:cubicBezTo>
                <a:cubicBezTo>
                  <a:pt x="6386768" y="313465"/>
                  <a:pt x="6373214" y="300009"/>
                  <a:pt x="6373214" y="283409"/>
                </a:cubicBezTo>
                <a:cubicBezTo>
                  <a:pt x="6373214" y="266810"/>
                  <a:pt x="6386768" y="253353"/>
                  <a:pt x="6403488" y="253353"/>
                </a:cubicBezTo>
                <a:close/>
                <a:moveTo>
                  <a:pt x="10972940" y="253190"/>
                </a:moveTo>
                <a:cubicBezTo>
                  <a:pt x="10989751" y="253190"/>
                  <a:pt x="11003378" y="266720"/>
                  <a:pt x="11003378" y="283410"/>
                </a:cubicBezTo>
                <a:cubicBezTo>
                  <a:pt x="11003378" y="300099"/>
                  <a:pt x="10989751" y="313629"/>
                  <a:pt x="10972940" y="313629"/>
                </a:cubicBezTo>
                <a:cubicBezTo>
                  <a:pt x="10956129" y="313629"/>
                  <a:pt x="10942501" y="300099"/>
                  <a:pt x="10942501" y="283410"/>
                </a:cubicBezTo>
                <a:cubicBezTo>
                  <a:pt x="10942501" y="266720"/>
                  <a:pt x="10956129" y="253190"/>
                  <a:pt x="10972940" y="253190"/>
                </a:cubicBezTo>
                <a:close/>
                <a:moveTo>
                  <a:pt x="2172768" y="253190"/>
                </a:moveTo>
                <a:cubicBezTo>
                  <a:pt x="2189577" y="253190"/>
                  <a:pt x="2203204" y="266720"/>
                  <a:pt x="2203204" y="283410"/>
                </a:cubicBezTo>
                <a:cubicBezTo>
                  <a:pt x="2203204" y="300099"/>
                  <a:pt x="2189577" y="313629"/>
                  <a:pt x="2172768" y="313629"/>
                </a:cubicBezTo>
                <a:cubicBezTo>
                  <a:pt x="2155959" y="313629"/>
                  <a:pt x="2142297" y="300099"/>
                  <a:pt x="2142297" y="283410"/>
                </a:cubicBezTo>
                <a:cubicBezTo>
                  <a:pt x="2142297" y="266720"/>
                  <a:pt x="2155959" y="253190"/>
                  <a:pt x="2172768" y="253190"/>
                </a:cubicBezTo>
                <a:close/>
                <a:moveTo>
                  <a:pt x="1326541" y="253190"/>
                </a:moveTo>
                <a:cubicBezTo>
                  <a:pt x="1343352" y="253190"/>
                  <a:pt x="1356980" y="266720"/>
                  <a:pt x="1356980" y="283410"/>
                </a:cubicBezTo>
                <a:cubicBezTo>
                  <a:pt x="1356980" y="300099"/>
                  <a:pt x="1343352" y="313629"/>
                  <a:pt x="1326541" y="313629"/>
                </a:cubicBezTo>
                <a:cubicBezTo>
                  <a:pt x="1309730" y="313629"/>
                  <a:pt x="1296102" y="300099"/>
                  <a:pt x="1296102" y="283410"/>
                </a:cubicBezTo>
                <a:cubicBezTo>
                  <a:pt x="1296102" y="266720"/>
                  <a:pt x="1309730" y="253190"/>
                  <a:pt x="1326541" y="253190"/>
                </a:cubicBezTo>
                <a:close/>
                <a:moveTo>
                  <a:pt x="57338" y="253190"/>
                </a:moveTo>
                <a:cubicBezTo>
                  <a:pt x="74148" y="253190"/>
                  <a:pt x="87776" y="266720"/>
                  <a:pt x="87776" y="283410"/>
                </a:cubicBezTo>
                <a:cubicBezTo>
                  <a:pt x="87776" y="300099"/>
                  <a:pt x="74148" y="313629"/>
                  <a:pt x="57338" y="313629"/>
                </a:cubicBezTo>
                <a:cubicBezTo>
                  <a:pt x="40527" y="313629"/>
                  <a:pt x="26899" y="300099"/>
                  <a:pt x="26899" y="283410"/>
                </a:cubicBezTo>
                <a:cubicBezTo>
                  <a:pt x="26899" y="266720"/>
                  <a:pt x="40527" y="253190"/>
                  <a:pt x="57338" y="253190"/>
                </a:cubicBezTo>
                <a:close/>
                <a:moveTo>
                  <a:pt x="10803633" y="252863"/>
                </a:moveTo>
                <a:cubicBezTo>
                  <a:pt x="10820626" y="252863"/>
                  <a:pt x="10834401" y="266539"/>
                  <a:pt x="10834401" y="283409"/>
                </a:cubicBezTo>
                <a:cubicBezTo>
                  <a:pt x="10834401" y="300279"/>
                  <a:pt x="10820626" y="313955"/>
                  <a:pt x="10803633" y="313955"/>
                </a:cubicBezTo>
                <a:cubicBezTo>
                  <a:pt x="10786640" y="313955"/>
                  <a:pt x="10772865" y="300279"/>
                  <a:pt x="10772865" y="283409"/>
                </a:cubicBezTo>
                <a:cubicBezTo>
                  <a:pt x="10772865" y="266539"/>
                  <a:pt x="10786640" y="252863"/>
                  <a:pt x="10803633" y="252863"/>
                </a:cubicBezTo>
                <a:close/>
                <a:moveTo>
                  <a:pt x="8942090" y="252700"/>
                </a:moveTo>
                <a:cubicBezTo>
                  <a:pt x="8959173" y="252700"/>
                  <a:pt x="8973023" y="266449"/>
                  <a:pt x="8973023" y="283410"/>
                </a:cubicBezTo>
                <a:cubicBezTo>
                  <a:pt x="8973023" y="300370"/>
                  <a:pt x="8959174" y="314119"/>
                  <a:pt x="8942090" y="314119"/>
                </a:cubicBezTo>
                <a:cubicBezTo>
                  <a:pt x="8925007" y="314119"/>
                  <a:pt x="8911158" y="300370"/>
                  <a:pt x="8911158" y="283410"/>
                </a:cubicBezTo>
                <a:cubicBezTo>
                  <a:pt x="8911158" y="266449"/>
                  <a:pt x="8925006" y="252700"/>
                  <a:pt x="8942090" y="252700"/>
                </a:cubicBezTo>
                <a:close/>
                <a:moveTo>
                  <a:pt x="6318917" y="252373"/>
                </a:moveTo>
                <a:cubicBezTo>
                  <a:pt x="6336183" y="252373"/>
                  <a:pt x="6350179" y="266268"/>
                  <a:pt x="6350179" y="283409"/>
                </a:cubicBezTo>
                <a:cubicBezTo>
                  <a:pt x="6350179" y="300550"/>
                  <a:pt x="6336183" y="314446"/>
                  <a:pt x="6318917" y="314446"/>
                </a:cubicBezTo>
                <a:cubicBezTo>
                  <a:pt x="6301652" y="314446"/>
                  <a:pt x="6287656" y="300550"/>
                  <a:pt x="6287656" y="283409"/>
                </a:cubicBezTo>
                <a:cubicBezTo>
                  <a:pt x="6287656" y="266268"/>
                  <a:pt x="6301652" y="252373"/>
                  <a:pt x="6318917" y="252373"/>
                </a:cubicBezTo>
                <a:close/>
                <a:moveTo>
                  <a:pt x="5811195" y="252373"/>
                </a:moveTo>
                <a:cubicBezTo>
                  <a:pt x="5828456" y="252373"/>
                  <a:pt x="5842452" y="266268"/>
                  <a:pt x="5842452" y="283409"/>
                </a:cubicBezTo>
                <a:cubicBezTo>
                  <a:pt x="5842452" y="300550"/>
                  <a:pt x="5828456" y="314446"/>
                  <a:pt x="5811195" y="314446"/>
                </a:cubicBezTo>
                <a:cubicBezTo>
                  <a:pt x="5793930" y="314446"/>
                  <a:pt x="5779934" y="300550"/>
                  <a:pt x="5779934" y="283409"/>
                </a:cubicBezTo>
                <a:cubicBezTo>
                  <a:pt x="5779934" y="266268"/>
                  <a:pt x="5793930" y="252373"/>
                  <a:pt x="5811195" y="252373"/>
                </a:cubicBezTo>
                <a:close/>
                <a:moveTo>
                  <a:pt x="4118851" y="252373"/>
                </a:moveTo>
                <a:cubicBezTo>
                  <a:pt x="4136117" y="252373"/>
                  <a:pt x="4150114" y="266268"/>
                  <a:pt x="4150114" y="283409"/>
                </a:cubicBezTo>
                <a:cubicBezTo>
                  <a:pt x="4150114" y="300550"/>
                  <a:pt x="4136117" y="314446"/>
                  <a:pt x="4118851" y="314446"/>
                </a:cubicBezTo>
                <a:cubicBezTo>
                  <a:pt x="4101584" y="314446"/>
                  <a:pt x="4087588" y="300550"/>
                  <a:pt x="4087588" y="283409"/>
                </a:cubicBezTo>
                <a:cubicBezTo>
                  <a:pt x="4087588" y="266268"/>
                  <a:pt x="4101586" y="252373"/>
                  <a:pt x="4118851" y="252373"/>
                </a:cubicBezTo>
                <a:close/>
                <a:moveTo>
                  <a:pt x="1411111" y="252373"/>
                </a:moveTo>
                <a:cubicBezTo>
                  <a:pt x="1428376" y="252373"/>
                  <a:pt x="1442372" y="266268"/>
                  <a:pt x="1442372" y="283409"/>
                </a:cubicBezTo>
                <a:cubicBezTo>
                  <a:pt x="1442372" y="300550"/>
                  <a:pt x="1428376" y="314446"/>
                  <a:pt x="1411111" y="314446"/>
                </a:cubicBezTo>
                <a:cubicBezTo>
                  <a:pt x="1393845" y="314446"/>
                  <a:pt x="1379849" y="300550"/>
                  <a:pt x="1379849" y="283409"/>
                </a:cubicBezTo>
                <a:cubicBezTo>
                  <a:pt x="1379849" y="266268"/>
                  <a:pt x="1393845" y="252373"/>
                  <a:pt x="1411111" y="252373"/>
                </a:cubicBezTo>
                <a:close/>
                <a:moveTo>
                  <a:pt x="10888203" y="251883"/>
                </a:moveTo>
                <a:cubicBezTo>
                  <a:pt x="10905741" y="251883"/>
                  <a:pt x="10919958" y="265998"/>
                  <a:pt x="10919958" y="283409"/>
                </a:cubicBezTo>
                <a:cubicBezTo>
                  <a:pt x="10919958" y="300821"/>
                  <a:pt x="10905741" y="314936"/>
                  <a:pt x="10888203" y="314936"/>
                </a:cubicBezTo>
                <a:cubicBezTo>
                  <a:pt x="10870665" y="314936"/>
                  <a:pt x="10856448" y="300821"/>
                  <a:pt x="10856448" y="283409"/>
                </a:cubicBezTo>
                <a:cubicBezTo>
                  <a:pt x="10856448" y="265998"/>
                  <a:pt x="10870665" y="251883"/>
                  <a:pt x="10888203" y="251883"/>
                </a:cubicBezTo>
                <a:close/>
                <a:moveTo>
                  <a:pt x="2088165" y="251883"/>
                </a:moveTo>
                <a:cubicBezTo>
                  <a:pt x="2105703" y="251883"/>
                  <a:pt x="2119921" y="265998"/>
                  <a:pt x="2119921" y="283409"/>
                </a:cubicBezTo>
                <a:cubicBezTo>
                  <a:pt x="2119921" y="300821"/>
                  <a:pt x="2105703" y="314936"/>
                  <a:pt x="2088165" y="314936"/>
                </a:cubicBezTo>
                <a:cubicBezTo>
                  <a:pt x="2070628" y="314936"/>
                  <a:pt x="2056411" y="300821"/>
                  <a:pt x="2056411" y="283409"/>
                </a:cubicBezTo>
                <a:cubicBezTo>
                  <a:pt x="2056411" y="265998"/>
                  <a:pt x="2070628" y="251883"/>
                  <a:pt x="2088165" y="251883"/>
                </a:cubicBezTo>
                <a:close/>
                <a:moveTo>
                  <a:pt x="6234347" y="251720"/>
                </a:moveTo>
                <a:cubicBezTo>
                  <a:pt x="6251976" y="251720"/>
                  <a:pt x="6266267" y="265908"/>
                  <a:pt x="6266267" y="283410"/>
                </a:cubicBezTo>
                <a:cubicBezTo>
                  <a:pt x="6266267" y="300911"/>
                  <a:pt x="6251976" y="315099"/>
                  <a:pt x="6234347" y="315099"/>
                </a:cubicBezTo>
                <a:cubicBezTo>
                  <a:pt x="6216718" y="315099"/>
                  <a:pt x="6202427" y="300911"/>
                  <a:pt x="6202427" y="283410"/>
                </a:cubicBezTo>
                <a:cubicBezTo>
                  <a:pt x="6202427" y="265908"/>
                  <a:pt x="6216718" y="251720"/>
                  <a:pt x="6234347" y="251720"/>
                </a:cubicBezTo>
                <a:close/>
                <a:moveTo>
                  <a:pt x="1495845" y="251720"/>
                </a:moveTo>
                <a:cubicBezTo>
                  <a:pt x="1513473" y="251720"/>
                  <a:pt x="1527764" y="265908"/>
                  <a:pt x="1527764" y="283410"/>
                </a:cubicBezTo>
                <a:cubicBezTo>
                  <a:pt x="1527764" y="300911"/>
                  <a:pt x="1513473" y="315099"/>
                  <a:pt x="1495845" y="315099"/>
                </a:cubicBezTo>
                <a:cubicBezTo>
                  <a:pt x="1478216" y="315099"/>
                  <a:pt x="1463926" y="300911"/>
                  <a:pt x="1463926" y="283410"/>
                </a:cubicBezTo>
                <a:cubicBezTo>
                  <a:pt x="1463926" y="265908"/>
                  <a:pt x="1478216" y="251720"/>
                  <a:pt x="1495845" y="251720"/>
                </a:cubicBezTo>
                <a:close/>
                <a:moveTo>
                  <a:pt x="480349" y="251557"/>
                </a:moveTo>
                <a:cubicBezTo>
                  <a:pt x="498069" y="251557"/>
                  <a:pt x="512433" y="265818"/>
                  <a:pt x="512433" y="283410"/>
                </a:cubicBezTo>
                <a:cubicBezTo>
                  <a:pt x="512433" y="301002"/>
                  <a:pt x="498069" y="315263"/>
                  <a:pt x="480349" y="315263"/>
                </a:cubicBezTo>
                <a:cubicBezTo>
                  <a:pt x="462630" y="315263"/>
                  <a:pt x="448265" y="301002"/>
                  <a:pt x="448265" y="283410"/>
                </a:cubicBezTo>
                <a:cubicBezTo>
                  <a:pt x="448265" y="265818"/>
                  <a:pt x="462630" y="251557"/>
                  <a:pt x="480349" y="251557"/>
                </a:cubicBezTo>
                <a:close/>
                <a:moveTo>
                  <a:pt x="141905" y="251230"/>
                </a:moveTo>
                <a:cubicBezTo>
                  <a:pt x="159808" y="251230"/>
                  <a:pt x="174319" y="265637"/>
                  <a:pt x="174319" y="283410"/>
                </a:cubicBezTo>
                <a:cubicBezTo>
                  <a:pt x="174319" y="301182"/>
                  <a:pt x="159808" y="315589"/>
                  <a:pt x="141905" y="315589"/>
                </a:cubicBezTo>
                <a:cubicBezTo>
                  <a:pt x="124005" y="315589"/>
                  <a:pt x="109493" y="301182"/>
                  <a:pt x="109493" y="283410"/>
                </a:cubicBezTo>
                <a:cubicBezTo>
                  <a:pt x="109493" y="265637"/>
                  <a:pt x="124005" y="251230"/>
                  <a:pt x="141905" y="251230"/>
                </a:cubicBezTo>
                <a:close/>
                <a:moveTo>
                  <a:pt x="8603644" y="251066"/>
                </a:moveTo>
                <a:cubicBezTo>
                  <a:pt x="8621635" y="251066"/>
                  <a:pt x="8636221" y="265546"/>
                  <a:pt x="8636221" y="283409"/>
                </a:cubicBezTo>
                <a:cubicBezTo>
                  <a:pt x="8636221" y="301272"/>
                  <a:pt x="8621635" y="315752"/>
                  <a:pt x="8603644" y="315752"/>
                </a:cubicBezTo>
                <a:cubicBezTo>
                  <a:pt x="8585652" y="315752"/>
                  <a:pt x="8571066" y="301272"/>
                  <a:pt x="8571066" y="283409"/>
                </a:cubicBezTo>
                <a:cubicBezTo>
                  <a:pt x="8571066" y="265546"/>
                  <a:pt x="8585652" y="251066"/>
                  <a:pt x="8603644" y="251066"/>
                </a:cubicBezTo>
                <a:close/>
                <a:moveTo>
                  <a:pt x="5726628" y="251066"/>
                </a:moveTo>
                <a:cubicBezTo>
                  <a:pt x="5744619" y="251066"/>
                  <a:pt x="5759206" y="265546"/>
                  <a:pt x="5759206" y="283409"/>
                </a:cubicBezTo>
                <a:cubicBezTo>
                  <a:pt x="5759206" y="301272"/>
                  <a:pt x="5744619" y="315752"/>
                  <a:pt x="5726628" y="315752"/>
                </a:cubicBezTo>
                <a:cubicBezTo>
                  <a:pt x="5708639" y="315752"/>
                  <a:pt x="5694054" y="301272"/>
                  <a:pt x="5694054" y="283409"/>
                </a:cubicBezTo>
                <a:cubicBezTo>
                  <a:pt x="5694054" y="265546"/>
                  <a:pt x="5708639" y="251066"/>
                  <a:pt x="5726628" y="251066"/>
                </a:cubicBezTo>
                <a:close/>
                <a:moveTo>
                  <a:pt x="1580416" y="251066"/>
                </a:moveTo>
                <a:cubicBezTo>
                  <a:pt x="1598407" y="251066"/>
                  <a:pt x="1612993" y="265546"/>
                  <a:pt x="1612993" y="283409"/>
                </a:cubicBezTo>
                <a:cubicBezTo>
                  <a:pt x="1612993" y="301272"/>
                  <a:pt x="1598407" y="315752"/>
                  <a:pt x="1580416" y="315752"/>
                </a:cubicBezTo>
                <a:cubicBezTo>
                  <a:pt x="1562424" y="315752"/>
                  <a:pt x="1547837" y="301272"/>
                  <a:pt x="1547837" y="283409"/>
                </a:cubicBezTo>
                <a:cubicBezTo>
                  <a:pt x="1547837" y="265546"/>
                  <a:pt x="1562423" y="251066"/>
                  <a:pt x="1580416" y="251066"/>
                </a:cubicBezTo>
                <a:close/>
                <a:moveTo>
                  <a:pt x="2003429" y="250576"/>
                </a:moveTo>
                <a:cubicBezTo>
                  <a:pt x="2021693" y="250576"/>
                  <a:pt x="2036501" y="265276"/>
                  <a:pt x="2036501" y="283409"/>
                </a:cubicBezTo>
                <a:cubicBezTo>
                  <a:pt x="2036501" y="301542"/>
                  <a:pt x="2021693" y="316242"/>
                  <a:pt x="2003429" y="316242"/>
                </a:cubicBezTo>
                <a:cubicBezTo>
                  <a:pt x="1985164" y="316242"/>
                  <a:pt x="1970357" y="301542"/>
                  <a:pt x="1970357" y="283409"/>
                </a:cubicBezTo>
                <a:cubicBezTo>
                  <a:pt x="1970357" y="265276"/>
                  <a:pt x="1985164" y="250576"/>
                  <a:pt x="2003429" y="250576"/>
                </a:cubicBezTo>
                <a:close/>
                <a:moveTo>
                  <a:pt x="5642067" y="250250"/>
                </a:moveTo>
                <a:cubicBezTo>
                  <a:pt x="5660511" y="250250"/>
                  <a:pt x="5675464" y="265096"/>
                  <a:pt x="5675464" y="283410"/>
                </a:cubicBezTo>
                <a:cubicBezTo>
                  <a:pt x="5675464" y="301723"/>
                  <a:pt x="5660511" y="316570"/>
                  <a:pt x="5642067" y="316570"/>
                </a:cubicBezTo>
                <a:cubicBezTo>
                  <a:pt x="5623622" y="316570"/>
                  <a:pt x="5608668" y="301723"/>
                  <a:pt x="5608668" y="283410"/>
                </a:cubicBezTo>
                <a:cubicBezTo>
                  <a:pt x="5608668" y="265096"/>
                  <a:pt x="5623622" y="250250"/>
                  <a:pt x="5642067" y="250250"/>
                </a:cubicBezTo>
                <a:close/>
                <a:moveTo>
                  <a:pt x="1664986" y="250250"/>
                </a:moveTo>
                <a:cubicBezTo>
                  <a:pt x="1683431" y="250250"/>
                  <a:pt x="1698386" y="265096"/>
                  <a:pt x="1698386" y="283410"/>
                </a:cubicBezTo>
                <a:cubicBezTo>
                  <a:pt x="1698386" y="301723"/>
                  <a:pt x="1683431" y="316570"/>
                  <a:pt x="1664986" y="316570"/>
                </a:cubicBezTo>
                <a:cubicBezTo>
                  <a:pt x="1646539" y="316570"/>
                  <a:pt x="1631585" y="301723"/>
                  <a:pt x="1631585" y="283410"/>
                </a:cubicBezTo>
                <a:cubicBezTo>
                  <a:pt x="1631585" y="265096"/>
                  <a:pt x="1646539" y="250250"/>
                  <a:pt x="1664986" y="250250"/>
                </a:cubicBezTo>
                <a:close/>
                <a:moveTo>
                  <a:pt x="1749555" y="249923"/>
                </a:moveTo>
                <a:cubicBezTo>
                  <a:pt x="1768183" y="249923"/>
                  <a:pt x="1783284" y="264915"/>
                  <a:pt x="1783284" y="283409"/>
                </a:cubicBezTo>
                <a:cubicBezTo>
                  <a:pt x="1783284" y="301904"/>
                  <a:pt x="1768183" y="316896"/>
                  <a:pt x="1749555" y="316896"/>
                </a:cubicBezTo>
                <a:cubicBezTo>
                  <a:pt x="1730927" y="316896"/>
                  <a:pt x="1715826" y="301904"/>
                  <a:pt x="1715826" y="283409"/>
                </a:cubicBezTo>
                <a:cubicBezTo>
                  <a:pt x="1715826" y="264915"/>
                  <a:pt x="1730927" y="249923"/>
                  <a:pt x="1749555" y="249923"/>
                </a:cubicBezTo>
                <a:close/>
                <a:moveTo>
                  <a:pt x="226475" y="249923"/>
                </a:moveTo>
                <a:cubicBezTo>
                  <a:pt x="245104" y="249923"/>
                  <a:pt x="260204" y="264915"/>
                  <a:pt x="260204" y="283409"/>
                </a:cubicBezTo>
                <a:cubicBezTo>
                  <a:pt x="260204" y="301904"/>
                  <a:pt x="245104" y="316896"/>
                  <a:pt x="226475" y="316896"/>
                </a:cubicBezTo>
                <a:cubicBezTo>
                  <a:pt x="207847" y="316896"/>
                  <a:pt x="192746" y="301904"/>
                  <a:pt x="192746" y="283409"/>
                </a:cubicBezTo>
                <a:cubicBezTo>
                  <a:pt x="192746" y="264915"/>
                  <a:pt x="207847" y="249923"/>
                  <a:pt x="226475" y="249923"/>
                </a:cubicBezTo>
                <a:close/>
                <a:moveTo>
                  <a:pt x="5557336" y="249596"/>
                </a:moveTo>
                <a:cubicBezTo>
                  <a:pt x="5576146" y="249596"/>
                  <a:pt x="5591393" y="264735"/>
                  <a:pt x="5591393" y="283409"/>
                </a:cubicBezTo>
                <a:cubicBezTo>
                  <a:pt x="5591393" y="302084"/>
                  <a:pt x="5576147" y="317222"/>
                  <a:pt x="5557336" y="317222"/>
                </a:cubicBezTo>
                <a:cubicBezTo>
                  <a:pt x="5538531" y="317222"/>
                  <a:pt x="5523283" y="302084"/>
                  <a:pt x="5523283" y="283409"/>
                </a:cubicBezTo>
                <a:cubicBezTo>
                  <a:pt x="5523283" y="264735"/>
                  <a:pt x="5538531" y="249596"/>
                  <a:pt x="5557336" y="249596"/>
                </a:cubicBezTo>
                <a:close/>
                <a:moveTo>
                  <a:pt x="4203592" y="249433"/>
                </a:moveTo>
                <a:cubicBezTo>
                  <a:pt x="4222494" y="249433"/>
                  <a:pt x="4237817" y="264645"/>
                  <a:pt x="4237817" y="283410"/>
                </a:cubicBezTo>
                <a:cubicBezTo>
                  <a:pt x="4237817" y="302174"/>
                  <a:pt x="4222494" y="317386"/>
                  <a:pt x="4203592" y="317386"/>
                </a:cubicBezTo>
                <a:cubicBezTo>
                  <a:pt x="4184689" y="317386"/>
                  <a:pt x="4169366" y="302174"/>
                  <a:pt x="4169366" y="283410"/>
                </a:cubicBezTo>
                <a:cubicBezTo>
                  <a:pt x="4169366" y="264645"/>
                  <a:pt x="4184689" y="249433"/>
                  <a:pt x="4203592" y="249433"/>
                </a:cubicBezTo>
                <a:close/>
                <a:moveTo>
                  <a:pt x="1918859" y="249433"/>
                </a:moveTo>
                <a:cubicBezTo>
                  <a:pt x="1937760" y="249433"/>
                  <a:pt x="1953082" y="264645"/>
                  <a:pt x="1953082" y="283410"/>
                </a:cubicBezTo>
                <a:cubicBezTo>
                  <a:pt x="1953082" y="302174"/>
                  <a:pt x="1937760" y="317386"/>
                  <a:pt x="1918859" y="317386"/>
                </a:cubicBezTo>
                <a:cubicBezTo>
                  <a:pt x="1899958" y="317386"/>
                  <a:pt x="1884636" y="302174"/>
                  <a:pt x="1884636" y="283410"/>
                </a:cubicBezTo>
                <a:cubicBezTo>
                  <a:pt x="1884636" y="264645"/>
                  <a:pt x="1899958" y="249433"/>
                  <a:pt x="1918859" y="249433"/>
                </a:cubicBezTo>
                <a:close/>
                <a:moveTo>
                  <a:pt x="8688213" y="249106"/>
                </a:moveTo>
                <a:cubicBezTo>
                  <a:pt x="8707296" y="249106"/>
                  <a:pt x="8722765" y="264464"/>
                  <a:pt x="8722765" y="283409"/>
                </a:cubicBezTo>
                <a:cubicBezTo>
                  <a:pt x="8722765" y="302354"/>
                  <a:pt x="8707296" y="317712"/>
                  <a:pt x="8688213" y="317712"/>
                </a:cubicBezTo>
                <a:cubicBezTo>
                  <a:pt x="8669131" y="317712"/>
                  <a:pt x="8653661" y="302354"/>
                  <a:pt x="8653661" y="283409"/>
                </a:cubicBezTo>
                <a:cubicBezTo>
                  <a:pt x="8653661" y="264464"/>
                  <a:pt x="8669131" y="249106"/>
                  <a:pt x="8688213" y="249106"/>
                </a:cubicBezTo>
                <a:close/>
                <a:moveTo>
                  <a:pt x="1834289" y="249106"/>
                </a:moveTo>
                <a:cubicBezTo>
                  <a:pt x="1853372" y="249106"/>
                  <a:pt x="1868841" y="264464"/>
                  <a:pt x="1868841" y="283409"/>
                </a:cubicBezTo>
                <a:cubicBezTo>
                  <a:pt x="1868841" y="302354"/>
                  <a:pt x="1853372" y="317712"/>
                  <a:pt x="1834289" y="317712"/>
                </a:cubicBezTo>
                <a:cubicBezTo>
                  <a:pt x="1815207" y="317712"/>
                  <a:pt x="1799737" y="302354"/>
                  <a:pt x="1799737" y="283409"/>
                </a:cubicBezTo>
                <a:cubicBezTo>
                  <a:pt x="1799737" y="264464"/>
                  <a:pt x="1815207" y="249106"/>
                  <a:pt x="1834289" y="249106"/>
                </a:cubicBezTo>
                <a:close/>
                <a:moveTo>
                  <a:pt x="395780" y="248943"/>
                </a:moveTo>
                <a:cubicBezTo>
                  <a:pt x="414953" y="248943"/>
                  <a:pt x="430496" y="264374"/>
                  <a:pt x="430496" y="283410"/>
                </a:cubicBezTo>
                <a:cubicBezTo>
                  <a:pt x="430496" y="302445"/>
                  <a:pt x="414953" y="317876"/>
                  <a:pt x="395780" y="317876"/>
                </a:cubicBezTo>
                <a:cubicBezTo>
                  <a:pt x="376606" y="317876"/>
                  <a:pt x="361063" y="302445"/>
                  <a:pt x="361063" y="283410"/>
                </a:cubicBezTo>
                <a:cubicBezTo>
                  <a:pt x="361063" y="264374"/>
                  <a:pt x="376606" y="248943"/>
                  <a:pt x="395780" y="248943"/>
                </a:cubicBezTo>
                <a:close/>
                <a:moveTo>
                  <a:pt x="311210" y="248780"/>
                </a:moveTo>
                <a:cubicBezTo>
                  <a:pt x="330475" y="248780"/>
                  <a:pt x="346091" y="264284"/>
                  <a:pt x="346091" y="283410"/>
                </a:cubicBezTo>
                <a:cubicBezTo>
                  <a:pt x="346091" y="302535"/>
                  <a:pt x="330475" y="318040"/>
                  <a:pt x="311210" y="318040"/>
                </a:cubicBezTo>
                <a:cubicBezTo>
                  <a:pt x="291946" y="318040"/>
                  <a:pt x="276329" y="302536"/>
                  <a:pt x="276329" y="283410"/>
                </a:cubicBezTo>
                <a:cubicBezTo>
                  <a:pt x="276329" y="264284"/>
                  <a:pt x="291946" y="248780"/>
                  <a:pt x="311210" y="248780"/>
                </a:cubicBezTo>
                <a:close/>
                <a:moveTo>
                  <a:pt x="8857355" y="248453"/>
                </a:moveTo>
                <a:cubicBezTo>
                  <a:pt x="8876801" y="248453"/>
                  <a:pt x="8892565" y="264104"/>
                  <a:pt x="8892565" y="283410"/>
                </a:cubicBezTo>
                <a:cubicBezTo>
                  <a:pt x="8892565" y="302716"/>
                  <a:pt x="8876801" y="318366"/>
                  <a:pt x="8857355" y="318366"/>
                </a:cubicBezTo>
                <a:cubicBezTo>
                  <a:pt x="8837909" y="318366"/>
                  <a:pt x="8822144" y="302716"/>
                  <a:pt x="8822144" y="283410"/>
                </a:cubicBezTo>
                <a:cubicBezTo>
                  <a:pt x="8822144" y="264104"/>
                  <a:pt x="8837909" y="248453"/>
                  <a:pt x="8857355" y="248453"/>
                </a:cubicBezTo>
                <a:close/>
                <a:moveTo>
                  <a:pt x="5472775" y="248453"/>
                </a:moveTo>
                <a:cubicBezTo>
                  <a:pt x="5492219" y="248453"/>
                  <a:pt x="5507982" y="264104"/>
                  <a:pt x="5507982" y="283410"/>
                </a:cubicBezTo>
                <a:cubicBezTo>
                  <a:pt x="5507982" y="302716"/>
                  <a:pt x="5492219" y="318366"/>
                  <a:pt x="5472775" y="318366"/>
                </a:cubicBezTo>
                <a:cubicBezTo>
                  <a:pt x="5453331" y="318366"/>
                  <a:pt x="5437566" y="302716"/>
                  <a:pt x="5437566" y="283410"/>
                </a:cubicBezTo>
                <a:cubicBezTo>
                  <a:pt x="5437566" y="264104"/>
                  <a:pt x="5453331" y="248453"/>
                  <a:pt x="5472775" y="248453"/>
                </a:cubicBezTo>
                <a:close/>
                <a:moveTo>
                  <a:pt x="8772783" y="247309"/>
                </a:moveTo>
                <a:cubicBezTo>
                  <a:pt x="8792865" y="247309"/>
                  <a:pt x="8809146" y="263472"/>
                  <a:pt x="8809146" y="283409"/>
                </a:cubicBezTo>
                <a:cubicBezTo>
                  <a:pt x="8809146" y="303347"/>
                  <a:pt x="8792866" y="319509"/>
                  <a:pt x="8772783" y="319509"/>
                </a:cubicBezTo>
                <a:cubicBezTo>
                  <a:pt x="8752702" y="319509"/>
                  <a:pt x="8736421" y="303347"/>
                  <a:pt x="8736421" y="283409"/>
                </a:cubicBezTo>
                <a:cubicBezTo>
                  <a:pt x="8736421" y="263472"/>
                  <a:pt x="8752701" y="247309"/>
                  <a:pt x="8772783" y="247309"/>
                </a:cubicBezTo>
                <a:close/>
                <a:moveTo>
                  <a:pt x="5388208" y="247309"/>
                </a:moveTo>
                <a:cubicBezTo>
                  <a:pt x="5408292" y="247309"/>
                  <a:pt x="5424570" y="263472"/>
                  <a:pt x="5424570" y="283409"/>
                </a:cubicBezTo>
                <a:cubicBezTo>
                  <a:pt x="5424570" y="303347"/>
                  <a:pt x="5408292" y="319509"/>
                  <a:pt x="5388208" y="319509"/>
                </a:cubicBezTo>
                <a:cubicBezTo>
                  <a:pt x="5368127" y="319509"/>
                  <a:pt x="5351849" y="303347"/>
                  <a:pt x="5351849" y="283409"/>
                </a:cubicBezTo>
                <a:cubicBezTo>
                  <a:pt x="5351849" y="263472"/>
                  <a:pt x="5368127" y="247309"/>
                  <a:pt x="5388208" y="247309"/>
                </a:cubicBezTo>
                <a:close/>
                <a:moveTo>
                  <a:pt x="4372665" y="247146"/>
                </a:moveTo>
                <a:cubicBezTo>
                  <a:pt x="4392850" y="247146"/>
                  <a:pt x="4409211" y="263382"/>
                  <a:pt x="4409211" y="283409"/>
                </a:cubicBezTo>
                <a:cubicBezTo>
                  <a:pt x="4409211" y="303437"/>
                  <a:pt x="4392850" y="319673"/>
                  <a:pt x="4372665" y="319673"/>
                </a:cubicBezTo>
                <a:cubicBezTo>
                  <a:pt x="4352507" y="319673"/>
                  <a:pt x="4336152" y="303437"/>
                  <a:pt x="4336152" y="283409"/>
                </a:cubicBezTo>
                <a:cubicBezTo>
                  <a:pt x="4336152" y="263382"/>
                  <a:pt x="4352507" y="247146"/>
                  <a:pt x="4372665" y="247146"/>
                </a:cubicBezTo>
                <a:close/>
                <a:moveTo>
                  <a:pt x="4288103" y="247146"/>
                </a:moveTo>
                <a:cubicBezTo>
                  <a:pt x="4308283" y="247146"/>
                  <a:pt x="4324617" y="263382"/>
                  <a:pt x="4324617" y="283409"/>
                </a:cubicBezTo>
                <a:cubicBezTo>
                  <a:pt x="4324617" y="303437"/>
                  <a:pt x="4308283" y="319673"/>
                  <a:pt x="4288103" y="319673"/>
                </a:cubicBezTo>
                <a:cubicBezTo>
                  <a:pt x="4267928" y="319673"/>
                  <a:pt x="4251573" y="303437"/>
                  <a:pt x="4251573" y="283409"/>
                </a:cubicBezTo>
                <a:cubicBezTo>
                  <a:pt x="4251573" y="263382"/>
                  <a:pt x="4267928" y="247146"/>
                  <a:pt x="4288103" y="247146"/>
                </a:cubicBezTo>
                <a:close/>
                <a:moveTo>
                  <a:pt x="4457414" y="246819"/>
                </a:moveTo>
                <a:cubicBezTo>
                  <a:pt x="4477766" y="246819"/>
                  <a:pt x="4494272" y="263201"/>
                  <a:pt x="4494272" y="283409"/>
                </a:cubicBezTo>
                <a:cubicBezTo>
                  <a:pt x="4494272" y="303617"/>
                  <a:pt x="4477766" y="319999"/>
                  <a:pt x="4457414" y="319999"/>
                </a:cubicBezTo>
                <a:cubicBezTo>
                  <a:pt x="4437080" y="319999"/>
                  <a:pt x="4420572" y="303617"/>
                  <a:pt x="4420572" y="283409"/>
                </a:cubicBezTo>
                <a:cubicBezTo>
                  <a:pt x="4420572" y="263201"/>
                  <a:pt x="4437080" y="246819"/>
                  <a:pt x="4457414" y="246819"/>
                </a:cubicBezTo>
                <a:close/>
                <a:moveTo>
                  <a:pt x="5303475" y="246166"/>
                </a:moveTo>
                <a:cubicBezTo>
                  <a:pt x="5324192" y="246166"/>
                  <a:pt x="5340985" y="262840"/>
                  <a:pt x="5340985" y="283410"/>
                </a:cubicBezTo>
                <a:cubicBezTo>
                  <a:pt x="5340985" y="303979"/>
                  <a:pt x="5324192" y="320653"/>
                  <a:pt x="5303475" y="320653"/>
                </a:cubicBezTo>
                <a:cubicBezTo>
                  <a:pt x="5282739" y="320653"/>
                  <a:pt x="5265954" y="303979"/>
                  <a:pt x="5265954" y="283410"/>
                </a:cubicBezTo>
                <a:cubicBezTo>
                  <a:pt x="5265954" y="262840"/>
                  <a:pt x="5282739" y="246166"/>
                  <a:pt x="5303475" y="246166"/>
                </a:cubicBezTo>
                <a:close/>
                <a:moveTo>
                  <a:pt x="4541987" y="245839"/>
                </a:moveTo>
                <a:cubicBezTo>
                  <a:pt x="4562893" y="245839"/>
                  <a:pt x="4579835" y="262660"/>
                  <a:pt x="4579835" y="283409"/>
                </a:cubicBezTo>
                <a:cubicBezTo>
                  <a:pt x="4579835" y="304159"/>
                  <a:pt x="4562888" y="320979"/>
                  <a:pt x="4541987" y="320979"/>
                </a:cubicBezTo>
                <a:cubicBezTo>
                  <a:pt x="4521093" y="320979"/>
                  <a:pt x="4504147" y="304159"/>
                  <a:pt x="4504147" y="283409"/>
                </a:cubicBezTo>
                <a:cubicBezTo>
                  <a:pt x="4504147" y="262660"/>
                  <a:pt x="4521093" y="245839"/>
                  <a:pt x="4541987" y="245839"/>
                </a:cubicBezTo>
                <a:close/>
                <a:moveTo>
                  <a:pt x="4626562" y="245023"/>
                </a:moveTo>
                <a:cubicBezTo>
                  <a:pt x="4647916" y="245023"/>
                  <a:pt x="4665228" y="262209"/>
                  <a:pt x="4665228" y="283410"/>
                </a:cubicBezTo>
                <a:cubicBezTo>
                  <a:pt x="4665228" y="304610"/>
                  <a:pt x="4647916" y="321797"/>
                  <a:pt x="4626562" y="321797"/>
                </a:cubicBezTo>
                <a:cubicBezTo>
                  <a:pt x="4605208" y="321797"/>
                  <a:pt x="4587896" y="304610"/>
                  <a:pt x="4587896" y="283410"/>
                </a:cubicBezTo>
                <a:cubicBezTo>
                  <a:pt x="4587896" y="262209"/>
                  <a:pt x="4605208" y="245023"/>
                  <a:pt x="4626562" y="245023"/>
                </a:cubicBezTo>
                <a:close/>
                <a:moveTo>
                  <a:pt x="5218884" y="244696"/>
                </a:moveTo>
                <a:cubicBezTo>
                  <a:pt x="5240414" y="244696"/>
                  <a:pt x="5257880" y="262029"/>
                  <a:pt x="5257880" y="283410"/>
                </a:cubicBezTo>
                <a:cubicBezTo>
                  <a:pt x="5257880" y="304791"/>
                  <a:pt x="5240414" y="322123"/>
                  <a:pt x="5218884" y="322123"/>
                </a:cubicBezTo>
                <a:cubicBezTo>
                  <a:pt x="5197366" y="322123"/>
                  <a:pt x="5179921" y="304791"/>
                  <a:pt x="5179921" y="283410"/>
                </a:cubicBezTo>
                <a:cubicBezTo>
                  <a:pt x="5179921" y="262029"/>
                  <a:pt x="5197366" y="244696"/>
                  <a:pt x="5218884" y="244696"/>
                </a:cubicBezTo>
                <a:close/>
                <a:moveTo>
                  <a:pt x="4711134" y="244206"/>
                </a:moveTo>
                <a:cubicBezTo>
                  <a:pt x="4732943" y="244206"/>
                  <a:pt x="4750618" y="261758"/>
                  <a:pt x="4750618" y="283410"/>
                </a:cubicBezTo>
                <a:cubicBezTo>
                  <a:pt x="4750618" y="305061"/>
                  <a:pt x="4732943" y="322613"/>
                  <a:pt x="4711134" y="322613"/>
                </a:cubicBezTo>
                <a:cubicBezTo>
                  <a:pt x="4689329" y="322613"/>
                  <a:pt x="4671643" y="305061"/>
                  <a:pt x="4671643" y="283410"/>
                </a:cubicBezTo>
                <a:cubicBezTo>
                  <a:pt x="4671643" y="261758"/>
                  <a:pt x="4689329" y="244206"/>
                  <a:pt x="4711134" y="244206"/>
                </a:cubicBezTo>
                <a:close/>
                <a:moveTo>
                  <a:pt x="5134344" y="243552"/>
                </a:moveTo>
                <a:cubicBezTo>
                  <a:pt x="5156523" y="243552"/>
                  <a:pt x="5174489" y="261397"/>
                  <a:pt x="5174489" y="283409"/>
                </a:cubicBezTo>
                <a:cubicBezTo>
                  <a:pt x="5174489" y="305422"/>
                  <a:pt x="5156523" y="323266"/>
                  <a:pt x="5134344" y="323266"/>
                </a:cubicBezTo>
                <a:cubicBezTo>
                  <a:pt x="5112163" y="323266"/>
                  <a:pt x="5094182" y="305422"/>
                  <a:pt x="5094182" y="283409"/>
                </a:cubicBezTo>
                <a:cubicBezTo>
                  <a:pt x="5094182" y="261397"/>
                  <a:pt x="5112163" y="243552"/>
                  <a:pt x="5134344" y="243552"/>
                </a:cubicBezTo>
                <a:close/>
                <a:moveTo>
                  <a:pt x="4964978" y="241756"/>
                </a:moveTo>
                <a:cubicBezTo>
                  <a:pt x="4988159" y="241756"/>
                  <a:pt x="5006950" y="260405"/>
                  <a:pt x="5006950" y="283410"/>
                </a:cubicBezTo>
                <a:cubicBezTo>
                  <a:pt x="5006950" y="294912"/>
                  <a:pt x="5002254" y="305326"/>
                  <a:pt x="4994658" y="312864"/>
                </a:cubicBezTo>
                <a:lnTo>
                  <a:pt x="4968719" y="323527"/>
                </a:lnTo>
                <a:lnTo>
                  <a:pt x="4982527" y="326294"/>
                </a:lnTo>
                <a:cubicBezTo>
                  <a:pt x="4990619" y="329692"/>
                  <a:pt x="4997504" y="335367"/>
                  <a:pt x="5002366" y="342510"/>
                </a:cubicBezTo>
                <a:lnTo>
                  <a:pt x="5008392" y="362086"/>
                </a:lnTo>
                <a:lnTo>
                  <a:pt x="5018891" y="336925"/>
                </a:lnTo>
                <a:lnTo>
                  <a:pt x="5049539" y="324326"/>
                </a:lnTo>
                <a:lnTo>
                  <a:pt x="5020534" y="312401"/>
                </a:lnTo>
                <a:cubicBezTo>
                  <a:pt x="5013055" y="304981"/>
                  <a:pt x="5008433" y="294731"/>
                  <a:pt x="5008433" y="283410"/>
                </a:cubicBezTo>
                <a:cubicBezTo>
                  <a:pt x="5008433" y="260766"/>
                  <a:pt x="5026929" y="242409"/>
                  <a:pt x="5049743" y="242409"/>
                </a:cubicBezTo>
                <a:cubicBezTo>
                  <a:pt x="5072560" y="242409"/>
                  <a:pt x="5091056" y="260766"/>
                  <a:pt x="5091056" y="283410"/>
                </a:cubicBezTo>
                <a:cubicBezTo>
                  <a:pt x="5091056" y="294731"/>
                  <a:pt x="5086432" y="304981"/>
                  <a:pt x="5078957" y="312401"/>
                </a:cubicBezTo>
                <a:lnTo>
                  <a:pt x="5049936" y="324331"/>
                </a:lnTo>
                <a:lnTo>
                  <a:pt x="5080570" y="336925"/>
                </a:lnTo>
                <a:lnTo>
                  <a:pt x="5092275" y="364971"/>
                </a:lnTo>
                <a:lnTo>
                  <a:pt x="5103834" y="337272"/>
                </a:lnTo>
                <a:cubicBezTo>
                  <a:pt x="5111635" y="329527"/>
                  <a:pt x="5122414" y="324737"/>
                  <a:pt x="5134324" y="324737"/>
                </a:cubicBezTo>
                <a:cubicBezTo>
                  <a:pt x="5146229" y="324737"/>
                  <a:pt x="5157008" y="329527"/>
                  <a:pt x="5164814" y="337272"/>
                </a:cubicBezTo>
                <a:lnTo>
                  <a:pt x="5176693" y="365759"/>
                </a:lnTo>
                <a:lnTo>
                  <a:pt x="5188525" y="337387"/>
                </a:lnTo>
                <a:cubicBezTo>
                  <a:pt x="5196292" y="329672"/>
                  <a:pt x="5207025" y="324900"/>
                  <a:pt x="5218876" y="324900"/>
                </a:cubicBezTo>
                <a:cubicBezTo>
                  <a:pt x="5230728" y="324900"/>
                  <a:pt x="5241468" y="329672"/>
                  <a:pt x="5249226" y="337387"/>
                </a:cubicBezTo>
                <a:lnTo>
                  <a:pt x="5261661" y="367141"/>
                </a:lnTo>
                <a:lnTo>
                  <a:pt x="5273777" y="338080"/>
                </a:lnTo>
                <a:cubicBezTo>
                  <a:pt x="5281371" y="330542"/>
                  <a:pt x="5291866" y="325880"/>
                  <a:pt x="5303460" y="325880"/>
                </a:cubicBezTo>
                <a:cubicBezTo>
                  <a:pt x="5326627" y="325880"/>
                  <a:pt x="5345417" y="344529"/>
                  <a:pt x="5345417" y="367534"/>
                </a:cubicBezTo>
                <a:cubicBezTo>
                  <a:pt x="5345417" y="379036"/>
                  <a:pt x="5340721" y="389450"/>
                  <a:pt x="5333128" y="396988"/>
                </a:cubicBezTo>
                <a:lnTo>
                  <a:pt x="5305634" y="408294"/>
                </a:lnTo>
                <a:lnTo>
                  <a:pt x="5334853" y="420309"/>
                </a:lnTo>
                <a:lnTo>
                  <a:pt x="5345807" y="446565"/>
                </a:lnTo>
                <a:lnTo>
                  <a:pt x="5356761" y="420309"/>
                </a:lnTo>
                <a:lnTo>
                  <a:pt x="5387388" y="407714"/>
                </a:lnTo>
                <a:lnTo>
                  <a:pt x="5359340" y="396179"/>
                </a:lnTo>
                <a:cubicBezTo>
                  <a:pt x="5351958" y="388848"/>
                  <a:pt x="5347391" y="378721"/>
                  <a:pt x="5347391" y="367534"/>
                </a:cubicBezTo>
                <a:cubicBezTo>
                  <a:pt x="5347391" y="345161"/>
                  <a:pt x="5365657" y="327024"/>
                  <a:pt x="5388192" y="327024"/>
                </a:cubicBezTo>
                <a:cubicBezTo>
                  <a:pt x="5410727" y="327024"/>
                  <a:pt x="5428995" y="345161"/>
                  <a:pt x="5428995" y="367534"/>
                </a:cubicBezTo>
                <a:cubicBezTo>
                  <a:pt x="5428995" y="378721"/>
                  <a:pt x="5424427" y="388848"/>
                  <a:pt x="5417044" y="396179"/>
                </a:cubicBezTo>
                <a:lnTo>
                  <a:pt x="5388979" y="407721"/>
                </a:lnTo>
                <a:lnTo>
                  <a:pt x="5419587" y="420309"/>
                </a:lnTo>
                <a:lnTo>
                  <a:pt x="5430624" y="446762"/>
                </a:lnTo>
                <a:lnTo>
                  <a:pt x="5441564" y="420540"/>
                </a:lnTo>
                <a:cubicBezTo>
                  <a:pt x="5449543" y="412618"/>
                  <a:pt x="5460565" y="407718"/>
                  <a:pt x="5472741" y="407718"/>
                </a:cubicBezTo>
                <a:cubicBezTo>
                  <a:pt x="5484919" y="407718"/>
                  <a:pt x="5495942" y="412618"/>
                  <a:pt x="5503921" y="420540"/>
                </a:cubicBezTo>
                <a:lnTo>
                  <a:pt x="5515520" y="448340"/>
                </a:lnTo>
                <a:lnTo>
                  <a:pt x="5526829" y="421233"/>
                </a:lnTo>
                <a:cubicBezTo>
                  <a:pt x="5534629" y="413488"/>
                  <a:pt x="5545406" y="408698"/>
                  <a:pt x="5557309" y="408698"/>
                </a:cubicBezTo>
                <a:cubicBezTo>
                  <a:pt x="5569214" y="408698"/>
                  <a:pt x="5579991" y="413488"/>
                  <a:pt x="5587791" y="421233"/>
                </a:cubicBezTo>
                <a:lnTo>
                  <a:pt x="5599182" y="448536"/>
                </a:lnTo>
                <a:lnTo>
                  <a:pt x="5610863" y="420540"/>
                </a:lnTo>
                <a:cubicBezTo>
                  <a:pt x="5618843" y="412618"/>
                  <a:pt x="5629866" y="407718"/>
                  <a:pt x="5642041" y="407718"/>
                </a:cubicBezTo>
                <a:cubicBezTo>
                  <a:pt x="5654218" y="407718"/>
                  <a:pt x="5665241" y="412618"/>
                  <a:pt x="5673221" y="420540"/>
                </a:cubicBezTo>
                <a:lnTo>
                  <a:pt x="5683257" y="444593"/>
                </a:lnTo>
                <a:lnTo>
                  <a:pt x="5693918" y="419038"/>
                </a:lnTo>
                <a:cubicBezTo>
                  <a:pt x="5698102" y="414885"/>
                  <a:pt x="5703083" y="411524"/>
                  <a:pt x="5708614" y="409201"/>
                </a:cubicBezTo>
                <a:lnTo>
                  <a:pt x="5723677" y="406181"/>
                </a:lnTo>
                <a:lnTo>
                  <a:pt x="5698231" y="395717"/>
                </a:lnTo>
                <a:cubicBezTo>
                  <a:pt x="5690968" y="388504"/>
                  <a:pt x="5686475" y="378540"/>
                  <a:pt x="5686475" y="367534"/>
                </a:cubicBezTo>
                <a:cubicBezTo>
                  <a:pt x="5686475" y="345522"/>
                  <a:pt x="5704446" y="327677"/>
                  <a:pt x="5726618" y="327677"/>
                </a:cubicBezTo>
                <a:cubicBezTo>
                  <a:pt x="5748789" y="327677"/>
                  <a:pt x="5766764" y="345522"/>
                  <a:pt x="5766764" y="367534"/>
                </a:cubicBezTo>
                <a:cubicBezTo>
                  <a:pt x="5766764" y="378540"/>
                  <a:pt x="5762271" y="388504"/>
                  <a:pt x="5755005" y="395717"/>
                </a:cubicBezTo>
                <a:lnTo>
                  <a:pt x="5729553" y="406184"/>
                </a:lnTo>
                <a:lnTo>
                  <a:pt x="5744605" y="409201"/>
                </a:lnTo>
                <a:cubicBezTo>
                  <a:pt x="5752902" y="412685"/>
                  <a:pt x="5759961" y="418505"/>
                  <a:pt x="5764946" y="425831"/>
                </a:cubicBezTo>
                <a:lnTo>
                  <a:pt x="5768791" y="438330"/>
                </a:lnTo>
                <a:lnTo>
                  <a:pt x="5777323" y="417883"/>
                </a:lnTo>
                <a:cubicBezTo>
                  <a:pt x="5781654" y="413582"/>
                  <a:pt x="5786813" y="410102"/>
                  <a:pt x="5792543" y="407696"/>
                </a:cubicBezTo>
                <a:lnTo>
                  <a:pt x="5806108" y="404977"/>
                </a:lnTo>
                <a:lnTo>
                  <a:pt x="5783030" y="395486"/>
                </a:lnTo>
                <a:cubicBezTo>
                  <a:pt x="5775825" y="388332"/>
                  <a:pt x="5771369" y="378450"/>
                  <a:pt x="5771369" y="367534"/>
                </a:cubicBezTo>
                <a:cubicBezTo>
                  <a:pt x="5771369" y="345702"/>
                  <a:pt x="5789194" y="328004"/>
                  <a:pt x="5811185" y="328004"/>
                </a:cubicBezTo>
                <a:cubicBezTo>
                  <a:pt x="5833174" y="328004"/>
                  <a:pt x="5851000" y="345702"/>
                  <a:pt x="5851000" y="367534"/>
                </a:cubicBezTo>
                <a:cubicBezTo>
                  <a:pt x="5851000" y="378450"/>
                  <a:pt x="5846543" y="388332"/>
                  <a:pt x="5839338" y="395486"/>
                </a:cubicBezTo>
                <a:lnTo>
                  <a:pt x="5816256" y="404979"/>
                </a:lnTo>
                <a:lnTo>
                  <a:pt x="5829813" y="407696"/>
                </a:lnTo>
                <a:cubicBezTo>
                  <a:pt x="5838405" y="411304"/>
                  <a:pt x="5845715" y="417332"/>
                  <a:pt x="5850878" y="424918"/>
                </a:cubicBezTo>
                <a:lnTo>
                  <a:pt x="5853608" y="433790"/>
                </a:lnTo>
                <a:lnTo>
                  <a:pt x="5860725" y="416728"/>
                </a:lnTo>
                <a:cubicBezTo>
                  <a:pt x="5865208" y="412279"/>
                  <a:pt x="5870542" y="408679"/>
                  <a:pt x="5876467" y="406191"/>
                </a:cubicBezTo>
                <a:lnTo>
                  <a:pt x="5889071" y="403664"/>
                </a:lnTo>
                <a:lnTo>
                  <a:pt x="5868063" y="395024"/>
                </a:lnTo>
                <a:cubicBezTo>
                  <a:pt x="5860977" y="387988"/>
                  <a:pt x="5856593" y="378269"/>
                  <a:pt x="5856593" y="367534"/>
                </a:cubicBezTo>
                <a:cubicBezTo>
                  <a:pt x="5856593" y="346063"/>
                  <a:pt x="5874124" y="328657"/>
                  <a:pt x="5895751" y="328657"/>
                </a:cubicBezTo>
                <a:cubicBezTo>
                  <a:pt x="5917376" y="328657"/>
                  <a:pt x="5934907" y="346063"/>
                  <a:pt x="5934907" y="367534"/>
                </a:cubicBezTo>
                <a:cubicBezTo>
                  <a:pt x="5934907" y="378269"/>
                  <a:pt x="5930524" y="387988"/>
                  <a:pt x="5923439" y="395024"/>
                </a:cubicBezTo>
                <a:lnTo>
                  <a:pt x="5902425" y="403666"/>
                </a:lnTo>
                <a:lnTo>
                  <a:pt x="5915021" y="406191"/>
                </a:lnTo>
                <a:cubicBezTo>
                  <a:pt x="5923908" y="409923"/>
                  <a:pt x="5931470" y="416157"/>
                  <a:pt x="5936810" y="424004"/>
                </a:cubicBezTo>
                <a:lnTo>
                  <a:pt x="5938634" y="429932"/>
                </a:lnTo>
                <a:lnTo>
                  <a:pt x="5944527" y="415804"/>
                </a:lnTo>
                <a:cubicBezTo>
                  <a:pt x="5949127" y="411237"/>
                  <a:pt x="5954606" y="407541"/>
                  <a:pt x="5960687" y="404987"/>
                </a:cubicBezTo>
                <a:lnTo>
                  <a:pt x="5970599" y="403001"/>
                </a:lnTo>
                <a:lnTo>
                  <a:pt x="5952327" y="395486"/>
                </a:lnTo>
                <a:cubicBezTo>
                  <a:pt x="5945123" y="388332"/>
                  <a:pt x="5940666" y="378450"/>
                  <a:pt x="5940666" y="367534"/>
                </a:cubicBezTo>
                <a:cubicBezTo>
                  <a:pt x="5940666" y="345702"/>
                  <a:pt x="5958491" y="328004"/>
                  <a:pt x="5980480" y="328004"/>
                </a:cubicBezTo>
                <a:cubicBezTo>
                  <a:pt x="6002469" y="328004"/>
                  <a:pt x="6020296" y="345702"/>
                  <a:pt x="6020296" y="367534"/>
                </a:cubicBezTo>
                <a:cubicBezTo>
                  <a:pt x="6020296" y="378450"/>
                  <a:pt x="6015838" y="388332"/>
                  <a:pt x="6008634" y="395486"/>
                </a:cubicBezTo>
                <a:lnTo>
                  <a:pt x="5990360" y="403002"/>
                </a:lnTo>
                <a:lnTo>
                  <a:pt x="6000266" y="404987"/>
                </a:lnTo>
                <a:cubicBezTo>
                  <a:pt x="6009389" y="408819"/>
                  <a:pt x="6017152" y="415219"/>
                  <a:pt x="6022633" y="423274"/>
                </a:cubicBezTo>
                <a:lnTo>
                  <a:pt x="6024123" y="428116"/>
                </a:lnTo>
                <a:lnTo>
                  <a:pt x="6029212" y="415920"/>
                </a:lnTo>
                <a:cubicBezTo>
                  <a:pt x="6033797" y="411367"/>
                  <a:pt x="6039257" y="407683"/>
                  <a:pt x="6045319" y="405137"/>
                </a:cubicBezTo>
                <a:lnTo>
                  <a:pt x="6055700" y="403057"/>
                </a:lnTo>
                <a:lnTo>
                  <a:pt x="6037009" y="395370"/>
                </a:lnTo>
                <a:cubicBezTo>
                  <a:pt x="6029834" y="388246"/>
                  <a:pt x="6025396" y="378405"/>
                  <a:pt x="6025396" y="367534"/>
                </a:cubicBezTo>
                <a:cubicBezTo>
                  <a:pt x="6025396" y="345792"/>
                  <a:pt x="6043147" y="328167"/>
                  <a:pt x="6065045" y="328167"/>
                </a:cubicBezTo>
                <a:cubicBezTo>
                  <a:pt x="6086943" y="328167"/>
                  <a:pt x="6104698" y="345792"/>
                  <a:pt x="6104698" y="367534"/>
                </a:cubicBezTo>
                <a:cubicBezTo>
                  <a:pt x="6104698" y="378405"/>
                  <a:pt x="6100260" y="388246"/>
                  <a:pt x="6093084" y="395370"/>
                </a:cubicBezTo>
                <a:lnTo>
                  <a:pt x="6074391" y="403057"/>
                </a:lnTo>
                <a:lnTo>
                  <a:pt x="6084769" y="405137"/>
                </a:lnTo>
                <a:cubicBezTo>
                  <a:pt x="6093863" y="408956"/>
                  <a:pt x="6101601" y="415336"/>
                  <a:pt x="6107064" y="423365"/>
                </a:cubicBezTo>
                <a:lnTo>
                  <a:pt x="6109575" y="431522"/>
                </a:lnTo>
                <a:lnTo>
                  <a:pt x="6115408" y="417537"/>
                </a:lnTo>
                <a:cubicBezTo>
                  <a:pt x="6119786" y="413191"/>
                  <a:pt x="6124996" y="409675"/>
                  <a:pt x="6130783" y="407245"/>
                </a:cubicBezTo>
                <a:lnTo>
                  <a:pt x="6143736" y="404649"/>
                </a:lnTo>
                <a:lnTo>
                  <a:pt x="6121458" y="395486"/>
                </a:lnTo>
                <a:cubicBezTo>
                  <a:pt x="6114255" y="388332"/>
                  <a:pt x="6109797" y="378450"/>
                  <a:pt x="6109797" y="367534"/>
                </a:cubicBezTo>
                <a:cubicBezTo>
                  <a:pt x="6109797" y="345702"/>
                  <a:pt x="6127620" y="328004"/>
                  <a:pt x="6149611" y="328004"/>
                </a:cubicBezTo>
                <a:cubicBezTo>
                  <a:pt x="6171601" y="328004"/>
                  <a:pt x="6189429" y="345702"/>
                  <a:pt x="6189429" y="367534"/>
                </a:cubicBezTo>
                <a:cubicBezTo>
                  <a:pt x="6189429" y="378450"/>
                  <a:pt x="6184972" y="388332"/>
                  <a:pt x="6177766" y="395486"/>
                </a:cubicBezTo>
                <a:lnTo>
                  <a:pt x="6155487" y="404648"/>
                </a:lnTo>
                <a:lnTo>
                  <a:pt x="6168441" y="407245"/>
                </a:lnTo>
                <a:cubicBezTo>
                  <a:pt x="6177122" y="410890"/>
                  <a:pt x="6184508" y="416979"/>
                  <a:pt x="6189723" y="424644"/>
                </a:cubicBezTo>
                <a:lnTo>
                  <a:pt x="6194772" y="441052"/>
                </a:lnTo>
                <a:lnTo>
                  <a:pt x="6203282" y="420655"/>
                </a:lnTo>
                <a:cubicBezTo>
                  <a:pt x="6211232" y="412762"/>
                  <a:pt x="6222215" y="407881"/>
                  <a:pt x="6234346" y="407881"/>
                </a:cubicBezTo>
                <a:cubicBezTo>
                  <a:pt x="6258609" y="407881"/>
                  <a:pt x="6278277" y="427408"/>
                  <a:pt x="6278277" y="451495"/>
                </a:cubicBezTo>
                <a:cubicBezTo>
                  <a:pt x="6278277" y="463539"/>
                  <a:pt x="6273360" y="474442"/>
                  <a:pt x="6265410" y="482335"/>
                </a:cubicBezTo>
                <a:lnTo>
                  <a:pt x="6247698" y="489618"/>
                </a:lnTo>
                <a:lnTo>
                  <a:pt x="6253368" y="490754"/>
                </a:lnTo>
                <a:cubicBezTo>
                  <a:pt x="6262137" y="494437"/>
                  <a:pt x="6269599" y="500588"/>
                  <a:pt x="6274868" y="508332"/>
                </a:cubicBezTo>
                <a:lnTo>
                  <a:pt x="6279512" y="523425"/>
                </a:lnTo>
                <a:lnTo>
                  <a:pt x="6287504" y="504270"/>
                </a:lnTo>
                <a:cubicBezTo>
                  <a:pt x="6295543" y="496288"/>
                  <a:pt x="6306649" y="491352"/>
                  <a:pt x="6318917" y="491352"/>
                </a:cubicBezTo>
                <a:cubicBezTo>
                  <a:pt x="6343452" y="491352"/>
                  <a:pt x="6363342" y="511098"/>
                  <a:pt x="6363342" y="535456"/>
                </a:cubicBezTo>
                <a:cubicBezTo>
                  <a:pt x="6363342" y="559814"/>
                  <a:pt x="6343452" y="579560"/>
                  <a:pt x="6318917" y="579560"/>
                </a:cubicBezTo>
                <a:cubicBezTo>
                  <a:pt x="6306649" y="579560"/>
                  <a:pt x="6295543" y="574624"/>
                  <a:pt x="6287504" y="566643"/>
                </a:cubicBezTo>
                <a:lnTo>
                  <a:pt x="6278853" y="545908"/>
                </a:lnTo>
                <a:lnTo>
                  <a:pt x="6268901" y="569762"/>
                </a:lnTo>
                <a:cubicBezTo>
                  <a:pt x="6260057" y="578541"/>
                  <a:pt x="6247841" y="583971"/>
                  <a:pt x="6234347" y="583971"/>
                </a:cubicBezTo>
                <a:cubicBezTo>
                  <a:pt x="6220853" y="583971"/>
                  <a:pt x="6208636" y="578541"/>
                  <a:pt x="6199793" y="569762"/>
                </a:cubicBezTo>
                <a:lnTo>
                  <a:pt x="6194200" y="556358"/>
                </a:lnTo>
                <a:lnTo>
                  <a:pt x="6187307" y="572881"/>
                </a:lnTo>
                <a:cubicBezTo>
                  <a:pt x="6177660" y="582459"/>
                  <a:pt x="6164333" y="588382"/>
                  <a:pt x="6149612" y="588382"/>
                </a:cubicBezTo>
                <a:cubicBezTo>
                  <a:pt x="6134891" y="588382"/>
                  <a:pt x="6121565" y="582459"/>
                  <a:pt x="6111918" y="572881"/>
                </a:cubicBezTo>
                <a:lnTo>
                  <a:pt x="6109631" y="567399"/>
                </a:lnTo>
                <a:lnTo>
                  <a:pt x="6105995" y="576115"/>
                </a:lnTo>
                <a:cubicBezTo>
                  <a:pt x="6095514" y="586520"/>
                  <a:pt x="6081035" y="592956"/>
                  <a:pt x="6065042" y="592956"/>
                </a:cubicBezTo>
                <a:cubicBezTo>
                  <a:pt x="6049049" y="592956"/>
                  <a:pt x="6034570" y="586520"/>
                  <a:pt x="6024090" y="576115"/>
                </a:cubicBezTo>
                <a:lnTo>
                  <a:pt x="6022921" y="573315"/>
                </a:lnTo>
                <a:lnTo>
                  <a:pt x="6021657" y="576346"/>
                </a:lnTo>
                <a:cubicBezTo>
                  <a:pt x="6011116" y="586810"/>
                  <a:pt x="5996556" y="593282"/>
                  <a:pt x="5980472" y="593282"/>
                </a:cubicBezTo>
                <a:cubicBezTo>
                  <a:pt x="5964388" y="593282"/>
                  <a:pt x="5949827" y="586810"/>
                  <a:pt x="5939287" y="576346"/>
                </a:cubicBezTo>
                <a:lnTo>
                  <a:pt x="5936543" y="569766"/>
                </a:lnTo>
                <a:lnTo>
                  <a:pt x="5934712" y="574152"/>
                </a:lnTo>
                <a:cubicBezTo>
                  <a:pt x="5924738" y="584054"/>
                  <a:pt x="5910959" y="590179"/>
                  <a:pt x="5895738" y="590179"/>
                </a:cubicBezTo>
                <a:cubicBezTo>
                  <a:pt x="5880517" y="590179"/>
                  <a:pt x="5866738" y="584054"/>
                  <a:pt x="5856764" y="574152"/>
                </a:cubicBezTo>
                <a:lnTo>
                  <a:pt x="5851808" y="562274"/>
                </a:lnTo>
                <a:lnTo>
                  <a:pt x="5847816" y="571842"/>
                </a:lnTo>
                <a:cubicBezTo>
                  <a:pt x="5838437" y="581153"/>
                  <a:pt x="5825480" y="586912"/>
                  <a:pt x="5811169" y="586912"/>
                </a:cubicBezTo>
                <a:cubicBezTo>
                  <a:pt x="5796857" y="586912"/>
                  <a:pt x="5783900" y="581153"/>
                  <a:pt x="5774521" y="571842"/>
                </a:cubicBezTo>
                <a:lnTo>
                  <a:pt x="5767814" y="555766"/>
                </a:lnTo>
                <a:lnTo>
                  <a:pt x="5761734" y="570339"/>
                </a:lnTo>
                <a:cubicBezTo>
                  <a:pt x="5752742" y="579267"/>
                  <a:pt x="5740320" y="584788"/>
                  <a:pt x="5726599" y="584788"/>
                </a:cubicBezTo>
                <a:cubicBezTo>
                  <a:pt x="5712878" y="584788"/>
                  <a:pt x="5700456" y="579267"/>
                  <a:pt x="5691464" y="570339"/>
                </a:cubicBezTo>
                <a:lnTo>
                  <a:pt x="5683492" y="551231"/>
                </a:lnTo>
                <a:lnTo>
                  <a:pt x="5676001" y="569185"/>
                </a:lnTo>
                <a:cubicBezTo>
                  <a:pt x="5667308" y="577816"/>
                  <a:pt x="5655296" y="583155"/>
                  <a:pt x="5642030" y="583155"/>
                </a:cubicBezTo>
                <a:cubicBezTo>
                  <a:pt x="5628762" y="583155"/>
                  <a:pt x="5616752" y="577816"/>
                  <a:pt x="5608057" y="569185"/>
                </a:cubicBezTo>
                <a:lnTo>
                  <a:pt x="5598839" y="547091"/>
                </a:lnTo>
                <a:lnTo>
                  <a:pt x="5590104" y="568029"/>
                </a:lnTo>
                <a:cubicBezTo>
                  <a:pt x="5581707" y="576365"/>
                  <a:pt x="5570107" y="581521"/>
                  <a:pt x="5557295" y="581521"/>
                </a:cubicBezTo>
                <a:cubicBezTo>
                  <a:pt x="5544482" y="581521"/>
                  <a:pt x="5532883" y="576365"/>
                  <a:pt x="5524487" y="568029"/>
                </a:cubicBezTo>
                <a:lnTo>
                  <a:pt x="5514599" y="544330"/>
                </a:lnTo>
                <a:lnTo>
                  <a:pt x="5504953" y="567452"/>
                </a:lnTo>
                <a:cubicBezTo>
                  <a:pt x="5496704" y="575640"/>
                  <a:pt x="5485311" y="580704"/>
                  <a:pt x="5472725" y="580704"/>
                </a:cubicBezTo>
                <a:cubicBezTo>
                  <a:pt x="5460140" y="580704"/>
                  <a:pt x="5448746" y="575640"/>
                  <a:pt x="5440499" y="567452"/>
                </a:cubicBezTo>
                <a:lnTo>
                  <a:pt x="5430276" y="542950"/>
                </a:lnTo>
                <a:lnTo>
                  <a:pt x="5420150" y="567221"/>
                </a:lnTo>
                <a:cubicBezTo>
                  <a:pt x="5411961" y="575350"/>
                  <a:pt x="5400650" y="580378"/>
                  <a:pt x="5388156" y="580378"/>
                </a:cubicBezTo>
                <a:cubicBezTo>
                  <a:pt x="5375661" y="580378"/>
                  <a:pt x="5364351" y="575350"/>
                  <a:pt x="5356161" y="567221"/>
                </a:cubicBezTo>
                <a:lnTo>
                  <a:pt x="5345707" y="542162"/>
                </a:lnTo>
                <a:lnTo>
                  <a:pt x="5335299" y="567105"/>
                </a:lnTo>
                <a:cubicBezTo>
                  <a:pt x="5327142" y="575204"/>
                  <a:pt x="5315869" y="580214"/>
                  <a:pt x="5303421" y="580214"/>
                </a:cubicBezTo>
                <a:cubicBezTo>
                  <a:pt x="5290972" y="580214"/>
                  <a:pt x="5279696" y="575205"/>
                  <a:pt x="5271543" y="567105"/>
                </a:cubicBezTo>
                <a:lnTo>
                  <a:pt x="5261379" y="542751"/>
                </a:lnTo>
                <a:lnTo>
                  <a:pt x="5251074" y="567452"/>
                </a:lnTo>
                <a:cubicBezTo>
                  <a:pt x="5242828" y="575640"/>
                  <a:pt x="5231431" y="580704"/>
                  <a:pt x="5218849" y="580704"/>
                </a:cubicBezTo>
                <a:cubicBezTo>
                  <a:pt x="5206263" y="580704"/>
                  <a:pt x="5194872" y="575640"/>
                  <a:pt x="5186626" y="567452"/>
                </a:cubicBezTo>
                <a:lnTo>
                  <a:pt x="5177226" y="544922"/>
                </a:lnTo>
                <a:lnTo>
                  <a:pt x="5167440" y="568376"/>
                </a:lnTo>
                <a:cubicBezTo>
                  <a:pt x="5158954" y="576800"/>
                  <a:pt x="5147230" y="582011"/>
                  <a:pt x="5134280" y="582011"/>
                </a:cubicBezTo>
                <a:cubicBezTo>
                  <a:pt x="5121331" y="582011"/>
                  <a:pt x="5109607" y="576800"/>
                  <a:pt x="5101121" y="568376"/>
                </a:cubicBezTo>
                <a:lnTo>
                  <a:pt x="5092815" y="548470"/>
                </a:lnTo>
                <a:lnTo>
                  <a:pt x="5084029" y="569531"/>
                </a:lnTo>
                <a:cubicBezTo>
                  <a:pt x="5075245" y="578251"/>
                  <a:pt x="5063109" y="583645"/>
                  <a:pt x="5049705" y="583645"/>
                </a:cubicBezTo>
                <a:cubicBezTo>
                  <a:pt x="5036303" y="583645"/>
                  <a:pt x="5024166" y="578251"/>
                  <a:pt x="5015381" y="569531"/>
                </a:cubicBezTo>
                <a:lnTo>
                  <a:pt x="5008075" y="552022"/>
                </a:lnTo>
                <a:lnTo>
                  <a:pt x="5000337" y="570571"/>
                </a:lnTo>
                <a:cubicBezTo>
                  <a:pt x="4991283" y="579557"/>
                  <a:pt x="4978778" y="585115"/>
                  <a:pt x="4964965" y="585115"/>
                </a:cubicBezTo>
                <a:cubicBezTo>
                  <a:pt x="4951152" y="585115"/>
                  <a:pt x="4938647" y="579557"/>
                  <a:pt x="4929595" y="570571"/>
                </a:cubicBezTo>
                <a:lnTo>
                  <a:pt x="4923337" y="555570"/>
                </a:lnTo>
                <a:lnTo>
                  <a:pt x="4916695" y="571495"/>
                </a:lnTo>
                <a:cubicBezTo>
                  <a:pt x="4907404" y="580718"/>
                  <a:pt x="4894572" y="586422"/>
                  <a:pt x="4880398" y="586422"/>
                </a:cubicBezTo>
                <a:cubicBezTo>
                  <a:pt x="4866222" y="586422"/>
                  <a:pt x="4853390" y="580718"/>
                  <a:pt x="4844102" y="571495"/>
                </a:cubicBezTo>
                <a:lnTo>
                  <a:pt x="4838856" y="558922"/>
                </a:lnTo>
                <a:lnTo>
                  <a:pt x="4833178" y="572534"/>
                </a:lnTo>
                <a:cubicBezTo>
                  <a:pt x="4823619" y="582023"/>
                  <a:pt x="4810416" y="587892"/>
                  <a:pt x="4795829" y="587892"/>
                </a:cubicBezTo>
                <a:cubicBezTo>
                  <a:pt x="4781243" y="587892"/>
                  <a:pt x="4768039" y="582023"/>
                  <a:pt x="4758484" y="572534"/>
                </a:cubicBezTo>
                <a:lnTo>
                  <a:pt x="4753956" y="561682"/>
                </a:lnTo>
                <a:lnTo>
                  <a:pt x="4749139" y="573227"/>
                </a:lnTo>
                <a:cubicBezTo>
                  <a:pt x="4739403" y="582893"/>
                  <a:pt x="4725951" y="588872"/>
                  <a:pt x="4711096" y="588872"/>
                </a:cubicBezTo>
                <a:cubicBezTo>
                  <a:pt x="4696239" y="588872"/>
                  <a:pt x="4682796" y="582893"/>
                  <a:pt x="4673050" y="573227"/>
                </a:cubicBezTo>
                <a:lnTo>
                  <a:pt x="4668398" y="562075"/>
                </a:lnTo>
                <a:lnTo>
                  <a:pt x="4663989" y="572649"/>
                </a:lnTo>
                <a:cubicBezTo>
                  <a:pt x="4654399" y="582168"/>
                  <a:pt x="4641155" y="588055"/>
                  <a:pt x="4626524" y="588055"/>
                </a:cubicBezTo>
                <a:cubicBezTo>
                  <a:pt x="4611893" y="588055"/>
                  <a:pt x="4598649" y="582168"/>
                  <a:pt x="4589062" y="572649"/>
                </a:cubicBezTo>
                <a:lnTo>
                  <a:pt x="4583992" y="560498"/>
                </a:lnTo>
                <a:lnTo>
                  <a:pt x="4579068" y="572302"/>
                </a:lnTo>
                <a:cubicBezTo>
                  <a:pt x="4569568" y="581732"/>
                  <a:pt x="4556447" y="587564"/>
                  <a:pt x="4541953" y="587564"/>
                </a:cubicBezTo>
                <a:cubicBezTo>
                  <a:pt x="4527459" y="587564"/>
                  <a:pt x="4514337" y="581732"/>
                  <a:pt x="4504839" y="572302"/>
                </a:cubicBezTo>
                <a:lnTo>
                  <a:pt x="4500326" y="561485"/>
                </a:lnTo>
                <a:lnTo>
                  <a:pt x="4495426" y="573227"/>
                </a:lnTo>
                <a:cubicBezTo>
                  <a:pt x="4485689" y="582893"/>
                  <a:pt x="4472238" y="588872"/>
                  <a:pt x="4457384" y="588872"/>
                </a:cubicBezTo>
                <a:cubicBezTo>
                  <a:pt x="4442529" y="588872"/>
                  <a:pt x="4429074" y="582893"/>
                  <a:pt x="4419337" y="573227"/>
                </a:cubicBezTo>
                <a:lnTo>
                  <a:pt x="4416004" y="565231"/>
                </a:lnTo>
                <a:lnTo>
                  <a:pt x="4412090" y="574612"/>
                </a:lnTo>
                <a:cubicBezTo>
                  <a:pt x="4401994" y="584633"/>
                  <a:pt x="4388047" y="590831"/>
                  <a:pt x="4372645" y="590831"/>
                </a:cubicBezTo>
                <a:cubicBezTo>
                  <a:pt x="4357244" y="590831"/>
                  <a:pt x="4343302" y="584633"/>
                  <a:pt x="4333206" y="574612"/>
                </a:cubicBezTo>
                <a:lnTo>
                  <a:pt x="4331182" y="569766"/>
                </a:lnTo>
                <a:lnTo>
                  <a:pt x="4328680" y="575768"/>
                </a:lnTo>
                <a:cubicBezTo>
                  <a:pt x="4318287" y="586084"/>
                  <a:pt x="4303933" y="592465"/>
                  <a:pt x="4288077" y="592465"/>
                </a:cubicBezTo>
                <a:cubicBezTo>
                  <a:pt x="4272218" y="592465"/>
                  <a:pt x="4257863" y="586084"/>
                  <a:pt x="4247471" y="575768"/>
                </a:cubicBezTo>
                <a:lnTo>
                  <a:pt x="4246212" y="572723"/>
                </a:lnTo>
                <a:lnTo>
                  <a:pt x="4244701" y="576346"/>
                </a:lnTo>
                <a:cubicBezTo>
                  <a:pt x="4234160" y="586810"/>
                  <a:pt x="4219599" y="593282"/>
                  <a:pt x="4203515" y="593282"/>
                </a:cubicBezTo>
                <a:cubicBezTo>
                  <a:pt x="4187430" y="593282"/>
                  <a:pt x="4172869" y="586810"/>
                  <a:pt x="4162328" y="576346"/>
                </a:cubicBezTo>
                <a:lnTo>
                  <a:pt x="4159912" y="570555"/>
                </a:lnTo>
                <a:lnTo>
                  <a:pt x="4158219" y="574612"/>
                </a:lnTo>
                <a:cubicBezTo>
                  <a:pt x="4148126" y="584633"/>
                  <a:pt x="4134182" y="590831"/>
                  <a:pt x="4118781" y="590831"/>
                </a:cubicBezTo>
                <a:cubicBezTo>
                  <a:pt x="4103377" y="590831"/>
                  <a:pt x="4089432" y="584633"/>
                  <a:pt x="4079338" y="574612"/>
                </a:cubicBezTo>
                <a:lnTo>
                  <a:pt x="4074767" y="563654"/>
                </a:lnTo>
                <a:lnTo>
                  <a:pt x="4071206" y="572188"/>
                </a:lnTo>
                <a:cubicBezTo>
                  <a:pt x="4061739" y="581588"/>
                  <a:pt x="4048659" y="587402"/>
                  <a:pt x="4034209" y="587402"/>
                </a:cubicBezTo>
                <a:cubicBezTo>
                  <a:pt x="4019761" y="587402"/>
                  <a:pt x="4006680" y="581588"/>
                  <a:pt x="3997212" y="572188"/>
                </a:cubicBezTo>
                <a:lnTo>
                  <a:pt x="3990195" y="555371"/>
                </a:lnTo>
                <a:lnTo>
                  <a:pt x="3984191" y="569762"/>
                </a:lnTo>
                <a:cubicBezTo>
                  <a:pt x="3975348" y="578541"/>
                  <a:pt x="3963131" y="583971"/>
                  <a:pt x="3949637" y="583971"/>
                </a:cubicBezTo>
                <a:cubicBezTo>
                  <a:pt x="3936141" y="583971"/>
                  <a:pt x="3923925" y="578541"/>
                  <a:pt x="3915081" y="569762"/>
                </a:cubicBezTo>
                <a:lnTo>
                  <a:pt x="3905950" y="547879"/>
                </a:lnTo>
                <a:lnTo>
                  <a:pt x="3897640" y="567798"/>
                </a:lnTo>
                <a:cubicBezTo>
                  <a:pt x="3889303" y="576075"/>
                  <a:pt x="3877785" y="581194"/>
                  <a:pt x="3865066" y="581194"/>
                </a:cubicBezTo>
                <a:cubicBezTo>
                  <a:pt x="3852342" y="581194"/>
                  <a:pt x="3840827" y="576075"/>
                  <a:pt x="3832490" y="567798"/>
                </a:cubicBezTo>
                <a:lnTo>
                  <a:pt x="3822288" y="543345"/>
                </a:lnTo>
                <a:lnTo>
                  <a:pt x="3812327" y="567221"/>
                </a:lnTo>
                <a:cubicBezTo>
                  <a:pt x="3804140" y="575350"/>
                  <a:pt x="3792827" y="580378"/>
                  <a:pt x="3780335" y="580378"/>
                </a:cubicBezTo>
                <a:cubicBezTo>
                  <a:pt x="3767840" y="580378"/>
                  <a:pt x="3756530" y="575350"/>
                  <a:pt x="3748342" y="567221"/>
                </a:cubicBezTo>
                <a:lnTo>
                  <a:pt x="3737722" y="541767"/>
                </a:lnTo>
                <a:lnTo>
                  <a:pt x="3727296" y="566759"/>
                </a:lnTo>
                <a:cubicBezTo>
                  <a:pt x="3719228" y="574769"/>
                  <a:pt x="3708081" y="579724"/>
                  <a:pt x="3695769" y="579724"/>
                </a:cubicBezTo>
                <a:cubicBezTo>
                  <a:pt x="3683455" y="579724"/>
                  <a:pt x="3672310" y="574769"/>
                  <a:pt x="3664240" y="566759"/>
                </a:cubicBezTo>
                <a:lnTo>
                  <a:pt x="3652332" y="538219"/>
                </a:lnTo>
                <a:lnTo>
                  <a:pt x="3641099" y="565142"/>
                </a:lnTo>
                <a:cubicBezTo>
                  <a:pt x="3633445" y="572739"/>
                  <a:pt x="3622873" y="577437"/>
                  <a:pt x="3611197" y="577437"/>
                </a:cubicBezTo>
                <a:cubicBezTo>
                  <a:pt x="3587843" y="577437"/>
                  <a:pt x="3568910" y="558642"/>
                  <a:pt x="3568910" y="535457"/>
                </a:cubicBezTo>
                <a:cubicBezTo>
                  <a:pt x="3568910" y="512271"/>
                  <a:pt x="3587843" y="493476"/>
                  <a:pt x="3611197" y="493476"/>
                </a:cubicBezTo>
                <a:cubicBezTo>
                  <a:pt x="3622873" y="493476"/>
                  <a:pt x="3633445" y="498174"/>
                  <a:pt x="3641099" y="505771"/>
                </a:cubicBezTo>
                <a:lnTo>
                  <a:pt x="3652332" y="532695"/>
                </a:lnTo>
                <a:lnTo>
                  <a:pt x="3664240" y="504154"/>
                </a:lnTo>
                <a:cubicBezTo>
                  <a:pt x="3672310" y="496143"/>
                  <a:pt x="3683455" y="491189"/>
                  <a:pt x="3695769" y="491189"/>
                </a:cubicBezTo>
                <a:cubicBezTo>
                  <a:pt x="3708081" y="491189"/>
                  <a:pt x="3719226" y="496143"/>
                  <a:pt x="3727296" y="504154"/>
                </a:cubicBezTo>
                <a:lnTo>
                  <a:pt x="3737722" y="529147"/>
                </a:lnTo>
                <a:lnTo>
                  <a:pt x="3748342" y="503693"/>
                </a:lnTo>
                <a:cubicBezTo>
                  <a:pt x="3756530" y="495564"/>
                  <a:pt x="3767840" y="490536"/>
                  <a:pt x="3780335" y="490536"/>
                </a:cubicBezTo>
                <a:cubicBezTo>
                  <a:pt x="3792827" y="490536"/>
                  <a:pt x="3804140" y="495564"/>
                  <a:pt x="3812327" y="503693"/>
                </a:cubicBezTo>
                <a:lnTo>
                  <a:pt x="3822288" y="527568"/>
                </a:lnTo>
                <a:lnTo>
                  <a:pt x="3832490" y="503115"/>
                </a:lnTo>
                <a:cubicBezTo>
                  <a:pt x="3836659" y="498976"/>
                  <a:pt x="3841623" y="495627"/>
                  <a:pt x="3847133" y="493313"/>
                </a:cubicBezTo>
                <a:lnTo>
                  <a:pt x="3863476" y="490037"/>
                </a:lnTo>
                <a:lnTo>
                  <a:pt x="3837166" y="479216"/>
                </a:lnTo>
                <a:cubicBezTo>
                  <a:pt x="3830023" y="472122"/>
                  <a:pt x="3825602" y="462321"/>
                  <a:pt x="3825602" y="451496"/>
                </a:cubicBezTo>
                <a:cubicBezTo>
                  <a:pt x="3825602" y="429844"/>
                  <a:pt x="3843280" y="412292"/>
                  <a:pt x="3865084" y="412292"/>
                </a:cubicBezTo>
                <a:cubicBezTo>
                  <a:pt x="3886892" y="412292"/>
                  <a:pt x="3904572" y="429844"/>
                  <a:pt x="3904572" y="451496"/>
                </a:cubicBezTo>
                <a:cubicBezTo>
                  <a:pt x="3904572" y="462321"/>
                  <a:pt x="3900152" y="472122"/>
                  <a:pt x="3893007" y="479216"/>
                </a:cubicBezTo>
                <a:lnTo>
                  <a:pt x="3866680" y="490043"/>
                </a:lnTo>
                <a:lnTo>
                  <a:pt x="3882996" y="493313"/>
                </a:lnTo>
                <a:cubicBezTo>
                  <a:pt x="3891263" y="496785"/>
                  <a:pt x="3898298" y="502584"/>
                  <a:pt x="3903266" y="509884"/>
                </a:cubicBezTo>
                <a:lnTo>
                  <a:pt x="3906734" y="521158"/>
                </a:lnTo>
                <a:lnTo>
                  <a:pt x="3915081" y="501152"/>
                </a:lnTo>
                <a:cubicBezTo>
                  <a:pt x="3919503" y="496762"/>
                  <a:pt x="3924768" y="493209"/>
                  <a:pt x="3930614" y="490754"/>
                </a:cubicBezTo>
                <a:lnTo>
                  <a:pt x="3940570" y="488759"/>
                </a:lnTo>
                <a:lnTo>
                  <a:pt x="3920454" y="480487"/>
                </a:lnTo>
                <a:cubicBezTo>
                  <a:pt x="3912980" y="473068"/>
                  <a:pt x="3908358" y="462818"/>
                  <a:pt x="3908358" y="451496"/>
                </a:cubicBezTo>
                <a:cubicBezTo>
                  <a:pt x="3908358" y="428852"/>
                  <a:pt x="3926847" y="410495"/>
                  <a:pt x="3949657" y="410495"/>
                </a:cubicBezTo>
                <a:cubicBezTo>
                  <a:pt x="3961064" y="410495"/>
                  <a:pt x="3971389" y="415084"/>
                  <a:pt x="3978864" y="422504"/>
                </a:cubicBezTo>
                <a:lnTo>
                  <a:pt x="3990301" y="449918"/>
                </a:lnTo>
                <a:lnTo>
                  <a:pt x="4002704" y="420193"/>
                </a:lnTo>
                <a:cubicBezTo>
                  <a:pt x="4010773" y="412183"/>
                  <a:pt x="4021922" y="407228"/>
                  <a:pt x="4034236" y="407228"/>
                </a:cubicBezTo>
                <a:cubicBezTo>
                  <a:pt x="4046548" y="407228"/>
                  <a:pt x="4057694" y="412183"/>
                  <a:pt x="4065763" y="420193"/>
                </a:cubicBezTo>
                <a:lnTo>
                  <a:pt x="4074793" y="441833"/>
                </a:lnTo>
                <a:lnTo>
                  <a:pt x="4084831" y="417768"/>
                </a:lnTo>
                <a:cubicBezTo>
                  <a:pt x="4089176" y="413452"/>
                  <a:pt x="4094353" y="409960"/>
                  <a:pt x="4100102" y="407546"/>
                </a:cubicBezTo>
                <a:lnTo>
                  <a:pt x="4113744" y="404811"/>
                </a:lnTo>
                <a:lnTo>
                  <a:pt x="4090786" y="395370"/>
                </a:lnTo>
                <a:cubicBezTo>
                  <a:pt x="4083615" y="388246"/>
                  <a:pt x="4079174" y="378405"/>
                  <a:pt x="4079174" y="367534"/>
                </a:cubicBezTo>
                <a:cubicBezTo>
                  <a:pt x="4079174" y="345792"/>
                  <a:pt x="4096927" y="328167"/>
                  <a:pt x="4118829" y="328167"/>
                </a:cubicBezTo>
                <a:cubicBezTo>
                  <a:pt x="4140726" y="328167"/>
                  <a:pt x="4158481" y="345792"/>
                  <a:pt x="4158481" y="367534"/>
                </a:cubicBezTo>
                <a:cubicBezTo>
                  <a:pt x="4158481" y="378405"/>
                  <a:pt x="4154042" y="388246"/>
                  <a:pt x="4146866" y="395370"/>
                </a:cubicBezTo>
                <a:lnTo>
                  <a:pt x="4123891" y="404818"/>
                </a:lnTo>
                <a:lnTo>
                  <a:pt x="4137503" y="407546"/>
                </a:lnTo>
                <a:cubicBezTo>
                  <a:pt x="4146126" y="411167"/>
                  <a:pt x="4153462" y="417215"/>
                  <a:pt x="4158643" y="424827"/>
                </a:cubicBezTo>
                <a:lnTo>
                  <a:pt x="4160912" y="432203"/>
                </a:lnTo>
                <a:lnTo>
                  <a:pt x="4167706" y="415920"/>
                </a:lnTo>
                <a:cubicBezTo>
                  <a:pt x="4172291" y="411367"/>
                  <a:pt x="4177752" y="407683"/>
                  <a:pt x="4183815" y="405137"/>
                </a:cubicBezTo>
                <a:lnTo>
                  <a:pt x="4189671" y="403964"/>
                </a:lnTo>
                <a:lnTo>
                  <a:pt x="4173548" y="397334"/>
                </a:lnTo>
                <a:cubicBezTo>
                  <a:pt x="4165865" y="389707"/>
                  <a:pt x="4161114" y="379171"/>
                  <a:pt x="4161114" y="367534"/>
                </a:cubicBezTo>
                <a:cubicBezTo>
                  <a:pt x="4161114" y="344258"/>
                  <a:pt x="4180120" y="325390"/>
                  <a:pt x="4203567" y="325390"/>
                </a:cubicBezTo>
                <a:cubicBezTo>
                  <a:pt x="4215289" y="325390"/>
                  <a:pt x="4225902" y="330107"/>
                  <a:pt x="4233586" y="337733"/>
                </a:cubicBezTo>
                <a:lnTo>
                  <a:pt x="4244867" y="364772"/>
                </a:lnTo>
                <a:lnTo>
                  <a:pt x="4256681" y="336347"/>
                </a:lnTo>
                <a:cubicBezTo>
                  <a:pt x="4264720" y="328366"/>
                  <a:pt x="4275829" y="323430"/>
                  <a:pt x="4288095" y="323430"/>
                </a:cubicBezTo>
                <a:cubicBezTo>
                  <a:pt x="4300364" y="323430"/>
                  <a:pt x="4311472" y="328366"/>
                  <a:pt x="4319507" y="336347"/>
                </a:cubicBezTo>
                <a:lnTo>
                  <a:pt x="4331203" y="364378"/>
                </a:lnTo>
                <a:lnTo>
                  <a:pt x="4342425" y="337502"/>
                </a:lnTo>
                <a:cubicBezTo>
                  <a:pt x="4350163" y="329817"/>
                  <a:pt x="4360853" y="325063"/>
                  <a:pt x="4372659" y="325063"/>
                </a:cubicBezTo>
                <a:cubicBezTo>
                  <a:pt x="4396294" y="325063"/>
                  <a:pt x="4415448" y="344078"/>
                  <a:pt x="4415448" y="367534"/>
                </a:cubicBezTo>
                <a:cubicBezTo>
                  <a:pt x="4415448" y="379262"/>
                  <a:pt x="4410663" y="389879"/>
                  <a:pt x="4402919" y="397565"/>
                </a:cubicBezTo>
                <a:lnTo>
                  <a:pt x="4384674" y="405063"/>
                </a:lnTo>
                <a:lnTo>
                  <a:pt x="4391804" y="406492"/>
                </a:lnTo>
                <a:cubicBezTo>
                  <a:pt x="4400636" y="410199"/>
                  <a:pt x="4408152" y="416392"/>
                  <a:pt x="4413455" y="424187"/>
                </a:cubicBezTo>
                <a:lnTo>
                  <a:pt x="4416823" y="435152"/>
                </a:lnTo>
                <a:lnTo>
                  <a:pt x="4423889" y="418230"/>
                </a:lnTo>
                <a:cubicBezTo>
                  <a:pt x="4428178" y="413973"/>
                  <a:pt x="4433286" y="410528"/>
                  <a:pt x="4438959" y="408148"/>
                </a:cubicBezTo>
                <a:lnTo>
                  <a:pt x="4449929" y="405948"/>
                </a:lnTo>
                <a:lnTo>
                  <a:pt x="4427859" y="396872"/>
                </a:lnTo>
                <a:cubicBezTo>
                  <a:pt x="4420291" y="389364"/>
                  <a:pt x="4415615" y="378992"/>
                  <a:pt x="4415615" y="367535"/>
                </a:cubicBezTo>
                <a:cubicBezTo>
                  <a:pt x="4415615" y="344620"/>
                  <a:pt x="4434340" y="326044"/>
                  <a:pt x="4457405" y="326044"/>
                </a:cubicBezTo>
                <a:cubicBezTo>
                  <a:pt x="4480482" y="326044"/>
                  <a:pt x="4499198" y="344620"/>
                  <a:pt x="4499198" y="367535"/>
                </a:cubicBezTo>
                <a:cubicBezTo>
                  <a:pt x="4499198" y="378992"/>
                  <a:pt x="4494518" y="389364"/>
                  <a:pt x="4486954" y="396872"/>
                </a:cubicBezTo>
                <a:lnTo>
                  <a:pt x="4464873" y="405951"/>
                </a:lnTo>
                <a:lnTo>
                  <a:pt x="4475835" y="408148"/>
                </a:lnTo>
                <a:cubicBezTo>
                  <a:pt x="4484340" y="411719"/>
                  <a:pt x="4491577" y="417684"/>
                  <a:pt x="4496687" y="425192"/>
                </a:cubicBezTo>
                <a:lnTo>
                  <a:pt x="4500451" y="437423"/>
                </a:lnTo>
                <a:lnTo>
                  <a:pt x="4508456" y="418230"/>
                </a:lnTo>
                <a:cubicBezTo>
                  <a:pt x="4512744" y="413973"/>
                  <a:pt x="4517850" y="410528"/>
                  <a:pt x="4523522" y="408148"/>
                </a:cubicBezTo>
                <a:lnTo>
                  <a:pt x="4533431" y="406162"/>
                </a:lnTo>
                <a:lnTo>
                  <a:pt x="4511961" y="397334"/>
                </a:lnTo>
                <a:cubicBezTo>
                  <a:pt x="4504279" y="389707"/>
                  <a:pt x="4499528" y="379171"/>
                  <a:pt x="4499528" y="367534"/>
                </a:cubicBezTo>
                <a:cubicBezTo>
                  <a:pt x="4499528" y="344258"/>
                  <a:pt x="4518537" y="325390"/>
                  <a:pt x="4541978" y="325390"/>
                </a:cubicBezTo>
                <a:cubicBezTo>
                  <a:pt x="4553700" y="325390"/>
                  <a:pt x="4564315" y="330107"/>
                  <a:pt x="4571997" y="337733"/>
                </a:cubicBezTo>
                <a:lnTo>
                  <a:pt x="4583772" y="365954"/>
                </a:lnTo>
                <a:lnTo>
                  <a:pt x="4595833" y="337040"/>
                </a:lnTo>
                <a:cubicBezTo>
                  <a:pt x="4603695" y="329237"/>
                  <a:pt x="4614554" y="324410"/>
                  <a:pt x="4626548" y="324410"/>
                </a:cubicBezTo>
                <a:cubicBezTo>
                  <a:pt x="4638544" y="324410"/>
                  <a:pt x="4649401" y="329237"/>
                  <a:pt x="4657262" y="337040"/>
                </a:cubicBezTo>
                <a:lnTo>
                  <a:pt x="4668508" y="363985"/>
                </a:lnTo>
                <a:lnTo>
                  <a:pt x="4679942" y="336579"/>
                </a:lnTo>
                <a:cubicBezTo>
                  <a:pt x="4687921" y="328657"/>
                  <a:pt x="4698945" y="323757"/>
                  <a:pt x="4711124" y="323757"/>
                </a:cubicBezTo>
                <a:cubicBezTo>
                  <a:pt x="4723289" y="323757"/>
                  <a:pt x="4734325" y="328657"/>
                  <a:pt x="4742303" y="336579"/>
                </a:cubicBezTo>
                <a:lnTo>
                  <a:pt x="4752994" y="362210"/>
                </a:lnTo>
                <a:lnTo>
                  <a:pt x="4763968" y="335886"/>
                </a:lnTo>
                <a:cubicBezTo>
                  <a:pt x="4768047" y="331836"/>
                  <a:pt x="4772899" y="328559"/>
                  <a:pt x="4778300" y="326294"/>
                </a:cubicBezTo>
                <a:lnTo>
                  <a:pt x="4794794" y="322989"/>
                </a:lnTo>
                <a:lnTo>
                  <a:pt x="4767351" y="311708"/>
                </a:lnTo>
                <a:cubicBezTo>
                  <a:pt x="4760058" y="304465"/>
                  <a:pt x="4755550" y="294460"/>
                  <a:pt x="4755550" y="283409"/>
                </a:cubicBezTo>
                <a:cubicBezTo>
                  <a:pt x="4755550" y="261307"/>
                  <a:pt x="4773586" y="243389"/>
                  <a:pt x="4795868" y="243389"/>
                </a:cubicBezTo>
                <a:cubicBezTo>
                  <a:pt x="4818133" y="243389"/>
                  <a:pt x="4836179" y="261307"/>
                  <a:pt x="4836179" y="283409"/>
                </a:cubicBezTo>
                <a:cubicBezTo>
                  <a:pt x="4836179" y="294460"/>
                  <a:pt x="4831668" y="304465"/>
                  <a:pt x="4824375" y="311708"/>
                </a:cubicBezTo>
                <a:lnTo>
                  <a:pt x="4796930" y="322992"/>
                </a:lnTo>
                <a:lnTo>
                  <a:pt x="4813407" y="326294"/>
                </a:lnTo>
                <a:cubicBezTo>
                  <a:pt x="4821500" y="329692"/>
                  <a:pt x="4828382" y="335367"/>
                  <a:pt x="4833240" y="342510"/>
                </a:cubicBezTo>
                <a:lnTo>
                  <a:pt x="4838282" y="358910"/>
                </a:lnTo>
                <a:lnTo>
                  <a:pt x="4848080" y="335423"/>
                </a:lnTo>
                <a:cubicBezTo>
                  <a:pt x="4852218" y="331314"/>
                  <a:pt x="4857144" y="327989"/>
                  <a:pt x="4862615" y="325691"/>
                </a:cubicBezTo>
                <a:lnTo>
                  <a:pt x="4876678" y="322871"/>
                </a:lnTo>
                <a:lnTo>
                  <a:pt x="4851229" y="312401"/>
                </a:lnTo>
                <a:cubicBezTo>
                  <a:pt x="4843760" y="304981"/>
                  <a:pt x="4839138" y="294731"/>
                  <a:pt x="4839138" y="283410"/>
                </a:cubicBezTo>
                <a:cubicBezTo>
                  <a:pt x="4839138" y="260766"/>
                  <a:pt x="4857621" y="242409"/>
                  <a:pt x="4880417" y="242409"/>
                </a:cubicBezTo>
                <a:cubicBezTo>
                  <a:pt x="4903221" y="242409"/>
                  <a:pt x="4921702" y="260766"/>
                  <a:pt x="4921702" y="283410"/>
                </a:cubicBezTo>
                <a:cubicBezTo>
                  <a:pt x="4921702" y="294731"/>
                  <a:pt x="4917088" y="304981"/>
                  <a:pt x="4909610" y="312401"/>
                </a:cubicBezTo>
                <a:lnTo>
                  <a:pt x="4884153" y="322873"/>
                </a:lnTo>
                <a:lnTo>
                  <a:pt x="4898210" y="325691"/>
                </a:lnTo>
                <a:cubicBezTo>
                  <a:pt x="4906416" y="329138"/>
                  <a:pt x="4913401" y="334896"/>
                  <a:pt x="4918338" y="342144"/>
                </a:cubicBezTo>
                <a:lnTo>
                  <a:pt x="4923487" y="358908"/>
                </a:lnTo>
                <a:lnTo>
                  <a:pt x="4933088" y="335886"/>
                </a:lnTo>
                <a:cubicBezTo>
                  <a:pt x="4937167" y="331836"/>
                  <a:pt x="4942028" y="328559"/>
                  <a:pt x="4947420" y="326294"/>
                </a:cubicBezTo>
                <a:lnTo>
                  <a:pt x="4961240" y="323525"/>
                </a:lnTo>
                <a:lnTo>
                  <a:pt x="4935302" y="312864"/>
                </a:lnTo>
                <a:cubicBezTo>
                  <a:pt x="4927710" y="305326"/>
                  <a:pt x="4923019" y="294912"/>
                  <a:pt x="4923019" y="283410"/>
                </a:cubicBezTo>
                <a:cubicBezTo>
                  <a:pt x="4923019" y="260405"/>
                  <a:pt x="4941800" y="241756"/>
                  <a:pt x="4964978" y="241756"/>
                </a:cubicBezTo>
                <a:close/>
                <a:moveTo>
                  <a:pt x="12242157" y="199285"/>
                </a:moveTo>
                <a:cubicBezTo>
                  <a:pt x="12242248" y="199285"/>
                  <a:pt x="12242322" y="199358"/>
                  <a:pt x="12242322" y="199448"/>
                </a:cubicBezTo>
                <a:cubicBezTo>
                  <a:pt x="12242322" y="199539"/>
                  <a:pt x="12242249" y="199612"/>
                  <a:pt x="12242157" y="199612"/>
                </a:cubicBezTo>
                <a:cubicBezTo>
                  <a:pt x="12242067" y="199612"/>
                  <a:pt x="12241993" y="199539"/>
                  <a:pt x="12241993" y="199448"/>
                </a:cubicBezTo>
                <a:cubicBezTo>
                  <a:pt x="12241993" y="199358"/>
                  <a:pt x="12242066" y="199285"/>
                  <a:pt x="12242157" y="199285"/>
                </a:cubicBezTo>
                <a:close/>
                <a:moveTo>
                  <a:pt x="12157586" y="198958"/>
                </a:moveTo>
                <a:cubicBezTo>
                  <a:pt x="12157858" y="198958"/>
                  <a:pt x="12158080" y="199177"/>
                  <a:pt x="12158080" y="199448"/>
                </a:cubicBezTo>
                <a:cubicBezTo>
                  <a:pt x="12158080" y="199719"/>
                  <a:pt x="12157859" y="199938"/>
                  <a:pt x="12157586" y="199938"/>
                </a:cubicBezTo>
                <a:cubicBezTo>
                  <a:pt x="12157314" y="199938"/>
                  <a:pt x="12157092" y="199719"/>
                  <a:pt x="12157092" y="199448"/>
                </a:cubicBezTo>
                <a:cubicBezTo>
                  <a:pt x="12157092" y="199177"/>
                  <a:pt x="12157313" y="198958"/>
                  <a:pt x="12157586" y="198958"/>
                </a:cubicBezTo>
                <a:close/>
                <a:moveTo>
                  <a:pt x="12072851" y="198468"/>
                </a:moveTo>
                <a:cubicBezTo>
                  <a:pt x="12073397" y="198468"/>
                  <a:pt x="12073839" y="198907"/>
                  <a:pt x="12073839" y="199448"/>
                </a:cubicBezTo>
                <a:cubicBezTo>
                  <a:pt x="12073839" y="199989"/>
                  <a:pt x="12073397" y="200428"/>
                  <a:pt x="12072851" y="200428"/>
                </a:cubicBezTo>
                <a:cubicBezTo>
                  <a:pt x="12072306" y="200428"/>
                  <a:pt x="12071864" y="199989"/>
                  <a:pt x="12071864" y="199448"/>
                </a:cubicBezTo>
                <a:cubicBezTo>
                  <a:pt x="12071864" y="198907"/>
                  <a:pt x="12072306" y="198468"/>
                  <a:pt x="12072851" y="198468"/>
                </a:cubicBezTo>
                <a:close/>
                <a:moveTo>
                  <a:pt x="11988281" y="197325"/>
                </a:moveTo>
                <a:cubicBezTo>
                  <a:pt x="11989462" y="197325"/>
                  <a:pt x="11990420" y="198276"/>
                  <a:pt x="11990420" y="199449"/>
                </a:cubicBezTo>
                <a:cubicBezTo>
                  <a:pt x="11990420" y="200621"/>
                  <a:pt x="11989462" y="201572"/>
                  <a:pt x="11988281" y="201572"/>
                </a:cubicBezTo>
                <a:cubicBezTo>
                  <a:pt x="11987100" y="201572"/>
                  <a:pt x="11986142" y="200621"/>
                  <a:pt x="11986142" y="199449"/>
                </a:cubicBezTo>
                <a:cubicBezTo>
                  <a:pt x="11986142" y="198276"/>
                  <a:pt x="11987100" y="197325"/>
                  <a:pt x="11988281" y="197325"/>
                </a:cubicBezTo>
                <a:close/>
                <a:moveTo>
                  <a:pt x="11903710" y="196345"/>
                </a:moveTo>
                <a:cubicBezTo>
                  <a:pt x="11905436" y="196345"/>
                  <a:pt x="11906836" y="197735"/>
                  <a:pt x="11906836" y="199449"/>
                </a:cubicBezTo>
                <a:cubicBezTo>
                  <a:pt x="11906836" y="201163"/>
                  <a:pt x="11905436" y="202552"/>
                  <a:pt x="11903710" y="202552"/>
                </a:cubicBezTo>
                <a:cubicBezTo>
                  <a:pt x="11901984" y="202552"/>
                  <a:pt x="11900584" y="201163"/>
                  <a:pt x="11900584" y="199449"/>
                </a:cubicBezTo>
                <a:cubicBezTo>
                  <a:pt x="11900584" y="197735"/>
                  <a:pt x="11901984" y="196345"/>
                  <a:pt x="11903710" y="196345"/>
                </a:cubicBezTo>
                <a:close/>
                <a:moveTo>
                  <a:pt x="11818976" y="195691"/>
                </a:moveTo>
                <a:cubicBezTo>
                  <a:pt x="11821066" y="195691"/>
                  <a:pt x="11822760" y="197373"/>
                  <a:pt x="11822760" y="199448"/>
                </a:cubicBezTo>
                <a:cubicBezTo>
                  <a:pt x="11822760" y="201523"/>
                  <a:pt x="11821066" y="203205"/>
                  <a:pt x="11818976" y="203205"/>
                </a:cubicBezTo>
                <a:cubicBezTo>
                  <a:pt x="11816886" y="203205"/>
                  <a:pt x="11815192" y="201523"/>
                  <a:pt x="11815192" y="199448"/>
                </a:cubicBezTo>
                <a:cubicBezTo>
                  <a:pt x="11815192" y="197373"/>
                  <a:pt x="11816886" y="195691"/>
                  <a:pt x="11818976" y="195691"/>
                </a:cubicBezTo>
                <a:close/>
                <a:moveTo>
                  <a:pt x="11734405" y="195038"/>
                </a:moveTo>
                <a:cubicBezTo>
                  <a:pt x="11736858" y="195038"/>
                  <a:pt x="11738847" y="197013"/>
                  <a:pt x="11738847" y="199448"/>
                </a:cubicBezTo>
                <a:cubicBezTo>
                  <a:pt x="11738847" y="201884"/>
                  <a:pt x="11736858" y="203859"/>
                  <a:pt x="11734405" y="203859"/>
                </a:cubicBezTo>
                <a:cubicBezTo>
                  <a:pt x="11731951" y="203859"/>
                  <a:pt x="11729962" y="201884"/>
                  <a:pt x="11729962" y="199448"/>
                </a:cubicBezTo>
                <a:cubicBezTo>
                  <a:pt x="11729962" y="197013"/>
                  <a:pt x="11731951" y="195038"/>
                  <a:pt x="11734405" y="195038"/>
                </a:cubicBezTo>
                <a:close/>
                <a:moveTo>
                  <a:pt x="9872862" y="194058"/>
                </a:moveTo>
                <a:cubicBezTo>
                  <a:pt x="9875860" y="194058"/>
                  <a:pt x="9878291" y="196471"/>
                  <a:pt x="9878291" y="199449"/>
                </a:cubicBezTo>
                <a:cubicBezTo>
                  <a:pt x="9878291" y="202426"/>
                  <a:pt x="9875860" y="204839"/>
                  <a:pt x="9872862" y="204839"/>
                </a:cubicBezTo>
                <a:cubicBezTo>
                  <a:pt x="9869863" y="204839"/>
                  <a:pt x="9867432" y="202426"/>
                  <a:pt x="9867432" y="199449"/>
                </a:cubicBezTo>
                <a:cubicBezTo>
                  <a:pt x="9867432" y="196471"/>
                  <a:pt x="9869863" y="194058"/>
                  <a:pt x="9872862" y="194058"/>
                </a:cubicBezTo>
                <a:close/>
                <a:moveTo>
                  <a:pt x="9788290" y="194058"/>
                </a:moveTo>
                <a:cubicBezTo>
                  <a:pt x="9791289" y="194058"/>
                  <a:pt x="9793720" y="196471"/>
                  <a:pt x="9793720" y="199449"/>
                </a:cubicBezTo>
                <a:cubicBezTo>
                  <a:pt x="9793720" y="202426"/>
                  <a:pt x="9791289" y="204839"/>
                  <a:pt x="9788290" y="204839"/>
                </a:cubicBezTo>
                <a:cubicBezTo>
                  <a:pt x="9785292" y="204839"/>
                  <a:pt x="9782860" y="202426"/>
                  <a:pt x="9782860" y="199449"/>
                </a:cubicBezTo>
                <a:cubicBezTo>
                  <a:pt x="9782860" y="196471"/>
                  <a:pt x="9785292" y="194058"/>
                  <a:pt x="9788290" y="194058"/>
                </a:cubicBezTo>
                <a:close/>
                <a:moveTo>
                  <a:pt x="11649833" y="192914"/>
                </a:moveTo>
                <a:cubicBezTo>
                  <a:pt x="11653468" y="192914"/>
                  <a:pt x="11656415" y="195839"/>
                  <a:pt x="11656415" y="199448"/>
                </a:cubicBezTo>
                <a:cubicBezTo>
                  <a:pt x="11656415" y="203057"/>
                  <a:pt x="11653469" y="205982"/>
                  <a:pt x="11649833" y="205982"/>
                </a:cubicBezTo>
                <a:cubicBezTo>
                  <a:pt x="11646199" y="205982"/>
                  <a:pt x="11643252" y="203057"/>
                  <a:pt x="11643252" y="199448"/>
                </a:cubicBezTo>
                <a:cubicBezTo>
                  <a:pt x="11643252" y="195839"/>
                  <a:pt x="11646198" y="192914"/>
                  <a:pt x="11649833" y="192914"/>
                </a:cubicBezTo>
                <a:close/>
                <a:moveTo>
                  <a:pt x="9957432" y="192914"/>
                </a:moveTo>
                <a:cubicBezTo>
                  <a:pt x="9961066" y="192914"/>
                  <a:pt x="9964013" y="195839"/>
                  <a:pt x="9964013" y="199448"/>
                </a:cubicBezTo>
                <a:cubicBezTo>
                  <a:pt x="9964013" y="203057"/>
                  <a:pt x="9961067" y="205982"/>
                  <a:pt x="9957432" y="205982"/>
                </a:cubicBezTo>
                <a:cubicBezTo>
                  <a:pt x="9953797" y="205982"/>
                  <a:pt x="9950850" y="203057"/>
                  <a:pt x="9950850" y="199448"/>
                </a:cubicBezTo>
                <a:cubicBezTo>
                  <a:pt x="9950850" y="195839"/>
                  <a:pt x="9953796" y="192914"/>
                  <a:pt x="9957432" y="192914"/>
                </a:cubicBezTo>
                <a:close/>
                <a:moveTo>
                  <a:pt x="9703555" y="192914"/>
                </a:moveTo>
                <a:cubicBezTo>
                  <a:pt x="9707189" y="192914"/>
                  <a:pt x="9710136" y="195839"/>
                  <a:pt x="9710136" y="199448"/>
                </a:cubicBezTo>
                <a:cubicBezTo>
                  <a:pt x="9710136" y="203057"/>
                  <a:pt x="9707190" y="205982"/>
                  <a:pt x="9703555" y="205982"/>
                </a:cubicBezTo>
                <a:cubicBezTo>
                  <a:pt x="9699920" y="205982"/>
                  <a:pt x="9696973" y="203057"/>
                  <a:pt x="9696973" y="199448"/>
                </a:cubicBezTo>
                <a:cubicBezTo>
                  <a:pt x="9696973" y="195839"/>
                  <a:pt x="9699919" y="192914"/>
                  <a:pt x="9703555" y="192914"/>
                </a:cubicBezTo>
                <a:close/>
                <a:moveTo>
                  <a:pt x="10042004" y="191771"/>
                </a:moveTo>
                <a:cubicBezTo>
                  <a:pt x="10046275" y="191771"/>
                  <a:pt x="10049736" y="195208"/>
                  <a:pt x="10049736" y="199448"/>
                </a:cubicBezTo>
                <a:cubicBezTo>
                  <a:pt x="10049736" y="203688"/>
                  <a:pt x="10046274" y="207126"/>
                  <a:pt x="10042004" y="207126"/>
                </a:cubicBezTo>
                <a:cubicBezTo>
                  <a:pt x="10037732" y="207126"/>
                  <a:pt x="10034271" y="203688"/>
                  <a:pt x="10034271" y="199448"/>
                </a:cubicBezTo>
                <a:cubicBezTo>
                  <a:pt x="10034271" y="195208"/>
                  <a:pt x="10037733" y="191771"/>
                  <a:pt x="10042004" y="191771"/>
                </a:cubicBezTo>
                <a:close/>
                <a:moveTo>
                  <a:pt x="11565263" y="190791"/>
                </a:moveTo>
                <a:cubicBezTo>
                  <a:pt x="11570079" y="190791"/>
                  <a:pt x="11573984" y="194667"/>
                  <a:pt x="11573984" y="199448"/>
                </a:cubicBezTo>
                <a:cubicBezTo>
                  <a:pt x="11573984" y="204230"/>
                  <a:pt x="11570079" y="208106"/>
                  <a:pt x="11565263" y="208106"/>
                </a:cubicBezTo>
                <a:cubicBezTo>
                  <a:pt x="11560447" y="208106"/>
                  <a:pt x="11556542" y="204230"/>
                  <a:pt x="11556542" y="199448"/>
                </a:cubicBezTo>
                <a:cubicBezTo>
                  <a:pt x="11556542" y="194667"/>
                  <a:pt x="11560447" y="190791"/>
                  <a:pt x="11565263" y="190791"/>
                </a:cubicBezTo>
                <a:close/>
                <a:moveTo>
                  <a:pt x="8265031" y="190791"/>
                </a:moveTo>
                <a:cubicBezTo>
                  <a:pt x="8269848" y="190791"/>
                  <a:pt x="8273752" y="194667"/>
                  <a:pt x="8273752" y="199448"/>
                </a:cubicBezTo>
                <a:cubicBezTo>
                  <a:pt x="8273752" y="204230"/>
                  <a:pt x="8269848" y="208106"/>
                  <a:pt x="8265031" y="208106"/>
                </a:cubicBezTo>
                <a:cubicBezTo>
                  <a:pt x="8260215" y="208106"/>
                  <a:pt x="8256311" y="204230"/>
                  <a:pt x="8256311" y="199448"/>
                </a:cubicBezTo>
                <a:cubicBezTo>
                  <a:pt x="8256311" y="194667"/>
                  <a:pt x="8260215" y="190791"/>
                  <a:pt x="8265031" y="190791"/>
                </a:cubicBezTo>
                <a:close/>
                <a:moveTo>
                  <a:pt x="10126738" y="190137"/>
                </a:moveTo>
                <a:cubicBezTo>
                  <a:pt x="10131918" y="190137"/>
                  <a:pt x="10136117" y="194306"/>
                  <a:pt x="10136117" y="199448"/>
                </a:cubicBezTo>
                <a:cubicBezTo>
                  <a:pt x="10136117" y="204590"/>
                  <a:pt x="10131918" y="208759"/>
                  <a:pt x="10126738" y="208759"/>
                </a:cubicBezTo>
                <a:cubicBezTo>
                  <a:pt x="10121558" y="208759"/>
                  <a:pt x="10117360" y="204590"/>
                  <a:pt x="10117360" y="199448"/>
                </a:cubicBezTo>
                <a:cubicBezTo>
                  <a:pt x="10117360" y="194306"/>
                  <a:pt x="10121558" y="190137"/>
                  <a:pt x="10126738" y="190137"/>
                </a:cubicBezTo>
                <a:close/>
                <a:moveTo>
                  <a:pt x="8180460" y="190137"/>
                </a:moveTo>
                <a:cubicBezTo>
                  <a:pt x="8185639" y="190137"/>
                  <a:pt x="8189839" y="194306"/>
                  <a:pt x="8189839" y="199448"/>
                </a:cubicBezTo>
                <a:cubicBezTo>
                  <a:pt x="8189839" y="204590"/>
                  <a:pt x="8185640" y="208759"/>
                  <a:pt x="8180460" y="208759"/>
                </a:cubicBezTo>
                <a:cubicBezTo>
                  <a:pt x="8175281" y="208759"/>
                  <a:pt x="8171082" y="204590"/>
                  <a:pt x="8171082" y="199448"/>
                </a:cubicBezTo>
                <a:cubicBezTo>
                  <a:pt x="8171082" y="194306"/>
                  <a:pt x="8175280" y="190137"/>
                  <a:pt x="8180460" y="190137"/>
                </a:cubicBezTo>
                <a:close/>
                <a:moveTo>
                  <a:pt x="9618985" y="189974"/>
                </a:moveTo>
                <a:cubicBezTo>
                  <a:pt x="9624255" y="189974"/>
                  <a:pt x="9628528" y="194216"/>
                  <a:pt x="9628528" y="199448"/>
                </a:cubicBezTo>
                <a:cubicBezTo>
                  <a:pt x="9628528" y="204681"/>
                  <a:pt x="9624255" y="208922"/>
                  <a:pt x="9618985" y="208922"/>
                </a:cubicBezTo>
                <a:cubicBezTo>
                  <a:pt x="9613715" y="208922"/>
                  <a:pt x="9609442" y="204681"/>
                  <a:pt x="9609442" y="199448"/>
                </a:cubicBezTo>
                <a:cubicBezTo>
                  <a:pt x="9609442" y="194216"/>
                  <a:pt x="9613715" y="189974"/>
                  <a:pt x="9618985" y="189974"/>
                </a:cubicBezTo>
                <a:close/>
                <a:moveTo>
                  <a:pt x="11480528" y="189157"/>
                </a:moveTo>
                <a:cubicBezTo>
                  <a:pt x="11486253" y="189157"/>
                  <a:pt x="11490894" y="193764"/>
                  <a:pt x="11490894" y="199448"/>
                </a:cubicBezTo>
                <a:cubicBezTo>
                  <a:pt x="11490894" y="205132"/>
                  <a:pt x="11486253" y="209739"/>
                  <a:pt x="11480528" y="209739"/>
                </a:cubicBezTo>
                <a:cubicBezTo>
                  <a:pt x="11474803" y="209739"/>
                  <a:pt x="11470162" y="205132"/>
                  <a:pt x="11470162" y="199448"/>
                </a:cubicBezTo>
                <a:cubicBezTo>
                  <a:pt x="11470162" y="193764"/>
                  <a:pt x="11474803" y="189157"/>
                  <a:pt x="11480528" y="189157"/>
                </a:cubicBezTo>
                <a:close/>
                <a:moveTo>
                  <a:pt x="11395957" y="188994"/>
                </a:moveTo>
                <a:cubicBezTo>
                  <a:pt x="11401773" y="188994"/>
                  <a:pt x="11406488" y="193675"/>
                  <a:pt x="11406488" y="199448"/>
                </a:cubicBezTo>
                <a:cubicBezTo>
                  <a:pt x="11406488" y="205222"/>
                  <a:pt x="11401773" y="209903"/>
                  <a:pt x="11395957" y="209903"/>
                </a:cubicBezTo>
                <a:cubicBezTo>
                  <a:pt x="11390142" y="209903"/>
                  <a:pt x="11385427" y="205222"/>
                  <a:pt x="11385427" y="199448"/>
                </a:cubicBezTo>
                <a:cubicBezTo>
                  <a:pt x="11385427" y="193675"/>
                  <a:pt x="11390142" y="188994"/>
                  <a:pt x="11395957" y="188994"/>
                </a:cubicBezTo>
                <a:close/>
                <a:moveTo>
                  <a:pt x="11311386" y="188504"/>
                </a:moveTo>
                <a:cubicBezTo>
                  <a:pt x="11317474" y="188504"/>
                  <a:pt x="11322409" y="193404"/>
                  <a:pt x="11322409" y="199448"/>
                </a:cubicBezTo>
                <a:cubicBezTo>
                  <a:pt x="11322409" y="205493"/>
                  <a:pt x="11317473" y="210393"/>
                  <a:pt x="11311386" y="210393"/>
                </a:cubicBezTo>
                <a:cubicBezTo>
                  <a:pt x="11305297" y="210393"/>
                  <a:pt x="11300362" y="205493"/>
                  <a:pt x="11300362" y="199448"/>
                </a:cubicBezTo>
                <a:cubicBezTo>
                  <a:pt x="11300362" y="193404"/>
                  <a:pt x="11305298" y="188504"/>
                  <a:pt x="11311386" y="188504"/>
                </a:cubicBezTo>
                <a:close/>
                <a:moveTo>
                  <a:pt x="10211309" y="188341"/>
                </a:moveTo>
                <a:cubicBezTo>
                  <a:pt x="10217488" y="188341"/>
                  <a:pt x="10222498" y="193314"/>
                  <a:pt x="10222498" y="199449"/>
                </a:cubicBezTo>
                <a:cubicBezTo>
                  <a:pt x="10222498" y="205583"/>
                  <a:pt x="10217488" y="210556"/>
                  <a:pt x="10211309" y="210556"/>
                </a:cubicBezTo>
                <a:cubicBezTo>
                  <a:pt x="10205130" y="210556"/>
                  <a:pt x="10200121" y="205583"/>
                  <a:pt x="10200121" y="199449"/>
                </a:cubicBezTo>
                <a:cubicBezTo>
                  <a:pt x="10200121" y="193314"/>
                  <a:pt x="10205130" y="188341"/>
                  <a:pt x="10211309" y="188341"/>
                </a:cubicBezTo>
                <a:close/>
                <a:moveTo>
                  <a:pt x="8095889" y="188014"/>
                </a:moveTo>
                <a:cubicBezTo>
                  <a:pt x="8102250" y="188014"/>
                  <a:pt x="8107407" y="193133"/>
                  <a:pt x="8107407" y="199448"/>
                </a:cubicBezTo>
                <a:cubicBezTo>
                  <a:pt x="8107407" y="205763"/>
                  <a:pt x="8102250" y="210883"/>
                  <a:pt x="8095889" y="210883"/>
                </a:cubicBezTo>
                <a:cubicBezTo>
                  <a:pt x="8089528" y="210883"/>
                  <a:pt x="8084372" y="205763"/>
                  <a:pt x="8084372" y="199448"/>
                </a:cubicBezTo>
                <a:cubicBezTo>
                  <a:pt x="8084372" y="193133"/>
                  <a:pt x="8089528" y="188014"/>
                  <a:pt x="8095889" y="188014"/>
                </a:cubicBezTo>
                <a:close/>
                <a:moveTo>
                  <a:pt x="8349767" y="187360"/>
                </a:moveTo>
                <a:cubicBezTo>
                  <a:pt x="8356491" y="187360"/>
                  <a:pt x="8361942" y="192772"/>
                  <a:pt x="8361942" y="199448"/>
                </a:cubicBezTo>
                <a:cubicBezTo>
                  <a:pt x="8361942" y="206124"/>
                  <a:pt x="8356491" y="211536"/>
                  <a:pt x="8349767" y="211536"/>
                </a:cubicBezTo>
                <a:cubicBezTo>
                  <a:pt x="8343042" y="211536"/>
                  <a:pt x="8337591" y="206124"/>
                  <a:pt x="8337591" y="199448"/>
                </a:cubicBezTo>
                <a:cubicBezTo>
                  <a:pt x="8337591" y="192772"/>
                  <a:pt x="8343042" y="187360"/>
                  <a:pt x="8349767" y="187360"/>
                </a:cubicBezTo>
                <a:close/>
                <a:moveTo>
                  <a:pt x="11226650" y="187034"/>
                </a:moveTo>
                <a:cubicBezTo>
                  <a:pt x="11233556" y="187034"/>
                  <a:pt x="11239155" y="192592"/>
                  <a:pt x="11239155" y="199449"/>
                </a:cubicBezTo>
                <a:cubicBezTo>
                  <a:pt x="11239155" y="206305"/>
                  <a:pt x="11233556" y="211863"/>
                  <a:pt x="11226650" y="211863"/>
                </a:cubicBezTo>
                <a:cubicBezTo>
                  <a:pt x="11219744" y="211863"/>
                  <a:pt x="11214145" y="206305"/>
                  <a:pt x="11214145" y="199449"/>
                </a:cubicBezTo>
                <a:cubicBezTo>
                  <a:pt x="11214145" y="192592"/>
                  <a:pt x="11219744" y="187034"/>
                  <a:pt x="11226650" y="187034"/>
                </a:cubicBezTo>
                <a:close/>
                <a:moveTo>
                  <a:pt x="9534414" y="186870"/>
                </a:moveTo>
                <a:cubicBezTo>
                  <a:pt x="9541410" y="186870"/>
                  <a:pt x="9547083" y="192501"/>
                  <a:pt x="9547083" y="199448"/>
                </a:cubicBezTo>
                <a:cubicBezTo>
                  <a:pt x="9547083" y="206394"/>
                  <a:pt x="9541411" y="212026"/>
                  <a:pt x="9534414" y="212026"/>
                </a:cubicBezTo>
                <a:cubicBezTo>
                  <a:pt x="9527417" y="212026"/>
                  <a:pt x="9521744" y="206394"/>
                  <a:pt x="9521744" y="199448"/>
                </a:cubicBezTo>
                <a:cubicBezTo>
                  <a:pt x="9521744" y="192501"/>
                  <a:pt x="9527416" y="186870"/>
                  <a:pt x="9534414" y="186870"/>
                </a:cubicBezTo>
                <a:close/>
                <a:moveTo>
                  <a:pt x="10295879" y="186707"/>
                </a:moveTo>
                <a:cubicBezTo>
                  <a:pt x="10302967" y="186707"/>
                  <a:pt x="10308713" y="192411"/>
                  <a:pt x="10308713" y="199448"/>
                </a:cubicBezTo>
                <a:cubicBezTo>
                  <a:pt x="10308713" y="206485"/>
                  <a:pt x="10302967" y="212189"/>
                  <a:pt x="10295879" y="212189"/>
                </a:cubicBezTo>
                <a:cubicBezTo>
                  <a:pt x="10288791" y="212189"/>
                  <a:pt x="10283045" y="206485"/>
                  <a:pt x="10283045" y="199448"/>
                </a:cubicBezTo>
                <a:cubicBezTo>
                  <a:pt x="10283045" y="192411"/>
                  <a:pt x="10288791" y="186707"/>
                  <a:pt x="10295879" y="186707"/>
                </a:cubicBezTo>
                <a:close/>
                <a:moveTo>
                  <a:pt x="8011319" y="186217"/>
                </a:moveTo>
                <a:cubicBezTo>
                  <a:pt x="8018680" y="186217"/>
                  <a:pt x="8024647" y="192141"/>
                  <a:pt x="8024647" y="199448"/>
                </a:cubicBezTo>
                <a:cubicBezTo>
                  <a:pt x="8024647" y="206756"/>
                  <a:pt x="8018680" y="212679"/>
                  <a:pt x="8011319" y="212679"/>
                </a:cubicBezTo>
                <a:cubicBezTo>
                  <a:pt x="8003959" y="212679"/>
                  <a:pt x="7997992" y="206756"/>
                  <a:pt x="7997992" y="199448"/>
                </a:cubicBezTo>
                <a:cubicBezTo>
                  <a:pt x="7997992" y="192141"/>
                  <a:pt x="8003959" y="186217"/>
                  <a:pt x="8011319" y="186217"/>
                </a:cubicBezTo>
                <a:close/>
                <a:moveTo>
                  <a:pt x="10380615" y="185890"/>
                </a:moveTo>
                <a:cubicBezTo>
                  <a:pt x="10388157" y="185890"/>
                  <a:pt x="10394272" y="191960"/>
                  <a:pt x="10394272" y="199448"/>
                </a:cubicBezTo>
                <a:cubicBezTo>
                  <a:pt x="10394272" y="206936"/>
                  <a:pt x="10388158" y="213006"/>
                  <a:pt x="10380615" y="213006"/>
                </a:cubicBezTo>
                <a:cubicBezTo>
                  <a:pt x="10373073" y="213006"/>
                  <a:pt x="10366958" y="206936"/>
                  <a:pt x="10366958" y="199448"/>
                </a:cubicBezTo>
                <a:cubicBezTo>
                  <a:pt x="10366958" y="191960"/>
                  <a:pt x="10373072" y="185890"/>
                  <a:pt x="10380615" y="185890"/>
                </a:cubicBezTo>
                <a:close/>
                <a:moveTo>
                  <a:pt x="10465186" y="185727"/>
                </a:moveTo>
                <a:cubicBezTo>
                  <a:pt x="10472819" y="185727"/>
                  <a:pt x="10479007" y="191870"/>
                  <a:pt x="10479007" y="199448"/>
                </a:cubicBezTo>
                <a:cubicBezTo>
                  <a:pt x="10479007" y="207026"/>
                  <a:pt x="10472819" y="213170"/>
                  <a:pt x="10465186" y="213170"/>
                </a:cubicBezTo>
                <a:cubicBezTo>
                  <a:pt x="10457553" y="213170"/>
                  <a:pt x="10451364" y="207026"/>
                  <a:pt x="10451364" y="199448"/>
                </a:cubicBezTo>
                <a:cubicBezTo>
                  <a:pt x="10451364" y="191870"/>
                  <a:pt x="10457553" y="185727"/>
                  <a:pt x="10465186" y="185727"/>
                </a:cubicBezTo>
                <a:close/>
                <a:moveTo>
                  <a:pt x="7757442" y="185400"/>
                </a:moveTo>
                <a:cubicBezTo>
                  <a:pt x="7765257" y="185400"/>
                  <a:pt x="7771592" y="191690"/>
                  <a:pt x="7771592" y="199448"/>
                </a:cubicBezTo>
                <a:cubicBezTo>
                  <a:pt x="7771592" y="207206"/>
                  <a:pt x="7765257" y="213496"/>
                  <a:pt x="7757442" y="213496"/>
                </a:cubicBezTo>
                <a:cubicBezTo>
                  <a:pt x="7749627" y="213496"/>
                  <a:pt x="7743293" y="207207"/>
                  <a:pt x="7743293" y="199448"/>
                </a:cubicBezTo>
                <a:cubicBezTo>
                  <a:pt x="7743293" y="191690"/>
                  <a:pt x="7749628" y="185400"/>
                  <a:pt x="7757442" y="185400"/>
                </a:cubicBezTo>
                <a:close/>
                <a:moveTo>
                  <a:pt x="10549756" y="185074"/>
                </a:moveTo>
                <a:cubicBezTo>
                  <a:pt x="10557753" y="185074"/>
                  <a:pt x="10564235" y="191510"/>
                  <a:pt x="10564235" y="199449"/>
                </a:cubicBezTo>
                <a:cubicBezTo>
                  <a:pt x="10564235" y="207388"/>
                  <a:pt x="10557753" y="213823"/>
                  <a:pt x="10549756" y="213823"/>
                </a:cubicBezTo>
                <a:cubicBezTo>
                  <a:pt x="10541759" y="213823"/>
                  <a:pt x="10535277" y="207388"/>
                  <a:pt x="10535277" y="199449"/>
                </a:cubicBezTo>
                <a:cubicBezTo>
                  <a:pt x="10535277" y="191510"/>
                  <a:pt x="10541759" y="185074"/>
                  <a:pt x="10549756" y="185074"/>
                </a:cubicBezTo>
                <a:close/>
                <a:moveTo>
                  <a:pt x="7842013" y="185074"/>
                </a:moveTo>
                <a:cubicBezTo>
                  <a:pt x="7850010" y="185074"/>
                  <a:pt x="7856492" y="191510"/>
                  <a:pt x="7856492" y="199449"/>
                </a:cubicBezTo>
                <a:cubicBezTo>
                  <a:pt x="7856492" y="207388"/>
                  <a:pt x="7850010" y="213823"/>
                  <a:pt x="7842013" y="213823"/>
                </a:cubicBezTo>
                <a:cubicBezTo>
                  <a:pt x="7834016" y="213823"/>
                  <a:pt x="7827534" y="207388"/>
                  <a:pt x="7827534" y="199449"/>
                </a:cubicBezTo>
                <a:cubicBezTo>
                  <a:pt x="7827534" y="191510"/>
                  <a:pt x="7834016" y="185074"/>
                  <a:pt x="7842013" y="185074"/>
                </a:cubicBezTo>
                <a:close/>
                <a:moveTo>
                  <a:pt x="7926584" y="184747"/>
                </a:moveTo>
                <a:cubicBezTo>
                  <a:pt x="7934763" y="184747"/>
                  <a:pt x="7941392" y="191329"/>
                  <a:pt x="7941392" y="199448"/>
                </a:cubicBezTo>
                <a:cubicBezTo>
                  <a:pt x="7941392" y="207568"/>
                  <a:pt x="7934762" y="214150"/>
                  <a:pt x="7926584" y="214150"/>
                </a:cubicBezTo>
                <a:cubicBezTo>
                  <a:pt x="7918406" y="214150"/>
                  <a:pt x="7911776" y="207568"/>
                  <a:pt x="7911776" y="199448"/>
                </a:cubicBezTo>
                <a:cubicBezTo>
                  <a:pt x="7911776" y="191329"/>
                  <a:pt x="7918406" y="184747"/>
                  <a:pt x="7926584" y="184747"/>
                </a:cubicBezTo>
                <a:close/>
                <a:moveTo>
                  <a:pt x="7672707" y="184747"/>
                </a:moveTo>
                <a:cubicBezTo>
                  <a:pt x="7680886" y="184747"/>
                  <a:pt x="7687515" y="191329"/>
                  <a:pt x="7687515" y="199448"/>
                </a:cubicBezTo>
                <a:cubicBezTo>
                  <a:pt x="7687515" y="207568"/>
                  <a:pt x="7680885" y="214150"/>
                  <a:pt x="7672707" y="214150"/>
                </a:cubicBezTo>
                <a:cubicBezTo>
                  <a:pt x="7664528" y="214150"/>
                  <a:pt x="7657899" y="207568"/>
                  <a:pt x="7657899" y="199448"/>
                </a:cubicBezTo>
                <a:cubicBezTo>
                  <a:pt x="7657899" y="191329"/>
                  <a:pt x="7664529" y="184747"/>
                  <a:pt x="7672707" y="184747"/>
                </a:cubicBezTo>
                <a:close/>
                <a:moveTo>
                  <a:pt x="11142080" y="184094"/>
                </a:moveTo>
                <a:cubicBezTo>
                  <a:pt x="11150622" y="184094"/>
                  <a:pt x="11157547" y="190969"/>
                  <a:pt x="11157547" y="199449"/>
                </a:cubicBezTo>
                <a:cubicBezTo>
                  <a:pt x="11157547" y="207929"/>
                  <a:pt x="11150622" y="214804"/>
                  <a:pt x="11142080" y="214804"/>
                </a:cubicBezTo>
                <a:cubicBezTo>
                  <a:pt x="11133538" y="214804"/>
                  <a:pt x="11126614" y="207929"/>
                  <a:pt x="11126614" y="199449"/>
                </a:cubicBezTo>
                <a:cubicBezTo>
                  <a:pt x="11126614" y="190969"/>
                  <a:pt x="11133538" y="184094"/>
                  <a:pt x="11142080" y="184094"/>
                </a:cubicBezTo>
                <a:close/>
                <a:moveTo>
                  <a:pt x="7588136" y="184094"/>
                </a:moveTo>
                <a:cubicBezTo>
                  <a:pt x="7596678" y="184094"/>
                  <a:pt x="7603603" y="190969"/>
                  <a:pt x="7603603" y="199449"/>
                </a:cubicBezTo>
                <a:cubicBezTo>
                  <a:pt x="7603603" y="207929"/>
                  <a:pt x="7596678" y="214804"/>
                  <a:pt x="7588136" y="214804"/>
                </a:cubicBezTo>
                <a:cubicBezTo>
                  <a:pt x="7579595" y="214804"/>
                  <a:pt x="7572670" y="207929"/>
                  <a:pt x="7572670" y="199449"/>
                </a:cubicBezTo>
                <a:cubicBezTo>
                  <a:pt x="7572670" y="190969"/>
                  <a:pt x="7579594" y="184094"/>
                  <a:pt x="7588136" y="184094"/>
                </a:cubicBezTo>
                <a:close/>
                <a:moveTo>
                  <a:pt x="9449679" y="183603"/>
                </a:moveTo>
                <a:cubicBezTo>
                  <a:pt x="9458493" y="183603"/>
                  <a:pt x="9465639" y="190697"/>
                  <a:pt x="9465639" y="199448"/>
                </a:cubicBezTo>
                <a:cubicBezTo>
                  <a:pt x="9465639" y="208199"/>
                  <a:pt x="9458493" y="215293"/>
                  <a:pt x="9449679" y="215293"/>
                </a:cubicBezTo>
                <a:cubicBezTo>
                  <a:pt x="9440865" y="215293"/>
                  <a:pt x="9433720" y="208199"/>
                  <a:pt x="9433720" y="199448"/>
                </a:cubicBezTo>
                <a:cubicBezTo>
                  <a:pt x="9433720" y="190697"/>
                  <a:pt x="9440865" y="183603"/>
                  <a:pt x="9449679" y="183603"/>
                </a:cubicBezTo>
                <a:close/>
                <a:moveTo>
                  <a:pt x="7503565" y="183440"/>
                </a:moveTo>
                <a:cubicBezTo>
                  <a:pt x="7512470" y="183440"/>
                  <a:pt x="7519690" y="190607"/>
                  <a:pt x="7519690" y="199448"/>
                </a:cubicBezTo>
                <a:cubicBezTo>
                  <a:pt x="7519690" y="208289"/>
                  <a:pt x="7512471" y="215456"/>
                  <a:pt x="7503565" y="215456"/>
                </a:cubicBezTo>
                <a:cubicBezTo>
                  <a:pt x="7494660" y="215456"/>
                  <a:pt x="7487441" y="208289"/>
                  <a:pt x="7487441" y="199448"/>
                </a:cubicBezTo>
                <a:cubicBezTo>
                  <a:pt x="7487441" y="190607"/>
                  <a:pt x="7494660" y="183440"/>
                  <a:pt x="7503565" y="183440"/>
                </a:cubicBezTo>
                <a:close/>
                <a:moveTo>
                  <a:pt x="8434337" y="182623"/>
                </a:moveTo>
                <a:cubicBezTo>
                  <a:pt x="8443697" y="182623"/>
                  <a:pt x="8451284" y="190156"/>
                  <a:pt x="8451284" y="199448"/>
                </a:cubicBezTo>
                <a:cubicBezTo>
                  <a:pt x="8451284" y="208740"/>
                  <a:pt x="8443697" y="216273"/>
                  <a:pt x="8434337" y="216273"/>
                </a:cubicBezTo>
                <a:cubicBezTo>
                  <a:pt x="8424978" y="216273"/>
                  <a:pt x="8417390" y="208740"/>
                  <a:pt x="8417390" y="199448"/>
                </a:cubicBezTo>
                <a:cubicBezTo>
                  <a:pt x="8417390" y="190156"/>
                  <a:pt x="8424978" y="182623"/>
                  <a:pt x="8434337" y="182623"/>
                </a:cubicBezTo>
                <a:close/>
                <a:moveTo>
                  <a:pt x="10634327" y="182460"/>
                </a:moveTo>
                <a:cubicBezTo>
                  <a:pt x="10643778" y="182460"/>
                  <a:pt x="10651438" y="190066"/>
                  <a:pt x="10651438" y="199448"/>
                </a:cubicBezTo>
                <a:cubicBezTo>
                  <a:pt x="10651438" y="208831"/>
                  <a:pt x="10643777" y="216437"/>
                  <a:pt x="10634327" y="216437"/>
                </a:cubicBezTo>
                <a:cubicBezTo>
                  <a:pt x="10624876" y="216437"/>
                  <a:pt x="10617216" y="208831"/>
                  <a:pt x="10617216" y="199448"/>
                </a:cubicBezTo>
                <a:cubicBezTo>
                  <a:pt x="10617216" y="190066"/>
                  <a:pt x="10624877" y="182460"/>
                  <a:pt x="10634327" y="182460"/>
                </a:cubicBezTo>
                <a:close/>
                <a:moveTo>
                  <a:pt x="7418994" y="182460"/>
                </a:moveTo>
                <a:cubicBezTo>
                  <a:pt x="7428445" y="182460"/>
                  <a:pt x="7436106" y="190066"/>
                  <a:pt x="7436106" y="199448"/>
                </a:cubicBezTo>
                <a:cubicBezTo>
                  <a:pt x="7436106" y="208831"/>
                  <a:pt x="7428445" y="216437"/>
                  <a:pt x="7418994" y="216437"/>
                </a:cubicBezTo>
                <a:cubicBezTo>
                  <a:pt x="7409544" y="216437"/>
                  <a:pt x="7401883" y="208831"/>
                  <a:pt x="7401883" y="199448"/>
                </a:cubicBezTo>
                <a:cubicBezTo>
                  <a:pt x="7401883" y="190066"/>
                  <a:pt x="7409544" y="182460"/>
                  <a:pt x="7418994" y="182460"/>
                </a:cubicBezTo>
                <a:close/>
                <a:moveTo>
                  <a:pt x="988122" y="182460"/>
                </a:moveTo>
                <a:cubicBezTo>
                  <a:pt x="997572" y="182460"/>
                  <a:pt x="1005233" y="190066"/>
                  <a:pt x="1005233" y="199448"/>
                </a:cubicBezTo>
                <a:cubicBezTo>
                  <a:pt x="1005233" y="208831"/>
                  <a:pt x="997572" y="216437"/>
                  <a:pt x="988122" y="216437"/>
                </a:cubicBezTo>
                <a:cubicBezTo>
                  <a:pt x="978671" y="216437"/>
                  <a:pt x="971010" y="208831"/>
                  <a:pt x="971010" y="199448"/>
                </a:cubicBezTo>
                <a:cubicBezTo>
                  <a:pt x="971010" y="190066"/>
                  <a:pt x="978671" y="182460"/>
                  <a:pt x="988122" y="182460"/>
                </a:cubicBezTo>
                <a:close/>
                <a:moveTo>
                  <a:pt x="903553" y="182133"/>
                </a:moveTo>
                <a:cubicBezTo>
                  <a:pt x="913185" y="182133"/>
                  <a:pt x="920993" y="189885"/>
                  <a:pt x="920993" y="199448"/>
                </a:cubicBezTo>
                <a:cubicBezTo>
                  <a:pt x="920993" y="209011"/>
                  <a:pt x="913185" y="216763"/>
                  <a:pt x="903553" y="216763"/>
                </a:cubicBezTo>
                <a:cubicBezTo>
                  <a:pt x="893920" y="216763"/>
                  <a:pt x="886112" y="209011"/>
                  <a:pt x="886112" y="199448"/>
                </a:cubicBezTo>
                <a:cubicBezTo>
                  <a:pt x="886112" y="189885"/>
                  <a:pt x="893920" y="182133"/>
                  <a:pt x="903553" y="182133"/>
                </a:cubicBezTo>
                <a:close/>
                <a:moveTo>
                  <a:pt x="9365108" y="181317"/>
                </a:moveTo>
                <a:cubicBezTo>
                  <a:pt x="9375195" y="181317"/>
                  <a:pt x="9383372" y="189435"/>
                  <a:pt x="9383372" y="199449"/>
                </a:cubicBezTo>
                <a:cubicBezTo>
                  <a:pt x="9383372" y="209463"/>
                  <a:pt x="9375195" y="217580"/>
                  <a:pt x="9365108" y="217580"/>
                </a:cubicBezTo>
                <a:cubicBezTo>
                  <a:pt x="9355022" y="217580"/>
                  <a:pt x="9346845" y="209463"/>
                  <a:pt x="9346845" y="199449"/>
                </a:cubicBezTo>
                <a:cubicBezTo>
                  <a:pt x="9346845" y="189435"/>
                  <a:pt x="9355022" y="181317"/>
                  <a:pt x="9365108" y="181317"/>
                </a:cubicBezTo>
                <a:close/>
                <a:moveTo>
                  <a:pt x="3949724" y="181317"/>
                </a:moveTo>
                <a:cubicBezTo>
                  <a:pt x="3959812" y="181317"/>
                  <a:pt x="3967991" y="189435"/>
                  <a:pt x="3967991" y="199449"/>
                </a:cubicBezTo>
                <a:cubicBezTo>
                  <a:pt x="3967991" y="209463"/>
                  <a:pt x="3959812" y="217580"/>
                  <a:pt x="3949724" y="217580"/>
                </a:cubicBezTo>
                <a:cubicBezTo>
                  <a:pt x="3939634" y="217580"/>
                  <a:pt x="3931457" y="209463"/>
                  <a:pt x="3931457" y="199449"/>
                </a:cubicBezTo>
                <a:cubicBezTo>
                  <a:pt x="3931457" y="189435"/>
                  <a:pt x="3939634" y="181317"/>
                  <a:pt x="3949724" y="181317"/>
                </a:cubicBezTo>
                <a:close/>
                <a:moveTo>
                  <a:pt x="3865143" y="181317"/>
                </a:moveTo>
                <a:cubicBezTo>
                  <a:pt x="3875227" y="181317"/>
                  <a:pt x="3883401" y="189435"/>
                  <a:pt x="3883401" y="199449"/>
                </a:cubicBezTo>
                <a:cubicBezTo>
                  <a:pt x="3883401" y="209463"/>
                  <a:pt x="3875227" y="217580"/>
                  <a:pt x="3865143" y="217580"/>
                </a:cubicBezTo>
                <a:cubicBezTo>
                  <a:pt x="3855060" y="217580"/>
                  <a:pt x="3846884" y="209463"/>
                  <a:pt x="3846884" y="199449"/>
                </a:cubicBezTo>
                <a:cubicBezTo>
                  <a:pt x="3846884" y="189435"/>
                  <a:pt x="3855060" y="181317"/>
                  <a:pt x="3865143" y="181317"/>
                </a:cubicBezTo>
                <a:close/>
                <a:moveTo>
                  <a:pt x="818818" y="181317"/>
                </a:moveTo>
                <a:cubicBezTo>
                  <a:pt x="828905" y="181317"/>
                  <a:pt x="837082" y="189435"/>
                  <a:pt x="837082" y="199449"/>
                </a:cubicBezTo>
                <a:cubicBezTo>
                  <a:pt x="837082" y="209463"/>
                  <a:pt x="828905" y="217580"/>
                  <a:pt x="818818" y="217580"/>
                </a:cubicBezTo>
                <a:cubicBezTo>
                  <a:pt x="808732" y="217580"/>
                  <a:pt x="800555" y="209463"/>
                  <a:pt x="800555" y="199449"/>
                </a:cubicBezTo>
                <a:cubicBezTo>
                  <a:pt x="800555" y="189435"/>
                  <a:pt x="808732" y="181317"/>
                  <a:pt x="818818" y="181317"/>
                </a:cubicBezTo>
                <a:close/>
                <a:moveTo>
                  <a:pt x="11057509" y="180990"/>
                </a:moveTo>
                <a:cubicBezTo>
                  <a:pt x="11067778" y="180990"/>
                  <a:pt x="11076102" y="189254"/>
                  <a:pt x="11076102" y="199448"/>
                </a:cubicBezTo>
                <a:cubicBezTo>
                  <a:pt x="11076102" y="209643"/>
                  <a:pt x="11067778" y="217907"/>
                  <a:pt x="11057509" y="217907"/>
                </a:cubicBezTo>
                <a:cubicBezTo>
                  <a:pt x="11047241" y="217907"/>
                  <a:pt x="11038917" y="209643"/>
                  <a:pt x="11038917" y="199448"/>
                </a:cubicBezTo>
                <a:cubicBezTo>
                  <a:pt x="11038917" y="189254"/>
                  <a:pt x="11047241" y="180990"/>
                  <a:pt x="11057509" y="180990"/>
                </a:cubicBezTo>
                <a:close/>
                <a:moveTo>
                  <a:pt x="5980487" y="180827"/>
                </a:moveTo>
                <a:cubicBezTo>
                  <a:pt x="5990845" y="180827"/>
                  <a:pt x="5999243" y="189164"/>
                  <a:pt x="5999243" y="199449"/>
                </a:cubicBezTo>
                <a:cubicBezTo>
                  <a:pt x="5999243" y="209733"/>
                  <a:pt x="5990845" y="218071"/>
                  <a:pt x="5980487" y="218071"/>
                </a:cubicBezTo>
                <a:cubicBezTo>
                  <a:pt x="5970129" y="218071"/>
                  <a:pt x="5961733" y="209733"/>
                  <a:pt x="5961733" y="199449"/>
                </a:cubicBezTo>
                <a:cubicBezTo>
                  <a:pt x="5961733" y="189164"/>
                  <a:pt x="5970129" y="180827"/>
                  <a:pt x="5980487" y="180827"/>
                </a:cubicBezTo>
                <a:close/>
                <a:moveTo>
                  <a:pt x="7334260" y="180500"/>
                </a:moveTo>
                <a:cubicBezTo>
                  <a:pt x="7344801" y="180500"/>
                  <a:pt x="7353346" y="188984"/>
                  <a:pt x="7353346" y="199448"/>
                </a:cubicBezTo>
                <a:cubicBezTo>
                  <a:pt x="7353346" y="209913"/>
                  <a:pt x="7344801" y="218397"/>
                  <a:pt x="7334260" y="218397"/>
                </a:cubicBezTo>
                <a:cubicBezTo>
                  <a:pt x="7323719" y="218397"/>
                  <a:pt x="7315174" y="209913"/>
                  <a:pt x="7315174" y="199448"/>
                </a:cubicBezTo>
                <a:cubicBezTo>
                  <a:pt x="7315174" y="188984"/>
                  <a:pt x="7323719" y="180500"/>
                  <a:pt x="7334260" y="180500"/>
                </a:cubicBezTo>
                <a:close/>
                <a:moveTo>
                  <a:pt x="6065050" y="180337"/>
                </a:moveTo>
                <a:cubicBezTo>
                  <a:pt x="6075680" y="180337"/>
                  <a:pt x="6084300" y="188894"/>
                  <a:pt x="6084300" y="199449"/>
                </a:cubicBezTo>
                <a:cubicBezTo>
                  <a:pt x="6084300" y="210004"/>
                  <a:pt x="6075680" y="218561"/>
                  <a:pt x="6065050" y="218561"/>
                </a:cubicBezTo>
                <a:cubicBezTo>
                  <a:pt x="6054419" y="218561"/>
                  <a:pt x="6045802" y="210004"/>
                  <a:pt x="6045802" y="199449"/>
                </a:cubicBezTo>
                <a:cubicBezTo>
                  <a:pt x="6045802" y="188894"/>
                  <a:pt x="6054419" y="180337"/>
                  <a:pt x="6065050" y="180337"/>
                </a:cubicBezTo>
                <a:close/>
                <a:moveTo>
                  <a:pt x="10719062" y="180173"/>
                </a:moveTo>
                <a:cubicBezTo>
                  <a:pt x="10729784" y="180173"/>
                  <a:pt x="10738477" y="188803"/>
                  <a:pt x="10738477" y="199448"/>
                </a:cubicBezTo>
                <a:cubicBezTo>
                  <a:pt x="10738477" y="210094"/>
                  <a:pt x="10729784" y="218723"/>
                  <a:pt x="10719062" y="218723"/>
                </a:cubicBezTo>
                <a:cubicBezTo>
                  <a:pt x="10708340" y="218723"/>
                  <a:pt x="10699647" y="210094"/>
                  <a:pt x="10699647" y="199448"/>
                </a:cubicBezTo>
                <a:cubicBezTo>
                  <a:pt x="10699647" y="188803"/>
                  <a:pt x="10708340" y="180173"/>
                  <a:pt x="10719062" y="180173"/>
                </a:cubicBezTo>
                <a:close/>
                <a:moveTo>
                  <a:pt x="2511236" y="180173"/>
                </a:moveTo>
                <a:cubicBezTo>
                  <a:pt x="2521958" y="180173"/>
                  <a:pt x="2530651" y="188803"/>
                  <a:pt x="2530651" y="199448"/>
                </a:cubicBezTo>
                <a:cubicBezTo>
                  <a:pt x="2530651" y="210094"/>
                  <a:pt x="2521958" y="218723"/>
                  <a:pt x="2511236" y="218723"/>
                </a:cubicBezTo>
                <a:cubicBezTo>
                  <a:pt x="2500514" y="218723"/>
                  <a:pt x="2491822" y="210094"/>
                  <a:pt x="2491822" y="199448"/>
                </a:cubicBezTo>
                <a:cubicBezTo>
                  <a:pt x="2491822" y="188803"/>
                  <a:pt x="2500515" y="180173"/>
                  <a:pt x="2511236" y="180173"/>
                </a:cubicBezTo>
                <a:close/>
                <a:moveTo>
                  <a:pt x="734248" y="180173"/>
                </a:moveTo>
                <a:cubicBezTo>
                  <a:pt x="744971" y="180173"/>
                  <a:pt x="753663" y="188803"/>
                  <a:pt x="753663" y="199448"/>
                </a:cubicBezTo>
                <a:cubicBezTo>
                  <a:pt x="753663" y="210094"/>
                  <a:pt x="744971" y="218723"/>
                  <a:pt x="734248" y="218723"/>
                </a:cubicBezTo>
                <a:cubicBezTo>
                  <a:pt x="723525" y="218723"/>
                  <a:pt x="714833" y="210094"/>
                  <a:pt x="714833" y="199448"/>
                </a:cubicBezTo>
                <a:cubicBezTo>
                  <a:pt x="714833" y="188803"/>
                  <a:pt x="723525" y="180173"/>
                  <a:pt x="734248" y="180173"/>
                </a:cubicBezTo>
                <a:close/>
                <a:moveTo>
                  <a:pt x="4034307" y="179846"/>
                </a:moveTo>
                <a:cubicBezTo>
                  <a:pt x="4045212" y="179846"/>
                  <a:pt x="4054047" y="188622"/>
                  <a:pt x="4054047" y="199448"/>
                </a:cubicBezTo>
                <a:cubicBezTo>
                  <a:pt x="4054047" y="210274"/>
                  <a:pt x="4045212" y="219050"/>
                  <a:pt x="4034307" y="219050"/>
                </a:cubicBezTo>
                <a:cubicBezTo>
                  <a:pt x="4023404" y="219050"/>
                  <a:pt x="4014562" y="210274"/>
                  <a:pt x="4014562" y="199448"/>
                </a:cubicBezTo>
                <a:cubicBezTo>
                  <a:pt x="4014562" y="188622"/>
                  <a:pt x="4023404" y="179846"/>
                  <a:pt x="4034307" y="179846"/>
                </a:cubicBezTo>
                <a:close/>
                <a:moveTo>
                  <a:pt x="3695896" y="179846"/>
                </a:moveTo>
                <a:cubicBezTo>
                  <a:pt x="3706799" y="179846"/>
                  <a:pt x="3715633" y="188622"/>
                  <a:pt x="3715633" y="199448"/>
                </a:cubicBezTo>
                <a:cubicBezTo>
                  <a:pt x="3715633" y="210274"/>
                  <a:pt x="3706799" y="219050"/>
                  <a:pt x="3695896" y="219050"/>
                </a:cubicBezTo>
                <a:cubicBezTo>
                  <a:pt x="3684997" y="219050"/>
                  <a:pt x="3676158" y="210274"/>
                  <a:pt x="3676158" y="199448"/>
                </a:cubicBezTo>
                <a:cubicBezTo>
                  <a:pt x="3676158" y="188622"/>
                  <a:pt x="3684997" y="179846"/>
                  <a:pt x="3695896" y="179846"/>
                </a:cubicBezTo>
                <a:close/>
                <a:moveTo>
                  <a:pt x="3611329" y="179846"/>
                </a:moveTo>
                <a:cubicBezTo>
                  <a:pt x="3622237" y="179846"/>
                  <a:pt x="3631080" y="188622"/>
                  <a:pt x="3631080" y="199448"/>
                </a:cubicBezTo>
                <a:cubicBezTo>
                  <a:pt x="3631080" y="210274"/>
                  <a:pt x="3622237" y="219050"/>
                  <a:pt x="3611329" y="219050"/>
                </a:cubicBezTo>
                <a:cubicBezTo>
                  <a:pt x="3600426" y="219050"/>
                  <a:pt x="3591582" y="210274"/>
                  <a:pt x="3591582" y="199448"/>
                </a:cubicBezTo>
                <a:cubicBezTo>
                  <a:pt x="3591582" y="188622"/>
                  <a:pt x="3600426" y="179846"/>
                  <a:pt x="3611329" y="179846"/>
                </a:cubicBezTo>
                <a:close/>
                <a:moveTo>
                  <a:pt x="3526580" y="179846"/>
                </a:moveTo>
                <a:cubicBezTo>
                  <a:pt x="3537485" y="179846"/>
                  <a:pt x="3546326" y="188622"/>
                  <a:pt x="3546326" y="199448"/>
                </a:cubicBezTo>
                <a:cubicBezTo>
                  <a:pt x="3546326" y="210274"/>
                  <a:pt x="3537485" y="219050"/>
                  <a:pt x="3526580" y="219050"/>
                </a:cubicBezTo>
                <a:cubicBezTo>
                  <a:pt x="3515678" y="219050"/>
                  <a:pt x="3506838" y="210274"/>
                  <a:pt x="3506838" y="199448"/>
                </a:cubicBezTo>
                <a:cubicBezTo>
                  <a:pt x="3506838" y="188622"/>
                  <a:pt x="3515678" y="179846"/>
                  <a:pt x="3526580" y="179846"/>
                </a:cubicBezTo>
                <a:close/>
                <a:moveTo>
                  <a:pt x="2595803" y="179846"/>
                </a:moveTo>
                <a:cubicBezTo>
                  <a:pt x="2606708" y="179846"/>
                  <a:pt x="2615547" y="188622"/>
                  <a:pt x="2615547" y="199448"/>
                </a:cubicBezTo>
                <a:cubicBezTo>
                  <a:pt x="2615547" y="210274"/>
                  <a:pt x="2606708" y="219050"/>
                  <a:pt x="2595803" y="219050"/>
                </a:cubicBezTo>
                <a:cubicBezTo>
                  <a:pt x="2584900" y="219050"/>
                  <a:pt x="2576060" y="210274"/>
                  <a:pt x="2576060" y="199448"/>
                </a:cubicBezTo>
                <a:cubicBezTo>
                  <a:pt x="2576060" y="188622"/>
                  <a:pt x="2584900" y="179846"/>
                  <a:pt x="2595803" y="179846"/>
                </a:cubicBezTo>
                <a:close/>
                <a:moveTo>
                  <a:pt x="1072691" y="179846"/>
                </a:moveTo>
                <a:cubicBezTo>
                  <a:pt x="1083596" y="179846"/>
                  <a:pt x="1092435" y="188622"/>
                  <a:pt x="1092435" y="199448"/>
                </a:cubicBezTo>
                <a:cubicBezTo>
                  <a:pt x="1092435" y="210274"/>
                  <a:pt x="1083596" y="219050"/>
                  <a:pt x="1072691" y="219050"/>
                </a:cubicBezTo>
                <a:cubicBezTo>
                  <a:pt x="1061787" y="219050"/>
                  <a:pt x="1052947" y="210274"/>
                  <a:pt x="1052947" y="199448"/>
                </a:cubicBezTo>
                <a:cubicBezTo>
                  <a:pt x="1052947" y="188622"/>
                  <a:pt x="1061787" y="179846"/>
                  <a:pt x="1072691" y="179846"/>
                </a:cubicBezTo>
                <a:close/>
                <a:moveTo>
                  <a:pt x="9280538" y="179683"/>
                </a:moveTo>
                <a:cubicBezTo>
                  <a:pt x="9291533" y="179683"/>
                  <a:pt x="9300447" y="188532"/>
                  <a:pt x="9300447" y="199448"/>
                </a:cubicBezTo>
                <a:cubicBezTo>
                  <a:pt x="9300447" y="210364"/>
                  <a:pt x="9291533" y="219213"/>
                  <a:pt x="9280538" y="219213"/>
                </a:cubicBezTo>
                <a:cubicBezTo>
                  <a:pt x="9269542" y="219213"/>
                  <a:pt x="9260629" y="210364"/>
                  <a:pt x="9260629" y="199448"/>
                </a:cubicBezTo>
                <a:cubicBezTo>
                  <a:pt x="9260629" y="188532"/>
                  <a:pt x="9269542" y="179683"/>
                  <a:pt x="9280538" y="179683"/>
                </a:cubicBezTo>
                <a:close/>
                <a:moveTo>
                  <a:pt x="5895762" y="179683"/>
                </a:moveTo>
                <a:cubicBezTo>
                  <a:pt x="5906756" y="179683"/>
                  <a:pt x="5915669" y="188532"/>
                  <a:pt x="5915669" y="199448"/>
                </a:cubicBezTo>
                <a:cubicBezTo>
                  <a:pt x="5915669" y="210364"/>
                  <a:pt x="5906756" y="219213"/>
                  <a:pt x="5895762" y="219213"/>
                </a:cubicBezTo>
                <a:cubicBezTo>
                  <a:pt x="5884768" y="219213"/>
                  <a:pt x="5875854" y="210364"/>
                  <a:pt x="5875854" y="199448"/>
                </a:cubicBezTo>
                <a:cubicBezTo>
                  <a:pt x="5875854" y="188532"/>
                  <a:pt x="5884769" y="179683"/>
                  <a:pt x="5895762" y="179683"/>
                </a:cubicBezTo>
                <a:close/>
                <a:moveTo>
                  <a:pt x="3780437" y="179683"/>
                </a:moveTo>
                <a:cubicBezTo>
                  <a:pt x="3791432" y="179683"/>
                  <a:pt x="3800339" y="188532"/>
                  <a:pt x="3800339" y="199448"/>
                </a:cubicBezTo>
                <a:cubicBezTo>
                  <a:pt x="3800339" y="210364"/>
                  <a:pt x="3791432" y="219213"/>
                  <a:pt x="3780437" y="219213"/>
                </a:cubicBezTo>
                <a:cubicBezTo>
                  <a:pt x="3769445" y="219213"/>
                  <a:pt x="3760536" y="210364"/>
                  <a:pt x="3760536" y="199448"/>
                </a:cubicBezTo>
                <a:cubicBezTo>
                  <a:pt x="3760536" y="188532"/>
                  <a:pt x="3769445" y="179683"/>
                  <a:pt x="3780437" y="179683"/>
                </a:cubicBezTo>
                <a:close/>
                <a:moveTo>
                  <a:pt x="2172797" y="179356"/>
                </a:moveTo>
                <a:cubicBezTo>
                  <a:pt x="2183974" y="179356"/>
                  <a:pt x="2193026" y="188351"/>
                  <a:pt x="2193026" y="199448"/>
                </a:cubicBezTo>
                <a:cubicBezTo>
                  <a:pt x="2193026" y="210544"/>
                  <a:pt x="2183974" y="219540"/>
                  <a:pt x="2172797" y="219540"/>
                </a:cubicBezTo>
                <a:cubicBezTo>
                  <a:pt x="2161624" y="219540"/>
                  <a:pt x="2152562" y="210544"/>
                  <a:pt x="2152562" y="199448"/>
                </a:cubicBezTo>
                <a:cubicBezTo>
                  <a:pt x="2152562" y="188351"/>
                  <a:pt x="2161624" y="179356"/>
                  <a:pt x="2172797" y="179356"/>
                </a:cubicBezTo>
                <a:close/>
                <a:moveTo>
                  <a:pt x="10803633" y="179193"/>
                </a:moveTo>
                <a:cubicBezTo>
                  <a:pt x="10814901" y="179193"/>
                  <a:pt x="10824035" y="188262"/>
                  <a:pt x="10824035" y="199448"/>
                </a:cubicBezTo>
                <a:cubicBezTo>
                  <a:pt x="10824035" y="210635"/>
                  <a:pt x="10814901" y="219703"/>
                  <a:pt x="10803633" y="219703"/>
                </a:cubicBezTo>
                <a:cubicBezTo>
                  <a:pt x="10792366" y="219703"/>
                  <a:pt x="10783231" y="210635"/>
                  <a:pt x="10783231" y="199448"/>
                </a:cubicBezTo>
                <a:cubicBezTo>
                  <a:pt x="10783231" y="188262"/>
                  <a:pt x="10792366" y="179193"/>
                  <a:pt x="10803633" y="179193"/>
                </a:cubicBezTo>
                <a:close/>
                <a:moveTo>
                  <a:pt x="2426669" y="179193"/>
                </a:moveTo>
                <a:cubicBezTo>
                  <a:pt x="2437936" y="179193"/>
                  <a:pt x="2447070" y="188262"/>
                  <a:pt x="2447070" y="199448"/>
                </a:cubicBezTo>
                <a:cubicBezTo>
                  <a:pt x="2447070" y="210635"/>
                  <a:pt x="2437936" y="219703"/>
                  <a:pt x="2426669" y="219703"/>
                </a:cubicBezTo>
                <a:cubicBezTo>
                  <a:pt x="2415401" y="219703"/>
                  <a:pt x="2406266" y="210635"/>
                  <a:pt x="2406266" y="199448"/>
                </a:cubicBezTo>
                <a:cubicBezTo>
                  <a:pt x="2406266" y="188262"/>
                  <a:pt x="2415401" y="179193"/>
                  <a:pt x="2426669" y="179193"/>
                </a:cubicBezTo>
                <a:close/>
                <a:moveTo>
                  <a:pt x="10972938" y="179030"/>
                </a:moveTo>
                <a:cubicBezTo>
                  <a:pt x="10984297" y="179030"/>
                  <a:pt x="10993505" y="188172"/>
                  <a:pt x="10993505" y="199449"/>
                </a:cubicBezTo>
                <a:cubicBezTo>
                  <a:pt x="10993505" y="210725"/>
                  <a:pt x="10984297" y="219867"/>
                  <a:pt x="10972938" y="219867"/>
                </a:cubicBezTo>
                <a:cubicBezTo>
                  <a:pt x="10961580" y="219867"/>
                  <a:pt x="10952372" y="210725"/>
                  <a:pt x="10952372" y="199449"/>
                </a:cubicBezTo>
                <a:cubicBezTo>
                  <a:pt x="10952372" y="188172"/>
                  <a:pt x="10961580" y="179030"/>
                  <a:pt x="10972938" y="179030"/>
                </a:cubicBezTo>
                <a:close/>
                <a:moveTo>
                  <a:pt x="7249689" y="178703"/>
                </a:moveTo>
                <a:cubicBezTo>
                  <a:pt x="7261230" y="178703"/>
                  <a:pt x="7270585" y="187991"/>
                  <a:pt x="7270585" y="199448"/>
                </a:cubicBezTo>
                <a:cubicBezTo>
                  <a:pt x="7270585" y="210906"/>
                  <a:pt x="7261229" y="220194"/>
                  <a:pt x="7249689" y="220194"/>
                </a:cubicBezTo>
                <a:cubicBezTo>
                  <a:pt x="7238148" y="220194"/>
                  <a:pt x="7228793" y="210906"/>
                  <a:pt x="7228793" y="199448"/>
                </a:cubicBezTo>
                <a:cubicBezTo>
                  <a:pt x="7228793" y="187991"/>
                  <a:pt x="7238149" y="178703"/>
                  <a:pt x="7249689" y="178703"/>
                </a:cubicBezTo>
                <a:close/>
                <a:moveTo>
                  <a:pt x="2257370" y="178703"/>
                </a:moveTo>
                <a:cubicBezTo>
                  <a:pt x="2268908" y="178703"/>
                  <a:pt x="2278265" y="187991"/>
                  <a:pt x="2278265" y="199448"/>
                </a:cubicBezTo>
                <a:cubicBezTo>
                  <a:pt x="2278265" y="210906"/>
                  <a:pt x="2268908" y="220194"/>
                  <a:pt x="2257370" y="220194"/>
                </a:cubicBezTo>
                <a:cubicBezTo>
                  <a:pt x="2245828" y="220194"/>
                  <a:pt x="2236475" y="210906"/>
                  <a:pt x="2236475" y="199448"/>
                </a:cubicBezTo>
                <a:cubicBezTo>
                  <a:pt x="2236475" y="187991"/>
                  <a:pt x="2245828" y="178703"/>
                  <a:pt x="2257370" y="178703"/>
                </a:cubicBezTo>
                <a:close/>
                <a:moveTo>
                  <a:pt x="10888204" y="178213"/>
                </a:moveTo>
                <a:cubicBezTo>
                  <a:pt x="10900017" y="178213"/>
                  <a:pt x="10909593" y="187720"/>
                  <a:pt x="10909593" y="199448"/>
                </a:cubicBezTo>
                <a:cubicBezTo>
                  <a:pt x="10909593" y="211176"/>
                  <a:pt x="10900017" y="220684"/>
                  <a:pt x="10888204" y="220684"/>
                </a:cubicBezTo>
                <a:cubicBezTo>
                  <a:pt x="10876391" y="220684"/>
                  <a:pt x="10866814" y="211176"/>
                  <a:pt x="10866814" y="199448"/>
                </a:cubicBezTo>
                <a:cubicBezTo>
                  <a:pt x="10866814" y="187720"/>
                  <a:pt x="10876391" y="178213"/>
                  <a:pt x="10888204" y="178213"/>
                </a:cubicBezTo>
                <a:close/>
                <a:moveTo>
                  <a:pt x="2341937" y="178213"/>
                </a:moveTo>
                <a:cubicBezTo>
                  <a:pt x="2353750" y="178213"/>
                  <a:pt x="2363326" y="187720"/>
                  <a:pt x="2363326" y="199448"/>
                </a:cubicBezTo>
                <a:cubicBezTo>
                  <a:pt x="2363326" y="211176"/>
                  <a:pt x="2353750" y="220684"/>
                  <a:pt x="2341937" y="220684"/>
                </a:cubicBezTo>
                <a:cubicBezTo>
                  <a:pt x="2330125" y="220684"/>
                  <a:pt x="2320548" y="211176"/>
                  <a:pt x="2320548" y="199448"/>
                </a:cubicBezTo>
                <a:cubicBezTo>
                  <a:pt x="2320548" y="187720"/>
                  <a:pt x="2330125" y="178213"/>
                  <a:pt x="2341937" y="178213"/>
                </a:cubicBezTo>
                <a:close/>
                <a:moveTo>
                  <a:pt x="2088188" y="178213"/>
                </a:moveTo>
                <a:cubicBezTo>
                  <a:pt x="2100003" y="178213"/>
                  <a:pt x="2109578" y="187720"/>
                  <a:pt x="2109578" y="199448"/>
                </a:cubicBezTo>
                <a:cubicBezTo>
                  <a:pt x="2109578" y="211176"/>
                  <a:pt x="2100003" y="220684"/>
                  <a:pt x="2088188" y="220684"/>
                </a:cubicBezTo>
                <a:cubicBezTo>
                  <a:pt x="2076374" y="220684"/>
                  <a:pt x="2066798" y="211176"/>
                  <a:pt x="2066798" y="199448"/>
                </a:cubicBezTo>
                <a:cubicBezTo>
                  <a:pt x="2066798" y="187720"/>
                  <a:pt x="2076374" y="178213"/>
                  <a:pt x="2088188" y="178213"/>
                </a:cubicBezTo>
                <a:close/>
                <a:moveTo>
                  <a:pt x="9195967" y="178050"/>
                </a:moveTo>
                <a:cubicBezTo>
                  <a:pt x="9207871" y="178050"/>
                  <a:pt x="9217521" y="187631"/>
                  <a:pt x="9217521" y="199449"/>
                </a:cubicBezTo>
                <a:cubicBezTo>
                  <a:pt x="9217521" y="211267"/>
                  <a:pt x="9207871" y="220847"/>
                  <a:pt x="9195967" y="220847"/>
                </a:cubicBezTo>
                <a:cubicBezTo>
                  <a:pt x="9184062" y="220847"/>
                  <a:pt x="9174413" y="211267"/>
                  <a:pt x="9174413" y="199449"/>
                </a:cubicBezTo>
                <a:cubicBezTo>
                  <a:pt x="9174413" y="187631"/>
                  <a:pt x="9184062" y="178050"/>
                  <a:pt x="9195967" y="178050"/>
                </a:cubicBezTo>
                <a:close/>
                <a:moveTo>
                  <a:pt x="3442003" y="178050"/>
                </a:moveTo>
                <a:cubicBezTo>
                  <a:pt x="3453909" y="178050"/>
                  <a:pt x="3463559" y="187631"/>
                  <a:pt x="3463559" y="199449"/>
                </a:cubicBezTo>
                <a:cubicBezTo>
                  <a:pt x="3463559" y="211267"/>
                  <a:pt x="3453909" y="220847"/>
                  <a:pt x="3442003" y="220847"/>
                </a:cubicBezTo>
                <a:cubicBezTo>
                  <a:pt x="3430098" y="220847"/>
                  <a:pt x="3420446" y="211267"/>
                  <a:pt x="3420446" y="199449"/>
                </a:cubicBezTo>
                <a:cubicBezTo>
                  <a:pt x="3420446" y="187631"/>
                  <a:pt x="3430098" y="178050"/>
                  <a:pt x="3442003" y="178050"/>
                </a:cubicBezTo>
                <a:close/>
                <a:moveTo>
                  <a:pt x="649679" y="178050"/>
                </a:moveTo>
                <a:cubicBezTo>
                  <a:pt x="661583" y="178050"/>
                  <a:pt x="671233" y="187631"/>
                  <a:pt x="671233" y="199449"/>
                </a:cubicBezTo>
                <a:cubicBezTo>
                  <a:pt x="671233" y="211267"/>
                  <a:pt x="661583" y="220847"/>
                  <a:pt x="649679" y="220847"/>
                </a:cubicBezTo>
                <a:cubicBezTo>
                  <a:pt x="637775" y="220847"/>
                  <a:pt x="628125" y="211267"/>
                  <a:pt x="628125" y="199449"/>
                </a:cubicBezTo>
                <a:cubicBezTo>
                  <a:pt x="628125" y="187631"/>
                  <a:pt x="637775" y="178050"/>
                  <a:pt x="649679" y="178050"/>
                </a:cubicBezTo>
                <a:close/>
                <a:moveTo>
                  <a:pt x="57364" y="178050"/>
                </a:moveTo>
                <a:cubicBezTo>
                  <a:pt x="69268" y="178050"/>
                  <a:pt x="78918" y="187631"/>
                  <a:pt x="78918" y="199449"/>
                </a:cubicBezTo>
                <a:cubicBezTo>
                  <a:pt x="78918" y="211267"/>
                  <a:pt x="69268" y="220847"/>
                  <a:pt x="57364" y="220847"/>
                </a:cubicBezTo>
                <a:cubicBezTo>
                  <a:pt x="45460" y="220847"/>
                  <a:pt x="35810" y="211267"/>
                  <a:pt x="35810" y="199449"/>
                </a:cubicBezTo>
                <a:cubicBezTo>
                  <a:pt x="35810" y="187631"/>
                  <a:pt x="45460" y="178050"/>
                  <a:pt x="57364" y="178050"/>
                </a:cubicBezTo>
                <a:close/>
                <a:moveTo>
                  <a:pt x="8518907" y="177723"/>
                </a:moveTo>
                <a:cubicBezTo>
                  <a:pt x="8530993" y="177723"/>
                  <a:pt x="8540791" y="187450"/>
                  <a:pt x="8540791" y="199448"/>
                </a:cubicBezTo>
                <a:cubicBezTo>
                  <a:pt x="8540791" y="211447"/>
                  <a:pt x="8530993" y="221174"/>
                  <a:pt x="8518907" y="221174"/>
                </a:cubicBezTo>
                <a:cubicBezTo>
                  <a:pt x="8506821" y="221174"/>
                  <a:pt x="8497024" y="211447"/>
                  <a:pt x="8497024" y="199448"/>
                </a:cubicBezTo>
                <a:cubicBezTo>
                  <a:pt x="8497024" y="187450"/>
                  <a:pt x="8506821" y="177723"/>
                  <a:pt x="8518907" y="177723"/>
                </a:cubicBezTo>
                <a:close/>
                <a:moveTo>
                  <a:pt x="4118875" y="177723"/>
                </a:moveTo>
                <a:cubicBezTo>
                  <a:pt x="4130961" y="177723"/>
                  <a:pt x="4140760" y="187450"/>
                  <a:pt x="4140760" y="199448"/>
                </a:cubicBezTo>
                <a:cubicBezTo>
                  <a:pt x="4140760" y="211447"/>
                  <a:pt x="4130961" y="221174"/>
                  <a:pt x="4118875" y="221174"/>
                </a:cubicBezTo>
                <a:cubicBezTo>
                  <a:pt x="4106787" y="221174"/>
                  <a:pt x="4096991" y="211447"/>
                  <a:pt x="4096991" y="199448"/>
                </a:cubicBezTo>
                <a:cubicBezTo>
                  <a:pt x="4096991" y="187450"/>
                  <a:pt x="4106787" y="177723"/>
                  <a:pt x="4118875" y="177723"/>
                </a:cubicBezTo>
                <a:close/>
                <a:moveTo>
                  <a:pt x="1157261" y="177723"/>
                </a:moveTo>
                <a:cubicBezTo>
                  <a:pt x="1169347" y="177723"/>
                  <a:pt x="1179144" y="187450"/>
                  <a:pt x="1179144" y="199448"/>
                </a:cubicBezTo>
                <a:cubicBezTo>
                  <a:pt x="1179144" y="211447"/>
                  <a:pt x="1169347" y="221174"/>
                  <a:pt x="1157261" y="221174"/>
                </a:cubicBezTo>
                <a:cubicBezTo>
                  <a:pt x="1145175" y="221174"/>
                  <a:pt x="1135378" y="211447"/>
                  <a:pt x="1135378" y="199448"/>
                </a:cubicBezTo>
                <a:cubicBezTo>
                  <a:pt x="1135378" y="187450"/>
                  <a:pt x="1145175" y="177723"/>
                  <a:pt x="1157261" y="177723"/>
                </a:cubicBezTo>
                <a:close/>
                <a:moveTo>
                  <a:pt x="5811203" y="177560"/>
                </a:moveTo>
                <a:cubicBezTo>
                  <a:pt x="5823377" y="177560"/>
                  <a:pt x="5833245" y="187360"/>
                  <a:pt x="5833245" y="199449"/>
                </a:cubicBezTo>
                <a:cubicBezTo>
                  <a:pt x="5833245" y="211538"/>
                  <a:pt x="5823377" y="221337"/>
                  <a:pt x="5811203" y="221337"/>
                </a:cubicBezTo>
                <a:cubicBezTo>
                  <a:pt x="5799025" y="221337"/>
                  <a:pt x="5789155" y="211538"/>
                  <a:pt x="5789155" y="199449"/>
                </a:cubicBezTo>
                <a:cubicBezTo>
                  <a:pt x="5789155" y="187360"/>
                  <a:pt x="5799025" y="177560"/>
                  <a:pt x="5811203" y="177560"/>
                </a:cubicBezTo>
                <a:close/>
                <a:moveTo>
                  <a:pt x="2680535" y="177560"/>
                </a:moveTo>
                <a:cubicBezTo>
                  <a:pt x="2692711" y="177560"/>
                  <a:pt x="2702582" y="187360"/>
                  <a:pt x="2702582" y="199449"/>
                </a:cubicBezTo>
                <a:cubicBezTo>
                  <a:pt x="2702582" y="211538"/>
                  <a:pt x="2692711" y="221337"/>
                  <a:pt x="2680535" y="221337"/>
                </a:cubicBezTo>
                <a:cubicBezTo>
                  <a:pt x="2668359" y="221337"/>
                  <a:pt x="2658489" y="211538"/>
                  <a:pt x="2658489" y="199449"/>
                </a:cubicBezTo>
                <a:cubicBezTo>
                  <a:pt x="2658489" y="187360"/>
                  <a:pt x="2668359" y="177560"/>
                  <a:pt x="2680535" y="177560"/>
                </a:cubicBezTo>
                <a:close/>
                <a:moveTo>
                  <a:pt x="6149612" y="177396"/>
                </a:moveTo>
                <a:cubicBezTo>
                  <a:pt x="6161879" y="177396"/>
                  <a:pt x="6171824" y="187269"/>
                  <a:pt x="6171824" y="199448"/>
                </a:cubicBezTo>
                <a:cubicBezTo>
                  <a:pt x="6171824" y="211627"/>
                  <a:pt x="6161880" y="221500"/>
                  <a:pt x="6149612" y="221500"/>
                </a:cubicBezTo>
                <a:cubicBezTo>
                  <a:pt x="6137345" y="221500"/>
                  <a:pt x="6127401" y="211627"/>
                  <a:pt x="6127401" y="199448"/>
                </a:cubicBezTo>
                <a:cubicBezTo>
                  <a:pt x="6127401" y="187269"/>
                  <a:pt x="6137344" y="177396"/>
                  <a:pt x="6149612" y="177396"/>
                </a:cubicBezTo>
                <a:close/>
                <a:moveTo>
                  <a:pt x="564944" y="177396"/>
                </a:moveTo>
                <a:cubicBezTo>
                  <a:pt x="577212" y="177396"/>
                  <a:pt x="587156" y="187269"/>
                  <a:pt x="587156" y="199448"/>
                </a:cubicBezTo>
                <a:cubicBezTo>
                  <a:pt x="587156" y="211627"/>
                  <a:pt x="577212" y="221500"/>
                  <a:pt x="564944" y="221500"/>
                </a:cubicBezTo>
                <a:cubicBezTo>
                  <a:pt x="552677" y="221500"/>
                  <a:pt x="542733" y="211627"/>
                  <a:pt x="542733" y="199448"/>
                </a:cubicBezTo>
                <a:cubicBezTo>
                  <a:pt x="542733" y="187269"/>
                  <a:pt x="552677" y="177396"/>
                  <a:pt x="564944" y="177396"/>
                </a:cubicBezTo>
                <a:close/>
                <a:moveTo>
                  <a:pt x="7165119" y="177070"/>
                </a:moveTo>
                <a:cubicBezTo>
                  <a:pt x="7177568" y="177070"/>
                  <a:pt x="7187660" y="187089"/>
                  <a:pt x="7187660" y="199449"/>
                </a:cubicBezTo>
                <a:cubicBezTo>
                  <a:pt x="7187660" y="211808"/>
                  <a:pt x="7177568" y="221828"/>
                  <a:pt x="7165119" y="221828"/>
                </a:cubicBezTo>
                <a:cubicBezTo>
                  <a:pt x="7152669" y="221828"/>
                  <a:pt x="7142577" y="211808"/>
                  <a:pt x="7142577" y="199449"/>
                </a:cubicBezTo>
                <a:cubicBezTo>
                  <a:pt x="7142577" y="187089"/>
                  <a:pt x="7152669" y="177070"/>
                  <a:pt x="7165119" y="177070"/>
                </a:cubicBezTo>
                <a:close/>
                <a:moveTo>
                  <a:pt x="141932" y="177070"/>
                </a:moveTo>
                <a:cubicBezTo>
                  <a:pt x="154381" y="177070"/>
                  <a:pt x="164473" y="187089"/>
                  <a:pt x="164473" y="199449"/>
                </a:cubicBezTo>
                <a:cubicBezTo>
                  <a:pt x="164473" y="211808"/>
                  <a:pt x="154381" y="221828"/>
                  <a:pt x="141932" y="221828"/>
                </a:cubicBezTo>
                <a:cubicBezTo>
                  <a:pt x="129483" y="221828"/>
                  <a:pt x="119391" y="211808"/>
                  <a:pt x="119391" y="199449"/>
                </a:cubicBezTo>
                <a:cubicBezTo>
                  <a:pt x="119391" y="187089"/>
                  <a:pt x="129483" y="177070"/>
                  <a:pt x="141932" y="177070"/>
                </a:cubicBezTo>
                <a:close/>
                <a:moveTo>
                  <a:pt x="2003452" y="176906"/>
                </a:moveTo>
                <a:cubicBezTo>
                  <a:pt x="2015992" y="176906"/>
                  <a:pt x="2026158" y="186998"/>
                  <a:pt x="2026158" y="199448"/>
                </a:cubicBezTo>
                <a:cubicBezTo>
                  <a:pt x="2026158" y="211898"/>
                  <a:pt x="2015992" y="221990"/>
                  <a:pt x="2003452" y="221990"/>
                </a:cubicBezTo>
                <a:cubicBezTo>
                  <a:pt x="1990912" y="221990"/>
                  <a:pt x="1980746" y="211898"/>
                  <a:pt x="1980746" y="199448"/>
                </a:cubicBezTo>
                <a:cubicBezTo>
                  <a:pt x="1980746" y="186998"/>
                  <a:pt x="1990912" y="176906"/>
                  <a:pt x="2003452" y="176906"/>
                </a:cubicBezTo>
                <a:close/>
                <a:moveTo>
                  <a:pt x="9111232" y="176416"/>
                </a:moveTo>
                <a:cubicBezTo>
                  <a:pt x="9124045" y="176416"/>
                  <a:pt x="9134431" y="186728"/>
                  <a:pt x="9134431" y="199448"/>
                </a:cubicBezTo>
                <a:cubicBezTo>
                  <a:pt x="9134431" y="212168"/>
                  <a:pt x="9124044" y="222480"/>
                  <a:pt x="9111232" y="222480"/>
                </a:cubicBezTo>
                <a:cubicBezTo>
                  <a:pt x="9098419" y="222480"/>
                  <a:pt x="9088033" y="212168"/>
                  <a:pt x="9088033" y="199448"/>
                </a:cubicBezTo>
                <a:cubicBezTo>
                  <a:pt x="9088033" y="186728"/>
                  <a:pt x="9098420" y="176416"/>
                  <a:pt x="9111232" y="176416"/>
                </a:cubicBezTo>
                <a:close/>
                <a:moveTo>
                  <a:pt x="7080383" y="175763"/>
                </a:moveTo>
                <a:cubicBezTo>
                  <a:pt x="7093560" y="175763"/>
                  <a:pt x="7104241" y="186367"/>
                  <a:pt x="7104241" y="199449"/>
                </a:cubicBezTo>
                <a:cubicBezTo>
                  <a:pt x="7104241" y="212530"/>
                  <a:pt x="7093560" y="223134"/>
                  <a:pt x="7080383" y="223134"/>
                </a:cubicBezTo>
                <a:cubicBezTo>
                  <a:pt x="7067207" y="223134"/>
                  <a:pt x="7056526" y="212530"/>
                  <a:pt x="7056526" y="199449"/>
                </a:cubicBezTo>
                <a:cubicBezTo>
                  <a:pt x="7056526" y="186367"/>
                  <a:pt x="7067207" y="175763"/>
                  <a:pt x="7080383" y="175763"/>
                </a:cubicBezTo>
                <a:close/>
                <a:moveTo>
                  <a:pt x="6318917" y="175763"/>
                </a:moveTo>
                <a:cubicBezTo>
                  <a:pt x="6332094" y="175763"/>
                  <a:pt x="6342775" y="186367"/>
                  <a:pt x="6342775" y="199449"/>
                </a:cubicBezTo>
                <a:cubicBezTo>
                  <a:pt x="6342775" y="212530"/>
                  <a:pt x="6332094" y="223134"/>
                  <a:pt x="6318917" y="223134"/>
                </a:cubicBezTo>
                <a:cubicBezTo>
                  <a:pt x="6305741" y="223134"/>
                  <a:pt x="6295060" y="212530"/>
                  <a:pt x="6295060" y="199449"/>
                </a:cubicBezTo>
                <a:cubicBezTo>
                  <a:pt x="6295060" y="186367"/>
                  <a:pt x="6305741" y="175763"/>
                  <a:pt x="6318917" y="175763"/>
                </a:cubicBezTo>
                <a:close/>
                <a:moveTo>
                  <a:pt x="480374" y="175763"/>
                </a:moveTo>
                <a:cubicBezTo>
                  <a:pt x="493551" y="175763"/>
                  <a:pt x="504232" y="186367"/>
                  <a:pt x="504232" y="199449"/>
                </a:cubicBezTo>
                <a:cubicBezTo>
                  <a:pt x="504232" y="212530"/>
                  <a:pt x="493551" y="223134"/>
                  <a:pt x="480374" y="223134"/>
                </a:cubicBezTo>
                <a:cubicBezTo>
                  <a:pt x="467199" y="223134"/>
                  <a:pt x="456518" y="212530"/>
                  <a:pt x="456518" y="199449"/>
                </a:cubicBezTo>
                <a:cubicBezTo>
                  <a:pt x="456518" y="186367"/>
                  <a:pt x="467199" y="175763"/>
                  <a:pt x="480374" y="175763"/>
                </a:cubicBezTo>
                <a:close/>
                <a:moveTo>
                  <a:pt x="6403489" y="175436"/>
                </a:moveTo>
                <a:cubicBezTo>
                  <a:pt x="6416847" y="175436"/>
                  <a:pt x="6427675" y="186187"/>
                  <a:pt x="6427675" y="199448"/>
                </a:cubicBezTo>
                <a:cubicBezTo>
                  <a:pt x="6427675" y="212710"/>
                  <a:pt x="6416847" y="223461"/>
                  <a:pt x="6403489" y="223461"/>
                </a:cubicBezTo>
                <a:cubicBezTo>
                  <a:pt x="6390131" y="223461"/>
                  <a:pt x="6379302" y="212710"/>
                  <a:pt x="6379302" y="199448"/>
                </a:cubicBezTo>
                <a:cubicBezTo>
                  <a:pt x="6379302" y="186187"/>
                  <a:pt x="6390131" y="175436"/>
                  <a:pt x="6403489" y="175436"/>
                </a:cubicBezTo>
                <a:close/>
                <a:moveTo>
                  <a:pt x="3357433" y="175436"/>
                </a:moveTo>
                <a:cubicBezTo>
                  <a:pt x="3370791" y="175436"/>
                  <a:pt x="3381620" y="186187"/>
                  <a:pt x="3381620" y="199448"/>
                </a:cubicBezTo>
                <a:cubicBezTo>
                  <a:pt x="3381620" y="212710"/>
                  <a:pt x="3370791" y="223461"/>
                  <a:pt x="3357433" y="223461"/>
                </a:cubicBezTo>
                <a:cubicBezTo>
                  <a:pt x="3344074" y="223461"/>
                  <a:pt x="3333245" y="212710"/>
                  <a:pt x="3333245" y="199448"/>
                </a:cubicBezTo>
                <a:cubicBezTo>
                  <a:pt x="3333245" y="186187"/>
                  <a:pt x="3344074" y="175436"/>
                  <a:pt x="3357433" y="175436"/>
                </a:cubicBezTo>
                <a:close/>
                <a:moveTo>
                  <a:pt x="2765104" y="175436"/>
                </a:moveTo>
                <a:cubicBezTo>
                  <a:pt x="2778463" y="175436"/>
                  <a:pt x="2789292" y="186187"/>
                  <a:pt x="2789292" y="199448"/>
                </a:cubicBezTo>
                <a:cubicBezTo>
                  <a:pt x="2789292" y="212710"/>
                  <a:pt x="2778463" y="223461"/>
                  <a:pt x="2765104" y="223461"/>
                </a:cubicBezTo>
                <a:cubicBezTo>
                  <a:pt x="2751746" y="223461"/>
                  <a:pt x="2740918" y="212710"/>
                  <a:pt x="2740918" y="199448"/>
                </a:cubicBezTo>
                <a:cubicBezTo>
                  <a:pt x="2740918" y="186187"/>
                  <a:pt x="2751746" y="175436"/>
                  <a:pt x="2765104" y="175436"/>
                </a:cubicBezTo>
                <a:close/>
                <a:moveTo>
                  <a:pt x="1241995" y="175436"/>
                </a:moveTo>
                <a:cubicBezTo>
                  <a:pt x="1255353" y="175436"/>
                  <a:pt x="1266181" y="186187"/>
                  <a:pt x="1266181" y="199448"/>
                </a:cubicBezTo>
                <a:cubicBezTo>
                  <a:pt x="1266181" y="212710"/>
                  <a:pt x="1255353" y="223461"/>
                  <a:pt x="1241995" y="223461"/>
                </a:cubicBezTo>
                <a:cubicBezTo>
                  <a:pt x="1228638" y="223461"/>
                  <a:pt x="1217809" y="212710"/>
                  <a:pt x="1217809" y="199448"/>
                </a:cubicBezTo>
                <a:cubicBezTo>
                  <a:pt x="1217809" y="186187"/>
                  <a:pt x="1228638" y="175436"/>
                  <a:pt x="1241995" y="175436"/>
                </a:cubicBezTo>
                <a:close/>
                <a:moveTo>
                  <a:pt x="226502" y="175436"/>
                </a:moveTo>
                <a:cubicBezTo>
                  <a:pt x="239858" y="175436"/>
                  <a:pt x="250687" y="186187"/>
                  <a:pt x="250687" y="199448"/>
                </a:cubicBezTo>
                <a:cubicBezTo>
                  <a:pt x="250687" y="212710"/>
                  <a:pt x="239858" y="223461"/>
                  <a:pt x="226502" y="223461"/>
                </a:cubicBezTo>
                <a:cubicBezTo>
                  <a:pt x="213144" y="223461"/>
                  <a:pt x="202315" y="212710"/>
                  <a:pt x="202315" y="199448"/>
                </a:cubicBezTo>
                <a:cubicBezTo>
                  <a:pt x="202315" y="186187"/>
                  <a:pt x="213144" y="175436"/>
                  <a:pt x="226502" y="175436"/>
                </a:cubicBezTo>
                <a:close/>
                <a:moveTo>
                  <a:pt x="1918882" y="175273"/>
                </a:moveTo>
                <a:cubicBezTo>
                  <a:pt x="1932330" y="175273"/>
                  <a:pt x="1943232" y="186097"/>
                  <a:pt x="1943232" y="199449"/>
                </a:cubicBezTo>
                <a:cubicBezTo>
                  <a:pt x="1943232" y="212800"/>
                  <a:pt x="1932330" y="223624"/>
                  <a:pt x="1918882" y="223624"/>
                </a:cubicBezTo>
                <a:cubicBezTo>
                  <a:pt x="1905432" y="223624"/>
                  <a:pt x="1894531" y="212800"/>
                  <a:pt x="1894531" y="199449"/>
                </a:cubicBezTo>
                <a:cubicBezTo>
                  <a:pt x="1894531" y="186097"/>
                  <a:pt x="1905432" y="175273"/>
                  <a:pt x="1918882" y="175273"/>
                </a:cubicBezTo>
                <a:close/>
                <a:moveTo>
                  <a:pt x="6234347" y="174946"/>
                </a:moveTo>
                <a:cubicBezTo>
                  <a:pt x="6247978" y="174946"/>
                  <a:pt x="6259028" y="185916"/>
                  <a:pt x="6259028" y="199448"/>
                </a:cubicBezTo>
                <a:cubicBezTo>
                  <a:pt x="6259028" y="212981"/>
                  <a:pt x="6247978" y="223951"/>
                  <a:pt x="6234347" y="223951"/>
                </a:cubicBezTo>
                <a:cubicBezTo>
                  <a:pt x="6220717" y="223951"/>
                  <a:pt x="6209667" y="212981"/>
                  <a:pt x="6209667" y="199448"/>
                </a:cubicBezTo>
                <a:cubicBezTo>
                  <a:pt x="6209667" y="185916"/>
                  <a:pt x="6220717" y="174946"/>
                  <a:pt x="6234347" y="174946"/>
                </a:cubicBezTo>
                <a:close/>
                <a:moveTo>
                  <a:pt x="311236" y="174946"/>
                </a:moveTo>
                <a:cubicBezTo>
                  <a:pt x="324866" y="174946"/>
                  <a:pt x="335915" y="185916"/>
                  <a:pt x="335915" y="199448"/>
                </a:cubicBezTo>
                <a:cubicBezTo>
                  <a:pt x="335915" y="212981"/>
                  <a:pt x="324866" y="223951"/>
                  <a:pt x="311236" y="223951"/>
                </a:cubicBezTo>
                <a:cubicBezTo>
                  <a:pt x="297606" y="223951"/>
                  <a:pt x="286556" y="212981"/>
                  <a:pt x="286556" y="199448"/>
                </a:cubicBezTo>
                <a:cubicBezTo>
                  <a:pt x="286556" y="185916"/>
                  <a:pt x="297606" y="174946"/>
                  <a:pt x="311236" y="174946"/>
                </a:cubicBezTo>
                <a:close/>
                <a:moveTo>
                  <a:pt x="9026660" y="174456"/>
                </a:moveTo>
                <a:cubicBezTo>
                  <a:pt x="9040562" y="174456"/>
                  <a:pt x="9051834" y="185645"/>
                  <a:pt x="9051834" y="199448"/>
                </a:cubicBezTo>
                <a:cubicBezTo>
                  <a:pt x="9051834" y="213251"/>
                  <a:pt x="9040563" y="224441"/>
                  <a:pt x="9026660" y="224441"/>
                </a:cubicBezTo>
                <a:cubicBezTo>
                  <a:pt x="9012757" y="224441"/>
                  <a:pt x="9001486" y="213251"/>
                  <a:pt x="9001486" y="199448"/>
                </a:cubicBezTo>
                <a:cubicBezTo>
                  <a:pt x="9001486" y="185645"/>
                  <a:pt x="9012756" y="174456"/>
                  <a:pt x="9026660" y="174456"/>
                </a:cubicBezTo>
                <a:close/>
                <a:moveTo>
                  <a:pt x="4203619" y="174456"/>
                </a:moveTo>
                <a:cubicBezTo>
                  <a:pt x="4217523" y="174456"/>
                  <a:pt x="4228795" y="185645"/>
                  <a:pt x="4228795" y="199448"/>
                </a:cubicBezTo>
                <a:cubicBezTo>
                  <a:pt x="4228795" y="213251"/>
                  <a:pt x="4217523" y="224441"/>
                  <a:pt x="4203619" y="224441"/>
                </a:cubicBezTo>
                <a:cubicBezTo>
                  <a:pt x="4189714" y="224441"/>
                  <a:pt x="4178441" y="213251"/>
                  <a:pt x="4178441" y="199448"/>
                </a:cubicBezTo>
                <a:cubicBezTo>
                  <a:pt x="4178441" y="185645"/>
                  <a:pt x="4189714" y="174456"/>
                  <a:pt x="4203619" y="174456"/>
                </a:cubicBezTo>
                <a:close/>
                <a:moveTo>
                  <a:pt x="3272859" y="174456"/>
                </a:moveTo>
                <a:cubicBezTo>
                  <a:pt x="3286763" y="174456"/>
                  <a:pt x="3298034" y="185645"/>
                  <a:pt x="3298034" y="199448"/>
                </a:cubicBezTo>
                <a:cubicBezTo>
                  <a:pt x="3298034" y="213251"/>
                  <a:pt x="3286763" y="224441"/>
                  <a:pt x="3272859" y="224441"/>
                </a:cubicBezTo>
                <a:cubicBezTo>
                  <a:pt x="3258957" y="224441"/>
                  <a:pt x="3247686" y="213251"/>
                  <a:pt x="3247686" y="199448"/>
                </a:cubicBezTo>
                <a:cubicBezTo>
                  <a:pt x="3247686" y="185645"/>
                  <a:pt x="3258957" y="174456"/>
                  <a:pt x="3272859" y="174456"/>
                </a:cubicBezTo>
                <a:close/>
                <a:moveTo>
                  <a:pt x="2849683" y="174456"/>
                </a:moveTo>
                <a:cubicBezTo>
                  <a:pt x="2863581" y="174456"/>
                  <a:pt x="2874850" y="185645"/>
                  <a:pt x="2874850" y="199448"/>
                </a:cubicBezTo>
                <a:cubicBezTo>
                  <a:pt x="2874850" y="213251"/>
                  <a:pt x="2863581" y="224441"/>
                  <a:pt x="2849683" y="224441"/>
                </a:cubicBezTo>
                <a:cubicBezTo>
                  <a:pt x="2835776" y="224441"/>
                  <a:pt x="2824505" y="213251"/>
                  <a:pt x="2824505" y="199448"/>
                </a:cubicBezTo>
                <a:cubicBezTo>
                  <a:pt x="2824505" y="185645"/>
                  <a:pt x="2835776" y="174456"/>
                  <a:pt x="2849683" y="174456"/>
                </a:cubicBezTo>
                <a:close/>
                <a:moveTo>
                  <a:pt x="3188125" y="174293"/>
                </a:moveTo>
                <a:cubicBezTo>
                  <a:pt x="3202119" y="174293"/>
                  <a:pt x="3213464" y="185556"/>
                  <a:pt x="3213464" y="199449"/>
                </a:cubicBezTo>
                <a:cubicBezTo>
                  <a:pt x="3213464" y="213342"/>
                  <a:pt x="3202119" y="224604"/>
                  <a:pt x="3188125" y="224604"/>
                </a:cubicBezTo>
                <a:cubicBezTo>
                  <a:pt x="3174131" y="224604"/>
                  <a:pt x="3162787" y="213342"/>
                  <a:pt x="3162787" y="199449"/>
                </a:cubicBezTo>
                <a:cubicBezTo>
                  <a:pt x="3162787" y="185556"/>
                  <a:pt x="3174133" y="174293"/>
                  <a:pt x="3188125" y="174293"/>
                </a:cubicBezTo>
                <a:close/>
                <a:moveTo>
                  <a:pt x="395805" y="174293"/>
                </a:moveTo>
                <a:cubicBezTo>
                  <a:pt x="409799" y="174293"/>
                  <a:pt x="421144" y="185556"/>
                  <a:pt x="421144" y="199449"/>
                </a:cubicBezTo>
                <a:cubicBezTo>
                  <a:pt x="421144" y="213342"/>
                  <a:pt x="409799" y="224604"/>
                  <a:pt x="395805" y="224604"/>
                </a:cubicBezTo>
                <a:cubicBezTo>
                  <a:pt x="381812" y="224604"/>
                  <a:pt x="370468" y="213342"/>
                  <a:pt x="370468" y="199449"/>
                </a:cubicBezTo>
                <a:cubicBezTo>
                  <a:pt x="370468" y="185556"/>
                  <a:pt x="381812" y="174293"/>
                  <a:pt x="395805" y="174293"/>
                </a:cubicBezTo>
                <a:close/>
                <a:moveTo>
                  <a:pt x="8603644" y="174129"/>
                </a:moveTo>
                <a:cubicBezTo>
                  <a:pt x="8617728" y="174129"/>
                  <a:pt x="8629146" y="185465"/>
                  <a:pt x="8629146" y="199448"/>
                </a:cubicBezTo>
                <a:cubicBezTo>
                  <a:pt x="8629146" y="213431"/>
                  <a:pt x="8617728" y="224767"/>
                  <a:pt x="8603644" y="224767"/>
                </a:cubicBezTo>
                <a:cubicBezTo>
                  <a:pt x="8589559" y="224767"/>
                  <a:pt x="8578141" y="213431"/>
                  <a:pt x="8578141" y="199448"/>
                </a:cubicBezTo>
                <a:cubicBezTo>
                  <a:pt x="8578141" y="185465"/>
                  <a:pt x="8589559" y="174129"/>
                  <a:pt x="8603644" y="174129"/>
                </a:cubicBezTo>
                <a:close/>
                <a:moveTo>
                  <a:pt x="6995813" y="174129"/>
                </a:moveTo>
                <a:cubicBezTo>
                  <a:pt x="7009898" y="174129"/>
                  <a:pt x="7021316" y="185465"/>
                  <a:pt x="7021316" y="199448"/>
                </a:cubicBezTo>
                <a:cubicBezTo>
                  <a:pt x="7021316" y="213431"/>
                  <a:pt x="7009897" y="224767"/>
                  <a:pt x="6995813" y="224767"/>
                </a:cubicBezTo>
                <a:cubicBezTo>
                  <a:pt x="6981728" y="224767"/>
                  <a:pt x="6970310" y="213431"/>
                  <a:pt x="6970310" y="199448"/>
                </a:cubicBezTo>
                <a:cubicBezTo>
                  <a:pt x="6970310" y="185465"/>
                  <a:pt x="6981729" y="174129"/>
                  <a:pt x="6995813" y="174129"/>
                </a:cubicBezTo>
                <a:close/>
                <a:moveTo>
                  <a:pt x="3103554" y="174129"/>
                </a:moveTo>
                <a:cubicBezTo>
                  <a:pt x="3117636" y="174129"/>
                  <a:pt x="3129055" y="185465"/>
                  <a:pt x="3129055" y="199448"/>
                </a:cubicBezTo>
                <a:cubicBezTo>
                  <a:pt x="3129055" y="213431"/>
                  <a:pt x="3117636" y="224767"/>
                  <a:pt x="3103554" y="224767"/>
                </a:cubicBezTo>
                <a:cubicBezTo>
                  <a:pt x="3089466" y="224767"/>
                  <a:pt x="3078049" y="213431"/>
                  <a:pt x="3078049" y="199448"/>
                </a:cubicBezTo>
                <a:cubicBezTo>
                  <a:pt x="3078049" y="185465"/>
                  <a:pt x="3089466" y="174129"/>
                  <a:pt x="3103554" y="174129"/>
                </a:cubicBezTo>
                <a:close/>
                <a:moveTo>
                  <a:pt x="5726640" y="173803"/>
                </a:moveTo>
                <a:cubicBezTo>
                  <a:pt x="5740906" y="173803"/>
                  <a:pt x="5752471" y="185285"/>
                  <a:pt x="5752471" y="199449"/>
                </a:cubicBezTo>
                <a:cubicBezTo>
                  <a:pt x="5752471" y="213613"/>
                  <a:pt x="5740906" y="225095"/>
                  <a:pt x="5726640" y="225095"/>
                </a:cubicBezTo>
                <a:cubicBezTo>
                  <a:pt x="5712375" y="225095"/>
                  <a:pt x="5700810" y="213613"/>
                  <a:pt x="5700810" y="199449"/>
                </a:cubicBezTo>
                <a:cubicBezTo>
                  <a:pt x="5700810" y="185285"/>
                  <a:pt x="5712375" y="173803"/>
                  <a:pt x="5726640" y="173803"/>
                </a:cubicBezTo>
                <a:close/>
                <a:moveTo>
                  <a:pt x="3018984" y="173803"/>
                </a:moveTo>
                <a:cubicBezTo>
                  <a:pt x="3033249" y="173803"/>
                  <a:pt x="3044814" y="185285"/>
                  <a:pt x="3044814" y="199449"/>
                </a:cubicBezTo>
                <a:cubicBezTo>
                  <a:pt x="3044814" y="213613"/>
                  <a:pt x="3033249" y="225095"/>
                  <a:pt x="3018984" y="225095"/>
                </a:cubicBezTo>
                <a:cubicBezTo>
                  <a:pt x="3004718" y="225095"/>
                  <a:pt x="2993151" y="213613"/>
                  <a:pt x="2993151" y="199449"/>
                </a:cubicBezTo>
                <a:cubicBezTo>
                  <a:pt x="2993151" y="185285"/>
                  <a:pt x="3004718" y="173803"/>
                  <a:pt x="3018984" y="173803"/>
                </a:cubicBezTo>
                <a:close/>
                <a:moveTo>
                  <a:pt x="2934248" y="173803"/>
                </a:moveTo>
                <a:cubicBezTo>
                  <a:pt x="2948512" y="173803"/>
                  <a:pt x="2960075" y="185285"/>
                  <a:pt x="2960075" y="199449"/>
                </a:cubicBezTo>
                <a:cubicBezTo>
                  <a:pt x="2960075" y="213613"/>
                  <a:pt x="2948512" y="225095"/>
                  <a:pt x="2934248" y="225095"/>
                </a:cubicBezTo>
                <a:cubicBezTo>
                  <a:pt x="2919980" y="225095"/>
                  <a:pt x="2908415" y="213613"/>
                  <a:pt x="2908415" y="199449"/>
                </a:cubicBezTo>
                <a:cubicBezTo>
                  <a:pt x="2908415" y="185285"/>
                  <a:pt x="2919980" y="173803"/>
                  <a:pt x="2934248" y="173803"/>
                </a:cubicBezTo>
                <a:close/>
                <a:moveTo>
                  <a:pt x="1326565" y="173803"/>
                </a:moveTo>
                <a:cubicBezTo>
                  <a:pt x="1340832" y="173803"/>
                  <a:pt x="1352396" y="185285"/>
                  <a:pt x="1352396" y="199449"/>
                </a:cubicBezTo>
                <a:cubicBezTo>
                  <a:pt x="1352396" y="213613"/>
                  <a:pt x="1340832" y="225095"/>
                  <a:pt x="1326565" y="225095"/>
                </a:cubicBezTo>
                <a:cubicBezTo>
                  <a:pt x="1312298" y="225095"/>
                  <a:pt x="1300733" y="213613"/>
                  <a:pt x="1300733" y="199449"/>
                </a:cubicBezTo>
                <a:cubicBezTo>
                  <a:pt x="1300733" y="185285"/>
                  <a:pt x="1312298" y="173803"/>
                  <a:pt x="1326565" y="173803"/>
                </a:cubicBezTo>
                <a:close/>
                <a:moveTo>
                  <a:pt x="1834312" y="173639"/>
                </a:moveTo>
                <a:cubicBezTo>
                  <a:pt x="1848669" y="173639"/>
                  <a:pt x="1860308" y="185194"/>
                  <a:pt x="1860308" y="199448"/>
                </a:cubicBezTo>
                <a:cubicBezTo>
                  <a:pt x="1860308" y="213702"/>
                  <a:pt x="1848669" y="225257"/>
                  <a:pt x="1834312" y="225257"/>
                </a:cubicBezTo>
                <a:cubicBezTo>
                  <a:pt x="1819955" y="225257"/>
                  <a:pt x="1808316" y="213702"/>
                  <a:pt x="1808316" y="199448"/>
                </a:cubicBezTo>
                <a:cubicBezTo>
                  <a:pt x="1808316" y="185194"/>
                  <a:pt x="1819955" y="173639"/>
                  <a:pt x="1834312" y="173639"/>
                </a:cubicBezTo>
                <a:close/>
                <a:moveTo>
                  <a:pt x="1749578" y="173639"/>
                </a:moveTo>
                <a:cubicBezTo>
                  <a:pt x="1763935" y="173639"/>
                  <a:pt x="1775574" y="185194"/>
                  <a:pt x="1775574" y="199448"/>
                </a:cubicBezTo>
                <a:cubicBezTo>
                  <a:pt x="1775574" y="213702"/>
                  <a:pt x="1763935" y="225257"/>
                  <a:pt x="1749578" y="225257"/>
                </a:cubicBezTo>
                <a:cubicBezTo>
                  <a:pt x="1735221" y="225257"/>
                  <a:pt x="1723582" y="213702"/>
                  <a:pt x="1723582" y="199448"/>
                </a:cubicBezTo>
                <a:cubicBezTo>
                  <a:pt x="1723582" y="185194"/>
                  <a:pt x="1735221" y="173639"/>
                  <a:pt x="1749578" y="173639"/>
                </a:cubicBezTo>
                <a:close/>
                <a:moveTo>
                  <a:pt x="1665009" y="173313"/>
                </a:moveTo>
                <a:cubicBezTo>
                  <a:pt x="1679547" y="173313"/>
                  <a:pt x="1691333" y="185014"/>
                  <a:pt x="1691333" y="199449"/>
                </a:cubicBezTo>
                <a:cubicBezTo>
                  <a:pt x="1691333" y="213883"/>
                  <a:pt x="1679547" y="225585"/>
                  <a:pt x="1665009" y="225585"/>
                </a:cubicBezTo>
                <a:cubicBezTo>
                  <a:pt x="1650469" y="225585"/>
                  <a:pt x="1638683" y="213883"/>
                  <a:pt x="1638683" y="199449"/>
                </a:cubicBezTo>
                <a:cubicBezTo>
                  <a:pt x="1638683" y="185014"/>
                  <a:pt x="1650469" y="173313"/>
                  <a:pt x="1665009" y="173313"/>
                </a:cubicBezTo>
                <a:close/>
                <a:moveTo>
                  <a:pt x="6488059" y="173149"/>
                </a:moveTo>
                <a:cubicBezTo>
                  <a:pt x="6502690" y="173149"/>
                  <a:pt x="6514549" y="184924"/>
                  <a:pt x="6514549" y="199448"/>
                </a:cubicBezTo>
                <a:cubicBezTo>
                  <a:pt x="6514549" y="213973"/>
                  <a:pt x="6502689" y="225747"/>
                  <a:pt x="6488059" y="225747"/>
                </a:cubicBezTo>
                <a:cubicBezTo>
                  <a:pt x="6473429" y="225747"/>
                  <a:pt x="6461570" y="213973"/>
                  <a:pt x="6461570" y="199448"/>
                </a:cubicBezTo>
                <a:cubicBezTo>
                  <a:pt x="6461570" y="184924"/>
                  <a:pt x="6473430" y="173149"/>
                  <a:pt x="6488059" y="173149"/>
                </a:cubicBezTo>
                <a:close/>
                <a:moveTo>
                  <a:pt x="1411135" y="173149"/>
                </a:moveTo>
                <a:cubicBezTo>
                  <a:pt x="1425764" y="173149"/>
                  <a:pt x="1437624" y="184924"/>
                  <a:pt x="1437624" y="199448"/>
                </a:cubicBezTo>
                <a:cubicBezTo>
                  <a:pt x="1437624" y="213973"/>
                  <a:pt x="1425764" y="225747"/>
                  <a:pt x="1411135" y="225747"/>
                </a:cubicBezTo>
                <a:cubicBezTo>
                  <a:pt x="1396505" y="225747"/>
                  <a:pt x="1384645" y="213973"/>
                  <a:pt x="1384645" y="199448"/>
                </a:cubicBezTo>
                <a:cubicBezTo>
                  <a:pt x="1384645" y="184924"/>
                  <a:pt x="1396505" y="173149"/>
                  <a:pt x="1411135" y="173149"/>
                </a:cubicBezTo>
                <a:close/>
                <a:moveTo>
                  <a:pt x="8942090" y="172822"/>
                </a:moveTo>
                <a:cubicBezTo>
                  <a:pt x="8956901" y="172822"/>
                  <a:pt x="8968909" y="184743"/>
                  <a:pt x="8968909" y="199448"/>
                </a:cubicBezTo>
                <a:cubicBezTo>
                  <a:pt x="8968909" y="214153"/>
                  <a:pt x="8956901" y="226074"/>
                  <a:pt x="8942090" y="226074"/>
                </a:cubicBezTo>
                <a:cubicBezTo>
                  <a:pt x="8927278" y="226074"/>
                  <a:pt x="8915271" y="214153"/>
                  <a:pt x="8915271" y="199448"/>
                </a:cubicBezTo>
                <a:cubicBezTo>
                  <a:pt x="8915271" y="184743"/>
                  <a:pt x="8927278" y="172822"/>
                  <a:pt x="8942090" y="172822"/>
                </a:cubicBezTo>
                <a:close/>
                <a:moveTo>
                  <a:pt x="8688214" y="172659"/>
                </a:moveTo>
                <a:cubicBezTo>
                  <a:pt x="8703116" y="172659"/>
                  <a:pt x="8715197" y="184653"/>
                  <a:pt x="8715197" y="199448"/>
                </a:cubicBezTo>
                <a:cubicBezTo>
                  <a:pt x="8715197" y="214243"/>
                  <a:pt x="8703116" y="226237"/>
                  <a:pt x="8688214" y="226237"/>
                </a:cubicBezTo>
                <a:cubicBezTo>
                  <a:pt x="8673311" y="226237"/>
                  <a:pt x="8661230" y="214243"/>
                  <a:pt x="8661230" y="199448"/>
                </a:cubicBezTo>
                <a:cubicBezTo>
                  <a:pt x="8661230" y="184653"/>
                  <a:pt x="8673311" y="172659"/>
                  <a:pt x="8688214" y="172659"/>
                </a:cubicBezTo>
                <a:close/>
                <a:moveTo>
                  <a:pt x="6911242" y="172659"/>
                </a:moveTo>
                <a:cubicBezTo>
                  <a:pt x="6926144" y="172659"/>
                  <a:pt x="6938225" y="184653"/>
                  <a:pt x="6938225" y="199448"/>
                </a:cubicBezTo>
                <a:cubicBezTo>
                  <a:pt x="6938225" y="214243"/>
                  <a:pt x="6926144" y="226237"/>
                  <a:pt x="6911242" y="226237"/>
                </a:cubicBezTo>
                <a:cubicBezTo>
                  <a:pt x="6896339" y="226237"/>
                  <a:pt x="6884258" y="214243"/>
                  <a:pt x="6884258" y="199448"/>
                </a:cubicBezTo>
                <a:cubicBezTo>
                  <a:pt x="6884258" y="184653"/>
                  <a:pt x="6896339" y="172659"/>
                  <a:pt x="6911242" y="172659"/>
                </a:cubicBezTo>
                <a:close/>
                <a:moveTo>
                  <a:pt x="1495869" y="172496"/>
                </a:moveTo>
                <a:cubicBezTo>
                  <a:pt x="1510863" y="172496"/>
                  <a:pt x="1523016" y="184563"/>
                  <a:pt x="1523016" y="199449"/>
                </a:cubicBezTo>
                <a:cubicBezTo>
                  <a:pt x="1523016" y="214334"/>
                  <a:pt x="1510863" y="226401"/>
                  <a:pt x="1495869" y="226401"/>
                </a:cubicBezTo>
                <a:cubicBezTo>
                  <a:pt x="1480876" y="226401"/>
                  <a:pt x="1468721" y="214334"/>
                  <a:pt x="1468721" y="199449"/>
                </a:cubicBezTo>
                <a:cubicBezTo>
                  <a:pt x="1468721" y="184563"/>
                  <a:pt x="1480876" y="172496"/>
                  <a:pt x="1495869" y="172496"/>
                </a:cubicBezTo>
                <a:close/>
                <a:moveTo>
                  <a:pt x="1580439" y="172006"/>
                </a:moveTo>
                <a:cubicBezTo>
                  <a:pt x="1595705" y="172006"/>
                  <a:pt x="1608080" y="184292"/>
                  <a:pt x="1608080" y="199449"/>
                </a:cubicBezTo>
                <a:cubicBezTo>
                  <a:pt x="1608080" y="214605"/>
                  <a:pt x="1595705" y="226891"/>
                  <a:pt x="1580439" y="226891"/>
                </a:cubicBezTo>
                <a:cubicBezTo>
                  <a:pt x="1565173" y="226891"/>
                  <a:pt x="1552797" y="214605"/>
                  <a:pt x="1552797" y="199449"/>
                </a:cubicBezTo>
                <a:cubicBezTo>
                  <a:pt x="1552797" y="184292"/>
                  <a:pt x="1565173" y="172006"/>
                  <a:pt x="1580439" y="172006"/>
                </a:cubicBezTo>
                <a:close/>
                <a:moveTo>
                  <a:pt x="6826672" y="171516"/>
                </a:moveTo>
                <a:cubicBezTo>
                  <a:pt x="6842210" y="171516"/>
                  <a:pt x="6854807" y="184022"/>
                  <a:pt x="6854807" y="199449"/>
                </a:cubicBezTo>
                <a:cubicBezTo>
                  <a:pt x="6854807" y="214875"/>
                  <a:pt x="6842210" y="227381"/>
                  <a:pt x="6826672" y="227381"/>
                </a:cubicBezTo>
                <a:cubicBezTo>
                  <a:pt x="6811133" y="227381"/>
                  <a:pt x="6798536" y="214875"/>
                  <a:pt x="6798536" y="199449"/>
                </a:cubicBezTo>
                <a:cubicBezTo>
                  <a:pt x="6798536" y="184022"/>
                  <a:pt x="6811133" y="171516"/>
                  <a:pt x="6826672" y="171516"/>
                </a:cubicBezTo>
                <a:close/>
                <a:moveTo>
                  <a:pt x="8772785" y="171189"/>
                </a:moveTo>
                <a:cubicBezTo>
                  <a:pt x="8788505" y="171189"/>
                  <a:pt x="8801249" y="183841"/>
                  <a:pt x="8801249" y="199448"/>
                </a:cubicBezTo>
                <a:cubicBezTo>
                  <a:pt x="8801249" y="215056"/>
                  <a:pt x="8788505" y="227708"/>
                  <a:pt x="8772785" y="227708"/>
                </a:cubicBezTo>
                <a:cubicBezTo>
                  <a:pt x="8757064" y="227708"/>
                  <a:pt x="8744320" y="215056"/>
                  <a:pt x="8744320" y="199448"/>
                </a:cubicBezTo>
                <a:cubicBezTo>
                  <a:pt x="8744320" y="183841"/>
                  <a:pt x="8757064" y="171189"/>
                  <a:pt x="8772785" y="171189"/>
                </a:cubicBezTo>
                <a:close/>
                <a:moveTo>
                  <a:pt x="6741935" y="171189"/>
                </a:moveTo>
                <a:cubicBezTo>
                  <a:pt x="6757656" y="171189"/>
                  <a:pt x="6770400" y="183841"/>
                  <a:pt x="6770400" y="199448"/>
                </a:cubicBezTo>
                <a:cubicBezTo>
                  <a:pt x="6770400" y="215056"/>
                  <a:pt x="6757656" y="227708"/>
                  <a:pt x="6741935" y="227708"/>
                </a:cubicBezTo>
                <a:cubicBezTo>
                  <a:pt x="6726215" y="227708"/>
                  <a:pt x="6713471" y="215056"/>
                  <a:pt x="6713471" y="199448"/>
                </a:cubicBezTo>
                <a:cubicBezTo>
                  <a:pt x="6713471" y="183841"/>
                  <a:pt x="6726214" y="171189"/>
                  <a:pt x="6741935" y="171189"/>
                </a:cubicBezTo>
                <a:close/>
                <a:moveTo>
                  <a:pt x="5642080" y="171189"/>
                </a:moveTo>
                <a:cubicBezTo>
                  <a:pt x="5657796" y="171189"/>
                  <a:pt x="5670540" y="183841"/>
                  <a:pt x="5670540" y="199448"/>
                </a:cubicBezTo>
                <a:cubicBezTo>
                  <a:pt x="5670540" y="215056"/>
                  <a:pt x="5657798" y="227708"/>
                  <a:pt x="5642080" y="227708"/>
                </a:cubicBezTo>
                <a:cubicBezTo>
                  <a:pt x="5626359" y="227708"/>
                  <a:pt x="5613616" y="215056"/>
                  <a:pt x="5613616" y="199448"/>
                </a:cubicBezTo>
                <a:cubicBezTo>
                  <a:pt x="5613616" y="183841"/>
                  <a:pt x="5626359" y="171189"/>
                  <a:pt x="5642080" y="171189"/>
                </a:cubicBezTo>
                <a:close/>
                <a:moveTo>
                  <a:pt x="6657365" y="171026"/>
                </a:moveTo>
                <a:cubicBezTo>
                  <a:pt x="6673176" y="171026"/>
                  <a:pt x="6685994" y="183751"/>
                  <a:pt x="6685994" y="199449"/>
                </a:cubicBezTo>
                <a:cubicBezTo>
                  <a:pt x="6685994" y="215146"/>
                  <a:pt x="6673176" y="227871"/>
                  <a:pt x="6657365" y="227871"/>
                </a:cubicBezTo>
                <a:cubicBezTo>
                  <a:pt x="6641554" y="227871"/>
                  <a:pt x="6628736" y="215146"/>
                  <a:pt x="6628736" y="199449"/>
                </a:cubicBezTo>
                <a:cubicBezTo>
                  <a:pt x="6628736" y="183751"/>
                  <a:pt x="6641554" y="171026"/>
                  <a:pt x="6657365" y="171026"/>
                </a:cubicBezTo>
                <a:close/>
                <a:moveTo>
                  <a:pt x="6572794" y="171026"/>
                </a:moveTo>
                <a:cubicBezTo>
                  <a:pt x="6588606" y="171026"/>
                  <a:pt x="6601423" y="183751"/>
                  <a:pt x="6601423" y="199449"/>
                </a:cubicBezTo>
                <a:cubicBezTo>
                  <a:pt x="6601423" y="215146"/>
                  <a:pt x="6588606" y="227871"/>
                  <a:pt x="6572794" y="227871"/>
                </a:cubicBezTo>
                <a:cubicBezTo>
                  <a:pt x="6556983" y="227871"/>
                  <a:pt x="6544165" y="215146"/>
                  <a:pt x="6544165" y="199449"/>
                </a:cubicBezTo>
                <a:cubicBezTo>
                  <a:pt x="6544165" y="183751"/>
                  <a:pt x="6556983" y="171026"/>
                  <a:pt x="6572794" y="171026"/>
                </a:cubicBezTo>
                <a:close/>
                <a:moveTo>
                  <a:pt x="4288111" y="170862"/>
                </a:moveTo>
                <a:cubicBezTo>
                  <a:pt x="4304020" y="170862"/>
                  <a:pt x="4316909" y="183660"/>
                  <a:pt x="4316909" y="199448"/>
                </a:cubicBezTo>
                <a:cubicBezTo>
                  <a:pt x="4316909" y="215236"/>
                  <a:pt x="4304020" y="228034"/>
                  <a:pt x="4288111" y="228034"/>
                </a:cubicBezTo>
                <a:cubicBezTo>
                  <a:pt x="4272208" y="228034"/>
                  <a:pt x="4259317" y="215236"/>
                  <a:pt x="4259317" y="199448"/>
                </a:cubicBezTo>
                <a:cubicBezTo>
                  <a:pt x="4259317" y="183660"/>
                  <a:pt x="4272208" y="170862"/>
                  <a:pt x="4288111" y="170862"/>
                </a:cubicBezTo>
                <a:close/>
                <a:moveTo>
                  <a:pt x="8857355" y="170372"/>
                </a:moveTo>
                <a:cubicBezTo>
                  <a:pt x="8873530" y="170372"/>
                  <a:pt x="8886642" y="183390"/>
                  <a:pt x="8886642" y="199448"/>
                </a:cubicBezTo>
                <a:cubicBezTo>
                  <a:pt x="8886642" y="215506"/>
                  <a:pt x="8873530" y="228524"/>
                  <a:pt x="8857355" y="228524"/>
                </a:cubicBezTo>
                <a:cubicBezTo>
                  <a:pt x="8841179" y="228524"/>
                  <a:pt x="8828067" y="215506"/>
                  <a:pt x="8828067" y="199448"/>
                </a:cubicBezTo>
                <a:cubicBezTo>
                  <a:pt x="8828067" y="183390"/>
                  <a:pt x="8841179" y="170372"/>
                  <a:pt x="8857355" y="170372"/>
                </a:cubicBezTo>
                <a:close/>
                <a:moveTo>
                  <a:pt x="5557353" y="170372"/>
                </a:moveTo>
                <a:cubicBezTo>
                  <a:pt x="5573526" y="170372"/>
                  <a:pt x="5586636" y="183390"/>
                  <a:pt x="5586636" y="199448"/>
                </a:cubicBezTo>
                <a:cubicBezTo>
                  <a:pt x="5586636" y="215506"/>
                  <a:pt x="5573526" y="228524"/>
                  <a:pt x="5557353" y="228524"/>
                </a:cubicBezTo>
                <a:cubicBezTo>
                  <a:pt x="5541180" y="228524"/>
                  <a:pt x="5528068" y="215506"/>
                  <a:pt x="5528068" y="199448"/>
                </a:cubicBezTo>
                <a:cubicBezTo>
                  <a:pt x="5528068" y="183390"/>
                  <a:pt x="5541180" y="170372"/>
                  <a:pt x="5557353" y="170372"/>
                </a:cubicBezTo>
                <a:close/>
                <a:moveTo>
                  <a:pt x="5472791" y="168902"/>
                </a:moveTo>
                <a:cubicBezTo>
                  <a:pt x="5489782" y="168902"/>
                  <a:pt x="5503555" y="182578"/>
                  <a:pt x="5503555" y="199448"/>
                </a:cubicBezTo>
                <a:cubicBezTo>
                  <a:pt x="5503555" y="216318"/>
                  <a:pt x="5489782" y="229994"/>
                  <a:pt x="5472791" y="229994"/>
                </a:cubicBezTo>
                <a:cubicBezTo>
                  <a:pt x="5455800" y="229994"/>
                  <a:pt x="5442024" y="216318"/>
                  <a:pt x="5442024" y="199448"/>
                </a:cubicBezTo>
                <a:cubicBezTo>
                  <a:pt x="5442024" y="182578"/>
                  <a:pt x="5455800" y="168902"/>
                  <a:pt x="5472791" y="168902"/>
                </a:cubicBezTo>
                <a:close/>
                <a:moveTo>
                  <a:pt x="5388229" y="167759"/>
                </a:moveTo>
                <a:cubicBezTo>
                  <a:pt x="5405856" y="167759"/>
                  <a:pt x="5420145" y="181947"/>
                  <a:pt x="5420145" y="199449"/>
                </a:cubicBezTo>
                <a:cubicBezTo>
                  <a:pt x="5420145" y="216950"/>
                  <a:pt x="5405856" y="231138"/>
                  <a:pt x="5388229" y="231138"/>
                </a:cubicBezTo>
                <a:cubicBezTo>
                  <a:pt x="5370601" y="231138"/>
                  <a:pt x="5356311" y="216950"/>
                  <a:pt x="5356311" y="199449"/>
                </a:cubicBezTo>
                <a:cubicBezTo>
                  <a:pt x="5356311" y="181947"/>
                  <a:pt x="5370601" y="167759"/>
                  <a:pt x="5388229" y="167759"/>
                </a:cubicBezTo>
                <a:close/>
                <a:moveTo>
                  <a:pt x="4372671" y="167269"/>
                </a:moveTo>
                <a:cubicBezTo>
                  <a:pt x="4390589" y="167269"/>
                  <a:pt x="4405109" y="181676"/>
                  <a:pt x="4405109" y="199449"/>
                </a:cubicBezTo>
                <a:cubicBezTo>
                  <a:pt x="4405109" y="217221"/>
                  <a:pt x="4390589" y="231628"/>
                  <a:pt x="4372671" y="231628"/>
                </a:cubicBezTo>
                <a:cubicBezTo>
                  <a:pt x="4354787" y="231628"/>
                  <a:pt x="4340282" y="217221"/>
                  <a:pt x="4340282" y="199449"/>
                </a:cubicBezTo>
                <a:cubicBezTo>
                  <a:pt x="4340282" y="181676"/>
                  <a:pt x="4354787" y="167269"/>
                  <a:pt x="4372671" y="167269"/>
                </a:cubicBezTo>
                <a:close/>
                <a:moveTo>
                  <a:pt x="5303490" y="166615"/>
                </a:moveTo>
                <a:cubicBezTo>
                  <a:pt x="5321756" y="166615"/>
                  <a:pt x="5336567" y="181315"/>
                  <a:pt x="5336567" y="199448"/>
                </a:cubicBezTo>
                <a:cubicBezTo>
                  <a:pt x="5336567" y="217581"/>
                  <a:pt x="5321756" y="232281"/>
                  <a:pt x="5303490" y="232281"/>
                </a:cubicBezTo>
                <a:cubicBezTo>
                  <a:pt x="5285209" y="232281"/>
                  <a:pt x="5270400" y="217581"/>
                  <a:pt x="5270400" y="199448"/>
                </a:cubicBezTo>
                <a:cubicBezTo>
                  <a:pt x="5270400" y="181315"/>
                  <a:pt x="5285209" y="166615"/>
                  <a:pt x="5303490" y="166615"/>
                </a:cubicBezTo>
                <a:close/>
                <a:moveTo>
                  <a:pt x="4457421" y="166125"/>
                </a:moveTo>
                <a:cubicBezTo>
                  <a:pt x="4475958" y="166125"/>
                  <a:pt x="4490993" y="181044"/>
                  <a:pt x="4490993" y="199448"/>
                </a:cubicBezTo>
                <a:cubicBezTo>
                  <a:pt x="4490993" y="217852"/>
                  <a:pt x="4475958" y="232771"/>
                  <a:pt x="4457421" y="232771"/>
                </a:cubicBezTo>
                <a:cubicBezTo>
                  <a:pt x="4438911" y="232771"/>
                  <a:pt x="4423868" y="217852"/>
                  <a:pt x="4423868" y="199448"/>
                </a:cubicBezTo>
                <a:cubicBezTo>
                  <a:pt x="4423868" y="181044"/>
                  <a:pt x="4438911" y="166125"/>
                  <a:pt x="4457421" y="166125"/>
                </a:cubicBezTo>
                <a:close/>
                <a:moveTo>
                  <a:pt x="5218898" y="164982"/>
                </a:moveTo>
                <a:cubicBezTo>
                  <a:pt x="5238056" y="164982"/>
                  <a:pt x="5253608" y="180413"/>
                  <a:pt x="5253608" y="199449"/>
                </a:cubicBezTo>
                <a:cubicBezTo>
                  <a:pt x="5253608" y="218484"/>
                  <a:pt x="5238056" y="233915"/>
                  <a:pt x="5218898" y="233915"/>
                </a:cubicBezTo>
                <a:cubicBezTo>
                  <a:pt x="5199742" y="233915"/>
                  <a:pt x="5184214" y="218484"/>
                  <a:pt x="5184214" y="199449"/>
                </a:cubicBezTo>
                <a:cubicBezTo>
                  <a:pt x="5184214" y="180413"/>
                  <a:pt x="5199742" y="164982"/>
                  <a:pt x="5218898" y="164982"/>
                </a:cubicBezTo>
                <a:close/>
                <a:moveTo>
                  <a:pt x="4542000" y="164982"/>
                </a:moveTo>
                <a:cubicBezTo>
                  <a:pt x="4561178" y="164982"/>
                  <a:pt x="4576720" y="180413"/>
                  <a:pt x="4576720" y="199449"/>
                </a:cubicBezTo>
                <a:cubicBezTo>
                  <a:pt x="4576720" y="218484"/>
                  <a:pt x="4561178" y="233915"/>
                  <a:pt x="4542000" y="233915"/>
                </a:cubicBezTo>
                <a:cubicBezTo>
                  <a:pt x="4522829" y="233915"/>
                  <a:pt x="4507283" y="218484"/>
                  <a:pt x="4507283" y="199449"/>
                </a:cubicBezTo>
                <a:cubicBezTo>
                  <a:pt x="4507283" y="180413"/>
                  <a:pt x="4522829" y="164982"/>
                  <a:pt x="4542000" y="164982"/>
                </a:cubicBezTo>
                <a:close/>
                <a:moveTo>
                  <a:pt x="4626573" y="164002"/>
                </a:moveTo>
                <a:cubicBezTo>
                  <a:pt x="4646291" y="164002"/>
                  <a:pt x="4662276" y="179872"/>
                  <a:pt x="4662276" y="199449"/>
                </a:cubicBezTo>
                <a:cubicBezTo>
                  <a:pt x="4662276" y="219025"/>
                  <a:pt x="4646291" y="234895"/>
                  <a:pt x="4626573" y="234895"/>
                </a:cubicBezTo>
                <a:cubicBezTo>
                  <a:pt x="4606858" y="234895"/>
                  <a:pt x="4590871" y="219025"/>
                  <a:pt x="4590871" y="199449"/>
                </a:cubicBezTo>
                <a:cubicBezTo>
                  <a:pt x="4590871" y="179872"/>
                  <a:pt x="4606858" y="164002"/>
                  <a:pt x="4626573" y="164002"/>
                </a:cubicBezTo>
                <a:close/>
                <a:moveTo>
                  <a:pt x="5134368" y="162858"/>
                </a:moveTo>
                <a:cubicBezTo>
                  <a:pt x="5154728" y="162858"/>
                  <a:pt x="5171222" y="179240"/>
                  <a:pt x="5171222" y="199448"/>
                </a:cubicBezTo>
                <a:cubicBezTo>
                  <a:pt x="5171222" y="219656"/>
                  <a:pt x="5154728" y="236038"/>
                  <a:pt x="5134368" y="236038"/>
                </a:cubicBezTo>
                <a:cubicBezTo>
                  <a:pt x="5114005" y="236038"/>
                  <a:pt x="5097496" y="219656"/>
                  <a:pt x="5097496" y="199448"/>
                </a:cubicBezTo>
                <a:cubicBezTo>
                  <a:pt x="5097496" y="179240"/>
                  <a:pt x="5114005" y="162858"/>
                  <a:pt x="5134368" y="162858"/>
                </a:cubicBezTo>
                <a:close/>
                <a:moveTo>
                  <a:pt x="4711148" y="162858"/>
                </a:moveTo>
                <a:cubicBezTo>
                  <a:pt x="4731500" y="162858"/>
                  <a:pt x="4748000" y="179240"/>
                  <a:pt x="4748000" y="199448"/>
                </a:cubicBezTo>
                <a:cubicBezTo>
                  <a:pt x="4748000" y="219656"/>
                  <a:pt x="4731500" y="236038"/>
                  <a:pt x="4711148" y="236038"/>
                </a:cubicBezTo>
                <a:cubicBezTo>
                  <a:pt x="4690791" y="236038"/>
                  <a:pt x="4674292" y="219656"/>
                  <a:pt x="4674292" y="199448"/>
                </a:cubicBezTo>
                <a:cubicBezTo>
                  <a:pt x="4674292" y="179240"/>
                  <a:pt x="4690791" y="162858"/>
                  <a:pt x="4711148" y="162858"/>
                </a:cubicBezTo>
                <a:close/>
                <a:moveTo>
                  <a:pt x="4795883" y="161878"/>
                </a:moveTo>
                <a:cubicBezTo>
                  <a:pt x="4816781" y="161878"/>
                  <a:pt x="4833722" y="178699"/>
                  <a:pt x="4833722" y="199448"/>
                </a:cubicBezTo>
                <a:cubicBezTo>
                  <a:pt x="4833722" y="220198"/>
                  <a:pt x="4816781" y="237018"/>
                  <a:pt x="4795883" y="237018"/>
                </a:cubicBezTo>
                <a:cubicBezTo>
                  <a:pt x="4774959" y="237018"/>
                  <a:pt x="4758028" y="220198"/>
                  <a:pt x="4758028" y="199448"/>
                </a:cubicBezTo>
                <a:cubicBezTo>
                  <a:pt x="4758028" y="178699"/>
                  <a:pt x="4774961" y="161878"/>
                  <a:pt x="4795883" y="161878"/>
                </a:cubicBezTo>
                <a:close/>
                <a:moveTo>
                  <a:pt x="5049759" y="161225"/>
                </a:moveTo>
                <a:cubicBezTo>
                  <a:pt x="5071034" y="161225"/>
                  <a:pt x="5088275" y="178338"/>
                  <a:pt x="5088275" y="199449"/>
                </a:cubicBezTo>
                <a:cubicBezTo>
                  <a:pt x="5088275" y="220559"/>
                  <a:pt x="5071028" y="237672"/>
                  <a:pt x="5049759" y="237672"/>
                </a:cubicBezTo>
                <a:cubicBezTo>
                  <a:pt x="5028484" y="237672"/>
                  <a:pt x="5011239" y="220559"/>
                  <a:pt x="5011239" y="199449"/>
                </a:cubicBezTo>
                <a:cubicBezTo>
                  <a:pt x="5011239" y="178338"/>
                  <a:pt x="5028484" y="161225"/>
                  <a:pt x="5049759" y="161225"/>
                </a:cubicBezTo>
                <a:close/>
                <a:moveTo>
                  <a:pt x="4964983" y="161061"/>
                </a:moveTo>
                <a:cubicBezTo>
                  <a:pt x="4986348" y="161061"/>
                  <a:pt x="5003668" y="178247"/>
                  <a:pt x="5003668" y="199448"/>
                </a:cubicBezTo>
                <a:cubicBezTo>
                  <a:pt x="5003668" y="220648"/>
                  <a:pt x="4986348" y="237835"/>
                  <a:pt x="4964983" y="237835"/>
                </a:cubicBezTo>
                <a:cubicBezTo>
                  <a:pt x="4943619" y="237835"/>
                  <a:pt x="4926303" y="220648"/>
                  <a:pt x="4926303" y="199448"/>
                </a:cubicBezTo>
                <a:cubicBezTo>
                  <a:pt x="4926303" y="178247"/>
                  <a:pt x="4943619" y="161061"/>
                  <a:pt x="4964983" y="161061"/>
                </a:cubicBezTo>
                <a:close/>
                <a:moveTo>
                  <a:pt x="4880426" y="161061"/>
                </a:moveTo>
                <a:cubicBezTo>
                  <a:pt x="4901770" y="161061"/>
                  <a:pt x="4919086" y="178247"/>
                  <a:pt x="4919086" y="199448"/>
                </a:cubicBezTo>
                <a:cubicBezTo>
                  <a:pt x="4919086" y="220648"/>
                  <a:pt x="4901770" y="237835"/>
                  <a:pt x="4880426" y="237835"/>
                </a:cubicBezTo>
                <a:cubicBezTo>
                  <a:pt x="4859084" y="237835"/>
                  <a:pt x="4841781" y="220648"/>
                  <a:pt x="4841781" y="199448"/>
                </a:cubicBezTo>
                <a:cubicBezTo>
                  <a:pt x="4841781" y="178247"/>
                  <a:pt x="4859084" y="161061"/>
                  <a:pt x="4880426" y="161061"/>
                </a:cubicBezTo>
                <a:close/>
                <a:moveTo>
                  <a:pt x="12242157" y="115324"/>
                </a:moveTo>
                <a:cubicBezTo>
                  <a:pt x="12242248" y="115324"/>
                  <a:pt x="12242322" y="115397"/>
                  <a:pt x="12242322" y="115487"/>
                </a:cubicBezTo>
                <a:cubicBezTo>
                  <a:pt x="12242322" y="115578"/>
                  <a:pt x="12242249" y="115651"/>
                  <a:pt x="12242157" y="115651"/>
                </a:cubicBezTo>
                <a:cubicBezTo>
                  <a:pt x="12242067" y="115651"/>
                  <a:pt x="12241993" y="115578"/>
                  <a:pt x="12241993" y="115487"/>
                </a:cubicBezTo>
                <a:cubicBezTo>
                  <a:pt x="12241993" y="115397"/>
                  <a:pt x="12242066" y="115324"/>
                  <a:pt x="12242157" y="115324"/>
                </a:cubicBezTo>
                <a:close/>
                <a:moveTo>
                  <a:pt x="12157586" y="115324"/>
                </a:moveTo>
                <a:cubicBezTo>
                  <a:pt x="12157677" y="115324"/>
                  <a:pt x="12157751" y="115397"/>
                  <a:pt x="12157751" y="115487"/>
                </a:cubicBezTo>
                <a:cubicBezTo>
                  <a:pt x="12157751" y="115578"/>
                  <a:pt x="12157678" y="115651"/>
                  <a:pt x="12157586" y="115651"/>
                </a:cubicBezTo>
                <a:cubicBezTo>
                  <a:pt x="12157496" y="115651"/>
                  <a:pt x="12157422" y="115578"/>
                  <a:pt x="12157422" y="115487"/>
                </a:cubicBezTo>
                <a:cubicBezTo>
                  <a:pt x="12157422" y="115397"/>
                  <a:pt x="12157495" y="115324"/>
                  <a:pt x="12157586" y="115324"/>
                </a:cubicBezTo>
                <a:close/>
                <a:moveTo>
                  <a:pt x="12072851" y="114997"/>
                </a:moveTo>
                <a:cubicBezTo>
                  <a:pt x="12073123" y="114997"/>
                  <a:pt x="12073345" y="115216"/>
                  <a:pt x="12073345" y="115487"/>
                </a:cubicBezTo>
                <a:cubicBezTo>
                  <a:pt x="12073345" y="115758"/>
                  <a:pt x="12073124" y="115977"/>
                  <a:pt x="12072851" y="115977"/>
                </a:cubicBezTo>
                <a:cubicBezTo>
                  <a:pt x="12072579" y="115977"/>
                  <a:pt x="12072357" y="115758"/>
                  <a:pt x="12072357" y="115487"/>
                </a:cubicBezTo>
                <a:cubicBezTo>
                  <a:pt x="12072357" y="115216"/>
                  <a:pt x="12072578" y="114997"/>
                  <a:pt x="12072851" y="114997"/>
                </a:cubicBezTo>
                <a:close/>
                <a:moveTo>
                  <a:pt x="11988281" y="114344"/>
                </a:moveTo>
                <a:cubicBezTo>
                  <a:pt x="11988916" y="114344"/>
                  <a:pt x="11989433" y="114856"/>
                  <a:pt x="11989433" y="115487"/>
                </a:cubicBezTo>
                <a:cubicBezTo>
                  <a:pt x="11989433" y="116119"/>
                  <a:pt x="11988917" y="116631"/>
                  <a:pt x="11988281" y="116631"/>
                </a:cubicBezTo>
                <a:cubicBezTo>
                  <a:pt x="11987645" y="116631"/>
                  <a:pt x="11987129" y="116119"/>
                  <a:pt x="11987129" y="115487"/>
                </a:cubicBezTo>
                <a:cubicBezTo>
                  <a:pt x="11987129" y="114856"/>
                  <a:pt x="11987644" y="114344"/>
                  <a:pt x="11988281" y="114344"/>
                </a:cubicBezTo>
                <a:close/>
                <a:moveTo>
                  <a:pt x="11903711" y="113854"/>
                </a:moveTo>
                <a:cubicBezTo>
                  <a:pt x="11904620" y="113854"/>
                  <a:pt x="11905356" y="114585"/>
                  <a:pt x="11905356" y="115487"/>
                </a:cubicBezTo>
                <a:cubicBezTo>
                  <a:pt x="11905356" y="116390"/>
                  <a:pt x="11904619" y="117121"/>
                  <a:pt x="11903711" y="117121"/>
                </a:cubicBezTo>
                <a:cubicBezTo>
                  <a:pt x="11902802" y="117121"/>
                  <a:pt x="11902066" y="116390"/>
                  <a:pt x="11902066" y="115487"/>
                </a:cubicBezTo>
                <a:cubicBezTo>
                  <a:pt x="11902066" y="114585"/>
                  <a:pt x="11902803" y="113854"/>
                  <a:pt x="11903711" y="113854"/>
                </a:cubicBezTo>
                <a:close/>
                <a:moveTo>
                  <a:pt x="11818974" y="113200"/>
                </a:moveTo>
                <a:cubicBezTo>
                  <a:pt x="11820246" y="113200"/>
                  <a:pt x="11821278" y="114224"/>
                  <a:pt x="11821278" y="115487"/>
                </a:cubicBezTo>
                <a:cubicBezTo>
                  <a:pt x="11821278" y="116750"/>
                  <a:pt x="11820246" y="117774"/>
                  <a:pt x="11818974" y="117774"/>
                </a:cubicBezTo>
                <a:cubicBezTo>
                  <a:pt x="11817702" y="117774"/>
                  <a:pt x="11816670" y="116750"/>
                  <a:pt x="11816670" y="115487"/>
                </a:cubicBezTo>
                <a:cubicBezTo>
                  <a:pt x="11816670" y="114224"/>
                  <a:pt x="11817702" y="113200"/>
                  <a:pt x="11818974" y="113200"/>
                </a:cubicBezTo>
                <a:close/>
                <a:moveTo>
                  <a:pt x="11734404" y="112710"/>
                </a:moveTo>
                <a:cubicBezTo>
                  <a:pt x="11735949" y="112710"/>
                  <a:pt x="11737201" y="113953"/>
                  <a:pt x="11737201" y="115487"/>
                </a:cubicBezTo>
                <a:cubicBezTo>
                  <a:pt x="11737201" y="117021"/>
                  <a:pt x="11735949" y="118264"/>
                  <a:pt x="11734404" y="118264"/>
                </a:cubicBezTo>
                <a:cubicBezTo>
                  <a:pt x="11732860" y="118264"/>
                  <a:pt x="11731607" y="117021"/>
                  <a:pt x="11731607" y="115487"/>
                </a:cubicBezTo>
                <a:cubicBezTo>
                  <a:pt x="11731607" y="113953"/>
                  <a:pt x="11732860" y="112710"/>
                  <a:pt x="11734404" y="112710"/>
                </a:cubicBezTo>
                <a:close/>
                <a:moveTo>
                  <a:pt x="9788292" y="112710"/>
                </a:moveTo>
                <a:cubicBezTo>
                  <a:pt x="9789836" y="112710"/>
                  <a:pt x="9791089" y="113953"/>
                  <a:pt x="9791089" y="115487"/>
                </a:cubicBezTo>
                <a:cubicBezTo>
                  <a:pt x="9791089" y="117021"/>
                  <a:pt x="9789836" y="118264"/>
                  <a:pt x="9788292" y="118264"/>
                </a:cubicBezTo>
                <a:cubicBezTo>
                  <a:pt x="9786747" y="118264"/>
                  <a:pt x="9785495" y="117021"/>
                  <a:pt x="9785495" y="115487"/>
                </a:cubicBezTo>
                <a:cubicBezTo>
                  <a:pt x="9785495" y="113953"/>
                  <a:pt x="9786747" y="112710"/>
                  <a:pt x="9788292" y="112710"/>
                </a:cubicBezTo>
                <a:close/>
                <a:moveTo>
                  <a:pt x="9872861" y="112057"/>
                </a:moveTo>
                <a:cubicBezTo>
                  <a:pt x="9874769" y="112057"/>
                  <a:pt x="9876317" y="113593"/>
                  <a:pt x="9876317" y="115487"/>
                </a:cubicBezTo>
                <a:cubicBezTo>
                  <a:pt x="9876317" y="117382"/>
                  <a:pt x="9874770" y="118918"/>
                  <a:pt x="9872861" y="118918"/>
                </a:cubicBezTo>
                <a:cubicBezTo>
                  <a:pt x="9870953" y="118918"/>
                  <a:pt x="9869406" y="117382"/>
                  <a:pt x="9869406" y="115487"/>
                </a:cubicBezTo>
                <a:cubicBezTo>
                  <a:pt x="9869406" y="113593"/>
                  <a:pt x="9870952" y="112057"/>
                  <a:pt x="9872861" y="112057"/>
                </a:cubicBezTo>
                <a:close/>
                <a:moveTo>
                  <a:pt x="8265031" y="111567"/>
                </a:moveTo>
                <a:cubicBezTo>
                  <a:pt x="8267212" y="111567"/>
                  <a:pt x="8268980" y="113322"/>
                  <a:pt x="8268980" y="115487"/>
                </a:cubicBezTo>
                <a:cubicBezTo>
                  <a:pt x="8268980" y="117653"/>
                  <a:pt x="8267212" y="119408"/>
                  <a:pt x="8265031" y="119408"/>
                </a:cubicBezTo>
                <a:cubicBezTo>
                  <a:pt x="8262851" y="119408"/>
                  <a:pt x="8261083" y="117653"/>
                  <a:pt x="8261083" y="115487"/>
                </a:cubicBezTo>
                <a:cubicBezTo>
                  <a:pt x="8261083" y="113322"/>
                  <a:pt x="8262851" y="111567"/>
                  <a:pt x="8265031" y="111567"/>
                </a:cubicBezTo>
                <a:close/>
                <a:moveTo>
                  <a:pt x="11649834" y="111240"/>
                </a:moveTo>
                <a:cubicBezTo>
                  <a:pt x="11652197" y="111240"/>
                  <a:pt x="11654112" y="113141"/>
                  <a:pt x="11654112" y="115487"/>
                </a:cubicBezTo>
                <a:cubicBezTo>
                  <a:pt x="11654112" y="117833"/>
                  <a:pt x="11652197" y="119734"/>
                  <a:pt x="11649834" y="119734"/>
                </a:cubicBezTo>
                <a:cubicBezTo>
                  <a:pt x="11647471" y="119734"/>
                  <a:pt x="11645556" y="117833"/>
                  <a:pt x="11645556" y="115487"/>
                </a:cubicBezTo>
                <a:cubicBezTo>
                  <a:pt x="11645556" y="113141"/>
                  <a:pt x="11647471" y="111240"/>
                  <a:pt x="11649834" y="111240"/>
                </a:cubicBezTo>
                <a:close/>
                <a:moveTo>
                  <a:pt x="9957433" y="110750"/>
                </a:moveTo>
                <a:cubicBezTo>
                  <a:pt x="9960068" y="110750"/>
                  <a:pt x="9962204" y="112871"/>
                  <a:pt x="9962204" y="115487"/>
                </a:cubicBezTo>
                <a:cubicBezTo>
                  <a:pt x="9962204" y="118103"/>
                  <a:pt x="9960068" y="120224"/>
                  <a:pt x="9957433" y="120224"/>
                </a:cubicBezTo>
                <a:cubicBezTo>
                  <a:pt x="9954798" y="120224"/>
                  <a:pt x="9952662" y="118103"/>
                  <a:pt x="9952662" y="115487"/>
                </a:cubicBezTo>
                <a:cubicBezTo>
                  <a:pt x="9952662" y="112871"/>
                  <a:pt x="9954798" y="110750"/>
                  <a:pt x="9957433" y="110750"/>
                </a:cubicBezTo>
                <a:close/>
                <a:moveTo>
                  <a:pt x="9703556" y="110750"/>
                </a:moveTo>
                <a:cubicBezTo>
                  <a:pt x="9706191" y="110750"/>
                  <a:pt x="9708327" y="112871"/>
                  <a:pt x="9708327" y="115487"/>
                </a:cubicBezTo>
                <a:cubicBezTo>
                  <a:pt x="9708327" y="118103"/>
                  <a:pt x="9706191" y="120224"/>
                  <a:pt x="9703556" y="120224"/>
                </a:cubicBezTo>
                <a:cubicBezTo>
                  <a:pt x="9700921" y="120224"/>
                  <a:pt x="9698785" y="118103"/>
                  <a:pt x="9698785" y="115487"/>
                </a:cubicBezTo>
                <a:cubicBezTo>
                  <a:pt x="9698785" y="112871"/>
                  <a:pt x="9700921" y="110750"/>
                  <a:pt x="9703556" y="110750"/>
                </a:cubicBezTo>
                <a:close/>
                <a:moveTo>
                  <a:pt x="8349766" y="110587"/>
                </a:moveTo>
                <a:cubicBezTo>
                  <a:pt x="8352492" y="110587"/>
                  <a:pt x="8354702" y="112781"/>
                  <a:pt x="8354702" y="115487"/>
                </a:cubicBezTo>
                <a:cubicBezTo>
                  <a:pt x="8354702" y="118194"/>
                  <a:pt x="8352492" y="120388"/>
                  <a:pt x="8349766" y="120388"/>
                </a:cubicBezTo>
                <a:cubicBezTo>
                  <a:pt x="8347040" y="120388"/>
                  <a:pt x="8344831" y="118194"/>
                  <a:pt x="8344831" y="115487"/>
                </a:cubicBezTo>
                <a:cubicBezTo>
                  <a:pt x="8344831" y="112781"/>
                  <a:pt x="8347040" y="110587"/>
                  <a:pt x="8349766" y="110587"/>
                </a:cubicBezTo>
                <a:close/>
                <a:moveTo>
                  <a:pt x="11226651" y="109933"/>
                </a:moveTo>
                <a:cubicBezTo>
                  <a:pt x="11229741" y="109933"/>
                  <a:pt x="11232245" y="112420"/>
                  <a:pt x="11232245" y="115487"/>
                </a:cubicBezTo>
                <a:cubicBezTo>
                  <a:pt x="11232245" y="118554"/>
                  <a:pt x="11229741" y="121041"/>
                  <a:pt x="11226651" y="121041"/>
                </a:cubicBezTo>
                <a:cubicBezTo>
                  <a:pt x="11223561" y="121041"/>
                  <a:pt x="11221056" y="118554"/>
                  <a:pt x="11221056" y="115487"/>
                </a:cubicBezTo>
                <a:cubicBezTo>
                  <a:pt x="11221056" y="112420"/>
                  <a:pt x="11223561" y="109933"/>
                  <a:pt x="11226651" y="109933"/>
                </a:cubicBezTo>
                <a:close/>
                <a:moveTo>
                  <a:pt x="10042004" y="109607"/>
                </a:moveTo>
                <a:cubicBezTo>
                  <a:pt x="10045275" y="109607"/>
                  <a:pt x="10047927" y="112240"/>
                  <a:pt x="10047927" y="115488"/>
                </a:cubicBezTo>
                <a:cubicBezTo>
                  <a:pt x="10047927" y="118735"/>
                  <a:pt x="10045274" y="121368"/>
                  <a:pt x="10042004" y="121368"/>
                </a:cubicBezTo>
                <a:cubicBezTo>
                  <a:pt x="10038732" y="121368"/>
                  <a:pt x="10036081" y="118735"/>
                  <a:pt x="10036081" y="115488"/>
                </a:cubicBezTo>
                <a:cubicBezTo>
                  <a:pt x="10036081" y="112240"/>
                  <a:pt x="10038733" y="109607"/>
                  <a:pt x="10042004" y="109607"/>
                </a:cubicBezTo>
                <a:close/>
                <a:moveTo>
                  <a:pt x="8180461" y="109443"/>
                </a:moveTo>
                <a:cubicBezTo>
                  <a:pt x="8183823" y="109443"/>
                  <a:pt x="8186549" y="112149"/>
                  <a:pt x="8186549" y="115487"/>
                </a:cubicBezTo>
                <a:cubicBezTo>
                  <a:pt x="8186549" y="118825"/>
                  <a:pt x="8183823" y="121531"/>
                  <a:pt x="8180461" y="121531"/>
                </a:cubicBezTo>
                <a:cubicBezTo>
                  <a:pt x="8177099" y="121531"/>
                  <a:pt x="8174373" y="118825"/>
                  <a:pt x="8174373" y="115487"/>
                </a:cubicBezTo>
                <a:cubicBezTo>
                  <a:pt x="8174373" y="112149"/>
                  <a:pt x="8177099" y="109443"/>
                  <a:pt x="8180461" y="109443"/>
                </a:cubicBezTo>
                <a:close/>
                <a:moveTo>
                  <a:pt x="11565263" y="109116"/>
                </a:moveTo>
                <a:cubicBezTo>
                  <a:pt x="11568806" y="109116"/>
                  <a:pt x="11571680" y="111968"/>
                  <a:pt x="11571680" y="115487"/>
                </a:cubicBezTo>
                <a:cubicBezTo>
                  <a:pt x="11571680" y="119005"/>
                  <a:pt x="11568806" y="121857"/>
                  <a:pt x="11565263" y="121857"/>
                </a:cubicBezTo>
                <a:cubicBezTo>
                  <a:pt x="11561719" y="121857"/>
                  <a:pt x="11558845" y="119005"/>
                  <a:pt x="11558845" y="115487"/>
                </a:cubicBezTo>
                <a:cubicBezTo>
                  <a:pt x="11558845" y="111968"/>
                  <a:pt x="11561719" y="109116"/>
                  <a:pt x="11565263" y="109116"/>
                </a:cubicBezTo>
                <a:close/>
                <a:moveTo>
                  <a:pt x="11311387" y="108790"/>
                </a:moveTo>
                <a:cubicBezTo>
                  <a:pt x="11315112" y="108790"/>
                  <a:pt x="11318132" y="111788"/>
                  <a:pt x="11318132" y="115487"/>
                </a:cubicBezTo>
                <a:cubicBezTo>
                  <a:pt x="11318132" y="119186"/>
                  <a:pt x="11315111" y="122185"/>
                  <a:pt x="11311387" y="122185"/>
                </a:cubicBezTo>
                <a:cubicBezTo>
                  <a:pt x="11307661" y="122185"/>
                  <a:pt x="11304641" y="119186"/>
                  <a:pt x="11304641" y="115487"/>
                </a:cubicBezTo>
                <a:cubicBezTo>
                  <a:pt x="11304641" y="111788"/>
                  <a:pt x="11307662" y="108790"/>
                  <a:pt x="11311387" y="108790"/>
                </a:cubicBezTo>
                <a:close/>
                <a:moveTo>
                  <a:pt x="11142080" y="108790"/>
                </a:moveTo>
                <a:cubicBezTo>
                  <a:pt x="11145806" y="108790"/>
                  <a:pt x="11148826" y="111788"/>
                  <a:pt x="11148826" y="115487"/>
                </a:cubicBezTo>
                <a:cubicBezTo>
                  <a:pt x="11148826" y="119186"/>
                  <a:pt x="11145805" y="122185"/>
                  <a:pt x="11142080" y="122185"/>
                </a:cubicBezTo>
                <a:cubicBezTo>
                  <a:pt x="11138354" y="122185"/>
                  <a:pt x="11135335" y="119186"/>
                  <a:pt x="11135335" y="115487"/>
                </a:cubicBezTo>
                <a:cubicBezTo>
                  <a:pt x="11135335" y="111788"/>
                  <a:pt x="11138355" y="108790"/>
                  <a:pt x="11142080" y="108790"/>
                </a:cubicBezTo>
                <a:close/>
                <a:moveTo>
                  <a:pt x="11480527" y="107973"/>
                </a:moveTo>
                <a:cubicBezTo>
                  <a:pt x="11484707" y="107973"/>
                  <a:pt x="11488096" y="111337"/>
                  <a:pt x="11488096" y="115487"/>
                </a:cubicBezTo>
                <a:cubicBezTo>
                  <a:pt x="11488096" y="119637"/>
                  <a:pt x="11484708" y="123001"/>
                  <a:pt x="11480527" y="123001"/>
                </a:cubicBezTo>
                <a:cubicBezTo>
                  <a:pt x="11476347" y="123001"/>
                  <a:pt x="11472958" y="119637"/>
                  <a:pt x="11472958" y="115487"/>
                </a:cubicBezTo>
                <a:cubicBezTo>
                  <a:pt x="11472958" y="111337"/>
                  <a:pt x="11476346" y="107973"/>
                  <a:pt x="11480527" y="107973"/>
                </a:cubicBezTo>
                <a:close/>
                <a:moveTo>
                  <a:pt x="10126738" y="107973"/>
                </a:moveTo>
                <a:cubicBezTo>
                  <a:pt x="10130918" y="107973"/>
                  <a:pt x="10134307" y="111337"/>
                  <a:pt x="10134307" y="115487"/>
                </a:cubicBezTo>
                <a:cubicBezTo>
                  <a:pt x="10134307" y="119637"/>
                  <a:pt x="10130919" y="123001"/>
                  <a:pt x="10126738" y="123001"/>
                </a:cubicBezTo>
                <a:cubicBezTo>
                  <a:pt x="10122559" y="123001"/>
                  <a:pt x="10119169" y="119637"/>
                  <a:pt x="10119169" y="115487"/>
                </a:cubicBezTo>
                <a:cubicBezTo>
                  <a:pt x="10119169" y="111337"/>
                  <a:pt x="10122558" y="107973"/>
                  <a:pt x="10126738" y="107973"/>
                </a:cubicBezTo>
                <a:close/>
                <a:moveTo>
                  <a:pt x="11395957" y="107810"/>
                </a:moveTo>
                <a:cubicBezTo>
                  <a:pt x="11400228" y="107810"/>
                  <a:pt x="11403690" y="111247"/>
                  <a:pt x="11403690" y="115487"/>
                </a:cubicBezTo>
                <a:cubicBezTo>
                  <a:pt x="11403690" y="119727"/>
                  <a:pt x="11400227" y="123165"/>
                  <a:pt x="11395957" y="123165"/>
                </a:cubicBezTo>
                <a:cubicBezTo>
                  <a:pt x="11391686" y="123165"/>
                  <a:pt x="11388225" y="119727"/>
                  <a:pt x="11388225" y="115487"/>
                </a:cubicBezTo>
                <a:cubicBezTo>
                  <a:pt x="11388225" y="111247"/>
                  <a:pt x="11391687" y="107810"/>
                  <a:pt x="11395957" y="107810"/>
                </a:cubicBezTo>
                <a:close/>
                <a:moveTo>
                  <a:pt x="9618985" y="107810"/>
                </a:moveTo>
                <a:cubicBezTo>
                  <a:pt x="9623256" y="107810"/>
                  <a:pt x="9626718" y="111247"/>
                  <a:pt x="9626718" y="115487"/>
                </a:cubicBezTo>
                <a:cubicBezTo>
                  <a:pt x="9626718" y="119727"/>
                  <a:pt x="9623255" y="123165"/>
                  <a:pt x="9618985" y="123165"/>
                </a:cubicBezTo>
                <a:cubicBezTo>
                  <a:pt x="9614714" y="123165"/>
                  <a:pt x="9611253" y="119727"/>
                  <a:pt x="9611253" y="115487"/>
                </a:cubicBezTo>
                <a:cubicBezTo>
                  <a:pt x="9611253" y="111247"/>
                  <a:pt x="9614715" y="107810"/>
                  <a:pt x="9618985" y="107810"/>
                </a:cubicBezTo>
                <a:close/>
                <a:moveTo>
                  <a:pt x="8095890" y="107320"/>
                </a:moveTo>
                <a:cubicBezTo>
                  <a:pt x="8100433" y="107320"/>
                  <a:pt x="8104116" y="110977"/>
                  <a:pt x="8104116" y="115487"/>
                </a:cubicBezTo>
                <a:cubicBezTo>
                  <a:pt x="8104116" y="119998"/>
                  <a:pt x="8100433" y="123655"/>
                  <a:pt x="8095890" y="123655"/>
                </a:cubicBezTo>
                <a:cubicBezTo>
                  <a:pt x="8091346" y="123655"/>
                  <a:pt x="8087663" y="119998"/>
                  <a:pt x="8087663" y="115487"/>
                </a:cubicBezTo>
                <a:cubicBezTo>
                  <a:pt x="8087663" y="110977"/>
                  <a:pt x="8091346" y="107320"/>
                  <a:pt x="8095890" y="107320"/>
                </a:cubicBezTo>
                <a:close/>
                <a:moveTo>
                  <a:pt x="11057509" y="106830"/>
                </a:moveTo>
                <a:cubicBezTo>
                  <a:pt x="11062326" y="106830"/>
                  <a:pt x="11066230" y="110706"/>
                  <a:pt x="11066230" y="115487"/>
                </a:cubicBezTo>
                <a:cubicBezTo>
                  <a:pt x="11066230" y="120269"/>
                  <a:pt x="11062326" y="124145"/>
                  <a:pt x="11057509" y="124145"/>
                </a:cubicBezTo>
                <a:cubicBezTo>
                  <a:pt x="11052693" y="124145"/>
                  <a:pt x="11048788" y="120269"/>
                  <a:pt x="11048788" y="115487"/>
                </a:cubicBezTo>
                <a:cubicBezTo>
                  <a:pt x="11048788" y="110706"/>
                  <a:pt x="11052693" y="106830"/>
                  <a:pt x="11057509" y="106830"/>
                </a:cubicBezTo>
                <a:close/>
                <a:moveTo>
                  <a:pt x="5980492" y="106830"/>
                </a:moveTo>
                <a:cubicBezTo>
                  <a:pt x="5985308" y="106830"/>
                  <a:pt x="5989212" y="110706"/>
                  <a:pt x="5989212" y="115487"/>
                </a:cubicBezTo>
                <a:cubicBezTo>
                  <a:pt x="5989212" y="120269"/>
                  <a:pt x="5985308" y="124145"/>
                  <a:pt x="5980492" y="124145"/>
                </a:cubicBezTo>
                <a:cubicBezTo>
                  <a:pt x="5975676" y="124145"/>
                  <a:pt x="5971774" y="120269"/>
                  <a:pt x="5971774" y="115487"/>
                </a:cubicBezTo>
                <a:cubicBezTo>
                  <a:pt x="5971774" y="110706"/>
                  <a:pt x="5975676" y="106830"/>
                  <a:pt x="5980492" y="106830"/>
                </a:cubicBezTo>
                <a:close/>
                <a:moveTo>
                  <a:pt x="10211309" y="106176"/>
                </a:moveTo>
                <a:cubicBezTo>
                  <a:pt x="10216488" y="106176"/>
                  <a:pt x="10220687" y="110345"/>
                  <a:pt x="10220687" y="115487"/>
                </a:cubicBezTo>
                <a:cubicBezTo>
                  <a:pt x="10220687" y="120629"/>
                  <a:pt x="10216488" y="124798"/>
                  <a:pt x="10211309" y="124798"/>
                </a:cubicBezTo>
                <a:cubicBezTo>
                  <a:pt x="10206129" y="124798"/>
                  <a:pt x="10201930" y="120629"/>
                  <a:pt x="10201930" y="115487"/>
                </a:cubicBezTo>
                <a:cubicBezTo>
                  <a:pt x="10201930" y="110345"/>
                  <a:pt x="10206129" y="106176"/>
                  <a:pt x="10211309" y="106176"/>
                </a:cubicBezTo>
                <a:close/>
                <a:moveTo>
                  <a:pt x="903577" y="106176"/>
                </a:moveTo>
                <a:cubicBezTo>
                  <a:pt x="908756" y="106176"/>
                  <a:pt x="912955" y="110345"/>
                  <a:pt x="912955" y="115487"/>
                </a:cubicBezTo>
                <a:cubicBezTo>
                  <a:pt x="912955" y="120629"/>
                  <a:pt x="908756" y="124798"/>
                  <a:pt x="903577" y="124798"/>
                </a:cubicBezTo>
                <a:cubicBezTo>
                  <a:pt x="898398" y="124798"/>
                  <a:pt x="894199" y="120629"/>
                  <a:pt x="894199" y="115487"/>
                </a:cubicBezTo>
                <a:cubicBezTo>
                  <a:pt x="894199" y="110345"/>
                  <a:pt x="898398" y="106176"/>
                  <a:pt x="903577" y="106176"/>
                </a:cubicBezTo>
                <a:close/>
                <a:moveTo>
                  <a:pt x="3949747" y="106013"/>
                </a:moveTo>
                <a:cubicBezTo>
                  <a:pt x="3955018" y="106013"/>
                  <a:pt x="3959293" y="110255"/>
                  <a:pt x="3959293" y="115487"/>
                </a:cubicBezTo>
                <a:cubicBezTo>
                  <a:pt x="3959293" y="120720"/>
                  <a:pt x="3955018" y="124961"/>
                  <a:pt x="3949747" y="124961"/>
                </a:cubicBezTo>
                <a:cubicBezTo>
                  <a:pt x="3944474" y="124961"/>
                  <a:pt x="3940200" y="120720"/>
                  <a:pt x="3940200" y="115487"/>
                </a:cubicBezTo>
                <a:cubicBezTo>
                  <a:pt x="3940200" y="110255"/>
                  <a:pt x="3944474" y="106013"/>
                  <a:pt x="3949747" y="106013"/>
                </a:cubicBezTo>
                <a:close/>
                <a:moveTo>
                  <a:pt x="4034330" y="105686"/>
                </a:moveTo>
                <a:cubicBezTo>
                  <a:pt x="4039785" y="105686"/>
                  <a:pt x="4044202" y="110074"/>
                  <a:pt x="4044202" y="115487"/>
                </a:cubicBezTo>
                <a:cubicBezTo>
                  <a:pt x="4044202" y="120900"/>
                  <a:pt x="4039785" y="125288"/>
                  <a:pt x="4034330" y="125288"/>
                </a:cubicBezTo>
                <a:cubicBezTo>
                  <a:pt x="4028876" y="125288"/>
                  <a:pt x="4024460" y="120900"/>
                  <a:pt x="4024460" y="115487"/>
                </a:cubicBezTo>
                <a:cubicBezTo>
                  <a:pt x="4024460" y="110074"/>
                  <a:pt x="4028876" y="105686"/>
                  <a:pt x="4034330" y="105686"/>
                </a:cubicBezTo>
                <a:close/>
                <a:moveTo>
                  <a:pt x="10549757" y="105523"/>
                </a:moveTo>
                <a:cubicBezTo>
                  <a:pt x="10555300" y="105523"/>
                  <a:pt x="10559793" y="109984"/>
                  <a:pt x="10559793" y="115487"/>
                </a:cubicBezTo>
                <a:cubicBezTo>
                  <a:pt x="10559793" y="120990"/>
                  <a:pt x="10555299" y="125452"/>
                  <a:pt x="10549757" y="125452"/>
                </a:cubicBezTo>
                <a:cubicBezTo>
                  <a:pt x="10544213" y="125452"/>
                  <a:pt x="10539720" y="120990"/>
                  <a:pt x="10539720" y="115487"/>
                </a:cubicBezTo>
                <a:cubicBezTo>
                  <a:pt x="10539720" y="109984"/>
                  <a:pt x="10544214" y="105523"/>
                  <a:pt x="10549757" y="105523"/>
                </a:cubicBezTo>
                <a:close/>
                <a:moveTo>
                  <a:pt x="10465186" y="105523"/>
                </a:moveTo>
                <a:cubicBezTo>
                  <a:pt x="10470729" y="105523"/>
                  <a:pt x="10475222" y="109984"/>
                  <a:pt x="10475222" y="115487"/>
                </a:cubicBezTo>
                <a:cubicBezTo>
                  <a:pt x="10475222" y="120990"/>
                  <a:pt x="10470728" y="125452"/>
                  <a:pt x="10465186" y="125452"/>
                </a:cubicBezTo>
                <a:cubicBezTo>
                  <a:pt x="10459642" y="125452"/>
                  <a:pt x="10455149" y="120990"/>
                  <a:pt x="10455149" y="115487"/>
                </a:cubicBezTo>
                <a:cubicBezTo>
                  <a:pt x="10455149" y="109984"/>
                  <a:pt x="10459643" y="105523"/>
                  <a:pt x="10465186" y="105523"/>
                </a:cubicBezTo>
                <a:close/>
                <a:moveTo>
                  <a:pt x="10380615" y="105523"/>
                </a:moveTo>
                <a:cubicBezTo>
                  <a:pt x="10386159" y="105523"/>
                  <a:pt x="10390652" y="109984"/>
                  <a:pt x="10390652" y="115487"/>
                </a:cubicBezTo>
                <a:cubicBezTo>
                  <a:pt x="10390652" y="120990"/>
                  <a:pt x="10386158" y="125452"/>
                  <a:pt x="10380615" y="125452"/>
                </a:cubicBezTo>
                <a:cubicBezTo>
                  <a:pt x="10375072" y="125452"/>
                  <a:pt x="10370579" y="120990"/>
                  <a:pt x="10370579" y="115487"/>
                </a:cubicBezTo>
                <a:cubicBezTo>
                  <a:pt x="10370579" y="109984"/>
                  <a:pt x="10375073" y="105523"/>
                  <a:pt x="10380615" y="105523"/>
                </a:cubicBezTo>
                <a:close/>
                <a:moveTo>
                  <a:pt x="10295880" y="105523"/>
                </a:moveTo>
                <a:cubicBezTo>
                  <a:pt x="10301423" y="105523"/>
                  <a:pt x="10305916" y="109984"/>
                  <a:pt x="10305916" y="115487"/>
                </a:cubicBezTo>
                <a:cubicBezTo>
                  <a:pt x="10305916" y="120990"/>
                  <a:pt x="10301422" y="125452"/>
                  <a:pt x="10295880" y="125452"/>
                </a:cubicBezTo>
                <a:cubicBezTo>
                  <a:pt x="10290336" y="125452"/>
                  <a:pt x="10285844" y="120990"/>
                  <a:pt x="10285844" y="115487"/>
                </a:cubicBezTo>
                <a:cubicBezTo>
                  <a:pt x="10285844" y="109984"/>
                  <a:pt x="10290337" y="105523"/>
                  <a:pt x="10295880" y="105523"/>
                </a:cubicBezTo>
                <a:close/>
                <a:moveTo>
                  <a:pt x="8434337" y="105523"/>
                </a:moveTo>
                <a:cubicBezTo>
                  <a:pt x="8439880" y="105523"/>
                  <a:pt x="8444373" y="109984"/>
                  <a:pt x="8444373" y="115487"/>
                </a:cubicBezTo>
                <a:cubicBezTo>
                  <a:pt x="8444373" y="120990"/>
                  <a:pt x="8439880" y="125452"/>
                  <a:pt x="8434337" y="125452"/>
                </a:cubicBezTo>
                <a:cubicBezTo>
                  <a:pt x="8428794" y="125452"/>
                  <a:pt x="8424300" y="120990"/>
                  <a:pt x="8424300" y="115487"/>
                </a:cubicBezTo>
                <a:cubicBezTo>
                  <a:pt x="8424300" y="109984"/>
                  <a:pt x="8428794" y="105523"/>
                  <a:pt x="8434337" y="105523"/>
                </a:cubicBezTo>
                <a:close/>
                <a:moveTo>
                  <a:pt x="8011319" y="105523"/>
                </a:moveTo>
                <a:cubicBezTo>
                  <a:pt x="8016862" y="105523"/>
                  <a:pt x="8021355" y="109984"/>
                  <a:pt x="8021355" y="115487"/>
                </a:cubicBezTo>
                <a:cubicBezTo>
                  <a:pt x="8021355" y="120990"/>
                  <a:pt x="8016862" y="125452"/>
                  <a:pt x="8011319" y="125452"/>
                </a:cubicBezTo>
                <a:cubicBezTo>
                  <a:pt x="8005776" y="125452"/>
                  <a:pt x="8001282" y="120990"/>
                  <a:pt x="8001282" y="115487"/>
                </a:cubicBezTo>
                <a:cubicBezTo>
                  <a:pt x="8001282" y="109984"/>
                  <a:pt x="8005776" y="105523"/>
                  <a:pt x="8011319" y="105523"/>
                </a:cubicBezTo>
                <a:close/>
                <a:moveTo>
                  <a:pt x="10972938" y="105196"/>
                </a:moveTo>
                <a:cubicBezTo>
                  <a:pt x="10978664" y="105196"/>
                  <a:pt x="10983304" y="109803"/>
                  <a:pt x="10983304" y="115487"/>
                </a:cubicBezTo>
                <a:cubicBezTo>
                  <a:pt x="10983304" y="121171"/>
                  <a:pt x="10978664" y="125778"/>
                  <a:pt x="10972938" y="125778"/>
                </a:cubicBezTo>
                <a:cubicBezTo>
                  <a:pt x="10967213" y="125778"/>
                  <a:pt x="10962573" y="121171"/>
                  <a:pt x="10962573" y="115487"/>
                </a:cubicBezTo>
                <a:cubicBezTo>
                  <a:pt x="10962573" y="109803"/>
                  <a:pt x="10967213" y="105196"/>
                  <a:pt x="10972938" y="105196"/>
                </a:cubicBezTo>
                <a:close/>
                <a:moveTo>
                  <a:pt x="10634327" y="105196"/>
                </a:moveTo>
                <a:cubicBezTo>
                  <a:pt x="10640052" y="105196"/>
                  <a:pt x="10644693" y="109803"/>
                  <a:pt x="10644693" y="115487"/>
                </a:cubicBezTo>
                <a:cubicBezTo>
                  <a:pt x="10644693" y="121171"/>
                  <a:pt x="10640052" y="125778"/>
                  <a:pt x="10634327" y="125778"/>
                </a:cubicBezTo>
                <a:cubicBezTo>
                  <a:pt x="10628602" y="125778"/>
                  <a:pt x="10623961" y="121171"/>
                  <a:pt x="10623961" y="115487"/>
                </a:cubicBezTo>
                <a:cubicBezTo>
                  <a:pt x="10623961" y="109803"/>
                  <a:pt x="10628602" y="105196"/>
                  <a:pt x="10634327" y="105196"/>
                </a:cubicBezTo>
                <a:close/>
                <a:moveTo>
                  <a:pt x="6065052" y="105196"/>
                </a:moveTo>
                <a:cubicBezTo>
                  <a:pt x="6070775" y="105196"/>
                  <a:pt x="6075416" y="109803"/>
                  <a:pt x="6075416" y="115487"/>
                </a:cubicBezTo>
                <a:cubicBezTo>
                  <a:pt x="6075416" y="121171"/>
                  <a:pt x="6070775" y="125778"/>
                  <a:pt x="6065052" y="125778"/>
                </a:cubicBezTo>
                <a:cubicBezTo>
                  <a:pt x="6059327" y="125778"/>
                  <a:pt x="6054687" y="121171"/>
                  <a:pt x="6054687" y="115487"/>
                </a:cubicBezTo>
                <a:cubicBezTo>
                  <a:pt x="6054687" y="109803"/>
                  <a:pt x="6059327" y="105196"/>
                  <a:pt x="6065052" y="105196"/>
                </a:cubicBezTo>
                <a:close/>
                <a:moveTo>
                  <a:pt x="818843" y="105196"/>
                </a:moveTo>
                <a:cubicBezTo>
                  <a:pt x="824566" y="105196"/>
                  <a:pt x="829208" y="109803"/>
                  <a:pt x="829208" y="115487"/>
                </a:cubicBezTo>
                <a:cubicBezTo>
                  <a:pt x="829208" y="121171"/>
                  <a:pt x="824566" y="125778"/>
                  <a:pt x="818843" y="125778"/>
                </a:cubicBezTo>
                <a:cubicBezTo>
                  <a:pt x="813118" y="125778"/>
                  <a:pt x="808477" y="121171"/>
                  <a:pt x="808477" y="115487"/>
                </a:cubicBezTo>
                <a:cubicBezTo>
                  <a:pt x="808477" y="109803"/>
                  <a:pt x="813118" y="105196"/>
                  <a:pt x="818843" y="105196"/>
                </a:cubicBezTo>
                <a:close/>
                <a:moveTo>
                  <a:pt x="10719062" y="105033"/>
                </a:moveTo>
                <a:cubicBezTo>
                  <a:pt x="10724878" y="105033"/>
                  <a:pt x="10729592" y="109714"/>
                  <a:pt x="10729592" y="115487"/>
                </a:cubicBezTo>
                <a:cubicBezTo>
                  <a:pt x="10729592" y="121261"/>
                  <a:pt x="10724878" y="125942"/>
                  <a:pt x="10719062" y="125942"/>
                </a:cubicBezTo>
                <a:cubicBezTo>
                  <a:pt x="10713246" y="125942"/>
                  <a:pt x="10708532" y="121261"/>
                  <a:pt x="10708532" y="115487"/>
                </a:cubicBezTo>
                <a:cubicBezTo>
                  <a:pt x="10708532" y="109714"/>
                  <a:pt x="10713246" y="105033"/>
                  <a:pt x="10719062" y="105033"/>
                </a:cubicBezTo>
                <a:close/>
                <a:moveTo>
                  <a:pt x="2088210" y="105033"/>
                </a:moveTo>
                <a:cubicBezTo>
                  <a:pt x="2094026" y="105033"/>
                  <a:pt x="2098742" y="109714"/>
                  <a:pt x="2098742" y="115487"/>
                </a:cubicBezTo>
                <a:cubicBezTo>
                  <a:pt x="2098742" y="121261"/>
                  <a:pt x="2094026" y="125942"/>
                  <a:pt x="2088210" y="125942"/>
                </a:cubicBezTo>
                <a:cubicBezTo>
                  <a:pt x="2082397" y="125942"/>
                  <a:pt x="2077679" y="121261"/>
                  <a:pt x="2077679" y="115487"/>
                </a:cubicBezTo>
                <a:cubicBezTo>
                  <a:pt x="2077679" y="109714"/>
                  <a:pt x="2082397" y="105033"/>
                  <a:pt x="2088210" y="105033"/>
                </a:cubicBezTo>
                <a:close/>
                <a:moveTo>
                  <a:pt x="988146" y="105033"/>
                </a:moveTo>
                <a:cubicBezTo>
                  <a:pt x="993962" y="105033"/>
                  <a:pt x="998676" y="109714"/>
                  <a:pt x="998676" y="115487"/>
                </a:cubicBezTo>
                <a:cubicBezTo>
                  <a:pt x="998676" y="121261"/>
                  <a:pt x="993962" y="125942"/>
                  <a:pt x="988146" y="125942"/>
                </a:cubicBezTo>
                <a:cubicBezTo>
                  <a:pt x="982331" y="125942"/>
                  <a:pt x="977616" y="121261"/>
                  <a:pt x="977616" y="115487"/>
                </a:cubicBezTo>
                <a:cubicBezTo>
                  <a:pt x="977616" y="109714"/>
                  <a:pt x="982331" y="105033"/>
                  <a:pt x="988146" y="105033"/>
                </a:cubicBezTo>
                <a:close/>
                <a:moveTo>
                  <a:pt x="10803633" y="104706"/>
                </a:moveTo>
                <a:cubicBezTo>
                  <a:pt x="10809631" y="104706"/>
                  <a:pt x="10814492" y="109533"/>
                  <a:pt x="10814492" y="115487"/>
                </a:cubicBezTo>
                <a:cubicBezTo>
                  <a:pt x="10814492" y="121441"/>
                  <a:pt x="10809631" y="126268"/>
                  <a:pt x="10803633" y="126268"/>
                </a:cubicBezTo>
                <a:cubicBezTo>
                  <a:pt x="10797636" y="126268"/>
                  <a:pt x="10792774" y="121441"/>
                  <a:pt x="10792774" y="115487"/>
                </a:cubicBezTo>
                <a:cubicBezTo>
                  <a:pt x="10792774" y="109533"/>
                  <a:pt x="10797636" y="104706"/>
                  <a:pt x="10803633" y="104706"/>
                </a:cubicBezTo>
                <a:close/>
                <a:moveTo>
                  <a:pt x="9534415" y="104706"/>
                </a:moveTo>
                <a:cubicBezTo>
                  <a:pt x="9540412" y="104706"/>
                  <a:pt x="9545274" y="109533"/>
                  <a:pt x="9545274" y="115487"/>
                </a:cubicBezTo>
                <a:cubicBezTo>
                  <a:pt x="9545274" y="121441"/>
                  <a:pt x="9540412" y="126268"/>
                  <a:pt x="9534415" y="126268"/>
                </a:cubicBezTo>
                <a:cubicBezTo>
                  <a:pt x="9528418" y="126268"/>
                  <a:pt x="9523556" y="121441"/>
                  <a:pt x="9523556" y="115487"/>
                </a:cubicBezTo>
                <a:cubicBezTo>
                  <a:pt x="9523556" y="109533"/>
                  <a:pt x="9528418" y="104706"/>
                  <a:pt x="9534415" y="104706"/>
                </a:cubicBezTo>
                <a:close/>
                <a:moveTo>
                  <a:pt x="5895768" y="104543"/>
                </a:moveTo>
                <a:cubicBezTo>
                  <a:pt x="5901857" y="104543"/>
                  <a:pt x="5906790" y="109443"/>
                  <a:pt x="5906790" y="115487"/>
                </a:cubicBezTo>
                <a:cubicBezTo>
                  <a:pt x="5906790" y="121532"/>
                  <a:pt x="5901857" y="126432"/>
                  <a:pt x="5895768" y="126432"/>
                </a:cubicBezTo>
                <a:cubicBezTo>
                  <a:pt x="5889682" y="126432"/>
                  <a:pt x="5884745" y="121532"/>
                  <a:pt x="5884745" y="115487"/>
                </a:cubicBezTo>
                <a:cubicBezTo>
                  <a:pt x="5884745" y="109443"/>
                  <a:pt x="5889681" y="104543"/>
                  <a:pt x="5895768" y="104543"/>
                </a:cubicBezTo>
                <a:close/>
                <a:moveTo>
                  <a:pt x="10888204" y="104379"/>
                </a:moveTo>
                <a:cubicBezTo>
                  <a:pt x="10894383" y="104379"/>
                  <a:pt x="10899392" y="109352"/>
                  <a:pt x="10899392" y="115487"/>
                </a:cubicBezTo>
                <a:cubicBezTo>
                  <a:pt x="10899392" y="121621"/>
                  <a:pt x="10894383" y="126594"/>
                  <a:pt x="10888204" y="126594"/>
                </a:cubicBezTo>
                <a:cubicBezTo>
                  <a:pt x="10882025" y="126594"/>
                  <a:pt x="10877015" y="121621"/>
                  <a:pt x="10877015" y="115487"/>
                </a:cubicBezTo>
                <a:cubicBezTo>
                  <a:pt x="10877015" y="109352"/>
                  <a:pt x="10882025" y="104379"/>
                  <a:pt x="10888204" y="104379"/>
                </a:cubicBezTo>
                <a:close/>
                <a:moveTo>
                  <a:pt x="2172827" y="104379"/>
                </a:moveTo>
                <a:cubicBezTo>
                  <a:pt x="2179005" y="104379"/>
                  <a:pt x="2184013" y="109352"/>
                  <a:pt x="2184013" y="115487"/>
                </a:cubicBezTo>
                <a:cubicBezTo>
                  <a:pt x="2184013" y="121621"/>
                  <a:pt x="2179005" y="126594"/>
                  <a:pt x="2172827" y="126594"/>
                </a:cubicBezTo>
                <a:cubicBezTo>
                  <a:pt x="2166648" y="126594"/>
                  <a:pt x="2161639" y="121621"/>
                  <a:pt x="2161639" y="115487"/>
                </a:cubicBezTo>
                <a:cubicBezTo>
                  <a:pt x="2161639" y="109352"/>
                  <a:pt x="2166648" y="104379"/>
                  <a:pt x="2172827" y="104379"/>
                </a:cubicBezTo>
                <a:close/>
                <a:moveTo>
                  <a:pt x="57389" y="104053"/>
                </a:moveTo>
                <a:cubicBezTo>
                  <a:pt x="63750" y="104053"/>
                  <a:pt x="68907" y="109172"/>
                  <a:pt x="68907" y="115487"/>
                </a:cubicBezTo>
                <a:cubicBezTo>
                  <a:pt x="68907" y="121802"/>
                  <a:pt x="63750" y="126922"/>
                  <a:pt x="57389" y="126922"/>
                </a:cubicBezTo>
                <a:cubicBezTo>
                  <a:pt x="51029" y="126922"/>
                  <a:pt x="45872" y="121802"/>
                  <a:pt x="45872" y="115487"/>
                </a:cubicBezTo>
                <a:cubicBezTo>
                  <a:pt x="45872" y="109172"/>
                  <a:pt x="51029" y="104053"/>
                  <a:pt x="57389" y="104053"/>
                </a:cubicBezTo>
                <a:close/>
                <a:moveTo>
                  <a:pt x="7926584" y="103889"/>
                </a:moveTo>
                <a:cubicBezTo>
                  <a:pt x="7933036" y="103889"/>
                  <a:pt x="7938266" y="109081"/>
                  <a:pt x="7938266" y="115487"/>
                </a:cubicBezTo>
                <a:cubicBezTo>
                  <a:pt x="7938266" y="121892"/>
                  <a:pt x="7933036" y="127085"/>
                  <a:pt x="7926584" y="127085"/>
                </a:cubicBezTo>
                <a:cubicBezTo>
                  <a:pt x="7920132" y="127085"/>
                  <a:pt x="7914902" y="121892"/>
                  <a:pt x="7914902" y="115487"/>
                </a:cubicBezTo>
                <a:cubicBezTo>
                  <a:pt x="7914902" y="109081"/>
                  <a:pt x="7920132" y="103889"/>
                  <a:pt x="7926584" y="103889"/>
                </a:cubicBezTo>
                <a:close/>
                <a:moveTo>
                  <a:pt x="2003475" y="103889"/>
                </a:moveTo>
                <a:cubicBezTo>
                  <a:pt x="2009926" y="103889"/>
                  <a:pt x="2015156" y="109081"/>
                  <a:pt x="2015156" y="115487"/>
                </a:cubicBezTo>
                <a:cubicBezTo>
                  <a:pt x="2015156" y="121892"/>
                  <a:pt x="2009926" y="127085"/>
                  <a:pt x="2003475" y="127085"/>
                </a:cubicBezTo>
                <a:cubicBezTo>
                  <a:pt x="1997022" y="127085"/>
                  <a:pt x="1991793" y="121892"/>
                  <a:pt x="1991793" y="115487"/>
                </a:cubicBezTo>
                <a:cubicBezTo>
                  <a:pt x="1991793" y="109081"/>
                  <a:pt x="1997022" y="103889"/>
                  <a:pt x="2003475" y="103889"/>
                </a:cubicBezTo>
                <a:close/>
                <a:moveTo>
                  <a:pt x="3865163" y="103399"/>
                </a:moveTo>
                <a:cubicBezTo>
                  <a:pt x="3871883" y="103399"/>
                  <a:pt x="3877335" y="108811"/>
                  <a:pt x="3877335" y="115487"/>
                </a:cubicBezTo>
                <a:cubicBezTo>
                  <a:pt x="3877335" y="122163"/>
                  <a:pt x="3871883" y="127575"/>
                  <a:pt x="3865163" y="127575"/>
                </a:cubicBezTo>
                <a:cubicBezTo>
                  <a:pt x="3858441" y="127575"/>
                  <a:pt x="3852989" y="122163"/>
                  <a:pt x="3852989" y="115487"/>
                </a:cubicBezTo>
                <a:cubicBezTo>
                  <a:pt x="3852989" y="108811"/>
                  <a:pt x="3858441" y="103399"/>
                  <a:pt x="3865163" y="103399"/>
                </a:cubicBezTo>
                <a:close/>
                <a:moveTo>
                  <a:pt x="7757442" y="103073"/>
                </a:moveTo>
                <a:cubicBezTo>
                  <a:pt x="7764349" y="103073"/>
                  <a:pt x="7769947" y="108631"/>
                  <a:pt x="7769947" y="115488"/>
                </a:cubicBezTo>
                <a:cubicBezTo>
                  <a:pt x="7769947" y="122344"/>
                  <a:pt x="7764349" y="127902"/>
                  <a:pt x="7757442" y="127902"/>
                </a:cubicBezTo>
                <a:cubicBezTo>
                  <a:pt x="7750536" y="127902"/>
                  <a:pt x="7744938" y="122344"/>
                  <a:pt x="7744938" y="115488"/>
                </a:cubicBezTo>
                <a:cubicBezTo>
                  <a:pt x="7744938" y="108631"/>
                  <a:pt x="7750536" y="103073"/>
                  <a:pt x="7757442" y="103073"/>
                </a:cubicBezTo>
                <a:close/>
                <a:moveTo>
                  <a:pt x="4118899" y="103073"/>
                </a:moveTo>
                <a:cubicBezTo>
                  <a:pt x="4125805" y="103073"/>
                  <a:pt x="4131405" y="108631"/>
                  <a:pt x="4131405" y="115488"/>
                </a:cubicBezTo>
                <a:cubicBezTo>
                  <a:pt x="4131405" y="122344"/>
                  <a:pt x="4125805" y="127902"/>
                  <a:pt x="4118899" y="127902"/>
                </a:cubicBezTo>
                <a:cubicBezTo>
                  <a:pt x="4111992" y="127902"/>
                  <a:pt x="4106393" y="122344"/>
                  <a:pt x="4106393" y="115488"/>
                </a:cubicBezTo>
                <a:cubicBezTo>
                  <a:pt x="4106393" y="108631"/>
                  <a:pt x="4111992" y="103073"/>
                  <a:pt x="4118899" y="103073"/>
                </a:cubicBezTo>
                <a:close/>
                <a:moveTo>
                  <a:pt x="141959" y="103073"/>
                </a:moveTo>
                <a:cubicBezTo>
                  <a:pt x="148865" y="103073"/>
                  <a:pt x="154463" y="108631"/>
                  <a:pt x="154463" y="115488"/>
                </a:cubicBezTo>
                <a:cubicBezTo>
                  <a:pt x="154463" y="122344"/>
                  <a:pt x="148865" y="127902"/>
                  <a:pt x="141959" y="127902"/>
                </a:cubicBezTo>
                <a:cubicBezTo>
                  <a:pt x="135053" y="127902"/>
                  <a:pt x="129454" y="122344"/>
                  <a:pt x="129454" y="115488"/>
                </a:cubicBezTo>
                <a:cubicBezTo>
                  <a:pt x="129454" y="108631"/>
                  <a:pt x="135052" y="103073"/>
                  <a:pt x="141959" y="103073"/>
                </a:cubicBezTo>
                <a:close/>
                <a:moveTo>
                  <a:pt x="734273" y="102909"/>
                </a:moveTo>
                <a:cubicBezTo>
                  <a:pt x="741270" y="102909"/>
                  <a:pt x="746942" y="108540"/>
                  <a:pt x="746942" y="115487"/>
                </a:cubicBezTo>
                <a:cubicBezTo>
                  <a:pt x="746942" y="122433"/>
                  <a:pt x="741270" y="128065"/>
                  <a:pt x="734273" y="128065"/>
                </a:cubicBezTo>
                <a:cubicBezTo>
                  <a:pt x="727276" y="128065"/>
                  <a:pt x="721604" y="122433"/>
                  <a:pt x="721604" y="115487"/>
                </a:cubicBezTo>
                <a:cubicBezTo>
                  <a:pt x="721604" y="108540"/>
                  <a:pt x="727276" y="102909"/>
                  <a:pt x="734273" y="102909"/>
                </a:cubicBezTo>
                <a:close/>
                <a:moveTo>
                  <a:pt x="7842013" y="102746"/>
                </a:moveTo>
                <a:cubicBezTo>
                  <a:pt x="7849101" y="102746"/>
                  <a:pt x="7854846" y="108450"/>
                  <a:pt x="7854846" y="115487"/>
                </a:cubicBezTo>
                <a:cubicBezTo>
                  <a:pt x="7854846" y="122524"/>
                  <a:pt x="7849101" y="128228"/>
                  <a:pt x="7842013" y="128228"/>
                </a:cubicBezTo>
                <a:cubicBezTo>
                  <a:pt x="7834925" y="128228"/>
                  <a:pt x="7829179" y="122524"/>
                  <a:pt x="7829179" y="115487"/>
                </a:cubicBezTo>
                <a:cubicBezTo>
                  <a:pt x="7829179" y="108450"/>
                  <a:pt x="7834925" y="102746"/>
                  <a:pt x="7842013" y="102746"/>
                </a:cubicBezTo>
                <a:close/>
                <a:moveTo>
                  <a:pt x="7672707" y="102419"/>
                </a:moveTo>
                <a:cubicBezTo>
                  <a:pt x="7679977" y="102419"/>
                  <a:pt x="7685870" y="108270"/>
                  <a:pt x="7685870" y="115487"/>
                </a:cubicBezTo>
                <a:cubicBezTo>
                  <a:pt x="7685870" y="122704"/>
                  <a:pt x="7679976" y="128555"/>
                  <a:pt x="7672707" y="128555"/>
                </a:cubicBezTo>
                <a:cubicBezTo>
                  <a:pt x="7665437" y="128555"/>
                  <a:pt x="7659545" y="122704"/>
                  <a:pt x="7659545" y="115487"/>
                </a:cubicBezTo>
                <a:cubicBezTo>
                  <a:pt x="7659545" y="108270"/>
                  <a:pt x="7665438" y="102419"/>
                  <a:pt x="7672707" y="102419"/>
                </a:cubicBezTo>
                <a:close/>
                <a:moveTo>
                  <a:pt x="7588137" y="101929"/>
                </a:moveTo>
                <a:cubicBezTo>
                  <a:pt x="7595679" y="101929"/>
                  <a:pt x="7601793" y="107999"/>
                  <a:pt x="7601793" y="115487"/>
                </a:cubicBezTo>
                <a:cubicBezTo>
                  <a:pt x="7601793" y="122975"/>
                  <a:pt x="7595678" y="129045"/>
                  <a:pt x="7588137" y="129045"/>
                </a:cubicBezTo>
                <a:cubicBezTo>
                  <a:pt x="7580594" y="129045"/>
                  <a:pt x="7574480" y="122975"/>
                  <a:pt x="7574480" y="115487"/>
                </a:cubicBezTo>
                <a:cubicBezTo>
                  <a:pt x="7574480" y="107999"/>
                  <a:pt x="7580595" y="101929"/>
                  <a:pt x="7588137" y="101929"/>
                </a:cubicBezTo>
                <a:close/>
                <a:moveTo>
                  <a:pt x="1072716" y="101766"/>
                </a:moveTo>
                <a:cubicBezTo>
                  <a:pt x="1080349" y="101766"/>
                  <a:pt x="1086537" y="107909"/>
                  <a:pt x="1086537" y="115487"/>
                </a:cubicBezTo>
                <a:cubicBezTo>
                  <a:pt x="1086537" y="123065"/>
                  <a:pt x="1080349" y="129209"/>
                  <a:pt x="1072716" y="129209"/>
                </a:cubicBezTo>
                <a:cubicBezTo>
                  <a:pt x="1065083" y="129209"/>
                  <a:pt x="1058895" y="123065"/>
                  <a:pt x="1058895" y="115487"/>
                </a:cubicBezTo>
                <a:cubicBezTo>
                  <a:pt x="1058895" y="107909"/>
                  <a:pt x="1065083" y="101766"/>
                  <a:pt x="1072716" y="101766"/>
                </a:cubicBezTo>
                <a:close/>
                <a:moveTo>
                  <a:pt x="3780464" y="101439"/>
                </a:moveTo>
                <a:cubicBezTo>
                  <a:pt x="3788271" y="101439"/>
                  <a:pt x="3794607" y="107729"/>
                  <a:pt x="3794607" y="115487"/>
                </a:cubicBezTo>
                <a:cubicBezTo>
                  <a:pt x="3794607" y="123245"/>
                  <a:pt x="3788271" y="129535"/>
                  <a:pt x="3780464" y="129535"/>
                </a:cubicBezTo>
                <a:cubicBezTo>
                  <a:pt x="3772649" y="129535"/>
                  <a:pt x="3766320" y="123245"/>
                  <a:pt x="3766320" y="115487"/>
                </a:cubicBezTo>
                <a:cubicBezTo>
                  <a:pt x="3766320" y="107728"/>
                  <a:pt x="3772649" y="101439"/>
                  <a:pt x="3780464" y="101439"/>
                </a:cubicBezTo>
                <a:close/>
                <a:moveTo>
                  <a:pt x="3695925" y="101439"/>
                </a:moveTo>
                <a:cubicBezTo>
                  <a:pt x="3703737" y="101439"/>
                  <a:pt x="3710068" y="107729"/>
                  <a:pt x="3710068" y="115487"/>
                </a:cubicBezTo>
                <a:cubicBezTo>
                  <a:pt x="3710068" y="123245"/>
                  <a:pt x="3703737" y="129535"/>
                  <a:pt x="3695925" y="129535"/>
                </a:cubicBezTo>
                <a:cubicBezTo>
                  <a:pt x="3688113" y="129535"/>
                  <a:pt x="3681784" y="123245"/>
                  <a:pt x="3681784" y="115487"/>
                </a:cubicBezTo>
                <a:cubicBezTo>
                  <a:pt x="3681784" y="107728"/>
                  <a:pt x="3688113" y="101439"/>
                  <a:pt x="3695925" y="101439"/>
                </a:cubicBezTo>
                <a:close/>
                <a:moveTo>
                  <a:pt x="3611368" y="101439"/>
                </a:moveTo>
                <a:cubicBezTo>
                  <a:pt x="3619182" y="101439"/>
                  <a:pt x="3625520" y="107729"/>
                  <a:pt x="3625520" y="115487"/>
                </a:cubicBezTo>
                <a:cubicBezTo>
                  <a:pt x="3625520" y="123245"/>
                  <a:pt x="3619182" y="129535"/>
                  <a:pt x="3611368" y="129535"/>
                </a:cubicBezTo>
                <a:cubicBezTo>
                  <a:pt x="3603550" y="129535"/>
                  <a:pt x="3597213" y="123245"/>
                  <a:pt x="3597213" y="115487"/>
                </a:cubicBezTo>
                <a:cubicBezTo>
                  <a:pt x="3597213" y="107728"/>
                  <a:pt x="3603550" y="101439"/>
                  <a:pt x="3611368" y="101439"/>
                </a:cubicBezTo>
                <a:close/>
                <a:moveTo>
                  <a:pt x="2426699" y="101439"/>
                </a:moveTo>
                <a:cubicBezTo>
                  <a:pt x="2434514" y="101439"/>
                  <a:pt x="2440848" y="107729"/>
                  <a:pt x="2440848" y="115487"/>
                </a:cubicBezTo>
                <a:cubicBezTo>
                  <a:pt x="2440848" y="123245"/>
                  <a:pt x="2434514" y="129535"/>
                  <a:pt x="2426699" y="129535"/>
                </a:cubicBezTo>
                <a:cubicBezTo>
                  <a:pt x="2418884" y="129535"/>
                  <a:pt x="2412550" y="123245"/>
                  <a:pt x="2412550" y="115487"/>
                </a:cubicBezTo>
                <a:cubicBezTo>
                  <a:pt x="2412550" y="107728"/>
                  <a:pt x="2418884" y="101439"/>
                  <a:pt x="2426699" y="101439"/>
                </a:cubicBezTo>
                <a:close/>
                <a:moveTo>
                  <a:pt x="226528" y="101439"/>
                </a:moveTo>
                <a:cubicBezTo>
                  <a:pt x="234343" y="101439"/>
                  <a:pt x="240677" y="107729"/>
                  <a:pt x="240677" y="115487"/>
                </a:cubicBezTo>
                <a:cubicBezTo>
                  <a:pt x="240677" y="123245"/>
                  <a:pt x="234343" y="129535"/>
                  <a:pt x="226528" y="129535"/>
                </a:cubicBezTo>
                <a:cubicBezTo>
                  <a:pt x="218713" y="129535"/>
                  <a:pt x="212378" y="123245"/>
                  <a:pt x="212378" y="115487"/>
                </a:cubicBezTo>
                <a:cubicBezTo>
                  <a:pt x="212378" y="107728"/>
                  <a:pt x="218713" y="101439"/>
                  <a:pt x="226528" y="101439"/>
                </a:cubicBezTo>
                <a:close/>
                <a:moveTo>
                  <a:pt x="2511266" y="101276"/>
                </a:moveTo>
                <a:cubicBezTo>
                  <a:pt x="2519170" y="101276"/>
                  <a:pt x="2525579" y="107639"/>
                  <a:pt x="2525579" y="115487"/>
                </a:cubicBezTo>
                <a:cubicBezTo>
                  <a:pt x="2525579" y="123336"/>
                  <a:pt x="2519170" y="129699"/>
                  <a:pt x="2511266" y="129699"/>
                </a:cubicBezTo>
                <a:cubicBezTo>
                  <a:pt x="2503360" y="129699"/>
                  <a:pt x="2496952" y="123336"/>
                  <a:pt x="2496952" y="115487"/>
                </a:cubicBezTo>
                <a:cubicBezTo>
                  <a:pt x="2496952" y="107639"/>
                  <a:pt x="2503360" y="101276"/>
                  <a:pt x="2511266" y="101276"/>
                </a:cubicBezTo>
                <a:close/>
                <a:moveTo>
                  <a:pt x="7503566" y="101112"/>
                </a:moveTo>
                <a:cubicBezTo>
                  <a:pt x="7511563" y="101112"/>
                  <a:pt x="7518045" y="107548"/>
                  <a:pt x="7518045" y="115487"/>
                </a:cubicBezTo>
                <a:cubicBezTo>
                  <a:pt x="7518045" y="123426"/>
                  <a:pt x="7511563" y="129861"/>
                  <a:pt x="7503566" y="129861"/>
                </a:cubicBezTo>
                <a:cubicBezTo>
                  <a:pt x="7495569" y="129861"/>
                  <a:pt x="7489087" y="123426"/>
                  <a:pt x="7489087" y="115487"/>
                </a:cubicBezTo>
                <a:cubicBezTo>
                  <a:pt x="7489087" y="107548"/>
                  <a:pt x="7495569" y="101112"/>
                  <a:pt x="7503566" y="101112"/>
                </a:cubicBezTo>
                <a:close/>
                <a:moveTo>
                  <a:pt x="9449678" y="100786"/>
                </a:moveTo>
                <a:cubicBezTo>
                  <a:pt x="9457857" y="100786"/>
                  <a:pt x="9464487" y="107368"/>
                  <a:pt x="9464487" y="115487"/>
                </a:cubicBezTo>
                <a:cubicBezTo>
                  <a:pt x="9464487" y="123607"/>
                  <a:pt x="9457857" y="130189"/>
                  <a:pt x="9449678" y="130189"/>
                </a:cubicBezTo>
                <a:cubicBezTo>
                  <a:pt x="9441500" y="130189"/>
                  <a:pt x="9434870" y="123607"/>
                  <a:pt x="9434870" y="115487"/>
                </a:cubicBezTo>
                <a:cubicBezTo>
                  <a:pt x="9434870" y="107368"/>
                  <a:pt x="9441500" y="100786"/>
                  <a:pt x="9449678" y="100786"/>
                </a:cubicBezTo>
                <a:close/>
                <a:moveTo>
                  <a:pt x="2257399" y="100786"/>
                </a:moveTo>
                <a:cubicBezTo>
                  <a:pt x="2265575" y="100786"/>
                  <a:pt x="2272206" y="107368"/>
                  <a:pt x="2272206" y="115487"/>
                </a:cubicBezTo>
                <a:cubicBezTo>
                  <a:pt x="2272206" y="123607"/>
                  <a:pt x="2265575" y="130189"/>
                  <a:pt x="2257399" y="130189"/>
                </a:cubicBezTo>
                <a:cubicBezTo>
                  <a:pt x="2249222" y="130189"/>
                  <a:pt x="2242590" y="123607"/>
                  <a:pt x="2242590" y="115487"/>
                </a:cubicBezTo>
                <a:cubicBezTo>
                  <a:pt x="2242590" y="107368"/>
                  <a:pt x="2249222" y="100786"/>
                  <a:pt x="2257399" y="100786"/>
                </a:cubicBezTo>
                <a:close/>
                <a:moveTo>
                  <a:pt x="311261" y="100786"/>
                </a:moveTo>
                <a:cubicBezTo>
                  <a:pt x="319439" y="100786"/>
                  <a:pt x="326069" y="107368"/>
                  <a:pt x="326069" y="115487"/>
                </a:cubicBezTo>
                <a:cubicBezTo>
                  <a:pt x="326069" y="123607"/>
                  <a:pt x="319439" y="130189"/>
                  <a:pt x="311261" y="130189"/>
                </a:cubicBezTo>
                <a:cubicBezTo>
                  <a:pt x="303084" y="130189"/>
                  <a:pt x="296454" y="123607"/>
                  <a:pt x="296454" y="115487"/>
                </a:cubicBezTo>
                <a:cubicBezTo>
                  <a:pt x="296454" y="107368"/>
                  <a:pt x="303084" y="100786"/>
                  <a:pt x="311261" y="100786"/>
                </a:cubicBezTo>
                <a:close/>
                <a:moveTo>
                  <a:pt x="2341969" y="100622"/>
                </a:moveTo>
                <a:cubicBezTo>
                  <a:pt x="2350237" y="100622"/>
                  <a:pt x="2356940" y="107277"/>
                  <a:pt x="2356940" y="115487"/>
                </a:cubicBezTo>
                <a:cubicBezTo>
                  <a:pt x="2356940" y="123696"/>
                  <a:pt x="2350237" y="130351"/>
                  <a:pt x="2341969" y="130351"/>
                </a:cubicBezTo>
                <a:cubicBezTo>
                  <a:pt x="2333699" y="130351"/>
                  <a:pt x="2326995" y="123696"/>
                  <a:pt x="2326995" y="115487"/>
                </a:cubicBezTo>
                <a:cubicBezTo>
                  <a:pt x="2326995" y="107277"/>
                  <a:pt x="2333699" y="100622"/>
                  <a:pt x="2341969" y="100622"/>
                </a:cubicBezTo>
                <a:close/>
                <a:moveTo>
                  <a:pt x="5811209" y="100132"/>
                </a:moveTo>
                <a:cubicBezTo>
                  <a:pt x="5819750" y="100132"/>
                  <a:pt x="5826672" y="107007"/>
                  <a:pt x="5826672" y="115487"/>
                </a:cubicBezTo>
                <a:cubicBezTo>
                  <a:pt x="5826672" y="123967"/>
                  <a:pt x="5819750" y="130842"/>
                  <a:pt x="5811209" y="130842"/>
                </a:cubicBezTo>
                <a:cubicBezTo>
                  <a:pt x="5802668" y="130842"/>
                  <a:pt x="5795745" y="123967"/>
                  <a:pt x="5795745" y="115487"/>
                </a:cubicBezTo>
                <a:cubicBezTo>
                  <a:pt x="5795745" y="107007"/>
                  <a:pt x="5802668" y="100132"/>
                  <a:pt x="5811209" y="100132"/>
                </a:cubicBezTo>
                <a:close/>
                <a:moveTo>
                  <a:pt x="649703" y="100132"/>
                </a:moveTo>
                <a:cubicBezTo>
                  <a:pt x="658245" y="100132"/>
                  <a:pt x="665170" y="107007"/>
                  <a:pt x="665170" y="115487"/>
                </a:cubicBezTo>
                <a:cubicBezTo>
                  <a:pt x="665170" y="123967"/>
                  <a:pt x="658245" y="130842"/>
                  <a:pt x="649703" y="130842"/>
                </a:cubicBezTo>
                <a:cubicBezTo>
                  <a:pt x="641163" y="130842"/>
                  <a:pt x="634237" y="123967"/>
                  <a:pt x="634237" y="115487"/>
                </a:cubicBezTo>
                <a:cubicBezTo>
                  <a:pt x="634237" y="107007"/>
                  <a:pt x="641163" y="100132"/>
                  <a:pt x="649703" y="100132"/>
                </a:cubicBezTo>
                <a:close/>
                <a:moveTo>
                  <a:pt x="6149612" y="99806"/>
                </a:moveTo>
                <a:cubicBezTo>
                  <a:pt x="6158335" y="99806"/>
                  <a:pt x="6165407" y="106827"/>
                  <a:pt x="6165407" y="115487"/>
                </a:cubicBezTo>
                <a:cubicBezTo>
                  <a:pt x="6165407" y="124148"/>
                  <a:pt x="6158335" y="131169"/>
                  <a:pt x="6149612" y="131169"/>
                </a:cubicBezTo>
                <a:cubicBezTo>
                  <a:pt x="6140888" y="131169"/>
                  <a:pt x="6133817" y="124148"/>
                  <a:pt x="6133817" y="115487"/>
                </a:cubicBezTo>
                <a:cubicBezTo>
                  <a:pt x="6133817" y="106827"/>
                  <a:pt x="6140888" y="99806"/>
                  <a:pt x="6149612" y="99806"/>
                </a:cubicBezTo>
                <a:close/>
                <a:moveTo>
                  <a:pt x="564970" y="99806"/>
                </a:moveTo>
                <a:cubicBezTo>
                  <a:pt x="573693" y="99806"/>
                  <a:pt x="580766" y="106827"/>
                  <a:pt x="580766" y="115487"/>
                </a:cubicBezTo>
                <a:cubicBezTo>
                  <a:pt x="580766" y="124148"/>
                  <a:pt x="573693" y="131169"/>
                  <a:pt x="564970" y="131169"/>
                </a:cubicBezTo>
                <a:cubicBezTo>
                  <a:pt x="556247" y="131169"/>
                  <a:pt x="549175" y="124148"/>
                  <a:pt x="549175" y="115487"/>
                </a:cubicBezTo>
                <a:cubicBezTo>
                  <a:pt x="549175" y="106827"/>
                  <a:pt x="556247" y="99806"/>
                  <a:pt x="564970" y="99806"/>
                </a:cubicBezTo>
                <a:close/>
                <a:moveTo>
                  <a:pt x="395831" y="99806"/>
                </a:moveTo>
                <a:cubicBezTo>
                  <a:pt x="404555" y="99806"/>
                  <a:pt x="411627" y="106827"/>
                  <a:pt x="411627" y="115487"/>
                </a:cubicBezTo>
                <a:cubicBezTo>
                  <a:pt x="411627" y="124148"/>
                  <a:pt x="404555" y="131169"/>
                  <a:pt x="395831" y="131169"/>
                </a:cubicBezTo>
                <a:cubicBezTo>
                  <a:pt x="387108" y="131169"/>
                  <a:pt x="380036" y="124148"/>
                  <a:pt x="380036" y="115487"/>
                </a:cubicBezTo>
                <a:cubicBezTo>
                  <a:pt x="380036" y="106827"/>
                  <a:pt x="387108" y="99806"/>
                  <a:pt x="395831" y="99806"/>
                </a:cubicBezTo>
                <a:close/>
                <a:moveTo>
                  <a:pt x="1918904" y="99642"/>
                </a:moveTo>
                <a:cubicBezTo>
                  <a:pt x="1927718" y="99642"/>
                  <a:pt x="1934864" y="106736"/>
                  <a:pt x="1934864" y="115487"/>
                </a:cubicBezTo>
                <a:cubicBezTo>
                  <a:pt x="1934864" y="124238"/>
                  <a:pt x="1927718" y="131332"/>
                  <a:pt x="1918904" y="131332"/>
                </a:cubicBezTo>
                <a:cubicBezTo>
                  <a:pt x="1910090" y="131332"/>
                  <a:pt x="1902944" y="124238"/>
                  <a:pt x="1902944" y="115487"/>
                </a:cubicBezTo>
                <a:cubicBezTo>
                  <a:pt x="1902944" y="106736"/>
                  <a:pt x="1910089" y="99642"/>
                  <a:pt x="1918904" y="99642"/>
                </a:cubicBezTo>
                <a:close/>
                <a:moveTo>
                  <a:pt x="1157285" y="99642"/>
                </a:moveTo>
                <a:cubicBezTo>
                  <a:pt x="1166099" y="99642"/>
                  <a:pt x="1173245" y="106736"/>
                  <a:pt x="1173245" y="115487"/>
                </a:cubicBezTo>
                <a:cubicBezTo>
                  <a:pt x="1173245" y="124238"/>
                  <a:pt x="1166099" y="131332"/>
                  <a:pt x="1157285" y="131332"/>
                </a:cubicBezTo>
                <a:cubicBezTo>
                  <a:pt x="1148471" y="131332"/>
                  <a:pt x="1141325" y="124238"/>
                  <a:pt x="1141325" y="115487"/>
                </a:cubicBezTo>
                <a:cubicBezTo>
                  <a:pt x="1141325" y="106736"/>
                  <a:pt x="1148470" y="99642"/>
                  <a:pt x="1157285" y="99642"/>
                </a:cubicBezTo>
                <a:close/>
                <a:moveTo>
                  <a:pt x="480401" y="99642"/>
                </a:moveTo>
                <a:cubicBezTo>
                  <a:pt x="489215" y="99642"/>
                  <a:pt x="496361" y="106736"/>
                  <a:pt x="496361" y="115487"/>
                </a:cubicBezTo>
                <a:cubicBezTo>
                  <a:pt x="496361" y="124238"/>
                  <a:pt x="489215" y="131332"/>
                  <a:pt x="480401" y="131332"/>
                </a:cubicBezTo>
                <a:cubicBezTo>
                  <a:pt x="471586" y="131332"/>
                  <a:pt x="464441" y="124238"/>
                  <a:pt x="464441" y="115487"/>
                </a:cubicBezTo>
                <a:cubicBezTo>
                  <a:pt x="464441" y="106736"/>
                  <a:pt x="471586" y="99642"/>
                  <a:pt x="480401" y="99642"/>
                </a:cubicBezTo>
                <a:close/>
                <a:moveTo>
                  <a:pt x="3526614" y="99479"/>
                </a:moveTo>
                <a:cubicBezTo>
                  <a:pt x="3535519" y="99479"/>
                  <a:pt x="3542738" y="106646"/>
                  <a:pt x="3542738" y="115487"/>
                </a:cubicBezTo>
                <a:cubicBezTo>
                  <a:pt x="3542738" y="124328"/>
                  <a:pt x="3535519" y="131495"/>
                  <a:pt x="3526614" y="131495"/>
                </a:cubicBezTo>
                <a:cubicBezTo>
                  <a:pt x="3517706" y="131495"/>
                  <a:pt x="3510490" y="124328"/>
                  <a:pt x="3510490" y="115487"/>
                </a:cubicBezTo>
                <a:cubicBezTo>
                  <a:pt x="3510490" y="106646"/>
                  <a:pt x="3517706" y="99479"/>
                  <a:pt x="3526614" y="99479"/>
                </a:cubicBezTo>
                <a:close/>
                <a:moveTo>
                  <a:pt x="7418996" y="99152"/>
                </a:moveTo>
                <a:cubicBezTo>
                  <a:pt x="7428082" y="99152"/>
                  <a:pt x="7435449" y="106465"/>
                  <a:pt x="7435449" y="115487"/>
                </a:cubicBezTo>
                <a:cubicBezTo>
                  <a:pt x="7435449" y="124508"/>
                  <a:pt x="7428082" y="131822"/>
                  <a:pt x="7418996" y="131822"/>
                </a:cubicBezTo>
                <a:cubicBezTo>
                  <a:pt x="7409909" y="131822"/>
                  <a:pt x="7402542" y="124508"/>
                  <a:pt x="7402542" y="115487"/>
                </a:cubicBezTo>
                <a:cubicBezTo>
                  <a:pt x="7402542" y="106465"/>
                  <a:pt x="7409909" y="99152"/>
                  <a:pt x="7418996" y="99152"/>
                </a:cubicBezTo>
                <a:close/>
                <a:moveTo>
                  <a:pt x="2595832" y="98989"/>
                </a:moveTo>
                <a:cubicBezTo>
                  <a:pt x="2605010" y="98989"/>
                  <a:pt x="2612450" y="106376"/>
                  <a:pt x="2612450" y="115487"/>
                </a:cubicBezTo>
                <a:cubicBezTo>
                  <a:pt x="2612450" y="124599"/>
                  <a:pt x="2605010" y="131985"/>
                  <a:pt x="2595832" y="131985"/>
                </a:cubicBezTo>
                <a:cubicBezTo>
                  <a:pt x="2586654" y="131985"/>
                  <a:pt x="2579215" y="124599"/>
                  <a:pt x="2579215" y="115487"/>
                </a:cubicBezTo>
                <a:cubicBezTo>
                  <a:pt x="2579215" y="106376"/>
                  <a:pt x="2586654" y="98989"/>
                  <a:pt x="2595832" y="98989"/>
                </a:cubicBezTo>
                <a:close/>
                <a:moveTo>
                  <a:pt x="8518907" y="98662"/>
                </a:moveTo>
                <a:cubicBezTo>
                  <a:pt x="8528267" y="98662"/>
                  <a:pt x="8535855" y="106195"/>
                  <a:pt x="8535855" y="115487"/>
                </a:cubicBezTo>
                <a:cubicBezTo>
                  <a:pt x="8535855" y="124779"/>
                  <a:pt x="8528268" y="132312"/>
                  <a:pt x="8518907" y="132312"/>
                </a:cubicBezTo>
                <a:cubicBezTo>
                  <a:pt x="8509548" y="132312"/>
                  <a:pt x="8501960" y="124779"/>
                  <a:pt x="8501960" y="115487"/>
                </a:cubicBezTo>
                <a:cubicBezTo>
                  <a:pt x="8501960" y="106195"/>
                  <a:pt x="8509547" y="98662"/>
                  <a:pt x="8518907" y="98662"/>
                </a:cubicBezTo>
                <a:close/>
                <a:moveTo>
                  <a:pt x="6318918" y="98499"/>
                </a:moveTo>
                <a:cubicBezTo>
                  <a:pt x="6328368" y="98499"/>
                  <a:pt x="6336029" y="106105"/>
                  <a:pt x="6336029" y="115487"/>
                </a:cubicBezTo>
                <a:cubicBezTo>
                  <a:pt x="6336029" y="124870"/>
                  <a:pt x="6328368" y="132476"/>
                  <a:pt x="6318918" y="132476"/>
                </a:cubicBezTo>
                <a:cubicBezTo>
                  <a:pt x="6309467" y="132476"/>
                  <a:pt x="6301806" y="124870"/>
                  <a:pt x="6301806" y="115487"/>
                </a:cubicBezTo>
                <a:cubicBezTo>
                  <a:pt x="6301806" y="106105"/>
                  <a:pt x="6309467" y="98499"/>
                  <a:pt x="6318918" y="98499"/>
                </a:cubicBezTo>
                <a:close/>
                <a:moveTo>
                  <a:pt x="4203644" y="98499"/>
                </a:moveTo>
                <a:cubicBezTo>
                  <a:pt x="4213096" y="98499"/>
                  <a:pt x="4220757" y="106105"/>
                  <a:pt x="4220757" y="115487"/>
                </a:cubicBezTo>
                <a:cubicBezTo>
                  <a:pt x="4220757" y="124870"/>
                  <a:pt x="4213096" y="132476"/>
                  <a:pt x="4203644" y="132476"/>
                </a:cubicBezTo>
                <a:cubicBezTo>
                  <a:pt x="4194193" y="132476"/>
                  <a:pt x="4186530" y="124870"/>
                  <a:pt x="4186530" y="115487"/>
                </a:cubicBezTo>
                <a:cubicBezTo>
                  <a:pt x="4186530" y="106105"/>
                  <a:pt x="4194193" y="98499"/>
                  <a:pt x="4203644" y="98499"/>
                </a:cubicBezTo>
                <a:close/>
                <a:moveTo>
                  <a:pt x="6234347" y="98172"/>
                </a:moveTo>
                <a:cubicBezTo>
                  <a:pt x="6243979" y="98172"/>
                  <a:pt x="6251787" y="105924"/>
                  <a:pt x="6251787" y="115487"/>
                </a:cubicBezTo>
                <a:cubicBezTo>
                  <a:pt x="6251787" y="125050"/>
                  <a:pt x="6243979" y="132802"/>
                  <a:pt x="6234347" y="132802"/>
                </a:cubicBezTo>
                <a:cubicBezTo>
                  <a:pt x="6224715" y="132802"/>
                  <a:pt x="6216906" y="125050"/>
                  <a:pt x="6216906" y="115487"/>
                </a:cubicBezTo>
                <a:cubicBezTo>
                  <a:pt x="6216906" y="105924"/>
                  <a:pt x="6224715" y="98172"/>
                  <a:pt x="6234347" y="98172"/>
                </a:cubicBezTo>
                <a:close/>
                <a:moveTo>
                  <a:pt x="7334260" y="97355"/>
                </a:moveTo>
                <a:cubicBezTo>
                  <a:pt x="7344346" y="97355"/>
                  <a:pt x="7352523" y="105473"/>
                  <a:pt x="7352523" y="115487"/>
                </a:cubicBezTo>
                <a:cubicBezTo>
                  <a:pt x="7352523" y="125501"/>
                  <a:pt x="7344346" y="133618"/>
                  <a:pt x="7334260" y="133618"/>
                </a:cubicBezTo>
                <a:cubicBezTo>
                  <a:pt x="7324173" y="133618"/>
                  <a:pt x="7315997" y="125501"/>
                  <a:pt x="7315997" y="115487"/>
                </a:cubicBezTo>
                <a:cubicBezTo>
                  <a:pt x="7315997" y="105473"/>
                  <a:pt x="7324174" y="97355"/>
                  <a:pt x="7334260" y="97355"/>
                </a:cubicBezTo>
                <a:close/>
                <a:moveTo>
                  <a:pt x="1242019" y="97355"/>
                </a:moveTo>
                <a:cubicBezTo>
                  <a:pt x="1252105" y="97355"/>
                  <a:pt x="1260282" y="105473"/>
                  <a:pt x="1260282" y="115487"/>
                </a:cubicBezTo>
                <a:cubicBezTo>
                  <a:pt x="1260282" y="125501"/>
                  <a:pt x="1252105" y="133618"/>
                  <a:pt x="1242019" y="133618"/>
                </a:cubicBezTo>
                <a:cubicBezTo>
                  <a:pt x="1231933" y="133618"/>
                  <a:pt x="1223756" y="125501"/>
                  <a:pt x="1223756" y="115487"/>
                </a:cubicBezTo>
                <a:cubicBezTo>
                  <a:pt x="1223756" y="105473"/>
                  <a:pt x="1231933" y="97355"/>
                  <a:pt x="1242019" y="97355"/>
                </a:cubicBezTo>
                <a:close/>
                <a:moveTo>
                  <a:pt x="9365109" y="97029"/>
                </a:moveTo>
                <a:cubicBezTo>
                  <a:pt x="9375377" y="97029"/>
                  <a:pt x="9383701" y="105293"/>
                  <a:pt x="9383701" y="115487"/>
                </a:cubicBezTo>
                <a:cubicBezTo>
                  <a:pt x="9383701" y="125682"/>
                  <a:pt x="9375377" y="133946"/>
                  <a:pt x="9365109" y="133946"/>
                </a:cubicBezTo>
                <a:cubicBezTo>
                  <a:pt x="9354840" y="133946"/>
                  <a:pt x="9346516" y="125682"/>
                  <a:pt x="9346516" y="115487"/>
                </a:cubicBezTo>
                <a:cubicBezTo>
                  <a:pt x="9346516" y="105293"/>
                  <a:pt x="9354840" y="97029"/>
                  <a:pt x="9365109" y="97029"/>
                </a:cubicBezTo>
                <a:close/>
                <a:moveTo>
                  <a:pt x="1834334" y="97029"/>
                </a:moveTo>
                <a:cubicBezTo>
                  <a:pt x="1844603" y="97029"/>
                  <a:pt x="1852927" y="105293"/>
                  <a:pt x="1852927" y="115487"/>
                </a:cubicBezTo>
                <a:cubicBezTo>
                  <a:pt x="1852927" y="125682"/>
                  <a:pt x="1844603" y="133946"/>
                  <a:pt x="1834334" y="133946"/>
                </a:cubicBezTo>
                <a:cubicBezTo>
                  <a:pt x="1824066" y="133946"/>
                  <a:pt x="1815742" y="125682"/>
                  <a:pt x="1815742" y="115487"/>
                </a:cubicBezTo>
                <a:cubicBezTo>
                  <a:pt x="1815742" y="105293"/>
                  <a:pt x="1824066" y="97029"/>
                  <a:pt x="1834334" y="97029"/>
                </a:cubicBezTo>
                <a:close/>
                <a:moveTo>
                  <a:pt x="1749600" y="97029"/>
                </a:moveTo>
                <a:cubicBezTo>
                  <a:pt x="1759869" y="97029"/>
                  <a:pt x="1768193" y="105293"/>
                  <a:pt x="1768193" y="115487"/>
                </a:cubicBezTo>
                <a:cubicBezTo>
                  <a:pt x="1768193" y="125682"/>
                  <a:pt x="1759869" y="133946"/>
                  <a:pt x="1749600" y="133946"/>
                </a:cubicBezTo>
                <a:cubicBezTo>
                  <a:pt x="1739333" y="133946"/>
                  <a:pt x="1731009" y="125682"/>
                  <a:pt x="1731009" y="115487"/>
                </a:cubicBezTo>
                <a:cubicBezTo>
                  <a:pt x="1731009" y="105293"/>
                  <a:pt x="1739333" y="97029"/>
                  <a:pt x="1749600" y="97029"/>
                </a:cubicBezTo>
                <a:close/>
                <a:moveTo>
                  <a:pt x="3442034" y="96865"/>
                </a:moveTo>
                <a:cubicBezTo>
                  <a:pt x="3452393" y="96865"/>
                  <a:pt x="3460792" y="105202"/>
                  <a:pt x="3460792" y="115487"/>
                </a:cubicBezTo>
                <a:cubicBezTo>
                  <a:pt x="3460792" y="125771"/>
                  <a:pt x="3452393" y="134109"/>
                  <a:pt x="3442034" y="134109"/>
                </a:cubicBezTo>
                <a:cubicBezTo>
                  <a:pt x="3431672" y="134109"/>
                  <a:pt x="3423276" y="125771"/>
                  <a:pt x="3423276" y="115487"/>
                </a:cubicBezTo>
                <a:cubicBezTo>
                  <a:pt x="3423276" y="105202"/>
                  <a:pt x="3431672" y="96865"/>
                  <a:pt x="3442034" y="96865"/>
                </a:cubicBezTo>
                <a:close/>
                <a:moveTo>
                  <a:pt x="2680563" y="96375"/>
                </a:moveTo>
                <a:cubicBezTo>
                  <a:pt x="2691194" y="96375"/>
                  <a:pt x="2699813" y="104932"/>
                  <a:pt x="2699813" y="115487"/>
                </a:cubicBezTo>
                <a:cubicBezTo>
                  <a:pt x="2699813" y="126042"/>
                  <a:pt x="2691194" y="134599"/>
                  <a:pt x="2680563" y="134599"/>
                </a:cubicBezTo>
                <a:cubicBezTo>
                  <a:pt x="2669932" y="134599"/>
                  <a:pt x="2661314" y="126042"/>
                  <a:pt x="2661314" y="115487"/>
                </a:cubicBezTo>
                <a:cubicBezTo>
                  <a:pt x="2661314" y="104932"/>
                  <a:pt x="2669932" y="96375"/>
                  <a:pt x="2680563" y="96375"/>
                </a:cubicBezTo>
                <a:close/>
                <a:moveTo>
                  <a:pt x="6403488" y="96212"/>
                </a:moveTo>
                <a:cubicBezTo>
                  <a:pt x="6414211" y="96212"/>
                  <a:pt x="6422903" y="104842"/>
                  <a:pt x="6422903" y="115487"/>
                </a:cubicBezTo>
                <a:cubicBezTo>
                  <a:pt x="6422903" y="126133"/>
                  <a:pt x="6414211" y="134762"/>
                  <a:pt x="6403488" y="134762"/>
                </a:cubicBezTo>
                <a:cubicBezTo>
                  <a:pt x="6392765" y="134762"/>
                  <a:pt x="6384073" y="126133"/>
                  <a:pt x="6384073" y="115487"/>
                </a:cubicBezTo>
                <a:cubicBezTo>
                  <a:pt x="6384073" y="104842"/>
                  <a:pt x="6392765" y="96212"/>
                  <a:pt x="6403488" y="96212"/>
                </a:cubicBezTo>
                <a:close/>
                <a:moveTo>
                  <a:pt x="8603643" y="95885"/>
                </a:moveTo>
                <a:cubicBezTo>
                  <a:pt x="8614547" y="95885"/>
                  <a:pt x="8623387" y="104661"/>
                  <a:pt x="8623387" y="115487"/>
                </a:cubicBezTo>
                <a:cubicBezTo>
                  <a:pt x="8623387" y="126313"/>
                  <a:pt x="8614548" y="135089"/>
                  <a:pt x="8603643" y="135089"/>
                </a:cubicBezTo>
                <a:cubicBezTo>
                  <a:pt x="8592739" y="135089"/>
                  <a:pt x="8583898" y="126313"/>
                  <a:pt x="8583898" y="115487"/>
                </a:cubicBezTo>
                <a:cubicBezTo>
                  <a:pt x="8583898" y="104661"/>
                  <a:pt x="8592738" y="95885"/>
                  <a:pt x="8603643" y="95885"/>
                </a:cubicBezTo>
                <a:close/>
                <a:moveTo>
                  <a:pt x="5726650" y="95722"/>
                </a:moveTo>
                <a:cubicBezTo>
                  <a:pt x="5737643" y="95722"/>
                  <a:pt x="5746554" y="104571"/>
                  <a:pt x="5746554" y="115487"/>
                </a:cubicBezTo>
                <a:cubicBezTo>
                  <a:pt x="5746554" y="126403"/>
                  <a:pt x="5737643" y="135252"/>
                  <a:pt x="5726650" y="135252"/>
                </a:cubicBezTo>
                <a:cubicBezTo>
                  <a:pt x="5715655" y="135252"/>
                  <a:pt x="5706744" y="126403"/>
                  <a:pt x="5706744" y="115487"/>
                </a:cubicBezTo>
                <a:cubicBezTo>
                  <a:pt x="5706744" y="104571"/>
                  <a:pt x="5715656" y="95722"/>
                  <a:pt x="5726650" y="95722"/>
                </a:cubicBezTo>
                <a:close/>
                <a:moveTo>
                  <a:pt x="9280538" y="95395"/>
                </a:moveTo>
                <a:cubicBezTo>
                  <a:pt x="9291715" y="95395"/>
                  <a:pt x="9300775" y="104390"/>
                  <a:pt x="9300775" y="115487"/>
                </a:cubicBezTo>
                <a:cubicBezTo>
                  <a:pt x="9300775" y="126583"/>
                  <a:pt x="9291714" y="135579"/>
                  <a:pt x="9280538" y="135579"/>
                </a:cubicBezTo>
                <a:cubicBezTo>
                  <a:pt x="9269360" y="135579"/>
                  <a:pt x="9260300" y="126583"/>
                  <a:pt x="9260300" y="115487"/>
                </a:cubicBezTo>
                <a:cubicBezTo>
                  <a:pt x="9260300" y="104390"/>
                  <a:pt x="9269361" y="95395"/>
                  <a:pt x="9280538" y="95395"/>
                </a:cubicBezTo>
                <a:close/>
                <a:moveTo>
                  <a:pt x="1665032" y="95395"/>
                </a:moveTo>
                <a:cubicBezTo>
                  <a:pt x="1676208" y="95395"/>
                  <a:pt x="1685268" y="104390"/>
                  <a:pt x="1685268" y="115487"/>
                </a:cubicBezTo>
                <a:cubicBezTo>
                  <a:pt x="1685268" y="126583"/>
                  <a:pt x="1676208" y="135579"/>
                  <a:pt x="1665032" y="135579"/>
                </a:cubicBezTo>
                <a:cubicBezTo>
                  <a:pt x="1653854" y="135579"/>
                  <a:pt x="1644794" y="126583"/>
                  <a:pt x="1644794" y="115487"/>
                </a:cubicBezTo>
                <a:cubicBezTo>
                  <a:pt x="1644794" y="104390"/>
                  <a:pt x="1653854" y="95395"/>
                  <a:pt x="1665032" y="95395"/>
                </a:cubicBezTo>
                <a:close/>
                <a:moveTo>
                  <a:pt x="7249689" y="95232"/>
                </a:moveTo>
                <a:cubicBezTo>
                  <a:pt x="7260957" y="95232"/>
                  <a:pt x="7270091" y="104301"/>
                  <a:pt x="7270091" y="115487"/>
                </a:cubicBezTo>
                <a:cubicBezTo>
                  <a:pt x="7270091" y="126674"/>
                  <a:pt x="7260957" y="135742"/>
                  <a:pt x="7249689" y="135742"/>
                </a:cubicBezTo>
                <a:cubicBezTo>
                  <a:pt x="7238421" y="135742"/>
                  <a:pt x="7229287" y="126674"/>
                  <a:pt x="7229287" y="115487"/>
                </a:cubicBezTo>
                <a:cubicBezTo>
                  <a:pt x="7229287" y="104301"/>
                  <a:pt x="7238422" y="95232"/>
                  <a:pt x="7249689" y="95232"/>
                </a:cubicBezTo>
                <a:close/>
                <a:moveTo>
                  <a:pt x="1326589" y="95232"/>
                </a:moveTo>
                <a:cubicBezTo>
                  <a:pt x="1337856" y="95232"/>
                  <a:pt x="1346991" y="104301"/>
                  <a:pt x="1346991" y="115487"/>
                </a:cubicBezTo>
                <a:cubicBezTo>
                  <a:pt x="1346991" y="126674"/>
                  <a:pt x="1337856" y="135742"/>
                  <a:pt x="1326589" y="135742"/>
                </a:cubicBezTo>
                <a:cubicBezTo>
                  <a:pt x="1315322" y="135742"/>
                  <a:pt x="1306186" y="126674"/>
                  <a:pt x="1306186" y="115487"/>
                </a:cubicBezTo>
                <a:cubicBezTo>
                  <a:pt x="1306186" y="104301"/>
                  <a:pt x="1315322" y="95232"/>
                  <a:pt x="1326589" y="95232"/>
                </a:cubicBezTo>
                <a:close/>
                <a:moveTo>
                  <a:pt x="8688213" y="94578"/>
                </a:moveTo>
                <a:cubicBezTo>
                  <a:pt x="8699844" y="94578"/>
                  <a:pt x="8709274" y="103939"/>
                  <a:pt x="8709274" y="115487"/>
                </a:cubicBezTo>
                <a:cubicBezTo>
                  <a:pt x="8709274" y="127034"/>
                  <a:pt x="8699845" y="136395"/>
                  <a:pt x="8688213" y="136395"/>
                </a:cubicBezTo>
                <a:cubicBezTo>
                  <a:pt x="8676582" y="136395"/>
                  <a:pt x="8667152" y="127034"/>
                  <a:pt x="8667152" y="115487"/>
                </a:cubicBezTo>
                <a:cubicBezTo>
                  <a:pt x="8667152" y="103939"/>
                  <a:pt x="8676581" y="94578"/>
                  <a:pt x="8688213" y="94578"/>
                </a:cubicBezTo>
                <a:close/>
                <a:moveTo>
                  <a:pt x="3357463" y="94252"/>
                </a:moveTo>
                <a:cubicBezTo>
                  <a:pt x="3369275" y="94252"/>
                  <a:pt x="3378849" y="103759"/>
                  <a:pt x="3378849" y="115487"/>
                </a:cubicBezTo>
                <a:cubicBezTo>
                  <a:pt x="3378849" y="127215"/>
                  <a:pt x="3369275" y="136723"/>
                  <a:pt x="3357463" y="136723"/>
                </a:cubicBezTo>
                <a:cubicBezTo>
                  <a:pt x="3345647" y="136723"/>
                  <a:pt x="3336072" y="127215"/>
                  <a:pt x="3336072" y="115487"/>
                </a:cubicBezTo>
                <a:cubicBezTo>
                  <a:pt x="3336072" y="103759"/>
                  <a:pt x="3345647" y="94252"/>
                  <a:pt x="3357463" y="94252"/>
                </a:cubicBezTo>
                <a:close/>
                <a:moveTo>
                  <a:pt x="1411158" y="94088"/>
                </a:moveTo>
                <a:cubicBezTo>
                  <a:pt x="1423062" y="94088"/>
                  <a:pt x="1432712" y="103669"/>
                  <a:pt x="1432712" y="115487"/>
                </a:cubicBezTo>
                <a:cubicBezTo>
                  <a:pt x="1432712" y="127305"/>
                  <a:pt x="1423062" y="136885"/>
                  <a:pt x="1411158" y="136885"/>
                </a:cubicBezTo>
                <a:cubicBezTo>
                  <a:pt x="1399254" y="136885"/>
                  <a:pt x="1389604" y="127305"/>
                  <a:pt x="1389604" y="115487"/>
                </a:cubicBezTo>
                <a:cubicBezTo>
                  <a:pt x="1389604" y="103669"/>
                  <a:pt x="1399254" y="94088"/>
                  <a:pt x="1411158" y="94088"/>
                </a:cubicBezTo>
                <a:close/>
                <a:moveTo>
                  <a:pt x="9195967" y="93762"/>
                </a:moveTo>
                <a:cubicBezTo>
                  <a:pt x="9208053" y="93762"/>
                  <a:pt x="9217850" y="103489"/>
                  <a:pt x="9217850" y="115487"/>
                </a:cubicBezTo>
                <a:cubicBezTo>
                  <a:pt x="9217850" y="127486"/>
                  <a:pt x="9208053" y="137213"/>
                  <a:pt x="9195967" y="137213"/>
                </a:cubicBezTo>
                <a:cubicBezTo>
                  <a:pt x="9183881" y="137213"/>
                  <a:pt x="9174083" y="127486"/>
                  <a:pt x="9174083" y="115487"/>
                </a:cubicBezTo>
                <a:cubicBezTo>
                  <a:pt x="9174083" y="103489"/>
                  <a:pt x="9183881" y="93762"/>
                  <a:pt x="9195967" y="93762"/>
                </a:cubicBezTo>
                <a:close/>
                <a:moveTo>
                  <a:pt x="2765132" y="93598"/>
                </a:moveTo>
                <a:cubicBezTo>
                  <a:pt x="2777311" y="93598"/>
                  <a:pt x="2787181" y="103398"/>
                  <a:pt x="2787181" y="115487"/>
                </a:cubicBezTo>
                <a:cubicBezTo>
                  <a:pt x="2787181" y="127576"/>
                  <a:pt x="2777311" y="137375"/>
                  <a:pt x="2765132" y="137375"/>
                </a:cubicBezTo>
                <a:cubicBezTo>
                  <a:pt x="2752955" y="137375"/>
                  <a:pt x="2743085" y="127576"/>
                  <a:pt x="2743085" y="115487"/>
                </a:cubicBezTo>
                <a:cubicBezTo>
                  <a:pt x="2743085" y="103398"/>
                  <a:pt x="2752955" y="93598"/>
                  <a:pt x="2765132" y="93598"/>
                </a:cubicBezTo>
                <a:close/>
                <a:moveTo>
                  <a:pt x="7165118" y="93435"/>
                </a:moveTo>
                <a:cubicBezTo>
                  <a:pt x="7177385" y="93435"/>
                  <a:pt x="7187330" y="103308"/>
                  <a:pt x="7187330" y="115487"/>
                </a:cubicBezTo>
                <a:cubicBezTo>
                  <a:pt x="7187330" y="127666"/>
                  <a:pt x="7177386" y="137539"/>
                  <a:pt x="7165118" y="137539"/>
                </a:cubicBezTo>
                <a:cubicBezTo>
                  <a:pt x="7152851" y="137539"/>
                  <a:pt x="7142906" y="127666"/>
                  <a:pt x="7142906" y="115487"/>
                </a:cubicBezTo>
                <a:cubicBezTo>
                  <a:pt x="7142906" y="103308"/>
                  <a:pt x="7152850" y="93435"/>
                  <a:pt x="7165118" y="93435"/>
                </a:cubicBezTo>
                <a:close/>
                <a:moveTo>
                  <a:pt x="6488059" y="93435"/>
                </a:moveTo>
                <a:cubicBezTo>
                  <a:pt x="6500326" y="93435"/>
                  <a:pt x="6510271" y="103308"/>
                  <a:pt x="6510271" y="115487"/>
                </a:cubicBezTo>
                <a:cubicBezTo>
                  <a:pt x="6510271" y="127666"/>
                  <a:pt x="6500327" y="137539"/>
                  <a:pt x="6488059" y="137539"/>
                </a:cubicBezTo>
                <a:cubicBezTo>
                  <a:pt x="6475792" y="137539"/>
                  <a:pt x="6465847" y="127666"/>
                  <a:pt x="6465847" y="115487"/>
                </a:cubicBezTo>
                <a:cubicBezTo>
                  <a:pt x="6465847" y="103308"/>
                  <a:pt x="6475791" y="93435"/>
                  <a:pt x="6488059" y="93435"/>
                </a:cubicBezTo>
                <a:close/>
                <a:moveTo>
                  <a:pt x="1580462" y="93435"/>
                </a:moveTo>
                <a:cubicBezTo>
                  <a:pt x="1592729" y="93435"/>
                  <a:pt x="1602674" y="103308"/>
                  <a:pt x="1602674" y="115487"/>
                </a:cubicBezTo>
                <a:cubicBezTo>
                  <a:pt x="1602674" y="127666"/>
                  <a:pt x="1592729" y="137539"/>
                  <a:pt x="1580462" y="137539"/>
                </a:cubicBezTo>
                <a:cubicBezTo>
                  <a:pt x="1568195" y="137539"/>
                  <a:pt x="1558250" y="127666"/>
                  <a:pt x="1558250" y="115487"/>
                </a:cubicBezTo>
                <a:cubicBezTo>
                  <a:pt x="1558250" y="103308"/>
                  <a:pt x="1568195" y="93435"/>
                  <a:pt x="1580462" y="93435"/>
                </a:cubicBezTo>
                <a:close/>
                <a:moveTo>
                  <a:pt x="1495892" y="93435"/>
                </a:moveTo>
                <a:cubicBezTo>
                  <a:pt x="1508160" y="93435"/>
                  <a:pt x="1518104" y="103308"/>
                  <a:pt x="1518104" y="115487"/>
                </a:cubicBezTo>
                <a:cubicBezTo>
                  <a:pt x="1518104" y="127666"/>
                  <a:pt x="1508160" y="137539"/>
                  <a:pt x="1495892" y="137539"/>
                </a:cubicBezTo>
                <a:cubicBezTo>
                  <a:pt x="1483625" y="137539"/>
                  <a:pt x="1473680" y="127666"/>
                  <a:pt x="1473680" y="115487"/>
                </a:cubicBezTo>
                <a:cubicBezTo>
                  <a:pt x="1473680" y="103308"/>
                  <a:pt x="1483625" y="93435"/>
                  <a:pt x="1495892" y="93435"/>
                </a:cubicBezTo>
                <a:close/>
                <a:moveTo>
                  <a:pt x="8772784" y="93108"/>
                </a:moveTo>
                <a:cubicBezTo>
                  <a:pt x="8785234" y="93108"/>
                  <a:pt x="8795326" y="103127"/>
                  <a:pt x="8795326" y="115487"/>
                </a:cubicBezTo>
                <a:cubicBezTo>
                  <a:pt x="8795326" y="127846"/>
                  <a:pt x="8785234" y="137866"/>
                  <a:pt x="8772784" y="137866"/>
                </a:cubicBezTo>
                <a:cubicBezTo>
                  <a:pt x="8760335" y="137866"/>
                  <a:pt x="8750243" y="127846"/>
                  <a:pt x="8750243" y="115487"/>
                </a:cubicBezTo>
                <a:cubicBezTo>
                  <a:pt x="8750243" y="103127"/>
                  <a:pt x="8760335" y="93108"/>
                  <a:pt x="8772784" y="93108"/>
                </a:cubicBezTo>
                <a:close/>
                <a:moveTo>
                  <a:pt x="5642091" y="93108"/>
                </a:moveTo>
                <a:cubicBezTo>
                  <a:pt x="5654539" y="93108"/>
                  <a:pt x="5664630" y="103127"/>
                  <a:pt x="5664630" y="115487"/>
                </a:cubicBezTo>
                <a:cubicBezTo>
                  <a:pt x="5664630" y="127846"/>
                  <a:pt x="5654539" y="137866"/>
                  <a:pt x="5642091" y="137866"/>
                </a:cubicBezTo>
                <a:cubicBezTo>
                  <a:pt x="5629643" y="137866"/>
                  <a:pt x="5619551" y="127846"/>
                  <a:pt x="5619551" y="115487"/>
                </a:cubicBezTo>
                <a:cubicBezTo>
                  <a:pt x="5619551" y="103127"/>
                  <a:pt x="5629643" y="93108"/>
                  <a:pt x="5642091" y="93108"/>
                </a:cubicBezTo>
                <a:close/>
                <a:moveTo>
                  <a:pt x="4288118" y="92945"/>
                </a:moveTo>
                <a:cubicBezTo>
                  <a:pt x="4300662" y="92945"/>
                  <a:pt x="4310828" y="103037"/>
                  <a:pt x="4310828" y="115487"/>
                </a:cubicBezTo>
                <a:cubicBezTo>
                  <a:pt x="4310828" y="127937"/>
                  <a:pt x="4300662" y="138029"/>
                  <a:pt x="4288118" y="138029"/>
                </a:cubicBezTo>
                <a:cubicBezTo>
                  <a:pt x="4275586" y="138029"/>
                  <a:pt x="4265413" y="127937"/>
                  <a:pt x="4265413" y="115487"/>
                </a:cubicBezTo>
                <a:cubicBezTo>
                  <a:pt x="4265413" y="103037"/>
                  <a:pt x="4275586" y="92945"/>
                  <a:pt x="4288118" y="92945"/>
                </a:cubicBezTo>
                <a:close/>
                <a:moveTo>
                  <a:pt x="9111232" y="92455"/>
                </a:moveTo>
                <a:cubicBezTo>
                  <a:pt x="9124045" y="92455"/>
                  <a:pt x="9134431" y="102767"/>
                  <a:pt x="9134431" y="115487"/>
                </a:cubicBezTo>
                <a:cubicBezTo>
                  <a:pt x="9134431" y="128207"/>
                  <a:pt x="9124044" y="138519"/>
                  <a:pt x="9111232" y="138519"/>
                </a:cubicBezTo>
                <a:cubicBezTo>
                  <a:pt x="9098419" y="138519"/>
                  <a:pt x="9088033" y="128207"/>
                  <a:pt x="9088033" y="115487"/>
                </a:cubicBezTo>
                <a:cubicBezTo>
                  <a:pt x="9088033" y="102767"/>
                  <a:pt x="9098420" y="92455"/>
                  <a:pt x="9111232" y="92455"/>
                </a:cubicBezTo>
                <a:close/>
                <a:moveTo>
                  <a:pt x="3272887" y="91965"/>
                </a:moveTo>
                <a:cubicBezTo>
                  <a:pt x="3285973" y="91965"/>
                  <a:pt x="3296583" y="102496"/>
                  <a:pt x="3296583" y="115487"/>
                </a:cubicBezTo>
                <a:cubicBezTo>
                  <a:pt x="3296583" y="128478"/>
                  <a:pt x="3285973" y="139009"/>
                  <a:pt x="3272887" y="139009"/>
                </a:cubicBezTo>
                <a:cubicBezTo>
                  <a:pt x="3259803" y="139009"/>
                  <a:pt x="3249196" y="128478"/>
                  <a:pt x="3249196" y="115487"/>
                </a:cubicBezTo>
                <a:cubicBezTo>
                  <a:pt x="3249196" y="102496"/>
                  <a:pt x="3259803" y="91965"/>
                  <a:pt x="3272887" y="91965"/>
                </a:cubicBezTo>
                <a:close/>
                <a:moveTo>
                  <a:pt x="8857355" y="91801"/>
                </a:moveTo>
                <a:cubicBezTo>
                  <a:pt x="8870532" y="91801"/>
                  <a:pt x="8881213" y="102405"/>
                  <a:pt x="8881213" y="115487"/>
                </a:cubicBezTo>
                <a:cubicBezTo>
                  <a:pt x="8881213" y="128568"/>
                  <a:pt x="8870532" y="139172"/>
                  <a:pt x="8857355" y="139172"/>
                </a:cubicBezTo>
                <a:cubicBezTo>
                  <a:pt x="8844178" y="139172"/>
                  <a:pt x="8833497" y="128568"/>
                  <a:pt x="8833497" y="115487"/>
                </a:cubicBezTo>
                <a:cubicBezTo>
                  <a:pt x="8833497" y="102405"/>
                  <a:pt x="8844178" y="91801"/>
                  <a:pt x="8857355" y="91801"/>
                </a:cubicBezTo>
                <a:close/>
                <a:moveTo>
                  <a:pt x="7080383" y="91801"/>
                </a:moveTo>
                <a:cubicBezTo>
                  <a:pt x="7093560" y="91801"/>
                  <a:pt x="7104241" y="102405"/>
                  <a:pt x="7104241" y="115487"/>
                </a:cubicBezTo>
                <a:cubicBezTo>
                  <a:pt x="7104241" y="128568"/>
                  <a:pt x="7093560" y="139172"/>
                  <a:pt x="7080383" y="139172"/>
                </a:cubicBezTo>
                <a:cubicBezTo>
                  <a:pt x="7067207" y="139172"/>
                  <a:pt x="7056526" y="128568"/>
                  <a:pt x="7056526" y="115487"/>
                </a:cubicBezTo>
                <a:cubicBezTo>
                  <a:pt x="7056526" y="102405"/>
                  <a:pt x="7067207" y="91801"/>
                  <a:pt x="7080383" y="91801"/>
                </a:cubicBezTo>
                <a:close/>
                <a:moveTo>
                  <a:pt x="2849707" y="91475"/>
                </a:moveTo>
                <a:cubicBezTo>
                  <a:pt x="2863062" y="91475"/>
                  <a:pt x="2873890" y="102226"/>
                  <a:pt x="2873890" y="115487"/>
                </a:cubicBezTo>
                <a:cubicBezTo>
                  <a:pt x="2873890" y="128749"/>
                  <a:pt x="2863062" y="139500"/>
                  <a:pt x="2849707" y="139500"/>
                </a:cubicBezTo>
                <a:cubicBezTo>
                  <a:pt x="2836348" y="139500"/>
                  <a:pt x="2825522" y="128749"/>
                  <a:pt x="2825522" y="115487"/>
                </a:cubicBezTo>
                <a:cubicBezTo>
                  <a:pt x="2825522" y="102226"/>
                  <a:pt x="2836348" y="91475"/>
                  <a:pt x="2849707" y="91475"/>
                </a:cubicBezTo>
                <a:close/>
                <a:moveTo>
                  <a:pt x="9026661" y="90985"/>
                </a:moveTo>
                <a:cubicBezTo>
                  <a:pt x="9040292" y="90985"/>
                  <a:pt x="9051341" y="101955"/>
                  <a:pt x="9051341" y="115487"/>
                </a:cubicBezTo>
                <a:cubicBezTo>
                  <a:pt x="9051341" y="129020"/>
                  <a:pt x="9040292" y="139990"/>
                  <a:pt x="9026661" y="139990"/>
                </a:cubicBezTo>
                <a:cubicBezTo>
                  <a:pt x="9013031" y="139990"/>
                  <a:pt x="9001981" y="129020"/>
                  <a:pt x="9001981" y="115487"/>
                </a:cubicBezTo>
                <a:cubicBezTo>
                  <a:pt x="9001981" y="101955"/>
                  <a:pt x="9013031" y="90985"/>
                  <a:pt x="9026661" y="90985"/>
                </a:cubicBezTo>
                <a:close/>
                <a:moveTo>
                  <a:pt x="5557365" y="90821"/>
                </a:moveTo>
                <a:cubicBezTo>
                  <a:pt x="5571085" y="90821"/>
                  <a:pt x="5582206" y="101864"/>
                  <a:pt x="5582206" y="115487"/>
                </a:cubicBezTo>
                <a:cubicBezTo>
                  <a:pt x="5582206" y="129109"/>
                  <a:pt x="5571085" y="140152"/>
                  <a:pt x="5557365" y="140152"/>
                </a:cubicBezTo>
                <a:cubicBezTo>
                  <a:pt x="5543645" y="140152"/>
                  <a:pt x="5532524" y="129109"/>
                  <a:pt x="5532524" y="115487"/>
                </a:cubicBezTo>
                <a:cubicBezTo>
                  <a:pt x="5532524" y="101864"/>
                  <a:pt x="5543645" y="90821"/>
                  <a:pt x="5557365" y="90821"/>
                </a:cubicBezTo>
                <a:close/>
                <a:moveTo>
                  <a:pt x="3188153" y="90821"/>
                </a:moveTo>
                <a:cubicBezTo>
                  <a:pt x="3201873" y="90821"/>
                  <a:pt x="3212998" y="101864"/>
                  <a:pt x="3212998" y="115487"/>
                </a:cubicBezTo>
                <a:cubicBezTo>
                  <a:pt x="3212998" y="129109"/>
                  <a:pt x="3201873" y="140152"/>
                  <a:pt x="3188153" y="140152"/>
                </a:cubicBezTo>
                <a:cubicBezTo>
                  <a:pt x="3174431" y="140152"/>
                  <a:pt x="3163309" y="129109"/>
                  <a:pt x="3163309" y="115487"/>
                </a:cubicBezTo>
                <a:cubicBezTo>
                  <a:pt x="3163309" y="101864"/>
                  <a:pt x="3174432" y="90821"/>
                  <a:pt x="3188153" y="90821"/>
                </a:cubicBezTo>
                <a:close/>
                <a:moveTo>
                  <a:pt x="6572795" y="90495"/>
                </a:moveTo>
                <a:cubicBezTo>
                  <a:pt x="6586698" y="90495"/>
                  <a:pt x="6597968" y="101684"/>
                  <a:pt x="6597968" y="115487"/>
                </a:cubicBezTo>
                <a:cubicBezTo>
                  <a:pt x="6597968" y="129290"/>
                  <a:pt x="6586698" y="140480"/>
                  <a:pt x="6572795" y="140480"/>
                </a:cubicBezTo>
                <a:cubicBezTo>
                  <a:pt x="6558891" y="140480"/>
                  <a:pt x="6547621" y="129290"/>
                  <a:pt x="6547621" y="115487"/>
                </a:cubicBezTo>
                <a:cubicBezTo>
                  <a:pt x="6547621" y="101684"/>
                  <a:pt x="6558891" y="90495"/>
                  <a:pt x="6572795" y="90495"/>
                </a:cubicBezTo>
                <a:close/>
                <a:moveTo>
                  <a:pt x="3103579" y="90495"/>
                </a:moveTo>
                <a:cubicBezTo>
                  <a:pt x="3117480" y="90495"/>
                  <a:pt x="3128752" y="101684"/>
                  <a:pt x="3128752" y="115487"/>
                </a:cubicBezTo>
                <a:cubicBezTo>
                  <a:pt x="3128752" y="129290"/>
                  <a:pt x="3117480" y="140480"/>
                  <a:pt x="3103579" y="140480"/>
                </a:cubicBezTo>
                <a:cubicBezTo>
                  <a:pt x="3089674" y="140480"/>
                  <a:pt x="3078406" y="129290"/>
                  <a:pt x="3078406" y="115487"/>
                </a:cubicBezTo>
                <a:cubicBezTo>
                  <a:pt x="3078406" y="101684"/>
                  <a:pt x="3089674" y="90495"/>
                  <a:pt x="3103579" y="90495"/>
                </a:cubicBezTo>
                <a:close/>
                <a:moveTo>
                  <a:pt x="2934274" y="90495"/>
                </a:moveTo>
                <a:cubicBezTo>
                  <a:pt x="2948176" y="90495"/>
                  <a:pt x="2959447" y="101684"/>
                  <a:pt x="2959447" y="115487"/>
                </a:cubicBezTo>
                <a:cubicBezTo>
                  <a:pt x="2959447" y="129290"/>
                  <a:pt x="2948176" y="140480"/>
                  <a:pt x="2934274" y="140480"/>
                </a:cubicBezTo>
                <a:cubicBezTo>
                  <a:pt x="2920370" y="140480"/>
                  <a:pt x="2909099" y="129290"/>
                  <a:pt x="2909099" y="115487"/>
                </a:cubicBezTo>
                <a:cubicBezTo>
                  <a:pt x="2909099" y="101684"/>
                  <a:pt x="2920370" y="90495"/>
                  <a:pt x="2934274" y="90495"/>
                </a:cubicBezTo>
                <a:close/>
                <a:moveTo>
                  <a:pt x="8942091" y="90331"/>
                </a:moveTo>
                <a:cubicBezTo>
                  <a:pt x="8956085" y="90331"/>
                  <a:pt x="8967429" y="101594"/>
                  <a:pt x="8967429" y="115487"/>
                </a:cubicBezTo>
                <a:cubicBezTo>
                  <a:pt x="8967429" y="129380"/>
                  <a:pt x="8956085" y="140642"/>
                  <a:pt x="8942091" y="140642"/>
                </a:cubicBezTo>
                <a:cubicBezTo>
                  <a:pt x="8928097" y="140642"/>
                  <a:pt x="8916753" y="129380"/>
                  <a:pt x="8916753" y="115487"/>
                </a:cubicBezTo>
                <a:cubicBezTo>
                  <a:pt x="8916753" y="101594"/>
                  <a:pt x="8928097" y="90331"/>
                  <a:pt x="8942091" y="90331"/>
                </a:cubicBezTo>
                <a:close/>
                <a:moveTo>
                  <a:pt x="3019011" y="90331"/>
                </a:moveTo>
                <a:cubicBezTo>
                  <a:pt x="3033005" y="90331"/>
                  <a:pt x="3044349" y="101594"/>
                  <a:pt x="3044349" y="115487"/>
                </a:cubicBezTo>
                <a:cubicBezTo>
                  <a:pt x="3044349" y="129380"/>
                  <a:pt x="3033005" y="140642"/>
                  <a:pt x="3019011" y="140642"/>
                </a:cubicBezTo>
                <a:cubicBezTo>
                  <a:pt x="3005018" y="140642"/>
                  <a:pt x="2993674" y="129380"/>
                  <a:pt x="2993674" y="115487"/>
                </a:cubicBezTo>
                <a:cubicBezTo>
                  <a:pt x="2993674" y="101594"/>
                  <a:pt x="3005020" y="90331"/>
                  <a:pt x="3019011" y="90331"/>
                </a:cubicBezTo>
                <a:close/>
                <a:moveTo>
                  <a:pt x="6995813" y="90168"/>
                </a:moveTo>
                <a:cubicBezTo>
                  <a:pt x="7009898" y="90168"/>
                  <a:pt x="7021316" y="101504"/>
                  <a:pt x="7021316" y="115487"/>
                </a:cubicBezTo>
                <a:cubicBezTo>
                  <a:pt x="7021316" y="129470"/>
                  <a:pt x="7009897" y="140806"/>
                  <a:pt x="6995813" y="140806"/>
                </a:cubicBezTo>
                <a:cubicBezTo>
                  <a:pt x="6981728" y="140806"/>
                  <a:pt x="6970310" y="129470"/>
                  <a:pt x="6970310" y="115487"/>
                </a:cubicBezTo>
                <a:cubicBezTo>
                  <a:pt x="6970310" y="101504"/>
                  <a:pt x="6981729" y="90168"/>
                  <a:pt x="6995813" y="90168"/>
                </a:cubicBezTo>
                <a:close/>
                <a:moveTo>
                  <a:pt x="5472807" y="89351"/>
                </a:moveTo>
                <a:cubicBezTo>
                  <a:pt x="5487344" y="89351"/>
                  <a:pt x="5499129" y="101052"/>
                  <a:pt x="5499129" y="115487"/>
                </a:cubicBezTo>
                <a:cubicBezTo>
                  <a:pt x="5499129" y="129921"/>
                  <a:pt x="5487344" y="141623"/>
                  <a:pt x="5472807" y="141623"/>
                </a:cubicBezTo>
                <a:cubicBezTo>
                  <a:pt x="5458268" y="141623"/>
                  <a:pt x="5446486" y="129921"/>
                  <a:pt x="5446486" y="115487"/>
                </a:cubicBezTo>
                <a:cubicBezTo>
                  <a:pt x="5446486" y="101052"/>
                  <a:pt x="5458268" y="89351"/>
                  <a:pt x="5472807" y="89351"/>
                </a:cubicBezTo>
                <a:close/>
                <a:moveTo>
                  <a:pt x="6911242" y="88698"/>
                </a:moveTo>
                <a:cubicBezTo>
                  <a:pt x="6926144" y="88698"/>
                  <a:pt x="6938225" y="100692"/>
                  <a:pt x="6938225" y="115487"/>
                </a:cubicBezTo>
                <a:cubicBezTo>
                  <a:pt x="6938225" y="130282"/>
                  <a:pt x="6926144" y="142276"/>
                  <a:pt x="6911242" y="142276"/>
                </a:cubicBezTo>
                <a:cubicBezTo>
                  <a:pt x="6896339" y="142276"/>
                  <a:pt x="6884258" y="130282"/>
                  <a:pt x="6884258" y="115487"/>
                </a:cubicBezTo>
                <a:cubicBezTo>
                  <a:pt x="6884258" y="100692"/>
                  <a:pt x="6896339" y="88698"/>
                  <a:pt x="6911242" y="88698"/>
                </a:cubicBezTo>
                <a:close/>
                <a:moveTo>
                  <a:pt x="6826671" y="88044"/>
                </a:moveTo>
                <a:cubicBezTo>
                  <a:pt x="6841937" y="88044"/>
                  <a:pt x="6854313" y="100330"/>
                  <a:pt x="6854313" y="115487"/>
                </a:cubicBezTo>
                <a:cubicBezTo>
                  <a:pt x="6854313" y="130643"/>
                  <a:pt x="6841937" y="142929"/>
                  <a:pt x="6826671" y="142929"/>
                </a:cubicBezTo>
                <a:cubicBezTo>
                  <a:pt x="6811405" y="142929"/>
                  <a:pt x="6799029" y="130643"/>
                  <a:pt x="6799029" y="115487"/>
                </a:cubicBezTo>
                <a:cubicBezTo>
                  <a:pt x="6799029" y="100330"/>
                  <a:pt x="6811405" y="88044"/>
                  <a:pt x="6826671" y="88044"/>
                </a:cubicBezTo>
                <a:close/>
                <a:moveTo>
                  <a:pt x="6657365" y="88044"/>
                </a:moveTo>
                <a:cubicBezTo>
                  <a:pt x="6672631" y="88044"/>
                  <a:pt x="6685006" y="100330"/>
                  <a:pt x="6685006" y="115487"/>
                </a:cubicBezTo>
                <a:cubicBezTo>
                  <a:pt x="6685006" y="130643"/>
                  <a:pt x="6672631" y="142929"/>
                  <a:pt x="6657365" y="142929"/>
                </a:cubicBezTo>
                <a:cubicBezTo>
                  <a:pt x="6642099" y="142929"/>
                  <a:pt x="6629723" y="130643"/>
                  <a:pt x="6629723" y="115487"/>
                </a:cubicBezTo>
                <a:cubicBezTo>
                  <a:pt x="6629723" y="100330"/>
                  <a:pt x="6642099" y="88044"/>
                  <a:pt x="6657365" y="88044"/>
                </a:cubicBezTo>
                <a:close/>
                <a:moveTo>
                  <a:pt x="4372678" y="88044"/>
                </a:moveTo>
                <a:cubicBezTo>
                  <a:pt x="4387962" y="88044"/>
                  <a:pt x="4400346" y="100330"/>
                  <a:pt x="4400346" y="115487"/>
                </a:cubicBezTo>
                <a:cubicBezTo>
                  <a:pt x="4400346" y="130643"/>
                  <a:pt x="4387962" y="142929"/>
                  <a:pt x="4372678" y="142929"/>
                </a:cubicBezTo>
                <a:cubicBezTo>
                  <a:pt x="4357426" y="142929"/>
                  <a:pt x="4345059" y="130643"/>
                  <a:pt x="4345059" y="115487"/>
                </a:cubicBezTo>
                <a:cubicBezTo>
                  <a:pt x="4345059" y="100330"/>
                  <a:pt x="4357426" y="88044"/>
                  <a:pt x="4372678" y="88044"/>
                </a:cubicBezTo>
                <a:close/>
                <a:moveTo>
                  <a:pt x="6741936" y="87554"/>
                </a:moveTo>
                <a:cubicBezTo>
                  <a:pt x="6757474" y="87554"/>
                  <a:pt x="6770071" y="100060"/>
                  <a:pt x="6770071" y="115487"/>
                </a:cubicBezTo>
                <a:cubicBezTo>
                  <a:pt x="6770071" y="130913"/>
                  <a:pt x="6757474" y="143419"/>
                  <a:pt x="6741936" y="143419"/>
                </a:cubicBezTo>
                <a:cubicBezTo>
                  <a:pt x="6726397" y="143419"/>
                  <a:pt x="6713800" y="130913"/>
                  <a:pt x="6713800" y="115487"/>
                </a:cubicBezTo>
                <a:cubicBezTo>
                  <a:pt x="6713800" y="100060"/>
                  <a:pt x="6726397" y="87554"/>
                  <a:pt x="6741936" y="87554"/>
                </a:cubicBezTo>
                <a:close/>
                <a:moveTo>
                  <a:pt x="5388245" y="87228"/>
                </a:moveTo>
                <a:cubicBezTo>
                  <a:pt x="5403967" y="87228"/>
                  <a:pt x="5416708" y="99880"/>
                  <a:pt x="5416708" y="115487"/>
                </a:cubicBezTo>
                <a:cubicBezTo>
                  <a:pt x="5416708" y="131095"/>
                  <a:pt x="5403967" y="143747"/>
                  <a:pt x="5388245" y="143747"/>
                </a:cubicBezTo>
                <a:cubicBezTo>
                  <a:pt x="5372524" y="143747"/>
                  <a:pt x="5359783" y="131095"/>
                  <a:pt x="5359783" y="115487"/>
                </a:cubicBezTo>
                <a:cubicBezTo>
                  <a:pt x="5359783" y="99880"/>
                  <a:pt x="5372524" y="87228"/>
                  <a:pt x="5388245" y="87228"/>
                </a:cubicBezTo>
                <a:close/>
                <a:moveTo>
                  <a:pt x="5303504" y="84941"/>
                </a:moveTo>
                <a:cubicBezTo>
                  <a:pt x="5320507" y="84941"/>
                  <a:pt x="5334271" y="98617"/>
                  <a:pt x="5334271" y="115487"/>
                </a:cubicBezTo>
                <a:cubicBezTo>
                  <a:pt x="5334271" y="132357"/>
                  <a:pt x="5320507" y="146033"/>
                  <a:pt x="5303504" y="146033"/>
                </a:cubicBezTo>
                <a:cubicBezTo>
                  <a:pt x="5286504" y="146033"/>
                  <a:pt x="5272706" y="132357"/>
                  <a:pt x="5272706" y="115487"/>
                </a:cubicBezTo>
                <a:cubicBezTo>
                  <a:pt x="5272706" y="98617"/>
                  <a:pt x="5286504" y="84941"/>
                  <a:pt x="5303504" y="84941"/>
                </a:cubicBezTo>
                <a:close/>
                <a:moveTo>
                  <a:pt x="4457428" y="84287"/>
                </a:moveTo>
                <a:cubicBezTo>
                  <a:pt x="4474791" y="84287"/>
                  <a:pt x="4488863" y="98256"/>
                  <a:pt x="4488863" y="115487"/>
                </a:cubicBezTo>
                <a:cubicBezTo>
                  <a:pt x="4488863" y="132718"/>
                  <a:pt x="4474791" y="146686"/>
                  <a:pt x="4457428" y="146686"/>
                </a:cubicBezTo>
                <a:cubicBezTo>
                  <a:pt x="4440101" y="146686"/>
                  <a:pt x="4426030" y="132718"/>
                  <a:pt x="4426030" y="115487"/>
                </a:cubicBezTo>
                <a:cubicBezTo>
                  <a:pt x="4426030" y="98256"/>
                  <a:pt x="4440101" y="84287"/>
                  <a:pt x="4457428" y="84287"/>
                </a:cubicBezTo>
                <a:close/>
                <a:moveTo>
                  <a:pt x="4542011" y="83144"/>
                </a:moveTo>
                <a:cubicBezTo>
                  <a:pt x="4560005" y="83144"/>
                  <a:pt x="4574590" y="97624"/>
                  <a:pt x="4574590" y="115487"/>
                </a:cubicBezTo>
                <a:cubicBezTo>
                  <a:pt x="4574590" y="133350"/>
                  <a:pt x="4560005" y="147830"/>
                  <a:pt x="4542011" y="147830"/>
                </a:cubicBezTo>
                <a:cubicBezTo>
                  <a:pt x="4524022" y="147830"/>
                  <a:pt x="4509429" y="133350"/>
                  <a:pt x="4509429" y="115487"/>
                </a:cubicBezTo>
                <a:cubicBezTo>
                  <a:pt x="4509429" y="97624"/>
                  <a:pt x="4524022" y="83144"/>
                  <a:pt x="4542011" y="83144"/>
                </a:cubicBezTo>
                <a:close/>
                <a:moveTo>
                  <a:pt x="5218906" y="82327"/>
                </a:moveTo>
                <a:cubicBezTo>
                  <a:pt x="5237349" y="82327"/>
                  <a:pt x="5252308" y="97173"/>
                  <a:pt x="5252308" y="115487"/>
                </a:cubicBezTo>
                <a:cubicBezTo>
                  <a:pt x="5252308" y="133800"/>
                  <a:pt x="5237349" y="148647"/>
                  <a:pt x="5218906" y="148647"/>
                </a:cubicBezTo>
                <a:cubicBezTo>
                  <a:pt x="5200479" y="148647"/>
                  <a:pt x="5185542" y="133800"/>
                  <a:pt x="5185542" y="115487"/>
                </a:cubicBezTo>
                <a:cubicBezTo>
                  <a:pt x="5185542" y="97173"/>
                  <a:pt x="5200479" y="82327"/>
                  <a:pt x="5218906" y="82327"/>
                </a:cubicBezTo>
                <a:close/>
                <a:moveTo>
                  <a:pt x="4626585" y="82164"/>
                </a:moveTo>
                <a:cubicBezTo>
                  <a:pt x="4645119" y="82164"/>
                  <a:pt x="4660151" y="97083"/>
                  <a:pt x="4660151" y="115487"/>
                </a:cubicBezTo>
                <a:cubicBezTo>
                  <a:pt x="4660151" y="133891"/>
                  <a:pt x="4645119" y="148810"/>
                  <a:pt x="4626585" y="148810"/>
                </a:cubicBezTo>
                <a:cubicBezTo>
                  <a:pt x="4608047" y="148810"/>
                  <a:pt x="4593018" y="133891"/>
                  <a:pt x="4593018" y="115487"/>
                </a:cubicBezTo>
                <a:cubicBezTo>
                  <a:pt x="4593018" y="97083"/>
                  <a:pt x="4608047" y="82164"/>
                  <a:pt x="4626585" y="82164"/>
                </a:cubicBezTo>
                <a:close/>
                <a:moveTo>
                  <a:pt x="4711153" y="81020"/>
                </a:moveTo>
                <a:cubicBezTo>
                  <a:pt x="4730327" y="81020"/>
                  <a:pt x="4745871" y="96451"/>
                  <a:pt x="4745871" y="115487"/>
                </a:cubicBezTo>
                <a:cubicBezTo>
                  <a:pt x="4745871" y="134522"/>
                  <a:pt x="4730327" y="149953"/>
                  <a:pt x="4711153" y="149953"/>
                </a:cubicBezTo>
                <a:cubicBezTo>
                  <a:pt x="4691981" y="149953"/>
                  <a:pt x="4676439" y="134522"/>
                  <a:pt x="4676439" y="115487"/>
                </a:cubicBezTo>
                <a:cubicBezTo>
                  <a:pt x="4676439" y="96451"/>
                  <a:pt x="4691981" y="81020"/>
                  <a:pt x="4711153" y="81020"/>
                </a:cubicBezTo>
                <a:close/>
                <a:moveTo>
                  <a:pt x="5134391" y="80530"/>
                </a:moveTo>
                <a:cubicBezTo>
                  <a:pt x="5153840" y="80530"/>
                  <a:pt x="5169599" y="96181"/>
                  <a:pt x="5169599" y="115487"/>
                </a:cubicBezTo>
                <a:cubicBezTo>
                  <a:pt x="5169599" y="134793"/>
                  <a:pt x="5153841" y="150443"/>
                  <a:pt x="5134391" y="150443"/>
                </a:cubicBezTo>
                <a:cubicBezTo>
                  <a:pt x="5114932" y="150443"/>
                  <a:pt x="5099160" y="134793"/>
                  <a:pt x="5099160" y="115487"/>
                </a:cubicBezTo>
                <a:cubicBezTo>
                  <a:pt x="5099160" y="96181"/>
                  <a:pt x="5114932" y="80530"/>
                  <a:pt x="5134391" y="80530"/>
                </a:cubicBezTo>
                <a:close/>
                <a:moveTo>
                  <a:pt x="5049774" y="80367"/>
                </a:moveTo>
                <a:cubicBezTo>
                  <a:pt x="5069320" y="80367"/>
                  <a:pt x="5085169" y="96091"/>
                  <a:pt x="5085169" y="115487"/>
                </a:cubicBezTo>
                <a:cubicBezTo>
                  <a:pt x="5085169" y="134883"/>
                  <a:pt x="5069320" y="150607"/>
                  <a:pt x="5049774" y="150607"/>
                </a:cubicBezTo>
                <a:cubicBezTo>
                  <a:pt x="5030224" y="150607"/>
                  <a:pt x="5014378" y="134883"/>
                  <a:pt x="5014378" y="115487"/>
                </a:cubicBezTo>
                <a:cubicBezTo>
                  <a:pt x="5014378" y="96091"/>
                  <a:pt x="5030224" y="80367"/>
                  <a:pt x="5049774" y="80367"/>
                </a:cubicBezTo>
                <a:close/>
                <a:moveTo>
                  <a:pt x="4964988" y="80367"/>
                </a:moveTo>
                <a:cubicBezTo>
                  <a:pt x="4984538" y="80367"/>
                  <a:pt x="5000384" y="96091"/>
                  <a:pt x="5000384" y="115487"/>
                </a:cubicBezTo>
                <a:cubicBezTo>
                  <a:pt x="5000384" y="134883"/>
                  <a:pt x="4984538" y="150607"/>
                  <a:pt x="4964988" y="150607"/>
                </a:cubicBezTo>
                <a:cubicBezTo>
                  <a:pt x="4945439" y="150607"/>
                  <a:pt x="4929593" y="134883"/>
                  <a:pt x="4929593" y="115487"/>
                </a:cubicBezTo>
                <a:cubicBezTo>
                  <a:pt x="4929593" y="96091"/>
                  <a:pt x="4945439" y="80367"/>
                  <a:pt x="4964988" y="80367"/>
                </a:cubicBezTo>
                <a:close/>
                <a:moveTo>
                  <a:pt x="4795903" y="80367"/>
                </a:moveTo>
                <a:cubicBezTo>
                  <a:pt x="4815437" y="80367"/>
                  <a:pt x="4831268" y="96091"/>
                  <a:pt x="4831268" y="115487"/>
                </a:cubicBezTo>
                <a:cubicBezTo>
                  <a:pt x="4831268" y="134883"/>
                  <a:pt x="4815437" y="150607"/>
                  <a:pt x="4795903" y="150607"/>
                </a:cubicBezTo>
                <a:cubicBezTo>
                  <a:pt x="4776339" y="150607"/>
                  <a:pt x="4760496" y="134883"/>
                  <a:pt x="4760496" y="115487"/>
                </a:cubicBezTo>
                <a:cubicBezTo>
                  <a:pt x="4760496" y="96091"/>
                  <a:pt x="4776339" y="80367"/>
                  <a:pt x="4795903" y="80367"/>
                </a:cubicBezTo>
                <a:close/>
                <a:moveTo>
                  <a:pt x="4880432" y="80040"/>
                </a:moveTo>
                <a:cubicBezTo>
                  <a:pt x="4900145" y="80040"/>
                  <a:pt x="4916122" y="95910"/>
                  <a:pt x="4916122" y="115487"/>
                </a:cubicBezTo>
                <a:cubicBezTo>
                  <a:pt x="4916122" y="135063"/>
                  <a:pt x="4900153" y="150933"/>
                  <a:pt x="4880432" y="150933"/>
                </a:cubicBezTo>
                <a:cubicBezTo>
                  <a:pt x="4860724" y="150933"/>
                  <a:pt x="4844751" y="135063"/>
                  <a:pt x="4844751" y="115487"/>
                </a:cubicBezTo>
                <a:cubicBezTo>
                  <a:pt x="4844751" y="95910"/>
                  <a:pt x="4860724" y="80040"/>
                  <a:pt x="4880432" y="80040"/>
                </a:cubicBezTo>
                <a:close/>
                <a:moveTo>
                  <a:pt x="12242157" y="31362"/>
                </a:moveTo>
                <a:cubicBezTo>
                  <a:pt x="12242248" y="31362"/>
                  <a:pt x="12242322" y="31435"/>
                  <a:pt x="12242322" y="31525"/>
                </a:cubicBezTo>
                <a:cubicBezTo>
                  <a:pt x="12242322" y="31616"/>
                  <a:pt x="12242249" y="31689"/>
                  <a:pt x="12242157" y="31689"/>
                </a:cubicBezTo>
                <a:cubicBezTo>
                  <a:pt x="12242067" y="31689"/>
                  <a:pt x="12241993" y="31616"/>
                  <a:pt x="12241993" y="31525"/>
                </a:cubicBezTo>
                <a:cubicBezTo>
                  <a:pt x="12241993" y="31435"/>
                  <a:pt x="12242066" y="31362"/>
                  <a:pt x="12242157" y="31362"/>
                </a:cubicBezTo>
                <a:close/>
                <a:moveTo>
                  <a:pt x="11988281" y="31362"/>
                </a:moveTo>
                <a:cubicBezTo>
                  <a:pt x="11988371" y="31362"/>
                  <a:pt x="11988445" y="31435"/>
                  <a:pt x="11988445" y="31525"/>
                </a:cubicBezTo>
                <a:cubicBezTo>
                  <a:pt x="11988445" y="31616"/>
                  <a:pt x="11988372" y="31689"/>
                  <a:pt x="11988281" y="31689"/>
                </a:cubicBezTo>
                <a:cubicBezTo>
                  <a:pt x="11988190" y="31689"/>
                  <a:pt x="11988116" y="31616"/>
                  <a:pt x="11988116" y="31525"/>
                </a:cubicBezTo>
                <a:cubicBezTo>
                  <a:pt x="11988116" y="31435"/>
                  <a:pt x="11988189" y="31362"/>
                  <a:pt x="11988281" y="31362"/>
                </a:cubicBezTo>
                <a:close/>
                <a:moveTo>
                  <a:pt x="11903710" y="31036"/>
                </a:moveTo>
                <a:cubicBezTo>
                  <a:pt x="11903983" y="31036"/>
                  <a:pt x="11904204" y="31255"/>
                  <a:pt x="11904204" y="31526"/>
                </a:cubicBezTo>
                <a:cubicBezTo>
                  <a:pt x="11904204" y="31797"/>
                  <a:pt x="11903984" y="32016"/>
                  <a:pt x="11903710" y="32016"/>
                </a:cubicBezTo>
                <a:cubicBezTo>
                  <a:pt x="11903438" y="32016"/>
                  <a:pt x="11903216" y="31797"/>
                  <a:pt x="11903216" y="31526"/>
                </a:cubicBezTo>
                <a:cubicBezTo>
                  <a:pt x="11903216" y="31255"/>
                  <a:pt x="11903437" y="31036"/>
                  <a:pt x="11903710" y="31036"/>
                </a:cubicBezTo>
                <a:close/>
                <a:moveTo>
                  <a:pt x="11142080" y="30872"/>
                </a:moveTo>
                <a:cubicBezTo>
                  <a:pt x="11142444" y="30872"/>
                  <a:pt x="11142738" y="31165"/>
                  <a:pt x="11142738" y="31525"/>
                </a:cubicBezTo>
                <a:cubicBezTo>
                  <a:pt x="11142738" y="31886"/>
                  <a:pt x="11142444" y="32179"/>
                  <a:pt x="11142080" y="32179"/>
                </a:cubicBezTo>
                <a:cubicBezTo>
                  <a:pt x="11141717" y="32179"/>
                  <a:pt x="11141423" y="31886"/>
                  <a:pt x="11141423" y="31525"/>
                </a:cubicBezTo>
                <a:cubicBezTo>
                  <a:pt x="11141423" y="31165"/>
                  <a:pt x="11141717" y="30872"/>
                  <a:pt x="11142080" y="30872"/>
                </a:cubicBezTo>
                <a:close/>
                <a:moveTo>
                  <a:pt x="11818976" y="30546"/>
                </a:moveTo>
                <a:cubicBezTo>
                  <a:pt x="11819521" y="30546"/>
                  <a:pt x="11819963" y="30985"/>
                  <a:pt x="11819963" y="31526"/>
                </a:cubicBezTo>
                <a:cubicBezTo>
                  <a:pt x="11819963" y="32067"/>
                  <a:pt x="11819521" y="32506"/>
                  <a:pt x="11818976" y="32506"/>
                </a:cubicBezTo>
                <a:cubicBezTo>
                  <a:pt x="11818430" y="32506"/>
                  <a:pt x="11817988" y="32067"/>
                  <a:pt x="11817988" y="31526"/>
                </a:cubicBezTo>
                <a:cubicBezTo>
                  <a:pt x="11817988" y="30985"/>
                  <a:pt x="11818430" y="30546"/>
                  <a:pt x="11818976" y="30546"/>
                </a:cubicBezTo>
                <a:close/>
                <a:moveTo>
                  <a:pt x="9788291" y="30546"/>
                </a:moveTo>
                <a:cubicBezTo>
                  <a:pt x="9788836" y="30546"/>
                  <a:pt x="9789278" y="30985"/>
                  <a:pt x="9789278" y="31526"/>
                </a:cubicBezTo>
                <a:cubicBezTo>
                  <a:pt x="9789278" y="32067"/>
                  <a:pt x="9788836" y="32506"/>
                  <a:pt x="9788291" y="32506"/>
                </a:cubicBezTo>
                <a:cubicBezTo>
                  <a:pt x="9787746" y="32506"/>
                  <a:pt x="9787304" y="32067"/>
                  <a:pt x="9787304" y="31526"/>
                </a:cubicBezTo>
                <a:cubicBezTo>
                  <a:pt x="9787304" y="30985"/>
                  <a:pt x="9787746" y="30546"/>
                  <a:pt x="9788291" y="30546"/>
                </a:cubicBezTo>
                <a:close/>
                <a:moveTo>
                  <a:pt x="8349766" y="30546"/>
                </a:moveTo>
                <a:cubicBezTo>
                  <a:pt x="8350311" y="30546"/>
                  <a:pt x="8350753" y="30985"/>
                  <a:pt x="8350753" y="31526"/>
                </a:cubicBezTo>
                <a:cubicBezTo>
                  <a:pt x="8350753" y="32067"/>
                  <a:pt x="8350311" y="32506"/>
                  <a:pt x="8349766" y="32506"/>
                </a:cubicBezTo>
                <a:cubicBezTo>
                  <a:pt x="8349221" y="32506"/>
                  <a:pt x="8348779" y="32067"/>
                  <a:pt x="8348779" y="31526"/>
                </a:cubicBezTo>
                <a:cubicBezTo>
                  <a:pt x="8348779" y="30985"/>
                  <a:pt x="8349221" y="30546"/>
                  <a:pt x="8349766" y="30546"/>
                </a:cubicBezTo>
                <a:close/>
                <a:moveTo>
                  <a:pt x="11226650" y="30382"/>
                </a:moveTo>
                <a:cubicBezTo>
                  <a:pt x="11227286" y="30382"/>
                  <a:pt x="11227802" y="30894"/>
                  <a:pt x="11227802" y="31525"/>
                </a:cubicBezTo>
                <a:cubicBezTo>
                  <a:pt x="11227802" y="32157"/>
                  <a:pt x="11227287" y="32669"/>
                  <a:pt x="11226650" y="32669"/>
                </a:cubicBezTo>
                <a:cubicBezTo>
                  <a:pt x="11226014" y="32669"/>
                  <a:pt x="11225498" y="32157"/>
                  <a:pt x="11225498" y="31525"/>
                </a:cubicBezTo>
                <a:cubicBezTo>
                  <a:pt x="11225498" y="30894"/>
                  <a:pt x="11226013" y="30382"/>
                  <a:pt x="11226650" y="30382"/>
                </a:cubicBezTo>
                <a:close/>
                <a:moveTo>
                  <a:pt x="8265031" y="30382"/>
                </a:moveTo>
                <a:cubicBezTo>
                  <a:pt x="8265667" y="30382"/>
                  <a:pt x="8266183" y="30894"/>
                  <a:pt x="8266183" y="31525"/>
                </a:cubicBezTo>
                <a:cubicBezTo>
                  <a:pt x="8266183" y="32157"/>
                  <a:pt x="8265667" y="32669"/>
                  <a:pt x="8265031" y="32669"/>
                </a:cubicBezTo>
                <a:cubicBezTo>
                  <a:pt x="8264394" y="32669"/>
                  <a:pt x="8263879" y="32157"/>
                  <a:pt x="8263879" y="31525"/>
                </a:cubicBezTo>
                <a:cubicBezTo>
                  <a:pt x="8263879" y="30894"/>
                  <a:pt x="8264394" y="30382"/>
                  <a:pt x="8265031" y="30382"/>
                </a:cubicBezTo>
                <a:close/>
                <a:moveTo>
                  <a:pt x="11734403" y="30056"/>
                </a:moveTo>
                <a:cubicBezTo>
                  <a:pt x="11735220" y="30056"/>
                  <a:pt x="11735884" y="30714"/>
                  <a:pt x="11735884" y="31526"/>
                </a:cubicBezTo>
                <a:cubicBezTo>
                  <a:pt x="11735884" y="32338"/>
                  <a:pt x="11735221" y="32996"/>
                  <a:pt x="11734403" y="32996"/>
                </a:cubicBezTo>
                <a:cubicBezTo>
                  <a:pt x="11733586" y="32996"/>
                  <a:pt x="11732922" y="32338"/>
                  <a:pt x="11732922" y="31526"/>
                </a:cubicBezTo>
                <a:cubicBezTo>
                  <a:pt x="11732922" y="30714"/>
                  <a:pt x="11733585" y="30056"/>
                  <a:pt x="11734403" y="30056"/>
                </a:cubicBezTo>
                <a:close/>
                <a:moveTo>
                  <a:pt x="11057510" y="30056"/>
                </a:moveTo>
                <a:cubicBezTo>
                  <a:pt x="11058327" y="30056"/>
                  <a:pt x="11058991" y="30714"/>
                  <a:pt x="11058991" y="31526"/>
                </a:cubicBezTo>
                <a:cubicBezTo>
                  <a:pt x="11058991" y="32338"/>
                  <a:pt x="11058328" y="32996"/>
                  <a:pt x="11057510" y="32996"/>
                </a:cubicBezTo>
                <a:cubicBezTo>
                  <a:pt x="11056692" y="32996"/>
                  <a:pt x="11056028" y="32338"/>
                  <a:pt x="11056028" y="31526"/>
                </a:cubicBezTo>
                <a:cubicBezTo>
                  <a:pt x="11056028" y="30714"/>
                  <a:pt x="11056691" y="30056"/>
                  <a:pt x="11057510" y="30056"/>
                </a:cubicBezTo>
                <a:close/>
                <a:moveTo>
                  <a:pt x="5980496" y="30056"/>
                </a:moveTo>
                <a:cubicBezTo>
                  <a:pt x="5981315" y="30056"/>
                  <a:pt x="5981979" y="30714"/>
                  <a:pt x="5981979" y="31526"/>
                </a:cubicBezTo>
                <a:cubicBezTo>
                  <a:pt x="5981979" y="32338"/>
                  <a:pt x="5981315" y="32996"/>
                  <a:pt x="5980496" y="32996"/>
                </a:cubicBezTo>
                <a:cubicBezTo>
                  <a:pt x="5979679" y="32996"/>
                  <a:pt x="5979016" y="32338"/>
                  <a:pt x="5979016" y="31526"/>
                </a:cubicBezTo>
                <a:cubicBezTo>
                  <a:pt x="5979016" y="30714"/>
                  <a:pt x="5979679" y="30056"/>
                  <a:pt x="5980496" y="30056"/>
                </a:cubicBezTo>
                <a:close/>
                <a:moveTo>
                  <a:pt x="9872861" y="29892"/>
                </a:moveTo>
                <a:cubicBezTo>
                  <a:pt x="9873770" y="29892"/>
                  <a:pt x="9874506" y="30623"/>
                  <a:pt x="9874506" y="31525"/>
                </a:cubicBezTo>
                <a:cubicBezTo>
                  <a:pt x="9874506" y="32428"/>
                  <a:pt x="9873769" y="33159"/>
                  <a:pt x="9872861" y="33159"/>
                </a:cubicBezTo>
                <a:cubicBezTo>
                  <a:pt x="9871952" y="33159"/>
                  <a:pt x="9871216" y="32428"/>
                  <a:pt x="9871216" y="31525"/>
                </a:cubicBezTo>
                <a:cubicBezTo>
                  <a:pt x="9871216" y="30623"/>
                  <a:pt x="9871953" y="29892"/>
                  <a:pt x="9872861" y="29892"/>
                </a:cubicBezTo>
                <a:close/>
                <a:moveTo>
                  <a:pt x="4034354" y="29729"/>
                </a:moveTo>
                <a:cubicBezTo>
                  <a:pt x="4035356" y="29729"/>
                  <a:pt x="4036162" y="30533"/>
                  <a:pt x="4036162" y="31526"/>
                </a:cubicBezTo>
                <a:cubicBezTo>
                  <a:pt x="4036162" y="32518"/>
                  <a:pt x="4035356" y="33323"/>
                  <a:pt x="4034354" y="33323"/>
                </a:cubicBezTo>
                <a:cubicBezTo>
                  <a:pt x="4033355" y="33323"/>
                  <a:pt x="4032546" y="32518"/>
                  <a:pt x="4032546" y="31526"/>
                </a:cubicBezTo>
                <a:cubicBezTo>
                  <a:pt x="4032546" y="30533"/>
                  <a:pt x="4033355" y="29729"/>
                  <a:pt x="4034354" y="29729"/>
                </a:cubicBezTo>
                <a:close/>
                <a:moveTo>
                  <a:pt x="11649834" y="29402"/>
                </a:moveTo>
                <a:cubicBezTo>
                  <a:pt x="11651015" y="29402"/>
                  <a:pt x="11651973" y="30353"/>
                  <a:pt x="11651973" y="31526"/>
                </a:cubicBezTo>
                <a:cubicBezTo>
                  <a:pt x="11651973" y="32698"/>
                  <a:pt x="11651015" y="33649"/>
                  <a:pt x="11649834" y="33649"/>
                </a:cubicBezTo>
                <a:cubicBezTo>
                  <a:pt x="11648653" y="33649"/>
                  <a:pt x="11647695" y="32698"/>
                  <a:pt x="11647695" y="31526"/>
                </a:cubicBezTo>
                <a:cubicBezTo>
                  <a:pt x="11647695" y="30353"/>
                  <a:pt x="11648653" y="29402"/>
                  <a:pt x="11649834" y="29402"/>
                </a:cubicBezTo>
                <a:close/>
                <a:moveTo>
                  <a:pt x="2088233" y="29402"/>
                </a:moveTo>
                <a:cubicBezTo>
                  <a:pt x="2089414" y="29402"/>
                  <a:pt x="2090370" y="30353"/>
                  <a:pt x="2090370" y="31526"/>
                </a:cubicBezTo>
                <a:cubicBezTo>
                  <a:pt x="2090370" y="32698"/>
                  <a:pt x="2089414" y="33649"/>
                  <a:pt x="2088233" y="33649"/>
                </a:cubicBezTo>
                <a:cubicBezTo>
                  <a:pt x="2087052" y="33649"/>
                  <a:pt x="2086093" y="32698"/>
                  <a:pt x="2086093" y="31526"/>
                </a:cubicBezTo>
                <a:cubicBezTo>
                  <a:pt x="2086093" y="30353"/>
                  <a:pt x="2087052" y="29402"/>
                  <a:pt x="2088233" y="29402"/>
                </a:cubicBezTo>
                <a:close/>
                <a:moveTo>
                  <a:pt x="11311386" y="29239"/>
                </a:moveTo>
                <a:cubicBezTo>
                  <a:pt x="11312659" y="29239"/>
                  <a:pt x="11313690" y="30263"/>
                  <a:pt x="11313690" y="31526"/>
                </a:cubicBezTo>
                <a:cubicBezTo>
                  <a:pt x="11313690" y="32789"/>
                  <a:pt x="11312659" y="33813"/>
                  <a:pt x="11311386" y="33813"/>
                </a:cubicBezTo>
                <a:cubicBezTo>
                  <a:pt x="11310114" y="33813"/>
                  <a:pt x="11309083" y="32789"/>
                  <a:pt x="11309083" y="31526"/>
                </a:cubicBezTo>
                <a:cubicBezTo>
                  <a:pt x="11309083" y="30263"/>
                  <a:pt x="11310114" y="29239"/>
                  <a:pt x="11311386" y="29239"/>
                </a:cubicBezTo>
                <a:close/>
                <a:moveTo>
                  <a:pt x="903601" y="29239"/>
                </a:moveTo>
                <a:cubicBezTo>
                  <a:pt x="904874" y="29239"/>
                  <a:pt x="905905" y="30263"/>
                  <a:pt x="905905" y="31526"/>
                </a:cubicBezTo>
                <a:cubicBezTo>
                  <a:pt x="905905" y="32789"/>
                  <a:pt x="904874" y="33813"/>
                  <a:pt x="903601" y="33813"/>
                </a:cubicBezTo>
                <a:cubicBezTo>
                  <a:pt x="902329" y="33813"/>
                  <a:pt x="901298" y="32789"/>
                  <a:pt x="901298" y="31526"/>
                </a:cubicBezTo>
                <a:cubicBezTo>
                  <a:pt x="901298" y="30263"/>
                  <a:pt x="902329" y="29239"/>
                  <a:pt x="903601" y="29239"/>
                </a:cubicBezTo>
                <a:close/>
                <a:moveTo>
                  <a:pt x="9957433" y="28912"/>
                </a:moveTo>
                <a:cubicBezTo>
                  <a:pt x="9958887" y="28912"/>
                  <a:pt x="9960065" y="30082"/>
                  <a:pt x="9960065" y="31526"/>
                </a:cubicBezTo>
                <a:cubicBezTo>
                  <a:pt x="9960065" y="32969"/>
                  <a:pt x="9958886" y="34139"/>
                  <a:pt x="9957433" y="34139"/>
                </a:cubicBezTo>
                <a:cubicBezTo>
                  <a:pt x="9955979" y="34139"/>
                  <a:pt x="9954801" y="32969"/>
                  <a:pt x="9954801" y="31526"/>
                </a:cubicBezTo>
                <a:cubicBezTo>
                  <a:pt x="9954801" y="30082"/>
                  <a:pt x="9955980" y="28912"/>
                  <a:pt x="9957433" y="28912"/>
                </a:cubicBezTo>
                <a:close/>
                <a:moveTo>
                  <a:pt x="9703556" y="28912"/>
                </a:moveTo>
                <a:cubicBezTo>
                  <a:pt x="9705010" y="28912"/>
                  <a:pt x="9706188" y="30082"/>
                  <a:pt x="9706188" y="31526"/>
                </a:cubicBezTo>
                <a:cubicBezTo>
                  <a:pt x="9706188" y="32969"/>
                  <a:pt x="9705009" y="34139"/>
                  <a:pt x="9703556" y="34139"/>
                </a:cubicBezTo>
                <a:cubicBezTo>
                  <a:pt x="9702102" y="34139"/>
                  <a:pt x="9700924" y="32969"/>
                  <a:pt x="9700924" y="31526"/>
                </a:cubicBezTo>
                <a:cubicBezTo>
                  <a:pt x="9700924" y="30082"/>
                  <a:pt x="9702103" y="28912"/>
                  <a:pt x="9703556" y="28912"/>
                </a:cubicBezTo>
                <a:close/>
                <a:moveTo>
                  <a:pt x="57415" y="28912"/>
                </a:moveTo>
                <a:cubicBezTo>
                  <a:pt x="58868" y="28912"/>
                  <a:pt x="60047" y="30082"/>
                  <a:pt x="60047" y="31526"/>
                </a:cubicBezTo>
                <a:cubicBezTo>
                  <a:pt x="60047" y="32969"/>
                  <a:pt x="58868" y="34139"/>
                  <a:pt x="57415" y="34139"/>
                </a:cubicBezTo>
                <a:cubicBezTo>
                  <a:pt x="55961" y="34139"/>
                  <a:pt x="54782" y="32969"/>
                  <a:pt x="54782" y="31526"/>
                </a:cubicBezTo>
                <a:cubicBezTo>
                  <a:pt x="54782" y="30082"/>
                  <a:pt x="55961" y="28912"/>
                  <a:pt x="57415" y="28912"/>
                </a:cubicBezTo>
                <a:close/>
                <a:moveTo>
                  <a:pt x="8180460" y="28749"/>
                </a:moveTo>
                <a:cubicBezTo>
                  <a:pt x="8182005" y="28749"/>
                  <a:pt x="8183257" y="29992"/>
                  <a:pt x="8183257" y="31526"/>
                </a:cubicBezTo>
                <a:cubicBezTo>
                  <a:pt x="8183257" y="33060"/>
                  <a:pt x="8182005" y="34303"/>
                  <a:pt x="8180460" y="34303"/>
                </a:cubicBezTo>
                <a:cubicBezTo>
                  <a:pt x="8178915" y="34303"/>
                  <a:pt x="8177662" y="33060"/>
                  <a:pt x="8177662" y="31526"/>
                </a:cubicBezTo>
                <a:cubicBezTo>
                  <a:pt x="8177662" y="29992"/>
                  <a:pt x="8178915" y="28749"/>
                  <a:pt x="8180460" y="28749"/>
                </a:cubicBezTo>
                <a:close/>
                <a:moveTo>
                  <a:pt x="2003497" y="28422"/>
                </a:moveTo>
                <a:cubicBezTo>
                  <a:pt x="2005224" y="28422"/>
                  <a:pt x="2006622" y="29812"/>
                  <a:pt x="2006622" y="31526"/>
                </a:cubicBezTo>
                <a:cubicBezTo>
                  <a:pt x="2006622" y="33240"/>
                  <a:pt x="2005224" y="34629"/>
                  <a:pt x="2003497" y="34629"/>
                </a:cubicBezTo>
                <a:cubicBezTo>
                  <a:pt x="2001771" y="34629"/>
                  <a:pt x="2000372" y="33240"/>
                  <a:pt x="2000372" y="31526"/>
                </a:cubicBezTo>
                <a:cubicBezTo>
                  <a:pt x="2000372" y="29812"/>
                  <a:pt x="2001771" y="28422"/>
                  <a:pt x="2003497" y="28422"/>
                </a:cubicBezTo>
                <a:close/>
                <a:moveTo>
                  <a:pt x="10972938" y="28259"/>
                </a:moveTo>
                <a:cubicBezTo>
                  <a:pt x="10974756" y="28259"/>
                  <a:pt x="10976229" y="29722"/>
                  <a:pt x="10976229" y="31526"/>
                </a:cubicBezTo>
                <a:cubicBezTo>
                  <a:pt x="10976229" y="33330"/>
                  <a:pt x="10974756" y="34793"/>
                  <a:pt x="10972938" y="34793"/>
                </a:cubicBezTo>
                <a:cubicBezTo>
                  <a:pt x="10971121" y="34793"/>
                  <a:pt x="10969647" y="33330"/>
                  <a:pt x="10969647" y="31526"/>
                </a:cubicBezTo>
                <a:cubicBezTo>
                  <a:pt x="10969647" y="29722"/>
                  <a:pt x="10971121" y="28259"/>
                  <a:pt x="10972938" y="28259"/>
                </a:cubicBezTo>
                <a:close/>
                <a:moveTo>
                  <a:pt x="11395957" y="28095"/>
                </a:moveTo>
                <a:cubicBezTo>
                  <a:pt x="11397865" y="28095"/>
                  <a:pt x="11399413" y="29631"/>
                  <a:pt x="11399413" y="31525"/>
                </a:cubicBezTo>
                <a:cubicBezTo>
                  <a:pt x="11399413" y="33420"/>
                  <a:pt x="11397866" y="34956"/>
                  <a:pt x="11395957" y="34956"/>
                </a:cubicBezTo>
                <a:cubicBezTo>
                  <a:pt x="11394049" y="34956"/>
                  <a:pt x="11392502" y="33420"/>
                  <a:pt x="11392502" y="31525"/>
                </a:cubicBezTo>
                <a:cubicBezTo>
                  <a:pt x="11392502" y="29631"/>
                  <a:pt x="11394048" y="28095"/>
                  <a:pt x="11395957" y="28095"/>
                </a:cubicBezTo>
                <a:close/>
                <a:moveTo>
                  <a:pt x="3949770" y="28095"/>
                </a:moveTo>
                <a:cubicBezTo>
                  <a:pt x="3951678" y="28095"/>
                  <a:pt x="3953227" y="29631"/>
                  <a:pt x="3953227" y="31525"/>
                </a:cubicBezTo>
                <a:cubicBezTo>
                  <a:pt x="3953227" y="33420"/>
                  <a:pt x="3951678" y="34956"/>
                  <a:pt x="3949770" y="34956"/>
                </a:cubicBezTo>
                <a:cubicBezTo>
                  <a:pt x="3947861" y="34956"/>
                  <a:pt x="3946315" y="33420"/>
                  <a:pt x="3946315" y="31525"/>
                </a:cubicBezTo>
                <a:cubicBezTo>
                  <a:pt x="3946315" y="29631"/>
                  <a:pt x="3947861" y="28095"/>
                  <a:pt x="3949770" y="28095"/>
                </a:cubicBezTo>
                <a:close/>
                <a:moveTo>
                  <a:pt x="10042004" y="27769"/>
                </a:moveTo>
                <a:cubicBezTo>
                  <a:pt x="10044094" y="27769"/>
                  <a:pt x="10045788" y="29451"/>
                  <a:pt x="10045788" y="31526"/>
                </a:cubicBezTo>
                <a:cubicBezTo>
                  <a:pt x="10045788" y="33601"/>
                  <a:pt x="10044094" y="35283"/>
                  <a:pt x="10042004" y="35283"/>
                </a:cubicBezTo>
                <a:cubicBezTo>
                  <a:pt x="10039914" y="35283"/>
                  <a:pt x="10038220" y="33601"/>
                  <a:pt x="10038220" y="31526"/>
                </a:cubicBezTo>
                <a:cubicBezTo>
                  <a:pt x="10038220" y="29451"/>
                  <a:pt x="10039914" y="27769"/>
                  <a:pt x="10042004" y="27769"/>
                </a:cubicBezTo>
                <a:close/>
                <a:moveTo>
                  <a:pt x="6065055" y="27769"/>
                </a:moveTo>
                <a:cubicBezTo>
                  <a:pt x="6067143" y="27769"/>
                  <a:pt x="6068839" y="29451"/>
                  <a:pt x="6068839" y="31526"/>
                </a:cubicBezTo>
                <a:cubicBezTo>
                  <a:pt x="6068839" y="33601"/>
                  <a:pt x="6067144" y="35283"/>
                  <a:pt x="6065055" y="35283"/>
                </a:cubicBezTo>
                <a:cubicBezTo>
                  <a:pt x="6062964" y="35283"/>
                  <a:pt x="6061270" y="33601"/>
                  <a:pt x="6061270" y="31526"/>
                </a:cubicBezTo>
                <a:cubicBezTo>
                  <a:pt x="6061270" y="29451"/>
                  <a:pt x="6062963" y="27769"/>
                  <a:pt x="6065055" y="27769"/>
                </a:cubicBezTo>
                <a:close/>
                <a:moveTo>
                  <a:pt x="818867" y="27769"/>
                </a:moveTo>
                <a:cubicBezTo>
                  <a:pt x="820957" y="27769"/>
                  <a:pt x="822652" y="29451"/>
                  <a:pt x="822652" y="31526"/>
                </a:cubicBezTo>
                <a:cubicBezTo>
                  <a:pt x="822652" y="33601"/>
                  <a:pt x="820957" y="35283"/>
                  <a:pt x="818867" y="35283"/>
                </a:cubicBezTo>
                <a:cubicBezTo>
                  <a:pt x="816777" y="35283"/>
                  <a:pt x="815083" y="33601"/>
                  <a:pt x="815083" y="31526"/>
                </a:cubicBezTo>
                <a:cubicBezTo>
                  <a:pt x="815083" y="29451"/>
                  <a:pt x="816777" y="27769"/>
                  <a:pt x="818867" y="27769"/>
                </a:cubicBezTo>
                <a:close/>
                <a:moveTo>
                  <a:pt x="11565263" y="27605"/>
                </a:moveTo>
                <a:cubicBezTo>
                  <a:pt x="11567444" y="27605"/>
                  <a:pt x="11569211" y="29360"/>
                  <a:pt x="11569211" y="31525"/>
                </a:cubicBezTo>
                <a:cubicBezTo>
                  <a:pt x="11569211" y="33691"/>
                  <a:pt x="11567444" y="35446"/>
                  <a:pt x="11565263" y="35446"/>
                </a:cubicBezTo>
                <a:cubicBezTo>
                  <a:pt x="11563081" y="35446"/>
                  <a:pt x="11561314" y="33691"/>
                  <a:pt x="11561314" y="31525"/>
                </a:cubicBezTo>
                <a:cubicBezTo>
                  <a:pt x="11561314" y="29360"/>
                  <a:pt x="11563081" y="27605"/>
                  <a:pt x="11565263" y="27605"/>
                </a:cubicBezTo>
                <a:close/>
                <a:moveTo>
                  <a:pt x="11480527" y="27115"/>
                </a:moveTo>
                <a:cubicBezTo>
                  <a:pt x="11482980" y="27115"/>
                  <a:pt x="11484969" y="29090"/>
                  <a:pt x="11484969" y="31525"/>
                </a:cubicBezTo>
                <a:cubicBezTo>
                  <a:pt x="11484969" y="33961"/>
                  <a:pt x="11482980" y="35936"/>
                  <a:pt x="11480527" y="35936"/>
                </a:cubicBezTo>
                <a:cubicBezTo>
                  <a:pt x="11478073" y="35936"/>
                  <a:pt x="11476084" y="33961"/>
                  <a:pt x="11476084" y="31525"/>
                </a:cubicBezTo>
                <a:cubicBezTo>
                  <a:pt x="11476084" y="29090"/>
                  <a:pt x="11478073" y="27115"/>
                  <a:pt x="11480527" y="27115"/>
                </a:cubicBezTo>
                <a:close/>
                <a:moveTo>
                  <a:pt x="8095889" y="26789"/>
                </a:moveTo>
                <a:cubicBezTo>
                  <a:pt x="8098525" y="26789"/>
                  <a:pt x="8100661" y="28910"/>
                  <a:pt x="8100661" y="31526"/>
                </a:cubicBezTo>
                <a:cubicBezTo>
                  <a:pt x="8100661" y="34142"/>
                  <a:pt x="8098525" y="36263"/>
                  <a:pt x="8095889" y="36263"/>
                </a:cubicBezTo>
                <a:cubicBezTo>
                  <a:pt x="8093254" y="36263"/>
                  <a:pt x="8091118" y="34142"/>
                  <a:pt x="8091118" y="31526"/>
                </a:cubicBezTo>
                <a:cubicBezTo>
                  <a:pt x="8091118" y="28910"/>
                  <a:pt x="8093254" y="26789"/>
                  <a:pt x="8095889" y="26789"/>
                </a:cubicBezTo>
                <a:close/>
                <a:moveTo>
                  <a:pt x="988169" y="26789"/>
                </a:moveTo>
                <a:cubicBezTo>
                  <a:pt x="990805" y="26789"/>
                  <a:pt x="992941" y="28910"/>
                  <a:pt x="992941" y="31526"/>
                </a:cubicBezTo>
                <a:cubicBezTo>
                  <a:pt x="992941" y="34142"/>
                  <a:pt x="990805" y="36263"/>
                  <a:pt x="988169" y="36263"/>
                </a:cubicBezTo>
                <a:cubicBezTo>
                  <a:pt x="985534" y="36263"/>
                  <a:pt x="983398" y="34142"/>
                  <a:pt x="983398" y="31526"/>
                </a:cubicBezTo>
                <a:cubicBezTo>
                  <a:pt x="983398" y="28910"/>
                  <a:pt x="985534" y="26789"/>
                  <a:pt x="988169" y="26789"/>
                </a:cubicBezTo>
                <a:close/>
                <a:moveTo>
                  <a:pt x="5895773" y="26625"/>
                </a:moveTo>
                <a:cubicBezTo>
                  <a:pt x="5898500" y="26625"/>
                  <a:pt x="5900709" y="28819"/>
                  <a:pt x="5900709" y="31525"/>
                </a:cubicBezTo>
                <a:cubicBezTo>
                  <a:pt x="5900709" y="34232"/>
                  <a:pt x="5898500" y="36426"/>
                  <a:pt x="5895773" y="36426"/>
                </a:cubicBezTo>
                <a:cubicBezTo>
                  <a:pt x="5893046" y="36426"/>
                  <a:pt x="5890840" y="34232"/>
                  <a:pt x="5890840" y="31525"/>
                </a:cubicBezTo>
                <a:cubicBezTo>
                  <a:pt x="5890840" y="28819"/>
                  <a:pt x="5893046" y="26625"/>
                  <a:pt x="5895773" y="26625"/>
                </a:cubicBezTo>
                <a:close/>
                <a:moveTo>
                  <a:pt x="141985" y="26462"/>
                </a:moveTo>
                <a:cubicBezTo>
                  <a:pt x="144802" y="26462"/>
                  <a:pt x="147085" y="28729"/>
                  <a:pt x="147085" y="31526"/>
                </a:cubicBezTo>
                <a:cubicBezTo>
                  <a:pt x="147085" y="34322"/>
                  <a:pt x="144802" y="36590"/>
                  <a:pt x="141985" y="36590"/>
                </a:cubicBezTo>
                <a:cubicBezTo>
                  <a:pt x="139168" y="36590"/>
                  <a:pt x="136884" y="34322"/>
                  <a:pt x="136884" y="31526"/>
                </a:cubicBezTo>
                <a:cubicBezTo>
                  <a:pt x="136884" y="28729"/>
                  <a:pt x="139168" y="26462"/>
                  <a:pt x="141985" y="26462"/>
                </a:cubicBezTo>
                <a:close/>
                <a:moveTo>
                  <a:pt x="10888203" y="26135"/>
                </a:moveTo>
                <a:cubicBezTo>
                  <a:pt x="10891202" y="26135"/>
                  <a:pt x="10893633" y="28548"/>
                  <a:pt x="10893633" y="31526"/>
                </a:cubicBezTo>
                <a:cubicBezTo>
                  <a:pt x="10893633" y="34503"/>
                  <a:pt x="10891202" y="36916"/>
                  <a:pt x="10888203" y="36916"/>
                </a:cubicBezTo>
                <a:cubicBezTo>
                  <a:pt x="10885204" y="36916"/>
                  <a:pt x="10882773" y="34503"/>
                  <a:pt x="10882773" y="31526"/>
                </a:cubicBezTo>
                <a:cubicBezTo>
                  <a:pt x="10882773" y="28548"/>
                  <a:pt x="10885204" y="26135"/>
                  <a:pt x="10888203" y="26135"/>
                </a:cubicBezTo>
                <a:close/>
                <a:moveTo>
                  <a:pt x="10126738" y="26135"/>
                </a:moveTo>
                <a:cubicBezTo>
                  <a:pt x="10129737" y="26135"/>
                  <a:pt x="10132168" y="28548"/>
                  <a:pt x="10132168" y="31526"/>
                </a:cubicBezTo>
                <a:cubicBezTo>
                  <a:pt x="10132168" y="34503"/>
                  <a:pt x="10129737" y="36916"/>
                  <a:pt x="10126738" y="36916"/>
                </a:cubicBezTo>
                <a:cubicBezTo>
                  <a:pt x="10123740" y="36916"/>
                  <a:pt x="10121309" y="34503"/>
                  <a:pt x="10121309" y="31526"/>
                </a:cubicBezTo>
                <a:cubicBezTo>
                  <a:pt x="10121309" y="28548"/>
                  <a:pt x="10123740" y="26135"/>
                  <a:pt x="10126738" y="26135"/>
                </a:cubicBezTo>
                <a:close/>
                <a:moveTo>
                  <a:pt x="4118924" y="26135"/>
                </a:moveTo>
                <a:cubicBezTo>
                  <a:pt x="4121923" y="26135"/>
                  <a:pt x="4124353" y="28548"/>
                  <a:pt x="4124353" y="31526"/>
                </a:cubicBezTo>
                <a:cubicBezTo>
                  <a:pt x="4124353" y="34503"/>
                  <a:pt x="4121923" y="36916"/>
                  <a:pt x="4118924" y="36916"/>
                </a:cubicBezTo>
                <a:cubicBezTo>
                  <a:pt x="4115924" y="36916"/>
                  <a:pt x="4113493" y="34503"/>
                  <a:pt x="4113493" y="31526"/>
                </a:cubicBezTo>
                <a:cubicBezTo>
                  <a:pt x="4113493" y="28548"/>
                  <a:pt x="4115924" y="26135"/>
                  <a:pt x="4118924" y="26135"/>
                </a:cubicBezTo>
                <a:close/>
                <a:moveTo>
                  <a:pt x="2172853" y="26135"/>
                </a:moveTo>
                <a:cubicBezTo>
                  <a:pt x="2175850" y="26135"/>
                  <a:pt x="2178279" y="28548"/>
                  <a:pt x="2178279" y="31526"/>
                </a:cubicBezTo>
                <a:cubicBezTo>
                  <a:pt x="2178279" y="34503"/>
                  <a:pt x="2175850" y="36916"/>
                  <a:pt x="2172853" y="36916"/>
                </a:cubicBezTo>
                <a:cubicBezTo>
                  <a:pt x="2169856" y="36916"/>
                  <a:pt x="2167425" y="34503"/>
                  <a:pt x="2167425" y="31526"/>
                </a:cubicBezTo>
                <a:cubicBezTo>
                  <a:pt x="2167425" y="28548"/>
                  <a:pt x="2169856" y="26135"/>
                  <a:pt x="2172853" y="26135"/>
                </a:cubicBezTo>
                <a:close/>
                <a:moveTo>
                  <a:pt x="9618985" y="25645"/>
                </a:moveTo>
                <a:cubicBezTo>
                  <a:pt x="9622257" y="25645"/>
                  <a:pt x="9624908" y="28278"/>
                  <a:pt x="9624908" y="31526"/>
                </a:cubicBezTo>
                <a:cubicBezTo>
                  <a:pt x="9624908" y="34773"/>
                  <a:pt x="9622256" y="37406"/>
                  <a:pt x="9618985" y="37406"/>
                </a:cubicBezTo>
                <a:cubicBezTo>
                  <a:pt x="9615713" y="37406"/>
                  <a:pt x="9613062" y="34773"/>
                  <a:pt x="9613062" y="31526"/>
                </a:cubicBezTo>
                <a:cubicBezTo>
                  <a:pt x="9613062" y="28278"/>
                  <a:pt x="9615714" y="25645"/>
                  <a:pt x="9618985" y="25645"/>
                </a:cubicBezTo>
                <a:close/>
                <a:moveTo>
                  <a:pt x="8434337" y="25645"/>
                </a:moveTo>
                <a:cubicBezTo>
                  <a:pt x="8437609" y="25645"/>
                  <a:pt x="8440260" y="28278"/>
                  <a:pt x="8440260" y="31526"/>
                </a:cubicBezTo>
                <a:cubicBezTo>
                  <a:pt x="8440260" y="34773"/>
                  <a:pt x="8437609" y="37406"/>
                  <a:pt x="8434337" y="37406"/>
                </a:cubicBezTo>
                <a:cubicBezTo>
                  <a:pt x="8431066" y="37406"/>
                  <a:pt x="8428414" y="34773"/>
                  <a:pt x="8428414" y="31526"/>
                </a:cubicBezTo>
                <a:cubicBezTo>
                  <a:pt x="8428414" y="28278"/>
                  <a:pt x="8431066" y="25645"/>
                  <a:pt x="8434337" y="25645"/>
                </a:cubicBezTo>
                <a:close/>
                <a:moveTo>
                  <a:pt x="10211309" y="25482"/>
                </a:moveTo>
                <a:cubicBezTo>
                  <a:pt x="10214671" y="25482"/>
                  <a:pt x="10217397" y="28188"/>
                  <a:pt x="10217397" y="31526"/>
                </a:cubicBezTo>
                <a:cubicBezTo>
                  <a:pt x="10217397" y="34864"/>
                  <a:pt x="10214671" y="37570"/>
                  <a:pt x="10211309" y="37570"/>
                </a:cubicBezTo>
                <a:cubicBezTo>
                  <a:pt x="10207947" y="37570"/>
                  <a:pt x="10205221" y="34864"/>
                  <a:pt x="10205221" y="31526"/>
                </a:cubicBezTo>
                <a:cubicBezTo>
                  <a:pt x="10205221" y="28188"/>
                  <a:pt x="10207947" y="25482"/>
                  <a:pt x="10211309" y="25482"/>
                </a:cubicBezTo>
                <a:close/>
                <a:moveTo>
                  <a:pt x="10803633" y="25155"/>
                </a:moveTo>
                <a:cubicBezTo>
                  <a:pt x="10807177" y="25155"/>
                  <a:pt x="10810050" y="28007"/>
                  <a:pt x="10810050" y="31526"/>
                </a:cubicBezTo>
                <a:cubicBezTo>
                  <a:pt x="10810050" y="35044"/>
                  <a:pt x="10807177" y="37896"/>
                  <a:pt x="10803633" y="37896"/>
                </a:cubicBezTo>
                <a:cubicBezTo>
                  <a:pt x="10800089" y="37896"/>
                  <a:pt x="10797216" y="35044"/>
                  <a:pt x="10797216" y="31526"/>
                </a:cubicBezTo>
                <a:cubicBezTo>
                  <a:pt x="10797216" y="28007"/>
                  <a:pt x="10800089" y="25155"/>
                  <a:pt x="10803633" y="25155"/>
                </a:cubicBezTo>
                <a:close/>
                <a:moveTo>
                  <a:pt x="10549756" y="25155"/>
                </a:moveTo>
                <a:cubicBezTo>
                  <a:pt x="10553300" y="25155"/>
                  <a:pt x="10556173" y="28007"/>
                  <a:pt x="10556173" y="31526"/>
                </a:cubicBezTo>
                <a:cubicBezTo>
                  <a:pt x="10556173" y="35044"/>
                  <a:pt x="10553300" y="37896"/>
                  <a:pt x="10549756" y="37896"/>
                </a:cubicBezTo>
                <a:cubicBezTo>
                  <a:pt x="10546212" y="37896"/>
                  <a:pt x="10543339" y="35044"/>
                  <a:pt x="10543339" y="31526"/>
                </a:cubicBezTo>
                <a:cubicBezTo>
                  <a:pt x="10543339" y="28007"/>
                  <a:pt x="10546212" y="25155"/>
                  <a:pt x="10549756" y="25155"/>
                </a:cubicBezTo>
                <a:close/>
                <a:moveTo>
                  <a:pt x="10465186" y="25155"/>
                </a:moveTo>
                <a:cubicBezTo>
                  <a:pt x="10468730" y="25155"/>
                  <a:pt x="10471603" y="28007"/>
                  <a:pt x="10471603" y="31526"/>
                </a:cubicBezTo>
                <a:cubicBezTo>
                  <a:pt x="10471603" y="35044"/>
                  <a:pt x="10468730" y="37896"/>
                  <a:pt x="10465186" y="37896"/>
                </a:cubicBezTo>
                <a:cubicBezTo>
                  <a:pt x="10461642" y="37896"/>
                  <a:pt x="10458769" y="35044"/>
                  <a:pt x="10458769" y="31526"/>
                </a:cubicBezTo>
                <a:cubicBezTo>
                  <a:pt x="10458769" y="28007"/>
                  <a:pt x="10461642" y="25155"/>
                  <a:pt x="10465186" y="25155"/>
                </a:cubicBezTo>
                <a:close/>
                <a:moveTo>
                  <a:pt x="10380615" y="25155"/>
                </a:moveTo>
                <a:cubicBezTo>
                  <a:pt x="10384158" y="25155"/>
                  <a:pt x="10387032" y="28007"/>
                  <a:pt x="10387032" y="31526"/>
                </a:cubicBezTo>
                <a:cubicBezTo>
                  <a:pt x="10387032" y="35044"/>
                  <a:pt x="10384158" y="37896"/>
                  <a:pt x="10380615" y="37896"/>
                </a:cubicBezTo>
                <a:cubicBezTo>
                  <a:pt x="10377071" y="37896"/>
                  <a:pt x="10374197" y="35044"/>
                  <a:pt x="10374197" y="31526"/>
                </a:cubicBezTo>
                <a:cubicBezTo>
                  <a:pt x="10374197" y="28007"/>
                  <a:pt x="10377071" y="25155"/>
                  <a:pt x="10380615" y="25155"/>
                </a:cubicBezTo>
                <a:close/>
                <a:moveTo>
                  <a:pt x="10295879" y="25155"/>
                </a:moveTo>
                <a:cubicBezTo>
                  <a:pt x="10299423" y="25155"/>
                  <a:pt x="10302296" y="28007"/>
                  <a:pt x="10302296" y="31526"/>
                </a:cubicBezTo>
                <a:cubicBezTo>
                  <a:pt x="10302296" y="35044"/>
                  <a:pt x="10299423" y="37896"/>
                  <a:pt x="10295879" y="37896"/>
                </a:cubicBezTo>
                <a:cubicBezTo>
                  <a:pt x="10292335" y="37896"/>
                  <a:pt x="10289462" y="35044"/>
                  <a:pt x="10289462" y="31526"/>
                </a:cubicBezTo>
                <a:cubicBezTo>
                  <a:pt x="10289462" y="28007"/>
                  <a:pt x="10292335" y="25155"/>
                  <a:pt x="10295879" y="25155"/>
                </a:cubicBezTo>
                <a:close/>
                <a:moveTo>
                  <a:pt x="10719062" y="24992"/>
                </a:moveTo>
                <a:cubicBezTo>
                  <a:pt x="10722697" y="24992"/>
                  <a:pt x="10725644" y="27917"/>
                  <a:pt x="10725644" y="31526"/>
                </a:cubicBezTo>
                <a:cubicBezTo>
                  <a:pt x="10725644" y="35135"/>
                  <a:pt x="10722698" y="38060"/>
                  <a:pt x="10719062" y="38060"/>
                </a:cubicBezTo>
                <a:cubicBezTo>
                  <a:pt x="10715428" y="38060"/>
                  <a:pt x="10712480" y="35135"/>
                  <a:pt x="10712480" y="31526"/>
                </a:cubicBezTo>
                <a:cubicBezTo>
                  <a:pt x="10712480" y="27917"/>
                  <a:pt x="10715427" y="24992"/>
                  <a:pt x="10719062" y="24992"/>
                </a:cubicBezTo>
                <a:close/>
                <a:moveTo>
                  <a:pt x="10634327" y="24992"/>
                </a:moveTo>
                <a:cubicBezTo>
                  <a:pt x="10637961" y="24992"/>
                  <a:pt x="10640909" y="27917"/>
                  <a:pt x="10640909" y="31526"/>
                </a:cubicBezTo>
                <a:cubicBezTo>
                  <a:pt x="10640909" y="35135"/>
                  <a:pt x="10637962" y="38060"/>
                  <a:pt x="10634327" y="38060"/>
                </a:cubicBezTo>
                <a:cubicBezTo>
                  <a:pt x="10630692" y="38060"/>
                  <a:pt x="10627745" y="35135"/>
                  <a:pt x="10627745" y="31526"/>
                </a:cubicBezTo>
                <a:cubicBezTo>
                  <a:pt x="10627745" y="27917"/>
                  <a:pt x="10630691" y="24992"/>
                  <a:pt x="10634327" y="24992"/>
                </a:cubicBezTo>
                <a:close/>
                <a:moveTo>
                  <a:pt x="8011320" y="24992"/>
                </a:moveTo>
                <a:cubicBezTo>
                  <a:pt x="8014954" y="24992"/>
                  <a:pt x="8017901" y="27917"/>
                  <a:pt x="8017901" y="31526"/>
                </a:cubicBezTo>
                <a:cubicBezTo>
                  <a:pt x="8017901" y="35135"/>
                  <a:pt x="8014954" y="38060"/>
                  <a:pt x="8011320" y="38060"/>
                </a:cubicBezTo>
                <a:cubicBezTo>
                  <a:pt x="8007685" y="38060"/>
                  <a:pt x="8004738" y="35135"/>
                  <a:pt x="8004738" y="31526"/>
                </a:cubicBezTo>
                <a:cubicBezTo>
                  <a:pt x="8004738" y="27917"/>
                  <a:pt x="8007685" y="24992"/>
                  <a:pt x="8011320" y="24992"/>
                </a:cubicBezTo>
                <a:close/>
                <a:moveTo>
                  <a:pt x="3865179" y="24992"/>
                </a:moveTo>
                <a:cubicBezTo>
                  <a:pt x="3868815" y="24992"/>
                  <a:pt x="3871761" y="27917"/>
                  <a:pt x="3871761" y="31526"/>
                </a:cubicBezTo>
                <a:cubicBezTo>
                  <a:pt x="3871761" y="35135"/>
                  <a:pt x="3868815" y="38060"/>
                  <a:pt x="3865179" y="38060"/>
                </a:cubicBezTo>
                <a:cubicBezTo>
                  <a:pt x="3861548" y="38060"/>
                  <a:pt x="3858603" y="35135"/>
                  <a:pt x="3858603" y="31526"/>
                </a:cubicBezTo>
                <a:cubicBezTo>
                  <a:pt x="3858603" y="27917"/>
                  <a:pt x="3861548" y="24992"/>
                  <a:pt x="3865179" y="24992"/>
                </a:cubicBezTo>
                <a:close/>
                <a:moveTo>
                  <a:pt x="734297" y="24502"/>
                </a:moveTo>
                <a:cubicBezTo>
                  <a:pt x="738205" y="24502"/>
                  <a:pt x="741373" y="27647"/>
                  <a:pt x="741373" y="31526"/>
                </a:cubicBezTo>
                <a:cubicBezTo>
                  <a:pt x="741373" y="35405"/>
                  <a:pt x="738205" y="38550"/>
                  <a:pt x="734297" y="38550"/>
                </a:cubicBezTo>
                <a:cubicBezTo>
                  <a:pt x="730391" y="38550"/>
                  <a:pt x="727223" y="35405"/>
                  <a:pt x="727223" y="31526"/>
                </a:cubicBezTo>
                <a:cubicBezTo>
                  <a:pt x="727223" y="27647"/>
                  <a:pt x="730391" y="24502"/>
                  <a:pt x="734297" y="24502"/>
                </a:cubicBezTo>
                <a:close/>
                <a:moveTo>
                  <a:pt x="1072739" y="23848"/>
                </a:moveTo>
                <a:cubicBezTo>
                  <a:pt x="1077010" y="23848"/>
                  <a:pt x="1080472" y="27285"/>
                  <a:pt x="1080472" y="31525"/>
                </a:cubicBezTo>
                <a:cubicBezTo>
                  <a:pt x="1080472" y="35765"/>
                  <a:pt x="1077010" y="39203"/>
                  <a:pt x="1072739" y="39203"/>
                </a:cubicBezTo>
                <a:cubicBezTo>
                  <a:pt x="1068468" y="39203"/>
                  <a:pt x="1065006" y="35765"/>
                  <a:pt x="1065006" y="31525"/>
                </a:cubicBezTo>
                <a:cubicBezTo>
                  <a:pt x="1065006" y="27285"/>
                  <a:pt x="1068468" y="23848"/>
                  <a:pt x="1072739" y="23848"/>
                </a:cubicBezTo>
                <a:close/>
                <a:moveTo>
                  <a:pt x="1918927" y="23685"/>
                </a:moveTo>
                <a:cubicBezTo>
                  <a:pt x="1923288" y="23685"/>
                  <a:pt x="1926824" y="27195"/>
                  <a:pt x="1926824" y="31526"/>
                </a:cubicBezTo>
                <a:cubicBezTo>
                  <a:pt x="1926824" y="35856"/>
                  <a:pt x="1923288" y="39366"/>
                  <a:pt x="1918927" y="39366"/>
                </a:cubicBezTo>
                <a:cubicBezTo>
                  <a:pt x="1914565" y="39366"/>
                  <a:pt x="1911029" y="35856"/>
                  <a:pt x="1911029" y="31526"/>
                </a:cubicBezTo>
                <a:cubicBezTo>
                  <a:pt x="1911029" y="27195"/>
                  <a:pt x="1914565" y="23685"/>
                  <a:pt x="1918927" y="23685"/>
                </a:cubicBezTo>
                <a:close/>
                <a:moveTo>
                  <a:pt x="226553" y="23685"/>
                </a:moveTo>
                <a:cubicBezTo>
                  <a:pt x="230914" y="23685"/>
                  <a:pt x="234450" y="27195"/>
                  <a:pt x="234450" y="31526"/>
                </a:cubicBezTo>
                <a:cubicBezTo>
                  <a:pt x="234450" y="35856"/>
                  <a:pt x="230914" y="39366"/>
                  <a:pt x="226553" y="39366"/>
                </a:cubicBezTo>
                <a:cubicBezTo>
                  <a:pt x="222192" y="39366"/>
                  <a:pt x="218655" y="35856"/>
                  <a:pt x="218655" y="31526"/>
                </a:cubicBezTo>
                <a:cubicBezTo>
                  <a:pt x="218655" y="27195"/>
                  <a:pt x="222192" y="23685"/>
                  <a:pt x="226553" y="23685"/>
                </a:cubicBezTo>
                <a:close/>
                <a:moveTo>
                  <a:pt x="7926584" y="23358"/>
                </a:moveTo>
                <a:cubicBezTo>
                  <a:pt x="7931127" y="23358"/>
                  <a:pt x="7934810" y="27015"/>
                  <a:pt x="7934810" y="31525"/>
                </a:cubicBezTo>
                <a:cubicBezTo>
                  <a:pt x="7934810" y="36036"/>
                  <a:pt x="7931127" y="39693"/>
                  <a:pt x="7926584" y="39693"/>
                </a:cubicBezTo>
                <a:cubicBezTo>
                  <a:pt x="7922040" y="39693"/>
                  <a:pt x="7918357" y="36036"/>
                  <a:pt x="7918357" y="31525"/>
                </a:cubicBezTo>
                <a:cubicBezTo>
                  <a:pt x="7918357" y="27015"/>
                  <a:pt x="7922040" y="23358"/>
                  <a:pt x="7926584" y="23358"/>
                </a:cubicBezTo>
                <a:close/>
                <a:moveTo>
                  <a:pt x="3780482" y="23358"/>
                </a:moveTo>
                <a:cubicBezTo>
                  <a:pt x="3785027" y="23358"/>
                  <a:pt x="3788706" y="27015"/>
                  <a:pt x="3788706" y="31525"/>
                </a:cubicBezTo>
                <a:cubicBezTo>
                  <a:pt x="3788706" y="36036"/>
                  <a:pt x="3785027" y="39693"/>
                  <a:pt x="3780482" y="39693"/>
                </a:cubicBezTo>
                <a:cubicBezTo>
                  <a:pt x="3775944" y="39693"/>
                  <a:pt x="3772260" y="36036"/>
                  <a:pt x="3772260" y="31525"/>
                </a:cubicBezTo>
                <a:cubicBezTo>
                  <a:pt x="3772260" y="27015"/>
                  <a:pt x="3775944" y="23358"/>
                  <a:pt x="3780482" y="23358"/>
                </a:cubicBezTo>
                <a:close/>
                <a:moveTo>
                  <a:pt x="3695957" y="23195"/>
                </a:moveTo>
                <a:cubicBezTo>
                  <a:pt x="3700590" y="23195"/>
                  <a:pt x="3704341" y="26925"/>
                  <a:pt x="3704341" y="31526"/>
                </a:cubicBezTo>
                <a:cubicBezTo>
                  <a:pt x="3704341" y="36127"/>
                  <a:pt x="3700590" y="39857"/>
                  <a:pt x="3695957" y="39857"/>
                </a:cubicBezTo>
                <a:cubicBezTo>
                  <a:pt x="3691326" y="39857"/>
                  <a:pt x="3687568" y="36127"/>
                  <a:pt x="3687568" y="31526"/>
                </a:cubicBezTo>
                <a:cubicBezTo>
                  <a:pt x="3687568" y="26925"/>
                  <a:pt x="3691326" y="23195"/>
                  <a:pt x="3695957" y="23195"/>
                </a:cubicBezTo>
                <a:close/>
                <a:moveTo>
                  <a:pt x="2341997" y="23195"/>
                </a:moveTo>
                <a:cubicBezTo>
                  <a:pt x="2346632" y="23195"/>
                  <a:pt x="2350389" y="26925"/>
                  <a:pt x="2350389" y="31526"/>
                </a:cubicBezTo>
                <a:cubicBezTo>
                  <a:pt x="2350389" y="36127"/>
                  <a:pt x="2346632" y="39857"/>
                  <a:pt x="2341997" y="39857"/>
                </a:cubicBezTo>
                <a:cubicBezTo>
                  <a:pt x="2337363" y="39857"/>
                  <a:pt x="2333607" y="36127"/>
                  <a:pt x="2333607" y="31526"/>
                </a:cubicBezTo>
                <a:cubicBezTo>
                  <a:pt x="2333607" y="26925"/>
                  <a:pt x="2337363" y="23195"/>
                  <a:pt x="2341997" y="23195"/>
                </a:cubicBezTo>
                <a:close/>
                <a:moveTo>
                  <a:pt x="2257425" y="23195"/>
                </a:moveTo>
                <a:cubicBezTo>
                  <a:pt x="2262063" y="23195"/>
                  <a:pt x="2265820" y="26925"/>
                  <a:pt x="2265820" y="31526"/>
                </a:cubicBezTo>
                <a:cubicBezTo>
                  <a:pt x="2265820" y="36127"/>
                  <a:pt x="2262063" y="39857"/>
                  <a:pt x="2257425" y="39857"/>
                </a:cubicBezTo>
                <a:cubicBezTo>
                  <a:pt x="2252793" y="39857"/>
                  <a:pt x="2249036" y="36127"/>
                  <a:pt x="2249036" y="31526"/>
                </a:cubicBezTo>
                <a:cubicBezTo>
                  <a:pt x="2249036" y="26925"/>
                  <a:pt x="2252793" y="23195"/>
                  <a:pt x="2257425" y="23195"/>
                </a:cubicBezTo>
                <a:close/>
                <a:moveTo>
                  <a:pt x="2426727" y="22705"/>
                </a:moveTo>
                <a:cubicBezTo>
                  <a:pt x="2431635" y="22705"/>
                  <a:pt x="2435613" y="26654"/>
                  <a:pt x="2435613" y="31526"/>
                </a:cubicBezTo>
                <a:cubicBezTo>
                  <a:pt x="2435613" y="36397"/>
                  <a:pt x="2431635" y="40347"/>
                  <a:pt x="2426727" y="40347"/>
                </a:cubicBezTo>
                <a:cubicBezTo>
                  <a:pt x="2421821" y="40347"/>
                  <a:pt x="2417844" y="36397"/>
                  <a:pt x="2417844" y="31526"/>
                </a:cubicBezTo>
                <a:cubicBezTo>
                  <a:pt x="2417844" y="26654"/>
                  <a:pt x="2421821" y="22705"/>
                  <a:pt x="2426727" y="22705"/>
                </a:cubicBezTo>
                <a:close/>
                <a:moveTo>
                  <a:pt x="6149612" y="22378"/>
                </a:moveTo>
                <a:cubicBezTo>
                  <a:pt x="6154701" y="22378"/>
                  <a:pt x="6158826" y="26473"/>
                  <a:pt x="6158826" y="31526"/>
                </a:cubicBezTo>
                <a:cubicBezTo>
                  <a:pt x="6158826" y="36578"/>
                  <a:pt x="6154701" y="40673"/>
                  <a:pt x="6149612" y="40673"/>
                </a:cubicBezTo>
                <a:cubicBezTo>
                  <a:pt x="6144524" y="40673"/>
                  <a:pt x="6140398" y="36578"/>
                  <a:pt x="6140398" y="31526"/>
                </a:cubicBezTo>
                <a:cubicBezTo>
                  <a:pt x="6140398" y="26473"/>
                  <a:pt x="6144524" y="22378"/>
                  <a:pt x="6149612" y="22378"/>
                </a:cubicBezTo>
                <a:close/>
                <a:moveTo>
                  <a:pt x="649729" y="22378"/>
                </a:moveTo>
                <a:cubicBezTo>
                  <a:pt x="654818" y="22378"/>
                  <a:pt x="658943" y="26473"/>
                  <a:pt x="658943" y="31526"/>
                </a:cubicBezTo>
                <a:cubicBezTo>
                  <a:pt x="658943" y="36578"/>
                  <a:pt x="654818" y="40673"/>
                  <a:pt x="649729" y="40673"/>
                </a:cubicBezTo>
                <a:cubicBezTo>
                  <a:pt x="644640" y="40673"/>
                  <a:pt x="640515" y="36578"/>
                  <a:pt x="640515" y="31526"/>
                </a:cubicBezTo>
                <a:cubicBezTo>
                  <a:pt x="640515" y="26473"/>
                  <a:pt x="644640" y="22378"/>
                  <a:pt x="649729" y="22378"/>
                </a:cubicBezTo>
                <a:close/>
                <a:moveTo>
                  <a:pt x="9534414" y="22215"/>
                </a:moveTo>
                <a:cubicBezTo>
                  <a:pt x="9539594" y="22215"/>
                  <a:pt x="9543793" y="26384"/>
                  <a:pt x="9543793" y="31526"/>
                </a:cubicBezTo>
                <a:cubicBezTo>
                  <a:pt x="9543793" y="36668"/>
                  <a:pt x="9539594" y="40837"/>
                  <a:pt x="9534414" y="40837"/>
                </a:cubicBezTo>
                <a:cubicBezTo>
                  <a:pt x="9529234" y="40837"/>
                  <a:pt x="9525036" y="36668"/>
                  <a:pt x="9525036" y="31526"/>
                </a:cubicBezTo>
                <a:cubicBezTo>
                  <a:pt x="9525036" y="26384"/>
                  <a:pt x="9529234" y="22215"/>
                  <a:pt x="9534414" y="22215"/>
                </a:cubicBezTo>
                <a:close/>
                <a:moveTo>
                  <a:pt x="564994" y="22215"/>
                </a:moveTo>
                <a:cubicBezTo>
                  <a:pt x="570175" y="22215"/>
                  <a:pt x="574373" y="26384"/>
                  <a:pt x="574373" y="31526"/>
                </a:cubicBezTo>
                <a:cubicBezTo>
                  <a:pt x="574373" y="36668"/>
                  <a:pt x="570175" y="40837"/>
                  <a:pt x="564994" y="40837"/>
                </a:cubicBezTo>
                <a:cubicBezTo>
                  <a:pt x="559816" y="40837"/>
                  <a:pt x="555617" y="36668"/>
                  <a:pt x="555617" y="31526"/>
                </a:cubicBezTo>
                <a:cubicBezTo>
                  <a:pt x="555617" y="26384"/>
                  <a:pt x="559816" y="22215"/>
                  <a:pt x="564994" y="22215"/>
                </a:cubicBezTo>
                <a:close/>
                <a:moveTo>
                  <a:pt x="5811216" y="22052"/>
                </a:moveTo>
                <a:cubicBezTo>
                  <a:pt x="5816484" y="22052"/>
                  <a:pt x="5820757" y="26294"/>
                  <a:pt x="5820757" y="31526"/>
                </a:cubicBezTo>
                <a:cubicBezTo>
                  <a:pt x="5820757" y="36759"/>
                  <a:pt x="5816484" y="41000"/>
                  <a:pt x="5811216" y="41000"/>
                </a:cubicBezTo>
                <a:cubicBezTo>
                  <a:pt x="5805948" y="41000"/>
                  <a:pt x="5801676" y="36759"/>
                  <a:pt x="5801676" y="31526"/>
                </a:cubicBezTo>
                <a:cubicBezTo>
                  <a:pt x="5801676" y="26294"/>
                  <a:pt x="5805948" y="22052"/>
                  <a:pt x="5811216" y="22052"/>
                </a:cubicBezTo>
                <a:close/>
                <a:moveTo>
                  <a:pt x="7842013" y="21725"/>
                </a:moveTo>
                <a:cubicBezTo>
                  <a:pt x="7847465" y="21725"/>
                  <a:pt x="7851885" y="26113"/>
                  <a:pt x="7851885" y="31526"/>
                </a:cubicBezTo>
                <a:cubicBezTo>
                  <a:pt x="7851885" y="36939"/>
                  <a:pt x="7847466" y="41327"/>
                  <a:pt x="7842013" y="41327"/>
                </a:cubicBezTo>
                <a:cubicBezTo>
                  <a:pt x="7836561" y="41327"/>
                  <a:pt x="7832141" y="36939"/>
                  <a:pt x="7832141" y="31526"/>
                </a:cubicBezTo>
                <a:cubicBezTo>
                  <a:pt x="7832141" y="26113"/>
                  <a:pt x="7836561" y="21725"/>
                  <a:pt x="7842013" y="21725"/>
                </a:cubicBezTo>
                <a:close/>
                <a:moveTo>
                  <a:pt x="1157308" y="21725"/>
                </a:moveTo>
                <a:cubicBezTo>
                  <a:pt x="1162760" y="21725"/>
                  <a:pt x="1167180" y="26113"/>
                  <a:pt x="1167180" y="31526"/>
                </a:cubicBezTo>
                <a:cubicBezTo>
                  <a:pt x="1167180" y="36939"/>
                  <a:pt x="1162760" y="41327"/>
                  <a:pt x="1157308" y="41327"/>
                </a:cubicBezTo>
                <a:cubicBezTo>
                  <a:pt x="1151856" y="41327"/>
                  <a:pt x="1147437" y="36939"/>
                  <a:pt x="1147437" y="31526"/>
                </a:cubicBezTo>
                <a:cubicBezTo>
                  <a:pt x="1147437" y="26113"/>
                  <a:pt x="1151856" y="21725"/>
                  <a:pt x="1157308" y="21725"/>
                </a:cubicBezTo>
                <a:close/>
                <a:moveTo>
                  <a:pt x="6234347" y="21562"/>
                </a:moveTo>
                <a:cubicBezTo>
                  <a:pt x="6239890" y="21562"/>
                  <a:pt x="6244383" y="26023"/>
                  <a:pt x="6244383" y="31526"/>
                </a:cubicBezTo>
                <a:cubicBezTo>
                  <a:pt x="6244383" y="37029"/>
                  <a:pt x="6239890" y="41491"/>
                  <a:pt x="6234347" y="41491"/>
                </a:cubicBezTo>
                <a:cubicBezTo>
                  <a:pt x="6228804" y="41491"/>
                  <a:pt x="6224310" y="37029"/>
                  <a:pt x="6224310" y="31526"/>
                </a:cubicBezTo>
                <a:cubicBezTo>
                  <a:pt x="6224310" y="26023"/>
                  <a:pt x="6228804" y="21562"/>
                  <a:pt x="6234347" y="21562"/>
                </a:cubicBezTo>
                <a:close/>
                <a:moveTo>
                  <a:pt x="480426" y="21562"/>
                </a:moveTo>
                <a:cubicBezTo>
                  <a:pt x="485969" y="21562"/>
                  <a:pt x="490462" y="26023"/>
                  <a:pt x="490462" y="31526"/>
                </a:cubicBezTo>
                <a:cubicBezTo>
                  <a:pt x="490462" y="37029"/>
                  <a:pt x="485969" y="41491"/>
                  <a:pt x="480426" y="41491"/>
                </a:cubicBezTo>
                <a:cubicBezTo>
                  <a:pt x="474883" y="41491"/>
                  <a:pt x="470389" y="37029"/>
                  <a:pt x="470389" y="31526"/>
                </a:cubicBezTo>
                <a:cubicBezTo>
                  <a:pt x="470389" y="26023"/>
                  <a:pt x="474883" y="21562"/>
                  <a:pt x="480426" y="21562"/>
                </a:cubicBezTo>
                <a:close/>
                <a:moveTo>
                  <a:pt x="311288" y="21562"/>
                </a:moveTo>
                <a:cubicBezTo>
                  <a:pt x="316831" y="21562"/>
                  <a:pt x="321324" y="26023"/>
                  <a:pt x="321324" y="31526"/>
                </a:cubicBezTo>
                <a:cubicBezTo>
                  <a:pt x="321324" y="37029"/>
                  <a:pt x="316831" y="41491"/>
                  <a:pt x="311288" y="41491"/>
                </a:cubicBezTo>
                <a:cubicBezTo>
                  <a:pt x="305745" y="41491"/>
                  <a:pt x="301251" y="37029"/>
                  <a:pt x="301251" y="31526"/>
                </a:cubicBezTo>
                <a:cubicBezTo>
                  <a:pt x="301251" y="26023"/>
                  <a:pt x="305745" y="21562"/>
                  <a:pt x="311288" y="21562"/>
                </a:cubicBezTo>
                <a:close/>
                <a:moveTo>
                  <a:pt x="3611402" y="21235"/>
                </a:moveTo>
                <a:cubicBezTo>
                  <a:pt x="3617128" y="21235"/>
                  <a:pt x="3621770" y="25842"/>
                  <a:pt x="3621770" y="31526"/>
                </a:cubicBezTo>
                <a:cubicBezTo>
                  <a:pt x="3621770" y="37210"/>
                  <a:pt x="3617128" y="41817"/>
                  <a:pt x="3611402" y="41817"/>
                </a:cubicBezTo>
                <a:cubicBezTo>
                  <a:pt x="3605674" y="41817"/>
                  <a:pt x="3601034" y="37210"/>
                  <a:pt x="3601034" y="31526"/>
                </a:cubicBezTo>
                <a:cubicBezTo>
                  <a:pt x="3601034" y="25842"/>
                  <a:pt x="3605674" y="21235"/>
                  <a:pt x="3611402" y="21235"/>
                </a:cubicBezTo>
                <a:close/>
                <a:moveTo>
                  <a:pt x="7757442" y="21072"/>
                </a:moveTo>
                <a:cubicBezTo>
                  <a:pt x="7763258" y="21072"/>
                  <a:pt x="7767972" y="25753"/>
                  <a:pt x="7767972" y="31526"/>
                </a:cubicBezTo>
                <a:cubicBezTo>
                  <a:pt x="7767972" y="37300"/>
                  <a:pt x="7763258" y="41981"/>
                  <a:pt x="7757442" y="41981"/>
                </a:cubicBezTo>
                <a:cubicBezTo>
                  <a:pt x="7751626" y="41981"/>
                  <a:pt x="7746912" y="37300"/>
                  <a:pt x="7746912" y="31526"/>
                </a:cubicBezTo>
                <a:cubicBezTo>
                  <a:pt x="7746912" y="25753"/>
                  <a:pt x="7751626" y="21072"/>
                  <a:pt x="7757442" y="21072"/>
                </a:cubicBezTo>
                <a:close/>
                <a:moveTo>
                  <a:pt x="1834356" y="20745"/>
                </a:moveTo>
                <a:cubicBezTo>
                  <a:pt x="1840354" y="20745"/>
                  <a:pt x="1845216" y="25572"/>
                  <a:pt x="1845216" y="31526"/>
                </a:cubicBezTo>
                <a:cubicBezTo>
                  <a:pt x="1845216" y="37480"/>
                  <a:pt x="1840354" y="42307"/>
                  <a:pt x="1834356" y="42307"/>
                </a:cubicBezTo>
                <a:cubicBezTo>
                  <a:pt x="1828359" y="42307"/>
                  <a:pt x="1823497" y="37480"/>
                  <a:pt x="1823497" y="31526"/>
                </a:cubicBezTo>
                <a:cubicBezTo>
                  <a:pt x="1823497" y="25572"/>
                  <a:pt x="1828359" y="20745"/>
                  <a:pt x="1834356" y="20745"/>
                </a:cubicBezTo>
                <a:close/>
                <a:moveTo>
                  <a:pt x="395856" y="20745"/>
                </a:moveTo>
                <a:cubicBezTo>
                  <a:pt x="401854" y="20745"/>
                  <a:pt x="406716" y="25572"/>
                  <a:pt x="406716" y="31526"/>
                </a:cubicBezTo>
                <a:cubicBezTo>
                  <a:pt x="406716" y="37480"/>
                  <a:pt x="401854" y="42307"/>
                  <a:pt x="395856" y="42307"/>
                </a:cubicBezTo>
                <a:cubicBezTo>
                  <a:pt x="389859" y="42307"/>
                  <a:pt x="384998" y="37480"/>
                  <a:pt x="384998" y="31526"/>
                </a:cubicBezTo>
                <a:cubicBezTo>
                  <a:pt x="384998" y="25572"/>
                  <a:pt x="389859" y="20745"/>
                  <a:pt x="395856" y="20745"/>
                </a:cubicBezTo>
                <a:close/>
                <a:moveTo>
                  <a:pt x="7672707" y="20581"/>
                </a:moveTo>
                <a:cubicBezTo>
                  <a:pt x="7678795" y="20581"/>
                  <a:pt x="7683731" y="25481"/>
                  <a:pt x="7683731" y="31525"/>
                </a:cubicBezTo>
                <a:cubicBezTo>
                  <a:pt x="7683731" y="37570"/>
                  <a:pt x="7678795" y="42470"/>
                  <a:pt x="7672707" y="42470"/>
                </a:cubicBezTo>
                <a:cubicBezTo>
                  <a:pt x="7666619" y="42470"/>
                  <a:pt x="7661683" y="37570"/>
                  <a:pt x="7661683" y="31525"/>
                </a:cubicBezTo>
                <a:cubicBezTo>
                  <a:pt x="7661683" y="25481"/>
                  <a:pt x="7666618" y="20581"/>
                  <a:pt x="7672707" y="20581"/>
                </a:cubicBezTo>
                <a:close/>
                <a:moveTo>
                  <a:pt x="2511293" y="20418"/>
                </a:moveTo>
                <a:cubicBezTo>
                  <a:pt x="2517473" y="20418"/>
                  <a:pt x="2522482" y="25391"/>
                  <a:pt x="2522482" y="31526"/>
                </a:cubicBezTo>
                <a:cubicBezTo>
                  <a:pt x="2522482" y="37660"/>
                  <a:pt x="2517473" y="42633"/>
                  <a:pt x="2511293" y="42633"/>
                </a:cubicBezTo>
                <a:cubicBezTo>
                  <a:pt x="2505114" y="42633"/>
                  <a:pt x="2500106" y="37660"/>
                  <a:pt x="2500106" y="31526"/>
                </a:cubicBezTo>
                <a:cubicBezTo>
                  <a:pt x="2500106" y="25391"/>
                  <a:pt x="2505114" y="20418"/>
                  <a:pt x="2511293" y="20418"/>
                </a:cubicBezTo>
                <a:close/>
                <a:moveTo>
                  <a:pt x="4203670" y="20091"/>
                </a:moveTo>
                <a:cubicBezTo>
                  <a:pt x="4210031" y="20091"/>
                  <a:pt x="4215190" y="25210"/>
                  <a:pt x="4215190" y="31525"/>
                </a:cubicBezTo>
                <a:cubicBezTo>
                  <a:pt x="4215190" y="37840"/>
                  <a:pt x="4210031" y="42960"/>
                  <a:pt x="4203670" y="42960"/>
                </a:cubicBezTo>
                <a:cubicBezTo>
                  <a:pt x="4197309" y="42960"/>
                  <a:pt x="4192151" y="37840"/>
                  <a:pt x="4192151" y="31525"/>
                </a:cubicBezTo>
                <a:cubicBezTo>
                  <a:pt x="4192151" y="25210"/>
                  <a:pt x="4197309" y="20091"/>
                  <a:pt x="4203670" y="20091"/>
                </a:cubicBezTo>
                <a:close/>
                <a:moveTo>
                  <a:pt x="8518907" y="19928"/>
                </a:moveTo>
                <a:cubicBezTo>
                  <a:pt x="8525359" y="19928"/>
                  <a:pt x="8530590" y="25120"/>
                  <a:pt x="8530590" y="31526"/>
                </a:cubicBezTo>
                <a:cubicBezTo>
                  <a:pt x="8530590" y="37931"/>
                  <a:pt x="8525359" y="43124"/>
                  <a:pt x="8518907" y="43124"/>
                </a:cubicBezTo>
                <a:cubicBezTo>
                  <a:pt x="8512455" y="43124"/>
                  <a:pt x="8507225" y="37931"/>
                  <a:pt x="8507225" y="31526"/>
                </a:cubicBezTo>
                <a:cubicBezTo>
                  <a:pt x="8507225" y="25120"/>
                  <a:pt x="8512455" y="19928"/>
                  <a:pt x="8518907" y="19928"/>
                </a:cubicBezTo>
                <a:close/>
                <a:moveTo>
                  <a:pt x="7588136" y="19928"/>
                </a:moveTo>
                <a:cubicBezTo>
                  <a:pt x="7594588" y="19928"/>
                  <a:pt x="7599818" y="25120"/>
                  <a:pt x="7599818" y="31526"/>
                </a:cubicBezTo>
                <a:cubicBezTo>
                  <a:pt x="7599818" y="37931"/>
                  <a:pt x="7594588" y="43124"/>
                  <a:pt x="7588136" y="43124"/>
                </a:cubicBezTo>
                <a:cubicBezTo>
                  <a:pt x="7581684" y="43124"/>
                  <a:pt x="7576454" y="37931"/>
                  <a:pt x="7576454" y="31526"/>
                </a:cubicBezTo>
                <a:cubicBezTo>
                  <a:pt x="7576454" y="25120"/>
                  <a:pt x="7581684" y="19928"/>
                  <a:pt x="7588136" y="19928"/>
                </a:cubicBezTo>
                <a:close/>
                <a:moveTo>
                  <a:pt x="1749623" y="19928"/>
                </a:moveTo>
                <a:cubicBezTo>
                  <a:pt x="1756075" y="19928"/>
                  <a:pt x="1761304" y="25120"/>
                  <a:pt x="1761304" y="31526"/>
                </a:cubicBezTo>
                <a:cubicBezTo>
                  <a:pt x="1761304" y="37931"/>
                  <a:pt x="1756075" y="43124"/>
                  <a:pt x="1749623" y="43124"/>
                </a:cubicBezTo>
                <a:cubicBezTo>
                  <a:pt x="1743171" y="43124"/>
                  <a:pt x="1737941" y="37931"/>
                  <a:pt x="1737941" y="31526"/>
                </a:cubicBezTo>
                <a:cubicBezTo>
                  <a:pt x="1737941" y="25120"/>
                  <a:pt x="1743171" y="19928"/>
                  <a:pt x="1749623" y="19928"/>
                </a:cubicBezTo>
                <a:close/>
                <a:moveTo>
                  <a:pt x="6318918" y="19601"/>
                </a:moveTo>
                <a:cubicBezTo>
                  <a:pt x="6325551" y="19601"/>
                  <a:pt x="6330929" y="24940"/>
                  <a:pt x="6330929" y="31525"/>
                </a:cubicBezTo>
                <a:cubicBezTo>
                  <a:pt x="6330929" y="38111"/>
                  <a:pt x="6325551" y="43450"/>
                  <a:pt x="6318918" y="43450"/>
                </a:cubicBezTo>
                <a:cubicBezTo>
                  <a:pt x="6312284" y="43450"/>
                  <a:pt x="6306907" y="38111"/>
                  <a:pt x="6306907" y="31525"/>
                </a:cubicBezTo>
                <a:cubicBezTo>
                  <a:pt x="6306907" y="24940"/>
                  <a:pt x="6312284" y="19601"/>
                  <a:pt x="6318918" y="19601"/>
                </a:cubicBezTo>
                <a:close/>
                <a:moveTo>
                  <a:pt x="1242043" y="19438"/>
                </a:moveTo>
                <a:cubicBezTo>
                  <a:pt x="1248767" y="19438"/>
                  <a:pt x="1254218" y="24850"/>
                  <a:pt x="1254218" y="31526"/>
                </a:cubicBezTo>
                <a:cubicBezTo>
                  <a:pt x="1254218" y="38202"/>
                  <a:pt x="1248767" y="43614"/>
                  <a:pt x="1242043" y="43614"/>
                </a:cubicBezTo>
                <a:cubicBezTo>
                  <a:pt x="1235318" y="43614"/>
                  <a:pt x="1229867" y="38202"/>
                  <a:pt x="1229867" y="31526"/>
                </a:cubicBezTo>
                <a:cubicBezTo>
                  <a:pt x="1229867" y="24850"/>
                  <a:pt x="1235318" y="19438"/>
                  <a:pt x="1242043" y="19438"/>
                </a:cubicBezTo>
                <a:close/>
                <a:moveTo>
                  <a:pt x="3526644" y="18785"/>
                </a:moveTo>
                <a:cubicBezTo>
                  <a:pt x="3533733" y="18785"/>
                  <a:pt x="3539480" y="24489"/>
                  <a:pt x="3539480" y="31526"/>
                </a:cubicBezTo>
                <a:cubicBezTo>
                  <a:pt x="3539480" y="38563"/>
                  <a:pt x="3533733" y="44267"/>
                  <a:pt x="3526644" y="44267"/>
                </a:cubicBezTo>
                <a:cubicBezTo>
                  <a:pt x="3519556" y="44267"/>
                  <a:pt x="3513810" y="38563"/>
                  <a:pt x="3513810" y="31526"/>
                </a:cubicBezTo>
                <a:cubicBezTo>
                  <a:pt x="3513810" y="24489"/>
                  <a:pt x="3519556" y="18785"/>
                  <a:pt x="3526644" y="18785"/>
                </a:cubicBezTo>
                <a:close/>
                <a:moveTo>
                  <a:pt x="9449680" y="18295"/>
                </a:moveTo>
                <a:cubicBezTo>
                  <a:pt x="9457040" y="18295"/>
                  <a:pt x="9463007" y="24219"/>
                  <a:pt x="9463007" y="31526"/>
                </a:cubicBezTo>
                <a:cubicBezTo>
                  <a:pt x="9463007" y="38834"/>
                  <a:pt x="9457040" y="44757"/>
                  <a:pt x="9449680" y="44757"/>
                </a:cubicBezTo>
                <a:cubicBezTo>
                  <a:pt x="9442320" y="44757"/>
                  <a:pt x="9436352" y="38834"/>
                  <a:pt x="9436352" y="31526"/>
                </a:cubicBezTo>
                <a:cubicBezTo>
                  <a:pt x="9436352" y="24219"/>
                  <a:pt x="9442320" y="18295"/>
                  <a:pt x="9449680" y="18295"/>
                </a:cubicBezTo>
                <a:close/>
                <a:moveTo>
                  <a:pt x="7503565" y="18295"/>
                </a:moveTo>
                <a:cubicBezTo>
                  <a:pt x="7510926" y="18295"/>
                  <a:pt x="7516892" y="24219"/>
                  <a:pt x="7516892" y="31526"/>
                </a:cubicBezTo>
                <a:cubicBezTo>
                  <a:pt x="7516892" y="38834"/>
                  <a:pt x="7510926" y="44757"/>
                  <a:pt x="7503565" y="44757"/>
                </a:cubicBezTo>
                <a:cubicBezTo>
                  <a:pt x="7496205" y="44757"/>
                  <a:pt x="7490238" y="38834"/>
                  <a:pt x="7490238" y="31526"/>
                </a:cubicBezTo>
                <a:cubicBezTo>
                  <a:pt x="7490238" y="24219"/>
                  <a:pt x="7496205" y="18295"/>
                  <a:pt x="7503565" y="18295"/>
                </a:cubicBezTo>
                <a:close/>
                <a:moveTo>
                  <a:pt x="8603643" y="17968"/>
                </a:moveTo>
                <a:cubicBezTo>
                  <a:pt x="8611185" y="17968"/>
                  <a:pt x="8617300" y="24038"/>
                  <a:pt x="8617300" y="31526"/>
                </a:cubicBezTo>
                <a:cubicBezTo>
                  <a:pt x="8617300" y="39014"/>
                  <a:pt x="8611186" y="45084"/>
                  <a:pt x="8603643" y="45084"/>
                </a:cubicBezTo>
                <a:cubicBezTo>
                  <a:pt x="8596101" y="45084"/>
                  <a:pt x="8589986" y="39014"/>
                  <a:pt x="8589986" y="31526"/>
                </a:cubicBezTo>
                <a:cubicBezTo>
                  <a:pt x="8589986" y="24038"/>
                  <a:pt x="8596100" y="17968"/>
                  <a:pt x="8603643" y="17968"/>
                </a:cubicBezTo>
                <a:close/>
                <a:moveTo>
                  <a:pt x="5726660" y="17968"/>
                </a:moveTo>
                <a:cubicBezTo>
                  <a:pt x="5734199" y="17968"/>
                  <a:pt x="5740313" y="24038"/>
                  <a:pt x="5740313" y="31526"/>
                </a:cubicBezTo>
                <a:cubicBezTo>
                  <a:pt x="5740313" y="39014"/>
                  <a:pt x="5734199" y="45084"/>
                  <a:pt x="5726660" y="45084"/>
                </a:cubicBezTo>
                <a:cubicBezTo>
                  <a:pt x="5719117" y="45084"/>
                  <a:pt x="5713006" y="39014"/>
                  <a:pt x="5713006" y="31526"/>
                </a:cubicBezTo>
                <a:cubicBezTo>
                  <a:pt x="5713006" y="24038"/>
                  <a:pt x="5719118" y="17968"/>
                  <a:pt x="5726660" y="17968"/>
                </a:cubicBezTo>
                <a:close/>
                <a:moveTo>
                  <a:pt x="2595860" y="17805"/>
                </a:moveTo>
                <a:cubicBezTo>
                  <a:pt x="2603492" y="17805"/>
                  <a:pt x="2609680" y="23948"/>
                  <a:pt x="2609680" y="31526"/>
                </a:cubicBezTo>
                <a:cubicBezTo>
                  <a:pt x="2609680" y="39104"/>
                  <a:pt x="2603492" y="45248"/>
                  <a:pt x="2595860" y="45248"/>
                </a:cubicBezTo>
                <a:cubicBezTo>
                  <a:pt x="2588227" y="45248"/>
                  <a:pt x="2582040" y="39104"/>
                  <a:pt x="2582040" y="31526"/>
                </a:cubicBezTo>
                <a:cubicBezTo>
                  <a:pt x="2582040" y="23948"/>
                  <a:pt x="2588227" y="17805"/>
                  <a:pt x="2595860" y="17805"/>
                </a:cubicBezTo>
                <a:close/>
                <a:moveTo>
                  <a:pt x="1665054" y="17805"/>
                </a:moveTo>
                <a:cubicBezTo>
                  <a:pt x="1672687" y="17805"/>
                  <a:pt x="1678875" y="23948"/>
                  <a:pt x="1678875" y="31526"/>
                </a:cubicBezTo>
                <a:cubicBezTo>
                  <a:pt x="1678875" y="39104"/>
                  <a:pt x="1672687" y="45248"/>
                  <a:pt x="1665054" y="45248"/>
                </a:cubicBezTo>
                <a:cubicBezTo>
                  <a:pt x="1657421" y="45248"/>
                  <a:pt x="1651233" y="39104"/>
                  <a:pt x="1651233" y="31526"/>
                </a:cubicBezTo>
                <a:cubicBezTo>
                  <a:pt x="1651233" y="23948"/>
                  <a:pt x="1657421" y="17805"/>
                  <a:pt x="1665054" y="17805"/>
                </a:cubicBezTo>
                <a:close/>
                <a:moveTo>
                  <a:pt x="1326612" y="17314"/>
                </a:moveTo>
                <a:cubicBezTo>
                  <a:pt x="1334517" y="17314"/>
                  <a:pt x="1340926" y="23677"/>
                  <a:pt x="1340926" y="31525"/>
                </a:cubicBezTo>
                <a:cubicBezTo>
                  <a:pt x="1340926" y="39374"/>
                  <a:pt x="1334517" y="45737"/>
                  <a:pt x="1326612" y="45737"/>
                </a:cubicBezTo>
                <a:cubicBezTo>
                  <a:pt x="1318707" y="45737"/>
                  <a:pt x="1312298" y="39374"/>
                  <a:pt x="1312298" y="31525"/>
                </a:cubicBezTo>
                <a:cubicBezTo>
                  <a:pt x="1312298" y="23677"/>
                  <a:pt x="1318707" y="17314"/>
                  <a:pt x="1326612" y="17314"/>
                </a:cubicBezTo>
                <a:close/>
                <a:moveTo>
                  <a:pt x="6403488" y="16824"/>
                </a:moveTo>
                <a:cubicBezTo>
                  <a:pt x="6411667" y="16824"/>
                  <a:pt x="6418296" y="23406"/>
                  <a:pt x="6418296" y="31525"/>
                </a:cubicBezTo>
                <a:cubicBezTo>
                  <a:pt x="6418296" y="39645"/>
                  <a:pt x="6411666" y="46227"/>
                  <a:pt x="6403488" y="46227"/>
                </a:cubicBezTo>
                <a:cubicBezTo>
                  <a:pt x="6395310" y="46227"/>
                  <a:pt x="6388680" y="39645"/>
                  <a:pt x="6388680" y="31525"/>
                </a:cubicBezTo>
                <a:cubicBezTo>
                  <a:pt x="6388680" y="23406"/>
                  <a:pt x="6395310" y="16824"/>
                  <a:pt x="6403488" y="16824"/>
                </a:cubicBezTo>
                <a:close/>
                <a:moveTo>
                  <a:pt x="8688215" y="16661"/>
                </a:moveTo>
                <a:cubicBezTo>
                  <a:pt x="8696483" y="16661"/>
                  <a:pt x="8703187" y="23316"/>
                  <a:pt x="8703187" y="31526"/>
                </a:cubicBezTo>
                <a:cubicBezTo>
                  <a:pt x="8703187" y="39735"/>
                  <a:pt x="8696483" y="46390"/>
                  <a:pt x="8688215" y="46390"/>
                </a:cubicBezTo>
                <a:cubicBezTo>
                  <a:pt x="8679946" y="46390"/>
                  <a:pt x="8673242" y="39735"/>
                  <a:pt x="8673242" y="31526"/>
                </a:cubicBezTo>
                <a:cubicBezTo>
                  <a:pt x="8673242" y="23316"/>
                  <a:pt x="8679946" y="16661"/>
                  <a:pt x="8688215" y="16661"/>
                </a:cubicBezTo>
                <a:close/>
                <a:moveTo>
                  <a:pt x="7418995" y="16171"/>
                </a:moveTo>
                <a:cubicBezTo>
                  <a:pt x="7427537" y="16171"/>
                  <a:pt x="7434462" y="23046"/>
                  <a:pt x="7434462" y="31526"/>
                </a:cubicBezTo>
                <a:cubicBezTo>
                  <a:pt x="7434462" y="40006"/>
                  <a:pt x="7427537" y="46881"/>
                  <a:pt x="7418995" y="46881"/>
                </a:cubicBezTo>
                <a:cubicBezTo>
                  <a:pt x="7410454" y="46881"/>
                  <a:pt x="7403529" y="40006"/>
                  <a:pt x="7403529" y="31526"/>
                </a:cubicBezTo>
                <a:cubicBezTo>
                  <a:pt x="7403529" y="23046"/>
                  <a:pt x="7410453" y="16171"/>
                  <a:pt x="7418995" y="16171"/>
                </a:cubicBezTo>
                <a:close/>
                <a:moveTo>
                  <a:pt x="3442061" y="16171"/>
                </a:moveTo>
                <a:cubicBezTo>
                  <a:pt x="3450605" y="16171"/>
                  <a:pt x="3457530" y="23046"/>
                  <a:pt x="3457530" y="31526"/>
                </a:cubicBezTo>
                <a:cubicBezTo>
                  <a:pt x="3457530" y="40006"/>
                  <a:pt x="3450605" y="46881"/>
                  <a:pt x="3442061" y="46881"/>
                </a:cubicBezTo>
                <a:cubicBezTo>
                  <a:pt x="3433518" y="46881"/>
                  <a:pt x="3426592" y="40006"/>
                  <a:pt x="3426592" y="31526"/>
                </a:cubicBezTo>
                <a:cubicBezTo>
                  <a:pt x="3426592" y="23046"/>
                  <a:pt x="3433518" y="16171"/>
                  <a:pt x="3442061" y="16171"/>
                </a:cubicBezTo>
                <a:close/>
                <a:moveTo>
                  <a:pt x="1580484" y="15681"/>
                </a:moveTo>
                <a:cubicBezTo>
                  <a:pt x="1589298" y="15681"/>
                  <a:pt x="1596444" y="22775"/>
                  <a:pt x="1596444" y="31526"/>
                </a:cubicBezTo>
                <a:cubicBezTo>
                  <a:pt x="1596444" y="40277"/>
                  <a:pt x="1589298" y="47371"/>
                  <a:pt x="1580484" y="47371"/>
                </a:cubicBezTo>
                <a:cubicBezTo>
                  <a:pt x="1571669" y="47371"/>
                  <a:pt x="1564524" y="40277"/>
                  <a:pt x="1564524" y="31526"/>
                </a:cubicBezTo>
                <a:cubicBezTo>
                  <a:pt x="1564524" y="22775"/>
                  <a:pt x="1571669" y="15681"/>
                  <a:pt x="1580484" y="15681"/>
                </a:cubicBezTo>
                <a:close/>
                <a:moveTo>
                  <a:pt x="2680590" y="15191"/>
                </a:moveTo>
                <a:cubicBezTo>
                  <a:pt x="2689677" y="15191"/>
                  <a:pt x="2697043" y="22504"/>
                  <a:pt x="2697043" y="31526"/>
                </a:cubicBezTo>
                <a:cubicBezTo>
                  <a:pt x="2697043" y="40547"/>
                  <a:pt x="2689677" y="47861"/>
                  <a:pt x="2680590" y="47861"/>
                </a:cubicBezTo>
                <a:cubicBezTo>
                  <a:pt x="2671504" y="47861"/>
                  <a:pt x="2664138" y="40547"/>
                  <a:pt x="2664138" y="31526"/>
                </a:cubicBezTo>
                <a:cubicBezTo>
                  <a:pt x="2664138" y="22504"/>
                  <a:pt x="2671504" y="15191"/>
                  <a:pt x="2680590" y="15191"/>
                </a:cubicBezTo>
                <a:close/>
                <a:moveTo>
                  <a:pt x="1411180" y="15191"/>
                </a:moveTo>
                <a:cubicBezTo>
                  <a:pt x="1420267" y="15191"/>
                  <a:pt x="1427634" y="22504"/>
                  <a:pt x="1427634" y="31526"/>
                </a:cubicBezTo>
                <a:cubicBezTo>
                  <a:pt x="1427634" y="40547"/>
                  <a:pt x="1420267" y="47861"/>
                  <a:pt x="1411180" y="47861"/>
                </a:cubicBezTo>
                <a:cubicBezTo>
                  <a:pt x="1402093" y="47861"/>
                  <a:pt x="1394728" y="40547"/>
                  <a:pt x="1394728" y="31526"/>
                </a:cubicBezTo>
                <a:cubicBezTo>
                  <a:pt x="1394728" y="22504"/>
                  <a:pt x="1402093" y="15191"/>
                  <a:pt x="1411180" y="15191"/>
                </a:cubicBezTo>
                <a:close/>
                <a:moveTo>
                  <a:pt x="5642103" y="15028"/>
                </a:moveTo>
                <a:cubicBezTo>
                  <a:pt x="5651278" y="15028"/>
                  <a:pt x="5658718" y="22414"/>
                  <a:pt x="5658718" y="31526"/>
                </a:cubicBezTo>
                <a:cubicBezTo>
                  <a:pt x="5658718" y="40638"/>
                  <a:pt x="5651278" y="48024"/>
                  <a:pt x="5642103" y="48024"/>
                </a:cubicBezTo>
                <a:cubicBezTo>
                  <a:pt x="5632925" y="48024"/>
                  <a:pt x="5625488" y="40638"/>
                  <a:pt x="5625488" y="31526"/>
                </a:cubicBezTo>
                <a:cubicBezTo>
                  <a:pt x="5625488" y="22415"/>
                  <a:pt x="5632925" y="15028"/>
                  <a:pt x="5642103" y="15028"/>
                </a:cubicBezTo>
                <a:close/>
                <a:moveTo>
                  <a:pt x="4288120" y="15028"/>
                </a:moveTo>
                <a:cubicBezTo>
                  <a:pt x="4297307" y="15028"/>
                  <a:pt x="4304755" y="22414"/>
                  <a:pt x="4304755" y="31526"/>
                </a:cubicBezTo>
                <a:cubicBezTo>
                  <a:pt x="4304755" y="40638"/>
                  <a:pt x="4297307" y="48024"/>
                  <a:pt x="4288120" y="48024"/>
                </a:cubicBezTo>
                <a:cubicBezTo>
                  <a:pt x="4278951" y="48024"/>
                  <a:pt x="4271516" y="40638"/>
                  <a:pt x="4271516" y="31526"/>
                </a:cubicBezTo>
                <a:cubicBezTo>
                  <a:pt x="4271516" y="22415"/>
                  <a:pt x="4278951" y="15028"/>
                  <a:pt x="4288120" y="15028"/>
                </a:cubicBezTo>
                <a:close/>
                <a:moveTo>
                  <a:pt x="8772783" y="14701"/>
                </a:moveTo>
                <a:cubicBezTo>
                  <a:pt x="8782143" y="14701"/>
                  <a:pt x="8789731" y="22234"/>
                  <a:pt x="8789731" y="31526"/>
                </a:cubicBezTo>
                <a:cubicBezTo>
                  <a:pt x="8789731" y="40818"/>
                  <a:pt x="8782144" y="48351"/>
                  <a:pt x="8772783" y="48351"/>
                </a:cubicBezTo>
                <a:cubicBezTo>
                  <a:pt x="8763424" y="48351"/>
                  <a:pt x="8755836" y="40818"/>
                  <a:pt x="8755836" y="31526"/>
                </a:cubicBezTo>
                <a:cubicBezTo>
                  <a:pt x="8755836" y="22234"/>
                  <a:pt x="8763423" y="14701"/>
                  <a:pt x="8772783" y="14701"/>
                </a:cubicBezTo>
                <a:close/>
                <a:moveTo>
                  <a:pt x="1495916" y="14538"/>
                </a:moveTo>
                <a:cubicBezTo>
                  <a:pt x="1505366" y="14538"/>
                  <a:pt x="1513027" y="22144"/>
                  <a:pt x="1513027" y="31526"/>
                </a:cubicBezTo>
                <a:cubicBezTo>
                  <a:pt x="1513027" y="40909"/>
                  <a:pt x="1505366" y="48515"/>
                  <a:pt x="1495916" y="48515"/>
                </a:cubicBezTo>
                <a:cubicBezTo>
                  <a:pt x="1486465" y="48515"/>
                  <a:pt x="1478804" y="40909"/>
                  <a:pt x="1478804" y="31526"/>
                </a:cubicBezTo>
                <a:cubicBezTo>
                  <a:pt x="1478804" y="22144"/>
                  <a:pt x="1486465" y="14538"/>
                  <a:pt x="1495916" y="14538"/>
                </a:cubicBezTo>
                <a:close/>
                <a:moveTo>
                  <a:pt x="7334260" y="14211"/>
                </a:moveTo>
                <a:cubicBezTo>
                  <a:pt x="7343892" y="14211"/>
                  <a:pt x="7351701" y="21963"/>
                  <a:pt x="7351701" y="31526"/>
                </a:cubicBezTo>
                <a:cubicBezTo>
                  <a:pt x="7351701" y="41089"/>
                  <a:pt x="7343892" y="48841"/>
                  <a:pt x="7334260" y="48841"/>
                </a:cubicBezTo>
                <a:cubicBezTo>
                  <a:pt x="7324628" y="48841"/>
                  <a:pt x="7316819" y="41089"/>
                  <a:pt x="7316819" y="31526"/>
                </a:cubicBezTo>
                <a:cubicBezTo>
                  <a:pt x="7316819" y="21963"/>
                  <a:pt x="7324628" y="14211"/>
                  <a:pt x="7334260" y="14211"/>
                </a:cubicBezTo>
                <a:close/>
                <a:moveTo>
                  <a:pt x="9365108" y="14048"/>
                </a:moveTo>
                <a:cubicBezTo>
                  <a:pt x="9374831" y="14048"/>
                  <a:pt x="9382714" y="21873"/>
                  <a:pt x="9382714" y="31526"/>
                </a:cubicBezTo>
                <a:cubicBezTo>
                  <a:pt x="9382714" y="41179"/>
                  <a:pt x="9374831" y="49005"/>
                  <a:pt x="9365108" y="49005"/>
                </a:cubicBezTo>
                <a:cubicBezTo>
                  <a:pt x="9355385" y="49005"/>
                  <a:pt x="9347503" y="41179"/>
                  <a:pt x="9347503" y="31526"/>
                </a:cubicBezTo>
                <a:cubicBezTo>
                  <a:pt x="9347503" y="21873"/>
                  <a:pt x="9355385" y="14048"/>
                  <a:pt x="9365108" y="14048"/>
                </a:cubicBezTo>
                <a:close/>
                <a:moveTo>
                  <a:pt x="6488059" y="14048"/>
                </a:moveTo>
                <a:cubicBezTo>
                  <a:pt x="6497782" y="14048"/>
                  <a:pt x="6505664" y="21873"/>
                  <a:pt x="6505664" y="31526"/>
                </a:cubicBezTo>
                <a:cubicBezTo>
                  <a:pt x="6505664" y="41179"/>
                  <a:pt x="6497782" y="49005"/>
                  <a:pt x="6488059" y="49005"/>
                </a:cubicBezTo>
                <a:cubicBezTo>
                  <a:pt x="6478336" y="49005"/>
                  <a:pt x="6470454" y="41179"/>
                  <a:pt x="6470454" y="31526"/>
                </a:cubicBezTo>
                <a:cubicBezTo>
                  <a:pt x="6470454" y="21873"/>
                  <a:pt x="6478336" y="14048"/>
                  <a:pt x="6488059" y="14048"/>
                </a:cubicBezTo>
                <a:close/>
                <a:moveTo>
                  <a:pt x="3357491" y="13557"/>
                </a:moveTo>
                <a:cubicBezTo>
                  <a:pt x="3367484" y="13557"/>
                  <a:pt x="3375588" y="21602"/>
                  <a:pt x="3375588" y="31525"/>
                </a:cubicBezTo>
                <a:cubicBezTo>
                  <a:pt x="3375588" y="41449"/>
                  <a:pt x="3367484" y="49494"/>
                  <a:pt x="3357491" y="49494"/>
                </a:cubicBezTo>
                <a:cubicBezTo>
                  <a:pt x="3347495" y="49494"/>
                  <a:pt x="3339393" y="41449"/>
                  <a:pt x="3339393" y="31525"/>
                </a:cubicBezTo>
                <a:cubicBezTo>
                  <a:pt x="3339393" y="21602"/>
                  <a:pt x="3347495" y="13557"/>
                  <a:pt x="3357491" y="13557"/>
                </a:cubicBezTo>
                <a:close/>
                <a:moveTo>
                  <a:pt x="8857354" y="12904"/>
                </a:moveTo>
                <a:cubicBezTo>
                  <a:pt x="8867713" y="12904"/>
                  <a:pt x="8876111" y="21241"/>
                  <a:pt x="8876111" y="31526"/>
                </a:cubicBezTo>
                <a:cubicBezTo>
                  <a:pt x="8876111" y="41810"/>
                  <a:pt x="8867714" y="50148"/>
                  <a:pt x="8857354" y="50148"/>
                </a:cubicBezTo>
                <a:cubicBezTo>
                  <a:pt x="8846996" y="50148"/>
                  <a:pt x="8838597" y="41810"/>
                  <a:pt x="8838597" y="31526"/>
                </a:cubicBezTo>
                <a:cubicBezTo>
                  <a:pt x="8838597" y="21241"/>
                  <a:pt x="8846995" y="12904"/>
                  <a:pt x="8857354" y="12904"/>
                </a:cubicBezTo>
                <a:close/>
                <a:moveTo>
                  <a:pt x="2765159" y="12577"/>
                </a:moveTo>
                <a:cubicBezTo>
                  <a:pt x="2775699" y="12577"/>
                  <a:pt x="2784248" y="21061"/>
                  <a:pt x="2784248" y="31525"/>
                </a:cubicBezTo>
                <a:cubicBezTo>
                  <a:pt x="2784248" y="41990"/>
                  <a:pt x="2775699" y="50474"/>
                  <a:pt x="2765159" y="50474"/>
                </a:cubicBezTo>
                <a:cubicBezTo>
                  <a:pt x="2754618" y="50474"/>
                  <a:pt x="2746073" y="41990"/>
                  <a:pt x="2746073" y="31525"/>
                </a:cubicBezTo>
                <a:cubicBezTo>
                  <a:pt x="2746073" y="21061"/>
                  <a:pt x="2754618" y="12577"/>
                  <a:pt x="2765159" y="12577"/>
                </a:cubicBezTo>
                <a:close/>
                <a:moveTo>
                  <a:pt x="7249689" y="12414"/>
                </a:moveTo>
                <a:cubicBezTo>
                  <a:pt x="7260321" y="12414"/>
                  <a:pt x="7268940" y="20971"/>
                  <a:pt x="7268940" y="31526"/>
                </a:cubicBezTo>
                <a:cubicBezTo>
                  <a:pt x="7268940" y="42081"/>
                  <a:pt x="7260321" y="50638"/>
                  <a:pt x="7249689" y="50638"/>
                </a:cubicBezTo>
                <a:cubicBezTo>
                  <a:pt x="7239057" y="50638"/>
                  <a:pt x="7230438" y="42081"/>
                  <a:pt x="7230438" y="31526"/>
                </a:cubicBezTo>
                <a:cubicBezTo>
                  <a:pt x="7230438" y="20971"/>
                  <a:pt x="7239057" y="12414"/>
                  <a:pt x="7249689" y="12414"/>
                </a:cubicBezTo>
                <a:close/>
                <a:moveTo>
                  <a:pt x="9280538" y="11434"/>
                </a:moveTo>
                <a:cubicBezTo>
                  <a:pt x="9291715" y="11434"/>
                  <a:pt x="9300775" y="20429"/>
                  <a:pt x="9300775" y="31526"/>
                </a:cubicBezTo>
                <a:cubicBezTo>
                  <a:pt x="9300775" y="42622"/>
                  <a:pt x="9291714" y="51618"/>
                  <a:pt x="9280538" y="51618"/>
                </a:cubicBezTo>
                <a:cubicBezTo>
                  <a:pt x="9269360" y="51618"/>
                  <a:pt x="9260300" y="42622"/>
                  <a:pt x="9260300" y="31526"/>
                </a:cubicBezTo>
                <a:cubicBezTo>
                  <a:pt x="9260300" y="20429"/>
                  <a:pt x="9269361" y="11434"/>
                  <a:pt x="9280538" y="11434"/>
                </a:cubicBezTo>
                <a:close/>
                <a:moveTo>
                  <a:pt x="6572795" y="11271"/>
                </a:moveTo>
                <a:cubicBezTo>
                  <a:pt x="6584063" y="11271"/>
                  <a:pt x="6593197" y="20340"/>
                  <a:pt x="6593197" y="31526"/>
                </a:cubicBezTo>
                <a:cubicBezTo>
                  <a:pt x="6593197" y="42713"/>
                  <a:pt x="6584062" y="51781"/>
                  <a:pt x="6572795" y="51781"/>
                </a:cubicBezTo>
                <a:cubicBezTo>
                  <a:pt x="6561527" y="51781"/>
                  <a:pt x="6552392" y="42713"/>
                  <a:pt x="6552392" y="31526"/>
                </a:cubicBezTo>
                <a:cubicBezTo>
                  <a:pt x="6552392" y="20340"/>
                  <a:pt x="6561527" y="11271"/>
                  <a:pt x="6572795" y="11271"/>
                </a:cubicBezTo>
                <a:close/>
                <a:moveTo>
                  <a:pt x="5557380" y="11271"/>
                </a:moveTo>
                <a:cubicBezTo>
                  <a:pt x="5568648" y="11271"/>
                  <a:pt x="5577781" y="20340"/>
                  <a:pt x="5577781" y="31526"/>
                </a:cubicBezTo>
                <a:cubicBezTo>
                  <a:pt x="5577781" y="42713"/>
                  <a:pt x="5568646" y="51781"/>
                  <a:pt x="5557380" y="51781"/>
                </a:cubicBezTo>
                <a:cubicBezTo>
                  <a:pt x="5546114" y="51781"/>
                  <a:pt x="5536981" y="42713"/>
                  <a:pt x="5536981" y="31526"/>
                </a:cubicBezTo>
                <a:cubicBezTo>
                  <a:pt x="5536981" y="20340"/>
                  <a:pt x="5546114" y="11271"/>
                  <a:pt x="5557380" y="11271"/>
                </a:cubicBezTo>
                <a:close/>
                <a:moveTo>
                  <a:pt x="3272915" y="11271"/>
                </a:moveTo>
                <a:cubicBezTo>
                  <a:pt x="3284185" y="11271"/>
                  <a:pt x="3293321" y="20340"/>
                  <a:pt x="3293321" y="31526"/>
                </a:cubicBezTo>
                <a:cubicBezTo>
                  <a:pt x="3293321" y="42713"/>
                  <a:pt x="3284185" y="51781"/>
                  <a:pt x="3272915" y="51781"/>
                </a:cubicBezTo>
                <a:cubicBezTo>
                  <a:pt x="3261650" y="51781"/>
                  <a:pt x="3252513" y="42713"/>
                  <a:pt x="3252513" y="31526"/>
                </a:cubicBezTo>
                <a:cubicBezTo>
                  <a:pt x="3252513" y="20340"/>
                  <a:pt x="3261650" y="11271"/>
                  <a:pt x="3272915" y="11271"/>
                </a:cubicBezTo>
                <a:close/>
                <a:moveTo>
                  <a:pt x="8942090" y="10781"/>
                </a:moveTo>
                <a:cubicBezTo>
                  <a:pt x="8953630" y="10781"/>
                  <a:pt x="8962986" y="20069"/>
                  <a:pt x="8962986" y="31526"/>
                </a:cubicBezTo>
                <a:cubicBezTo>
                  <a:pt x="8962986" y="42984"/>
                  <a:pt x="8953630" y="52272"/>
                  <a:pt x="8942090" y="52272"/>
                </a:cubicBezTo>
                <a:cubicBezTo>
                  <a:pt x="8930549" y="52272"/>
                  <a:pt x="8921193" y="42984"/>
                  <a:pt x="8921193" y="31526"/>
                </a:cubicBezTo>
                <a:cubicBezTo>
                  <a:pt x="8921193" y="20069"/>
                  <a:pt x="8930549" y="10781"/>
                  <a:pt x="8942090" y="10781"/>
                </a:cubicBezTo>
                <a:close/>
                <a:moveTo>
                  <a:pt x="7165118" y="10617"/>
                </a:moveTo>
                <a:cubicBezTo>
                  <a:pt x="7176750" y="10617"/>
                  <a:pt x="7186179" y="19978"/>
                  <a:pt x="7186179" y="31526"/>
                </a:cubicBezTo>
                <a:cubicBezTo>
                  <a:pt x="7186179" y="43073"/>
                  <a:pt x="7176749" y="52434"/>
                  <a:pt x="7165118" y="52434"/>
                </a:cubicBezTo>
                <a:cubicBezTo>
                  <a:pt x="7153487" y="52434"/>
                  <a:pt x="7144058" y="43073"/>
                  <a:pt x="7144058" y="31526"/>
                </a:cubicBezTo>
                <a:cubicBezTo>
                  <a:pt x="7144058" y="19978"/>
                  <a:pt x="7153487" y="10617"/>
                  <a:pt x="7165118" y="10617"/>
                </a:cubicBezTo>
                <a:close/>
                <a:moveTo>
                  <a:pt x="4372690" y="10290"/>
                </a:moveTo>
                <a:cubicBezTo>
                  <a:pt x="4384516" y="10290"/>
                  <a:pt x="4394101" y="19797"/>
                  <a:pt x="4394101" y="31525"/>
                </a:cubicBezTo>
                <a:cubicBezTo>
                  <a:pt x="4394101" y="43253"/>
                  <a:pt x="4384516" y="52761"/>
                  <a:pt x="4372690" y="52761"/>
                </a:cubicBezTo>
                <a:cubicBezTo>
                  <a:pt x="4360885" y="52761"/>
                  <a:pt x="4351318" y="43253"/>
                  <a:pt x="4351318" y="31525"/>
                </a:cubicBezTo>
                <a:cubicBezTo>
                  <a:pt x="4351318" y="19797"/>
                  <a:pt x="4360885" y="10290"/>
                  <a:pt x="4372690" y="10290"/>
                </a:cubicBezTo>
                <a:close/>
                <a:moveTo>
                  <a:pt x="2849731" y="10290"/>
                </a:moveTo>
                <a:cubicBezTo>
                  <a:pt x="2861545" y="10290"/>
                  <a:pt x="2871120" y="19797"/>
                  <a:pt x="2871120" y="31525"/>
                </a:cubicBezTo>
                <a:cubicBezTo>
                  <a:pt x="2871120" y="43253"/>
                  <a:pt x="2861545" y="52761"/>
                  <a:pt x="2849731" y="52761"/>
                </a:cubicBezTo>
                <a:cubicBezTo>
                  <a:pt x="2837917" y="52761"/>
                  <a:pt x="2828347" y="43253"/>
                  <a:pt x="2828347" y="31525"/>
                </a:cubicBezTo>
                <a:cubicBezTo>
                  <a:pt x="2828347" y="19797"/>
                  <a:pt x="2837917" y="10290"/>
                  <a:pt x="2849731" y="10290"/>
                </a:cubicBezTo>
                <a:close/>
                <a:moveTo>
                  <a:pt x="9195967" y="9800"/>
                </a:moveTo>
                <a:cubicBezTo>
                  <a:pt x="9208053" y="9800"/>
                  <a:pt x="9217850" y="19527"/>
                  <a:pt x="9217850" y="31525"/>
                </a:cubicBezTo>
                <a:cubicBezTo>
                  <a:pt x="9217850" y="43524"/>
                  <a:pt x="9208053" y="53251"/>
                  <a:pt x="9195967" y="53251"/>
                </a:cubicBezTo>
                <a:cubicBezTo>
                  <a:pt x="9183881" y="53251"/>
                  <a:pt x="9174083" y="43524"/>
                  <a:pt x="9174083" y="31525"/>
                </a:cubicBezTo>
                <a:cubicBezTo>
                  <a:pt x="9174083" y="19527"/>
                  <a:pt x="9183881" y="9800"/>
                  <a:pt x="9195967" y="9800"/>
                </a:cubicBezTo>
                <a:close/>
                <a:moveTo>
                  <a:pt x="9026661" y="9147"/>
                </a:moveTo>
                <a:cubicBezTo>
                  <a:pt x="9039111" y="9147"/>
                  <a:pt x="9049202" y="19166"/>
                  <a:pt x="9049202" y="31526"/>
                </a:cubicBezTo>
                <a:cubicBezTo>
                  <a:pt x="9049202" y="43885"/>
                  <a:pt x="9039111" y="53905"/>
                  <a:pt x="9026661" y="53905"/>
                </a:cubicBezTo>
                <a:cubicBezTo>
                  <a:pt x="9014212" y="53905"/>
                  <a:pt x="9004120" y="43885"/>
                  <a:pt x="9004120" y="31526"/>
                </a:cubicBezTo>
                <a:cubicBezTo>
                  <a:pt x="9004120" y="19166"/>
                  <a:pt x="9014212" y="9147"/>
                  <a:pt x="9026661" y="9147"/>
                </a:cubicBezTo>
                <a:close/>
                <a:moveTo>
                  <a:pt x="9111231" y="8657"/>
                </a:moveTo>
                <a:cubicBezTo>
                  <a:pt x="9123953" y="8657"/>
                  <a:pt x="9134266" y="18896"/>
                  <a:pt x="9134266" y="31526"/>
                </a:cubicBezTo>
                <a:cubicBezTo>
                  <a:pt x="9134266" y="44156"/>
                  <a:pt x="9123953" y="54395"/>
                  <a:pt x="9111231" y="54395"/>
                </a:cubicBezTo>
                <a:cubicBezTo>
                  <a:pt x="9098509" y="54395"/>
                  <a:pt x="9088196" y="44156"/>
                  <a:pt x="9088196" y="31526"/>
                </a:cubicBezTo>
                <a:cubicBezTo>
                  <a:pt x="9088196" y="18896"/>
                  <a:pt x="9098509" y="8657"/>
                  <a:pt x="9111231" y="8657"/>
                </a:cubicBezTo>
                <a:close/>
                <a:moveTo>
                  <a:pt x="3188179" y="8657"/>
                </a:moveTo>
                <a:cubicBezTo>
                  <a:pt x="3200902" y="8657"/>
                  <a:pt x="3211216" y="18896"/>
                  <a:pt x="3211216" y="31526"/>
                </a:cubicBezTo>
                <a:cubicBezTo>
                  <a:pt x="3211216" y="44156"/>
                  <a:pt x="3200902" y="54395"/>
                  <a:pt x="3188179" y="54395"/>
                </a:cubicBezTo>
                <a:cubicBezTo>
                  <a:pt x="3175458" y="54395"/>
                  <a:pt x="3165145" y="44156"/>
                  <a:pt x="3165145" y="31526"/>
                </a:cubicBezTo>
                <a:cubicBezTo>
                  <a:pt x="3165145" y="18896"/>
                  <a:pt x="3175458" y="8657"/>
                  <a:pt x="3188179" y="8657"/>
                </a:cubicBezTo>
                <a:close/>
                <a:moveTo>
                  <a:pt x="7080383" y="8494"/>
                </a:moveTo>
                <a:cubicBezTo>
                  <a:pt x="7093196" y="8494"/>
                  <a:pt x="7103583" y="18806"/>
                  <a:pt x="7103583" y="31526"/>
                </a:cubicBezTo>
                <a:cubicBezTo>
                  <a:pt x="7103583" y="44246"/>
                  <a:pt x="7093196" y="54558"/>
                  <a:pt x="7080383" y="54558"/>
                </a:cubicBezTo>
                <a:cubicBezTo>
                  <a:pt x="7067571" y="54558"/>
                  <a:pt x="7057184" y="44246"/>
                  <a:pt x="7057184" y="31526"/>
                </a:cubicBezTo>
                <a:cubicBezTo>
                  <a:pt x="7057184" y="18806"/>
                  <a:pt x="7067571" y="8494"/>
                  <a:pt x="7080383" y="8494"/>
                </a:cubicBezTo>
                <a:close/>
                <a:moveTo>
                  <a:pt x="6657365" y="8494"/>
                </a:moveTo>
                <a:cubicBezTo>
                  <a:pt x="6670178" y="8494"/>
                  <a:pt x="6680565" y="18806"/>
                  <a:pt x="6680565" y="31526"/>
                </a:cubicBezTo>
                <a:cubicBezTo>
                  <a:pt x="6680565" y="44246"/>
                  <a:pt x="6670178" y="54558"/>
                  <a:pt x="6657365" y="54558"/>
                </a:cubicBezTo>
                <a:cubicBezTo>
                  <a:pt x="6644553" y="54558"/>
                  <a:pt x="6634166" y="44246"/>
                  <a:pt x="6634166" y="31526"/>
                </a:cubicBezTo>
                <a:cubicBezTo>
                  <a:pt x="6634166" y="18806"/>
                  <a:pt x="6644553" y="8494"/>
                  <a:pt x="6657365" y="8494"/>
                </a:cubicBezTo>
                <a:close/>
                <a:moveTo>
                  <a:pt x="2934302" y="8167"/>
                </a:moveTo>
                <a:cubicBezTo>
                  <a:pt x="2947295" y="8167"/>
                  <a:pt x="2957827" y="18625"/>
                  <a:pt x="2957827" y="31526"/>
                </a:cubicBezTo>
                <a:cubicBezTo>
                  <a:pt x="2957827" y="44427"/>
                  <a:pt x="2947295" y="54885"/>
                  <a:pt x="2934302" y="54885"/>
                </a:cubicBezTo>
                <a:cubicBezTo>
                  <a:pt x="2921307" y="54885"/>
                  <a:pt x="2910773" y="44427"/>
                  <a:pt x="2910773" y="31526"/>
                </a:cubicBezTo>
                <a:cubicBezTo>
                  <a:pt x="2910773" y="18625"/>
                  <a:pt x="2921307" y="8167"/>
                  <a:pt x="2934302" y="8167"/>
                </a:cubicBezTo>
                <a:close/>
                <a:moveTo>
                  <a:pt x="3103606" y="7840"/>
                </a:moveTo>
                <a:cubicBezTo>
                  <a:pt x="3116784" y="7840"/>
                  <a:pt x="3127467" y="18444"/>
                  <a:pt x="3127467" y="31526"/>
                </a:cubicBezTo>
                <a:cubicBezTo>
                  <a:pt x="3127467" y="44607"/>
                  <a:pt x="3116784" y="55211"/>
                  <a:pt x="3103606" y="55211"/>
                </a:cubicBezTo>
                <a:cubicBezTo>
                  <a:pt x="3090429" y="55211"/>
                  <a:pt x="3079752" y="44607"/>
                  <a:pt x="3079752" y="31526"/>
                </a:cubicBezTo>
                <a:cubicBezTo>
                  <a:pt x="3079752" y="18444"/>
                  <a:pt x="3090429" y="7840"/>
                  <a:pt x="3103606" y="7840"/>
                </a:cubicBezTo>
                <a:close/>
                <a:moveTo>
                  <a:pt x="5472825" y="7514"/>
                </a:moveTo>
                <a:cubicBezTo>
                  <a:pt x="5486178" y="7514"/>
                  <a:pt x="5497005" y="18265"/>
                  <a:pt x="5497005" y="31526"/>
                </a:cubicBezTo>
                <a:cubicBezTo>
                  <a:pt x="5497005" y="44788"/>
                  <a:pt x="5486178" y="55539"/>
                  <a:pt x="5472825" y="55539"/>
                </a:cubicBezTo>
                <a:cubicBezTo>
                  <a:pt x="5459468" y="55539"/>
                  <a:pt x="5448639" y="44788"/>
                  <a:pt x="5448639" y="31526"/>
                </a:cubicBezTo>
                <a:cubicBezTo>
                  <a:pt x="5448639" y="18265"/>
                  <a:pt x="5459468" y="7514"/>
                  <a:pt x="5472825" y="7514"/>
                </a:cubicBezTo>
                <a:close/>
                <a:moveTo>
                  <a:pt x="3019039" y="7514"/>
                </a:moveTo>
                <a:cubicBezTo>
                  <a:pt x="3032395" y="7514"/>
                  <a:pt x="3043224" y="18265"/>
                  <a:pt x="3043224" y="31526"/>
                </a:cubicBezTo>
                <a:cubicBezTo>
                  <a:pt x="3043224" y="44788"/>
                  <a:pt x="3032395" y="55539"/>
                  <a:pt x="3019039" y="55539"/>
                </a:cubicBezTo>
                <a:cubicBezTo>
                  <a:pt x="3005681" y="55539"/>
                  <a:pt x="2994852" y="44788"/>
                  <a:pt x="2994852" y="31526"/>
                </a:cubicBezTo>
                <a:cubicBezTo>
                  <a:pt x="2994852" y="18265"/>
                  <a:pt x="3005681" y="7514"/>
                  <a:pt x="3019039" y="7514"/>
                </a:cubicBezTo>
                <a:close/>
                <a:moveTo>
                  <a:pt x="6995812" y="6860"/>
                </a:moveTo>
                <a:cubicBezTo>
                  <a:pt x="7009534" y="6860"/>
                  <a:pt x="7020657" y="17903"/>
                  <a:pt x="7020657" y="31526"/>
                </a:cubicBezTo>
                <a:cubicBezTo>
                  <a:pt x="7020657" y="45148"/>
                  <a:pt x="7009534" y="56191"/>
                  <a:pt x="6995812" y="56191"/>
                </a:cubicBezTo>
                <a:cubicBezTo>
                  <a:pt x="6982091" y="56191"/>
                  <a:pt x="6970967" y="45148"/>
                  <a:pt x="6970967" y="31526"/>
                </a:cubicBezTo>
                <a:cubicBezTo>
                  <a:pt x="6970967" y="17903"/>
                  <a:pt x="6982091" y="6860"/>
                  <a:pt x="6995812" y="6860"/>
                </a:cubicBezTo>
                <a:close/>
                <a:moveTo>
                  <a:pt x="6741936" y="5880"/>
                </a:moveTo>
                <a:cubicBezTo>
                  <a:pt x="6756202" y="5880"/>
                  <a:pt x="6767768" y="17362"/>
                  <a:pt x="6767768" y="31526"/>
                </a:cubicBezTo>
                <a:cubicBezTo>
                  <a:pt x="6767768" y="45690"/>
                  <a:pt x="6756202" y="57171"/>
                  <a:pt x="6741936" y="57171"/>
                </a:cubicBezTo>
                <a:cubicBezTo>
                  <a:pt x="6727669" y="57171"/>
                  <a:pt x="6716104" y="45690"/>
                  <a:pt x="6716104" y="31526"/>
                </a:cubicBezTo>
                <a:cubicBezTo>
                  <a:pt x="6716104" y="17362"/>
                  <a:pt x="6727669" y="5880"/>
                  <a:pt x="6741936" y="5880"/>
                </a:cubicBezTo>
                <a:close/>
                <a:moveTo>
                  <a:pt x="6911241" y="5390"/>
                </a:moveTo>
                <a:cubicBezTo>
                  <a:pt x="6925781" y="5390"/>
                  <a:pt x="6937567" y="17091"/>
                  <a:pt x="6937567" y="31526"/>
                </a:cubicBezTo>
                <a:cubicBezTo>
                  <a:pt x="6937567" y="45960"/>
                  <a:pt x="6925781" y="57662"/>
                  <a:pt x="6911241" y="57662"/>
                </a:cubicBezTo>
                <a:cubicBezTo>
                  <a:pt x="6896702" y="57662"/>
                  <a:pt x="6884916" y="45960"/>
                  <a:pt x="6884916" y="31526"/>
                </a:cubicBezTo>
                <a:cubicBezTo>
                  <a:pt x="6884916" y="17091"/>
                  <a:pt x="6896702" y="5390"/>
                  <a:pt x="6911241" y="5390"/>
                </a:cubicBezTo>
                <a:close/>
                <a:moveTo>
                  <a:pt x="6826671" y="4900"/>
                </a:moveTo>
                <a:cubicBezTo>
                  <a:pt x="6841483" y="4900"/>
                  <a:pt x="6853490" y="16821"/>
                  <a:pt x="6853490" y="31526"/>
                </a:cubicBezTo>
                <a:cubicBezTo>
                  <a:pt x="6853490" y="46231"/>
                  <a:pt x="6841483" y="58152"/>
                  <a:pt x="6826671" y="58152"/>
                </a:cubicBezTo>
                <a:cubicBezTo>
                  <a:pt x="6811859" y="58152"/>
                  <a:pt x="6799852" y="46231"/>
                  <a:pt x="6799852" y="31526"/>
                </a:cubicBezTo>
                <a:cubicBezTo>
                  <a:pt x="6799852" y="16821"/>
                  <a:pt x="6811859" y="4900"/>
                  <a:pt x="6826671" y="4900"/>
                </a:cubicBezTo>
                <a:close/>
                <a:moveTo>
                  <a:pt x="5388262" y="4900"/>
                </a:moveTo>
                <a:cubicBezTo>
                  <a:pt x="5403073" y="4900"/>
                  <a:pt x="5415079" y="16821"/>
                  <a:pt x="5415079" y="31526"/>
                </a:cubicBezTo>
                <a:cubicBezTo>
                  <a:pt x="5415079" y="46231"/>
                  <a:pt x="5403073" y="58152"/>
                  <a:pt x="5388262" y="58152"/>
                </a:cubicBezTo>
                <a:cubicBezTo>
                  <a:pt x="5373453" y="58152"/>
                  <a:pt x="5361443" y="46231"/>
                  <a:pt x="5361443" y="31526"/>
                </a:cubicBezTo>
                <a:cubicBezTo>
                  <a:pt x="5361443" y="16821"/>
                  <a:pt x="5373453" y="4900"/>
                  <a:pt x="5388262" y="4900"/>
                </a:cubicBezTo>
                <a:close/>
                <a:moveTo>
                  <a:pt x="4457436" y="4900"/>
                </a:moveTo>
                <a:cubicBezTo>
                  <a:pt x="4472252" y="4900"/>
                  <a:pt x="4484265" y="16821"/>
                  <a:pt x="4484265" y="31526"/>
                </a:cubicBezTo>
                <a:cubicBezTo>
                  <a:pt x="4484265" y="46231"/>
                  <a:pt x="4472252" y="58152"/>
                  <a:pt x="4457436" y="58152"/>
                </a:cubicBezTo>
                <a:cubicBezTo>
                  <a:pt x="4442651" y="58152"/>
                  <a:pt x="4430650" y="46231"/>
                  <a:pt x="4430650" y="31526"/>
                </a:cubicBezTo>
                <a:cubicBezTo>
                  <a:pt x="4430650" y="16821"/>
                  <a:pt x="4442651" y="4900"/>
                  <a:pt x="4457436" y="4900"/>
                </a:cubicBezTo>
                <a:close/>
                <a:moveTo>
                  <a:pt x="5303519" y="2123"/>
                </a:moveTo>
                <a:cubicBezTo>
                  <a:pt x="5319878" y="2123"/>
                  <a:pt x="5333141" y="15287"/>
                  <a:pt x="5333141" y="31526"/>
                </a:cubicBezTo>
                <a:cubicBezTo>
                  <a:pt x="5333141" y="47764"/>
                  <a:pt x="5319878" y="60929"/>
                  <a:pt x="5303519" y="60929"/>
                </a:cubicBezTo>
                <a:cubicBezTo>
                  <a:pt x="5287143" y="60929"/>
                  <a:pt x="5273875" y="47764"/>
                  <a:pt x="5273875" y="31526"/>
                </a:cubicBezTo>
                <a:cubicBezTo>
                  <a:pt x="5273875" y="15287"/>
                  <a:pt x="5287143" y="2123"/>
                  <a:pt x="5303519" y="2123"/>
                </a:cubicBezTo>
                <a:close/>
                <a:moveTo>
                  <a:pt x="4542027" y="1960"/>
                </a:moveTo>
                <a:cubicBezTo>
                  <a:pt x="4558473" y="1960"/>
                  <a:pt x="4571807" y="15197"/>
                  <a:pt x="4571807" y="31526"/>
                </a:cubicBezTo>
                <a:cubicBezTo>
                  <a:pt x="4571807" y="47855"/>
                  <a:pt x="4558473" y="61092"/>
                  <a:pt x="4542027" y="61092"/>
                </a:cubicBezTo>
                <a:cubicBezTo>
                  <a:pt x="4525576" y="61092"/>
                  <a:pt x="4512245" y="47855"/>
                  <a:pt x="4512245" y="31526"/>
                </a:cubicBezTo>
                <a:cubicBezTo>
                  <a:pt x="4512245" y="15197"/>
                  <a:pt x="4525576" y="1960"/>
                  <a:pt x="4542027" y="1960"/>
                </a:cubicBezTo>
                <a:close/>
                <a:moveTo>
                  <a:pt x="4626598" y="980"/>
                </a:moveTo>
                <a:cubicBezTo>
                  <a:pt x="4643590" y="980"/>
                  <a:pt x="4657370" y="14656"/>
                  <a:pt x="4657370" y="31526"/>
                </a:cubicBezTo>
                <a:cubicBezTo>
                  <a:pt x="4657370" y="48396"/>
                  <a:pt x="4643590" y="62072"/>
                  <a:pt x="4626598" y="62072"/>
                </a:cubicBezTo>
                <a:cubicBezTo>
                  <a:pt x="4609605" y="62072"/>
                  <a:pt x="4595827" y="48396"/>
                  <a:pt x="4595827" y="31526"/>
                </a:cubicBezTo>
                <a:cubicBezTo>
                  <a:pt x="4595827" y="14656"/>
                  <a:pt x="4609605" y="980"/>
                  <a:pt x="4626598" y="980"/>
                </a:cubicBezTo>
                <a:close/>
                <a:moveTo>
                  <a:pt x="5218917" y="490"/>
                </a:moveTo>
                <a:cubicBezTo>
                  <a:pt x="5236165" y="490"/>
                  <a:pt x="5250182" y="14385"/>
                  <a:pt x="5250182" y="31526"/>
                </a:cubicBezTo>
                <a:cubicBezTo>
                  <a:pt x="5250182" y="48667"/>
                  <a:pt x="5236165" y="62563"/>
                  <a:pt x="5218917" y="62563"/>
                </a:cubicBezTo>
                <a:cubicBezTo>
                  <a:pt x="5201673" y="62563"/>
                  <a:pt x="5187691" y="48667"/>
                  <a:pt x="5187691" y="31526"/>
                </a:cubicBezTo>
                <a:cubicBezTo>
                  <a:pt x="5187691" y="14385"/>
                  <a:pt x="5201673" y="490"/>
                  <a:pt x="5218917" y="490"/>
                </a:cubicBezTo>
                <a:close/>
                <a:moveTo>
                  <a:pt x="5134416" y="490"/>
                </a:moveTo>
                <a:cubicBezTo>
                  <a:pt x="5151680" y="490"/>
                  <a:pt x="5165667" y="14385"/>
                  <a:pt x="5165667" y="31526"/>
                </a:cubicBezTo>
                <a:cubicBezTo>
                  <a:pt x="5165667" y="48667"/>
                  <a:pt x="5151680" y="62563"/>
                  <a:pt x="5134416" y="62563"/>
                </a:cubicBezTo>
                <a:cubicBezTo>
                  <a:pt x="5117143" y="62563"/>
                  <a:pt x="5103135" y="48667"/>
                  <a:pt x="5103135" y="31526"/>
                </a:cubicBezTo>
                <a:cubicBezTo>
                  <a:pt x="5103135" y="14385"/>
                  <a:pt x="5117143" y="490"/>
                  <a:pt x="5134416" y="490"/>
                </a:cubicBezTo>
                <a:close/>
                <a:moveTo>
                  <a:pt x="5049787" y="326"/>
                </a:moveTo>
                <a:cubicBezTo>
                  <a:pt x="5067156" y="326"/>
                  <a:pt x="5081234" y="14295"/>
                  <a:pt x="5081234" y="31526"/>
                </a:cubicBezTo>
                <a:cubicBezTo>
                  <a:pt x="5081234" y="48757"/>
                  <a:pt x="5067156" y="62725"/>
                  <a:pt x="5049787" y="62725"/>
                </a:cubicBezTo>
                <a:cubicBezTo>
                  <a:pt x="5032420" y="62725"/>
                  <a:pt x="5018341" y="48757"/>
                  <a:pt x="5018341" y="31526"/>
                </a:cubicBezTo>
                <a:cubicBezTo>
                  <a:pt x="5018341" y="14295"/>
                  <a:pt x="5032420" y="326"/>
                  <a:pt x="5049787" y="326"/>
                </a:cubicBezTo>
                <a:close/>
                <a:moveTo>
                  <a:pt x="4964992" y="326"/>
                </a:moveTo>
                <a:cubicBezTo>
                  <a:pt x="4982359" y="326"/>
                  <a:pt x="4996439" y="14295"/>
                  <a:pt x="4996439" y="31526"/>
                </a:cubicBezTo>
                <a:cubicBezTo>
                  <a:pt x="4996439" y="48757"/>
                  <a:pt x="4982359" y="62725"/>
                  <a:pt x="4964992" y="62725"/>
                </a:cubicBezTo>
                <a:cubicBezTo>
                  <a:pt x="4947623" y="62725"/>
                  <a:pt x="4933545" y="48757"/>
                  <a:pt x="4933545" y="31526"/>
                </a:cubicBezTo>
                <a:cubicBezTo>
                  <a:pt x="4933545" y="14295"/>
                  <a:pt x="4947623" y="326"/>
                  <a:pt x="4964992" y="326"/>
                </a:cubicBezTo>
                <a:close/>
                <a:moveTo>
                  <a:pt x="4880440" y="0"/>
                </a:moveTo>
                <a:cubicBezTo>
                  <a:pt x="4897976" y="0"/>
                  <a:pt x="4912187" y="14115"/>
                  <a:pt x="4912187" y="31526"/>
                </a:cubicBezTo>
                <a:cubicBezTo>
                  <a:pt x="4912187" y="48938"/>
                  <a:pt x="4897976" y="63053"/>
                  <a:pt x="4880440" y="63053"/>
                </a:cubicBezTo>
                <a:cubicBezTo>
                  <a:pt x="4862913" y="63053"/>
                  <a:pt x="4848707" y="48938"/>
                  <a:pt x="4848707" y="31526"/>
                </a:cubicBezTo>
                <a:cubicBezTo>
                  <a:pt x="4848707" y="14115"/>
                  <a:pt x="4862913" y="0"/>
                  <a:pt x="4880440" y="0"/>
                </a:cubicBezTo>
                <a:close/>
                <a:moveTo>
                  <a:pt x="4795909" y="0"/>
                </a:moveTo>
                <a:cubicBezTo>
                  <a:pt x="4813451" y="0"/>
                  <a:pt x="4827661" y="14115"/>
                  <a:pt x="4827661" y="31526"/>
                </a:cubicBezTo>
                <a:cubicBezTo>
                  <a:pt x="4827661" y="48938"/>
                  <a:pt x="4813451" y="63053"/>
                  <a:pt x="4795909" y="63053"/>
                </a:cubicBezTo>
                <a:cubicBezTo>
                  <a:pt x="4778346" y="63053"/>
                  <a:pt x="4764124" y="48938"/>
                  <a:pt x="4764124" y="31526"/>
                </a:cubicBezTo>
                <a:cubicBezTo>
                  <a:pt x="4764124" y="14115"/>
                  <a:pt x="4778346" y="0"/>
                  <a:pt x="4795909" y="0"/>
                </a:cubicBezTo>
                <a:close/>
                <a:moveTo>
                  <a:pt x="4711162" y="0"/>
                </a:moveTo>
                <a:cubicBezTo>
                  <a:pt x="4728701" y="0"/>
                  <a:pt x="4742921" y="14115"/>
                  <a:pt x="4742921" y="31526"/>
                </a:cubicBezTo>
                <a:cubicBezTo>
                  <a:pt x="4742921" y="48938"/>
                  <a:pt x="4728701" y="63053"/>
                  <a:pt x="4711162" y="63053"/>
                </a:cubicBezTo>
                <a:cubicBezTo>
                  <a:pt x="4693627" y="63053"/>
                  <a:pt x="4679418" y="48938"/>
                  <a:pt x="4679418" y="31526"/>
                </a:cubicBezTo>
                <a:cubicBezTo>
                  <a:pt x="4679418" y="14115"/>
                  <a:pt x="4693627" y="0"/>
                  <a:pt x="4711162" y="0"/>
                </a:cubicBezTo>
                <a:close/>
              </a:path>
            </a:pathLst>
          </a:custGeom>
          <a:solidFill>
            <a:srgbClr val="000000">
              <a:alpha val="51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03" name="Google Shape;703;p105"/>
          <p:cNvSpPr/>
          <p:nvPr/>
        </p:nvSpPr>
        <p:spPr>
          <a:xfrm>
            <a:off x="-1" y="4729751"/>
            <a:ext cx="9134006" cy="342419"/>
          </a:xfrm>
          <a:custGeom>
            <a:avLst/>
            <a:gdLst/>
            <a:ahLst/>
            <a:cxnLst/>
            <a:rect l="l" t="t" r="r" b="b"/>
            <a:pathLst>
              <a:path w="12178674" h="456559" extrusionOk="0">
                <a:moveTo>
                  <a:pt x="0" y="0"/>
                </a:moveTo>
                <a:lnTo>
                  <a:pt x="12178675" y="0"/>
                </a:lnTo>
                <a:lnTo>
                  <a:pt x="12178675" y="456560"/>
                </a:lnTo>
                <a:lnTo>
                  <a:pt x="0" y="456560"/>
                </a:lnTo>
                <a:close/>
              </a:path>
            </a:pathLst>
          </a:custGeom>
          <a:gradFill>
            <a:gsLst>
              <a:gs pos="0">
                <a:srgbClr val="FFFFFF">
                  <a:alpha val="0"/>
                </a:srgbClr>
              </a:gs>
              <a:gs pos="50000">
                <a:srgbClr val="FFFFFF">
                  <a:alpha val="49019"/>
                </a:srgbClr>
              </a:gs>
              <a:gs pos="100000">
                <a:srgbClr val="FFFFFF"/>
              </a:gs>
            </a:gsLst>
            <a:lin ang="16200038"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04" name="Google Shape;704;p105"/>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marR="0" lvl="0" algn="l" rtl="0">
              <a:lnSpc>
                <a:spcPct val="90000"/>
              </a:lnSpc>
              <a:spcBef>
                <a:spcPts val="0"/>
              </a:spcBef>
              <a:spcAft>
                <a:spcPts val="0"/>
              </a:spcAft>
              <a:buClr>
                <a:srgbClr val="414141"/>
              </a:buClr>
              <a:buSzPts val="2100"/>
              <a:buFont typeface="Arial"/>
              <a:buNone/>
              <a:defRPr sz="2100" b="1" i="0" u="none" strike="noStrike" cap="none">
                <a:solidFill>
                  <a:srgbClr val="41414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05" name="Google Shape;705;p105"/>
          <p:cNvSpPr txBox="1">
            <a:spLocks noGrp="1"/>
          </p:cNvSpPr>
          <p:nvPr>
            <p:ph type="body" idx="1"/>
          </p:nvPr>
        </p:nvSpPr>
        <p:spPr>
          <a:xfrm>
            <a:off x="236934" y="833438"/>
            <a:ext cx="8665500" cy="4024500"/>
          </a:xfrm>
          <a:prstGeom prst="rect">
            <a:avLst/>
          </a:prstGeom>
          <a:noFill/>
          <a:ln>
            <a:noFill/>
          </a:ln>
        </p:spPr>
        <p:txBody>
          <a:bodyPr spcFirstLastPara="1" wrap="square" lIns="102875" tIns="68575" rIns="102875" bIns="102875" anchor="t" anchorCtr="0">
            <a:normAutofit/>
          </a:bodyPr>
          <a:lstStyle>
            <a:lvl1pPr marL="457200" marR="0" lvl="0" indent="-323850" algn="l" rtl="0">
              <a:lnSpc>
                <a:spcPct val="100000"/>
              </a:lnSpc>
              <a:spcBef>
                <a:spcPts val="1100"/>
              </a:spcBef>
              <a:spcAft>
                <a:spcPts val="0"/>
              </a:spcAft>
              <a:buClr>
                <a:schemeClr val="accent1"/>
              </a:buClr>
              <a:buSzPts val="1500"/>
              <a:buFont typeface="Arial"/>
              <a:buChar char="•"/>
              <a:defRPr sz="1200" b="0" i="0" u="none" strike="noStrike" cap="none">
                <a:solidFill>
                  <a:schemeClr val="dk1"/>
                </a:solidFill>
                <a:latin typeface="Arial"/>
                <a:ea typeface="Arial"/>
                <a:cs typeface="Arial"/>
                <a:sym typeface="Arial"/>
              </a:defRPr>
            </a:lvl1pPr>
            <a:lvl2pPr marL="914400" marR="0" lvl="1" indent="-298450" algn="l" rtl="0">
              <a:lnSpc>
                <a:spcPct val="100000"/>
              </a:lnSpc>
              <a:spcBef>
                <a:spcPts val="500"/>
              </a:spcBef>
              <a:spcAft>
                <a:spcPts val="0"/>
              </a:spcAft>
              <a:buClr>
                <a:schemeClr val="accent1"/>
              </a:buClr>
              <a:buSzPts val="1100"/>
              <a:buFont typeface="NTR"/>
              <a:buChar char="⁃"/>
              <a:defRPr sz="1100" b="0" i="0" u="none" strike="noStrike" cap="none">
                <a:solidFill>
                  <a:schemeClr val="dk1"/>
                </a:solidFill>
                <a:latin typeface="Arial"/>
                <a:ea typeface="Arial"/>
                <a:cs typeface="Arial"/>
                <a:sym typeface="Arial"/>
              </a:defRPr>
            </a:lvl2pPr>
            <a:lvl3pPr marL="1371600" marR="0" lvl="2" indent="-285750" algn="l" rtl="0">
              <a:lnSpc>
                <a:spcPct val="100000"/>
              </a:lnSpc>
              <a:spcBef>
                <a:spcPts val="9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5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06" name="Google Shape;706;p105"/>
          <p:cNvSpPr txBox="1">
            <a:spLocks noGrp="1"/>
          </p:cNvSpPr>
          <p:nvPr>
            <p:ph type="sldNum" idx="12"/>
          </p:nvPr>
        </p:nvSpPr>
        <p:spPr>
          <a:xfrm>
            <a:off x="8871577" y="4917563"/>
            <a:ext cx="237000" cy="216600"/>
          </a:xfrm>
          <a:prstGeom prst="rect">
            <a:avLst/>
          </a:prstGeom>
          <a:noFill/>
          <a:ln>
            <a:noFill/>
          </a:ln>
        </p:spPr>
        <p:txBody>
          <a:bodyPr spcFirstLastPara="1" wrap="square" lIns="68575" tIns="34275" rIns="0" bIns="34275" anchor="ctr" anchorCtr="0">
            <a:noAutofit/>
          </a:bodyPr>
          <a:lstStyle>
            <a:lvl1pPr marL="0" marR="0" lvl="0"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707" name="Google Shape;707;p105"/>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dk1"/>
              </a:buClr>
              <a:buSzPts val="500"/>
              <a:buFont typeface="Arial"/>
              <a:buNone/>
            </a:pPr>
            <a:r>
              <a:rPr lang="en" sz="500" b="0" i="0" u="none" strike="noStrike" cap="none">
                <a:solidFill>
                  <a:schemeClr val="dk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708" name="Google Shape;708;p105"/>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dk1"/>
              </a:buClr>
              <a:buSzPts val="500"/>
              <a:buFont typeface="Arial"/>
              <a:buNone/>
            </a:pPr>
            <a:r>
              <a:rPr lang="en" sz="500" b="0" i="0" u="none" strike="noStrike" cap="none">
                <a:solidFill>
                  <a:schemeClr val="dk1"/>
                </a:solidFill>
                <a:latin typeface="Arial"/>
                <a:ea typeface="Arial"/>
                <a:cs typeface="Arial"/>
                <a:sym typeface="Arial"/>
              </a:rPr>
              <a:t>© 2022</a:t>
            </a:r>
            <a:endParaRPr sz="500" b="0" i="0" u="none" strike="noStrike" cap="none">
              <a:solidFill>
                <a:schemeClr val="dk1"/>
              </a:solidFill>
              <a:latin typeface="Arial"/>
              <a:ea typeface="Arial"/>
              <a:cs typeface="Arial"/>
              <a:sym typeface="Arial"/>
            </a:endParaRPr>
          </a:p>
        </p:txBody>
      </p:sp>
      <p:pic>
        <p:nvPicPr>
          <p:cNvPr id="709" name="Google Shape;709;p105"/>
          <p:cNvPicPr preferRelativeResize="0"/>
          <p:nvPr/>
        </p:nvPicPr>
        <p:blipFill rotWithShape="1">
          <a:blip r:embed="rId24">
            <a:alphaModFix/>
          </a:blip>
          <a:srcRect/>
          <a:stretch/>
        </p:blipFill>
        <p:spPr>
          <a:xfrm>
            <a:off x="339419" y="4929784"/>
            <a:ext cx="2052750" cy="1723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94">
          <p15:clr>
            <a:srgbClr val="F26B43"/>
          </p15:clr>
        </p15:guide>
        <p15:guide id="2" pos="3309">
          <p15:clr>
            <a:srgbClr val="F26B43"/>
          </p15:clr>
        </p15:guide>
        <p15:guide id="3" pos="2862">
          <p15:clr>
            <a:srgbClr val="F26B43"/>
          </p15:clr>
        </p15:guide>
        <p15:guide id="4" pos="2448">
          <p15:clr>
            <a:srgbClr val="F26B43"/>
          </p15:clr>
        </p15:guide>
        <p15:guide id="5" pos="2417">
          <p15:clr>
            <a:srgbClr val="F26B43"/>
          </p15:clr>
        </p15:guide>
        <p15:guide id="6" pos="1998">
          <p15:clr>
            <a:srgbClr val="F26B43"/>
          </p15:clr>
        </p15:guide>
        <p15:guide id="7" pos="1975">
          <p15:clr>
            <a:srgbClr val="F26B43"/>
          </p15:clr>
        </p15:guide>
        <p15:guide id="8" pos="1558">
          <p15:clr>
            <a:srgbClr val="F26B43"/>
          </p15:clr>
        </p15:guide>
        <p15:guide id="9" pos="1530">
          <p15:clr>
            <a:srgbClr val="F26B43"/>
          </p15:clr>
        </p15:guide>
        <p15:guide id="10" pos="1115">
          <p15:clr>
            <a:srgbClr val="F26B43"/>
          </p15:clr>
        </p15:guide>
        <p15:guide id="11" pos="1085">
          <p15:clr>
            <a:srgbClr val="F26B43"/>
          </p15:clr>
        </p15:guide>
        <p15:guide id="12" pos="671">
          <p15:clr>
            <a:srgbClr val="F26B43"/>
          </p15:clr>
        </p15:guide>
        <p15:guide id="13" pos="638">
          <p15:clr>
            <a:srgbClr val="F26B43"/>
          </p15:clr>
        </p15:guide>
        <p15:guide id="14" pos="149">
          <p15:clr>
            <a:srgbClr val="F26B43"/>
          </p15:clr>
        </p15:guide>
        <p15:guide id="15" pos="223">
          <p15:clr>
            <a:srgbClr val="F26B43"/>
          </p15:clr>
        </p15:guide>
        <p15:guide id="16" pos="3339">
          <p15:clr>
            <a:srgbClr val="F26B43"/>
          </p15:clr>
        </p15:guide>
        <p15:guide id="17" pos="3751">
          <p15:clr>
            <a:srgbClr val="F26B43"/>
          </p15:clr>
        </p15:guide>
        <p15:guide id="18" pos="3784">
          <p15:clr>
            <a:srgbClr val="F26B43"/>
          </p15:clr>
        </p15:guide>
        <p15:guide id="19" pos="4196">
          <p15:clr>
            <a:srgbClr val="F26B43"/>
          </p15:clr>
        </p15:guide>
        <p15:guide id="20" pos="4226">
          <p15:clr>
            <a:srgbClr val="F26B43"/>
          </p15:clr>
        </p15:guide>
        <p15:guide id="21" pos="4641">
          <p15:clr>
            <a:srgbClr val="F26B43"/>
          </p15:clr>
        </p15:guide>
        <p15:guide id="22" pos="4673">
          <p15:clr>
            <a:srgbClr val="F26B43"/>
          </p15:clr>
        </p15:guide>
        <p15:guide id="23" pos="5086">
          <p15:clr>
            <a:srgbClr val="F26B43"/>
          </p15:clr>
        </p15:guide>
        <p15:guide id="24" pos="5118">
          <p15:clr>
            <a:srgbClr val="F26B43"/>
          </p15:clr>
        </p15:guide>
        <p15:guide id="25" pos="5531">
          <p15:clr>
            <a:srgbClr val="F26B43"/>
          </p15:clr>
        </p15:guide>
        <p15:guide id="26" pos="5608">
          <p15:clr>
            <a:srgbClr val="F26B43"/>
          </p15:clr>
        </p15:guide>
        <p15:guide id="27" orient="horz" pos="180">
          <p15:clr>
            <a:srgbClr val="F26B43"/>
          </p15:clr>
        </p15:guide>
        <p15:guide id="28" orient="horz" pos="684">
          <p15:clr>
            <a:srgbClr val="F26B43"/>
          </p15:clr>
        </p15:guide>
        <p15:guide id="29" orient="horz" pos="790">
          <p15:clr>
            <a:srgbClr val="F26B43"/>
          </p15:clr>
        </p15:guide>
        <p15:guide id="30" orient="horz" pos="1209">
          <p15:clr>
            <a:srgbClr val="F26B43"/>
          </p15:clr>
        </p15:guide>
        <p15:guide id="31" orient="horz" pos="1242">
          <p15:clr>
            <a:srgbClr val="F26B43"/>
          </p15:clr>
        </p15:guide>
        <p15:guide id="32" orient="horz" pos="1660">
          <p15:clr>
            <a:srgbClr val="F26B43"/>
          </p15:clr>
        </p15:guide>
        <p15:guide id="33" orient="horz" pos="1692">
          <p15:clr>
            <a:srgbClr val="F26B43"/>
          </p15:clr>
        </p15:guide>
        <p15:guide id="34" orient="horz" pos="2109">
          <p15:clr>
            <a:srgbClr val="F26B43"/>
          </p15:clr>
        </p15:guide>
        <p15:guide id="35" orient="horz" pos="2139">
          <p15:clr>
            <a:srgbClr val="F26B43"/>
          </p15:clr>
        </p15:guide>
        <p15:guide id="36" orient="horz" pos="2558">
          <p15:clr>
            <a:srgbClr val="F26B43"/>
          </p15:clr>
        </p15:guide>
        <p15:guide id="37" orient="horz" pos="2587">
          <p15:clr>
            <a:srgbClr val="F26B43"/>
          </p15:clr>
        </p15:guide>
        <p15:guide id="38" orient="horz" pos="3013">
          <p15:clr>
            <a:srgbClr val="F26B43"/>
          </p15:clr>
        </p15:guide>
        <p15:guide id="39" orient="horz" pos="3041">
          <p15:clr>
            <a:srgbClr val="F26B43"/>
          </p15:clr>
        </p15:guide>
        <p15:guide id="40" orient="horz" pos="493">
          <p15:clr>
            <a:srgbClr val="F26B43"/>
          </p15:clr>
        </p15:guide>
        <p15:guide id="41" orient="horz" pos="525">
          <p15:clr>
            <a:srgbClr val="F26B43"/>
          </p15:clr>
        </p15:guide>
        <p15:guide id="42" orient="horz" pos="34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4"/>
        <p:cNvGrpSpPr/>
        <p:nvPr/>
      </p:nvGrpSpPr>
      <p:grpSpPr>
        <a:xfrm>
          <a:off x="0" y="0"/>
          <a:ext cx="0" cy="0"/>
          <a:chOff x="0" y="0"/>
          <a:chExt cx="0" cy="0"/>
        </a:xfrm>
      </p:grpSpPr>
      <p:sp>
        <p:nvSpPr>
          <p:cNvPr id="865" name="Google Shape;865;p128"/>
          <p:cNvSpPr/>
          <p:nvPr/>
        </p:nvSpPr>
        <p:spPr>
          <a:xfrm>
            <a:off x="-39223" y="4729751"/>
            <a:ext cx="9183346" cy="445452"/>
          </a:xfrm>
          <a:custGeom>
            <a:avLst/>
            <a:gdLst/>
            <a:ahLst/>
            <a:cxnLst/>
            <a:rect l="l" t="t" r="r" b="b"/>
            <a:pathLst>
              <a:path w="12244461" h="593936" extrusionOk="0">
                <a:moveTo>
                  <a:pt x="12242157" y="533170"/>
                </a:moveTo>
                <a:cubicBezTo>
                  <a:pt x="12243430" y="533170"/>
                  <a:pt x="12244461" y="534194"/>
                  <a:pt x="12244461" y="535457"/>
                </a:cubicBezTo>
                <a:cubicBezTo>
                  <a:pt x="12244461" y="536720"/>
                  <a:pt x="12243430" y="537744"/>
                  <a:pt x="12242157" y="537744"/>
                </a:cubicBezTo>
                <a:cubicBezTo>
                  <a:pt x="12240885" y="537744"/>
                  <a:pt x="12239854" y="536720"/>
                  <a:pt x="12239854" y="535457"/>
                </a:cubicBezTo>
                <a:cubicBezTo>
                  <a:pt x="12239854" y="534194"/>
                  <a:pt x="12240885" y="533170"/>
                  <a:pt x="12242157" y="533170"/>
                </a:cubicBezTo>
                <a:close/>
                <a:moveTo>
                  <a:pt x="12157588" y="532680"/>
                </a:moveTo>
                <a:cubicBezTo>
                  <a:pt x="12159132" y="532680"/>
                  <a:pt x="12160385" y="533923"/>
                  <a:pt x="12160385" y="535457"/>
                </a:cubicBezTo>
                <a:cubicBezTo>
                  <a:pt x="12160385" y="536991"/>
                  <a:pt x="12159132" y="538234"/>
                  <a:pt x="12157588" y="538234"/>
                </a:cubicBezTo>
                <a:cubicBezTo>
                  <a:pt x="12156043" y="538234"/>
                  <a:pt x="12154791" y="536991"/>
                  <a:pt x="12154791" y="535457"/>
                </a:cubicBezTo>
                <a:cubicBezTo>
                  <a:pt x="12154791" y="533923"/>
                  <a:pt x="12156043" y="532680"/>
                  <a:pt x="12157588" y="532680"/>
                </a:cubicBezTo>
                <a:close/>
                <a:moveTo>
                  <a:pt x="12072852" y="531536"/>
                </a:moveTo>
                <a:cubicBezTo>
                  <a:pt x="12075033" y="531536"/>
                  <a:pt x="12076801" y="533291"/>
                  <a:pt x="12076801" y="535456"/>
                </a:cubicBezTo>
                <a:cubicBezTo>
                  <a:pt x="12076801" y="537622"/>
                  <a:pt x="12075033" y="539377"/>
                  <a:pt x="12072852" y="539377"/>
                </a:cubicBezTo>
                <a:cubicBezTo>
                  <a:pt x="12070671" y="539377"/>
                  <a:pt x="12068903" y="537622"/>
                  <a:pt x="12068903" y="535456"/>
                </a:cubicBezTo>
                <a:cubicBezTo>
                  <a:pt x="12068903" y="533291"/>
                  <a:pt x="12070671" y="531536"/>
                  <a:pt x="12072852" y="531536"/>
                </a:cubicBezTo>
                <a:close/>
                <a:moveTo>
                  <a:pt x="11988281" y="530393"/>
                </a:moveTo>
                <a:cubicBezTo>
                  <a:pt x="11991097" y="530393"/>
                  <a:pt x="11993381" y="532660"/>
                  <a:pt x="11993381" y="535457"/>
                </a:cubicBezTo>
                <a:cubicBezTo>
                  <a:pt x="11993381" y="538253"/>
                  <a:pt x="11991097" y="540521"/>
                  <a:pt x="11988281" y="540521"/>
                </a:cubicBezTo>
                <a:cubicBezTo>
                  <a:pt x="11985464" y="540521"/>
                  <a:pt x="11983180" y="538254"/>
                  <a:pt x="11983180" y="535457"/>
                </a:cubicBezTo>
                <a:cubicBezTo>
                  <a:pt x="11983180" y="532660"/>
                  <a:pt x="11985464" y="530393"/>
                  <a:pt x="11988281" y="530393"/>
                </a:cubicBezTo>
                <a:close/>
                <a:moveTo>
                  <a:pt x="11903711" y="528759"/>
                </a:moveTo>
                <a:cubicBezTo>
                  <a:pt x="11907436" y="528759"/>
                  <a:pt x="11910456" y="531757"/>
                  <a:pt x="11910456" y="535456"/>
                </a:cubicBezTo>
                <a:cubicBezTo>
                  <a:pt x="11910456" y="539155"/>
                  <a:pt x="11907435" y="542154"/>
                  <a:pt x="11903711" y="542154"/>
                </a:cubicBezTo>
                <a:cubicBezTo>
                  <a:pt x="11899985" y="542154"/>
                  <a:pt x="11896965" y="539155"/>
                  <a:pt x="11896965" y="535456"/>
                </a:cubicBezTo>
                <a:cubicBezTo>
                  <a:pt x="11896965" y="531757"/>
                  <a:pt x="11899986" y="528759"/>
                  <a:pt x="11903711" y="528759"/>
                </a:cubicBezTo>
                <a:close/>
                <a:moveTo>
                  <a:pt x="11818975" y="525656"/>
                </a:moveTo>
                <a:cubicBezTo>
                  <a:pt x="11824427" y="525656"/>
                  <a:pt x="11828847" y="530044"/>
                  <a:pt x="11828847" y="535457"/>
                </a:cubicBezTo>
                <a:cubicBezTo>
                  <a:pt x="11828847" y="540870"/>
                  <a:pt x="11824427" y="545258"/>
                  <a:pt x="11818975" y="545258"/>
                </a:cubicBezTo>
                <a:cubicBezTo>
                  <a:pt x="11813523" y="545258"/>
                  <a:pt x="11809104" y="540870"/>
                  <a:pt x="11809104" y="535457"/>
                </a:cubicBezTo>
                <a:cubicBezTo>
                  <a:pt x="11809104" y="530044"/>
                  <a:pt x="11813523" y="525656"/>
                  <a:pt x="11818975" y="525656"/>
                </a:cubicBezTo>
                <a:close/>
                <a:moveTo>
                  <a:pt x="11734404" y="522715"/>
                </a:moveTo>
                <a:cubicBezTo>
                  <a:pt x="11741492" y="522715"/>
                  <a:pt x="11747238" y="528419"/>
                  <a:pt x="11747238" y="535456"/>
                </a:cubicBezTo>
                <a:cubicBezTo>
                  <a:pt x="11747238" y="542493"/>
                  <a:pt x="11741492" y="548197"/>
                  <a:pt x="11734404" y="548197"/>
                </a:cubicBezTo>
                <a:cubicBezTo>
                  <a:pt x="11727316" y="548197"/>
                  <a:pt x="11721570" y="542493"/>
                  <a:pt x="11721570" y="535456"/>
                </a:cubicBezTo>
                <a:cubicBezTo>
                  <a:pt x="11721570" y="528419"/>
                  <a:pt x="11727316" y="522715"/>
                  <a:pt x="11734404" y="522715"/>
                </a:cubicBezTo>
                <a:close/>
                <a:moveTo>
                  <a:pt x="9957431" y="520755"/>
                </a:moveTo>
                <a:cubicBezTo>
                  <a:pt x="9965610" y="520755"/>
                  <a:pt x="9972240" y="527337"/>
                  <a:pt x="9972240" y="535456"/>
                </a:cubicBezTo>
                <a:cubicBezTo>
                  <a:pt x="9972240" y="543576"/>
                  <a:pt x="9965610" y="550158"/>
                  <a:pt x="9957431" y="550158"/>
                </a:cubicBezTo>
                <a:cubicBezTo>
                  <a:pt x="9949253" y="550158"/>
                  <a:pt x="9942623" y="543576"/>
                  <a:pt x="9942623" y="535456"/>
                </a:cubicBezTo>
                <a:cubicBezTo>
                  <a:pt x="9942623" y="527337"/>
                  <a:pt x="9949253" y="520755"/>
                  <a:pt x="9957431" y="520755"/>
                </a:cubicBezTo>
                <a:close/>
                <a:moveTo>
                  <a:pt x="9872862" y="520265"/>
                </a:moveTo>
                <a:cubicBezTo>
                  <a:pt x="9881312" y="520265"/>
                  <a:pt x="9888163" y="527066"/>
                  <a:pt x="9888163" y="535456"/>
                </a:cubicBezTo>
                <a:cubicBezTo>
                  <a:pt x="9888163" y="543846"/>
                  <a:pt x="9881312" y="550648"/>
                  <a:pt x="9872862" y="550648"/>
                </a:cubicBezTo>
                <a:cubicBezTo>
                  <a:pt x="9864411" y="550648"/>
                  <a:pt x="9857560" y="543846"/>
                  <a:pt x="9857560" y="535456"/>
                </a:cubicBezTo>
                <a:cubicBezTo>
                  <a:pt x="9857560" y="527066"/>
                  <a:pt x="9864411" y="520265"/>
                  <a:pt x="9872862" y="520265"/>
                </a:cubicBezTo>
                <a:close/>
                <a:moveTo>
                  <a:pt x="10042004" y="520102"/>
                </a:moveTo>
                <a:cubicBezTo>
                  <a:pt x="10050546" y="520102"/>
                  <a:pt x="10057470" y="526977"/>
                  <a:pt x="10057470" y="535457"/>
                </a:cubicBezTo>
                <a:cubicBezTo>
                  <a:pt x="10057470" y="543937"/>
                  <a:pt x="10050546" y="550812"/>
                  <a:pt x="10042004" y="550812"/>
                </a:cubicBezTo>
                <a:cubicBezTo>
                  <a:pt x="10033462" y="550812"/>
                  <a:pt x="10026537" y="543937"/>
                  <a:pt x="10026537" y="535457"/>
                </a:cubicBezTo>
                <a:cubicBezTo>
                  <a:pt x="10026537" y="526977"/>
                  <a:pt x="10033462" y="520102"/>
                  <a:pt x="10042004" y="520102"/>
                </a:cubicBezTo>
                <a:close/>
                <a:moveTo>
                  <a:pt x="11649833" y="519775"/>
                </a:moveTo>
                <a:cubicBezTo>
                  <a:pt x="11658557" y="519775"/>
                  <a:pt x="11665629" y="526796"/>
                  <a:pt x="11665629" y="535456"/>
                </a:cubicBezTo>
                <a:cubicBezTo>
                  <a:pt x="11665629" y="544117"/>
                  <a:pt x="11658557" y="551138"/>
                  <a:pt x="11649833" y="551138"/>
                </a:cubicBezTo>
                <a:cubicBezTo>
                  <a:pt x="11641109" y="551138"/>
                  <a:pt x="11634038" y="544117"/>
                  <a:pt x="11634038" y="535456"/>
                </a:cubicBezTo>
                <a:cubicBezTo>
                  <a:pt x="11634038" y="526796"/>
                  <a:pt x="11641109" y="519775"/>
                  <a:pt x="11649833" y="519775"/>
                </a:cubicBezTo>
                <a:close/>
                <a:moveTo>
                  <a:pt x="9788291" y="519775"/>
                </a:moveTo>
                <a:cubicBezTo>
                  <a:pt x="9797015" y="519775"/>
                  <a:pt x="9804087" y="526796"/>
                  <a:pt x="9804087" y="535456"/>
                </a:cubicBezTo>
                <a:cubicBezTo>
                  <a:pt x="9804087" y="544117"/>
                  <a:pt x="9797015" y="551138"/>
                  <a:pt x="9788291" y="551138"/>
                </a:cubicBezTo>
                <a:cubicBezTo>
                  <a:pt x="9779567" y="551138"/>
                  <a:pt x="9772495" y="544117"/>
                  <a:pt x="9772495" y="535456"/>
                </a:cubicBezTo>
                <a:cubicBezTo>
                  <a:pt x="9772495" y="526796"/>
                  <a:pt x="9779567" y="519775"/>
                  <a:pt x="9788291" y="519775"/>
                </a:cubicBezTo>
                <a:close/>
                <a:moveTo>
                  <a:pt x="9703556" y="519612"/>
                </a:moveTo>
                <a:cubicBezTo>
                  <a:pt x="9712370" y="519612"/>
                  <a:pt x="9719515" y="526706"/>
                  <a:pt x="9719515" y="535457"/>
                </a:cubicBezTo>
                <a:cubicBezTo>
                  <a:pt x="9719515" y="544208"/>
                  <a:pt x="9712370" y="551302"/>
                  <a:pt x="9703556" y="551302"/>
                </a:cubicBezTo>
                <a:cubicBezTo>
                  <a:pt x="9694742" y="551302"/>
                  <a:pt x="9687597" y="544208"/>
                  <a:pt x="9687597" y="535457"/>
                </a:cubicBezTo>
                <a:cubicBezTo>
                  <a:pt x="9687597" y="526706"/>
                  <a:pt x="9694742" y="519612"/>
                  <a:pt x="9703556" y="519612"/>
                </a:cubicBezTo>
                <a:close/>
                <a:moveTo>
                  <a:pt x="10126739" y="518468"/>
                </a:moveTo>
                <a:cubicBezTo>
                  <a:pt x="10136190" y="518468"/>
                  <a:pt x="10143851" y="526074"/>
                  <a:pt x="10143851" y="535456"/>
                </a:cubicBezTo>
                <a:cubicBezTo>
                  <a:pt x="10143851" y="544839"/>
                  <a:pt x="10136189" y="552445"/>
                  <a:pt x="10126739" y="552445"/>
                </a:cubicBezTo>
                <a:cubicBezTo>
                  <a:pt x="10117288" y="552445"/>
                  <a:pt x="10109628" y="544839"/>
                  <a:pt x="10109628" y="535456"/>
                </a:cubicBezTo>
                <a:cubicBezTo>
                  <a:pt x="10109628" y="526074"/>
                  <a:pt x="10117290" y="518468"/>
                  <a:pt x="10126739" y="518468"/>
                </a:cubicBezTo>
                <a:close/>
                <a:moveTo>
                  <a:pt x="9618985" y="517815"/>
                </a:moveTo>
                <a:cubicBezTo>
                  <a:pt x="9628799" y="517815"/>
                  <a:pt x="9636755" y="525713"/>
                  <a:pt x="9636755" y="535457"/>
                </a:cubicBezTo>
                <a:cubicBezTo>
                  <a:pt x="9636755" y="545200"/>
                  <a:pt x="9628799" y="553098"/>
                  <a:pt x="9618985" y="553098"/>
                </a:cubicBezTo>
                <a:cubicBezTo>
                  <a:pt x="9609170" y="553098"/>
                  <a:pt x="9601215" y="545200"/>
                  <a:pt x="9601215" y="535457"/>
                </a:cubicBezTo>
                <a:cubicBezTo>
                  <a:pt x="9601215" y="525713"/>
                  <a:pt x="9609170" y="517815"/>
                  <a:pt x="9618985" y="517815"/>
                </a:cubicBezTo>
                <a:close/>
                <a:moveTo>
                  <a:pt x="11565263" y="517488"/>
                </a:moveTo>
                <a:cubicBezTo>
                  <a:pt x="11575259" y="517488"/>
                  <a:pt x="11583362" y="525533"/>
                  <a:pt x="11583362" y="535456"/>
                </a:cubicBezTo>
                <a:cubicBezTo>
                  <a:pt x="11583362" y="545380"/>
                  <a:pt x="11575259" y="553425"/>
                  <a:pt x="11565263" y="553425"/>
                </a:cubicBezTo>
                <a:cubicBezTo>
                  <a:pt x="11555268" y="553425"/>
                  <a:pt x="11547165" y="545380"/>
                  <a:pt x="11547165" y="535456"/>
                </a:cubicBezTo>
                <a:cubicBezTo>
                  <a:pt x="11547165" y="525533"/>
                  <a:pt x="11555268" y="517488"/>
                  <a:pt x="11565263" y="517488"/>
                </a:cubicBezTo>
                <a:close/>
                <a:moveTo>
                  <a:pt x="7672707" y="516181"/>
                </a:moveTo>
                <a:cubicBezTo>
                  <a:pt x="7683430" y="516181"/>
                  <a:pt x="7692122" y="524811"/>
                  <a:pt x="7692122" y="535456"/>
                </a:cubicBezTo>
                <a:cubicBezTo>
                  <a:pt x="7692122" y="546102"/>
                  <a:pt x="7683430" y="554731"/>
                  <a:pt x="7672707" y="554731"/>
                </a:cubicBezTo>
                <a:cubicBezTo>
                  <a:pt x="7661984" y="554731"/>
                  <a:pt x="7653292" y="546102"/>
                  <a:pt x="7653292" y="535456"/>
                </a:cubicBezTo>
                <a:cubicBezTo>
                  <a:pt x="7653292" y="524811"/>
                  <a:pt x="7661984" y="516181"/>
                  <a:pt x="7672707" y="516181"/>
                </a:cubicBezTo>
                <a:close/>
                <a:moveTo>
                  <a:pt x="7588136" y="516181"/>
                </a:moveTo>
                <a:cubicBezTo>
                  <a:pt x="7598859" y="516181"/>
                  <a:pt x="7607551" y="524811"/>
                  <a:pt x="7607551" y="535456"/>
                </a:cubicBezTo>
                <a:cubicBezTo>
                  <a:pt x="7607551" y="546102"/>
                  <a:pt x="7598859" y="554731"/>
                  <a:pt x="7588136" y="554731"/>
                </a:cubicBezTo>
                <a:cubicBezTo>
                  <a:pt x="7577413" y="554731"/>
                  <a:pt x="7568721" y="546102"/>
                  <a:pt x="7568721" y="535456"/>
                </a:cubicBezTo>
                <a:cubicBezTo>
                  <a:pt x="7568721" y="524811"/>
                  <a:pt x="7577413" y="516181"/>
                  <a:pt x="7588136" y="516181"/>
                </a:cubicBezTo>
                <a:close/>
                <a:moveTo>
                  <a:pt x="10211309" y="515855"/>
                </a:moveTo>
                <a:cubicBezTo>
                  <a:pt x="10222213" y="515855"/>
                  <a:pt x="10231054" y="524631"/>
                  <a:pt x="10231054" y="535457"/>
                </a:cubicBezTo>
                <a:cubicBezTo>
                  <a:pt x="10231054" y="546283"/>
                  <a:pt x="10222214" y="555059"/>
                  <a:pt x="10211309" y="555059"/>
                </a:cubicBezTo>
                <a:cubicBezTo>
                  <a:pt x="10200405" y="555059"/>
                  <a:pt x="10191565" y="546283"/>
                  <a:pt x="10191565" y="535457"/>
                </a:cubicBezTo>
                <a:cubicBezTo>
                  <a:pt x="10191565" y="524631"/>
                  <a:pt x="10200404" y="515855"/>
                  <a:pt x="10211309" y="515855"/>
                </a:cubicBezTo>
                <a:close/>
                <a:moveTo>
                  <a:pt x="7757442" y="515855"/>
                </a:moveTo>
                <a:cubicBezTo>
                  <a:pt x="7768346" y="515855"/>
                  <a:pt x="7777186" y="524631"/>
                  <a:pt x="7777186" y="535457"/>
                </a:cubicBezTo>
                <a:cubicBezTo>
                  <a:pt x="7777186" y="546283"/>
                  <a:pt x="7768346" y="555059"/>
                  <a:pt x="7757442" y="555059"/>
                </a:cubicBezTo>
                <a:cubicBezTo>
                  <a:pt x="7746537" y="555059"/>
                  <a:pt x="7737698" y="546283"/>
                  <a:pt x="7737698" y="535457"/>
                </a:cubicBezTo>
                <a:cubicBezTo>
                  <a:pt x="7737698" y="524631"/>
                  <a:pt x="7746537" y="515855"/>
                  <a:pt x="7757442" y="515855"/>
                </a:cubicBezTo>
                <a:close/>
                <a:moveTo>
                  <a:pt x="7842013" y="515691"/>
                </a:moveTo>
                <a:cubicBezTo>
                  <a:pt x="7853008" y="515691"/>
                  <a:pt x="7861921" y="524540"/>
                  <a:pt x="7861921" y="535456"/>
                </a:cubicBezTo>
                <a:cubicBezTo>
                  <a:pt x="7861921" y="546372"/>
                  <a:pt x="7853008" y="555221"/>
                  <a:pt x="7842013" y="555221"/>
                </a:cubicBezTo>
                <a:cubicBezTo>
                  <a:pt x="7831017" y="555221"/>
                  <a:pt x="7822104" y="546372"/>
                  <a:pt x="7822104" y="535456"/>
                </a:cubicBezTo>
                <a:cubicBezTo>
                  <a:pt x="7822104" y="524540"/>
                  <a:pt x="7831018" y="515691"/>
                  <a:pt x="7842013" y="515691"/>
                </a:cubicBezTo>
                <a:close/>
                <a:moveTo>
                  <a:pt x="7503566" y="515365"/>
                </a:moveTo>
                <a:cubicBezTo>
                  <a:pt x="7514743" y="515365"/>
                  <a:pt x="7523804" y="524360"/>
                  <a:pt x="7523804" y="535457"/>
                </a:cubicBezTo>
                <a:cubicBezTo>
                  <a:pt x="7523804" y="546553"/>
                  <a:pt x="7514743" y="555549"/>
                  <a:pt x="7503566" y="555549"/>
                </a:cubicBezTo>
                <a:cubicBezTo>
                  <a:pt x="7492388" y="555549"/>
                  <a:pt x="7483328" y="546553"/>
                  <a:pt x="7483328" y="535457"/>
                </a:cubicBezTo>
                <a:cubicBezTo>
                  <a:pt x="7483328" y="524360"/>
                  <a:pt x="7492388" y="515365"/>
                  <a:pt x="7503566" y="515365"/>
                </a:cubicBezTo>
                <a:close/>
                <a:moveTo>
                  <a:pt x="7926584" y="515201"/>
                </a:moveTo>
                <a:cubicBezTo>
                  <a:pt x="7937852" y="515201"/>
                  <a:pt x="7946986" y="524270"/>
                  <a:pt x="7946986" y="535456"/>
                </a:cubicBezTo>
                <a:cubicBezTo>
                  <a:pt x="7946986" y="546643"/>
                  <a:pt x="7937851" y="555712"/>
                  <a:pt x="7926584" y="555712"/>
                </a:cubicBezTo>
                <a:cubicBezTo>
                  <a:pt x="7915315" y="555712"/>
                  <a:pt x="7906181" y="546643"/>
                  <a:pt x="7906181" y="535456"/>
                </a:cubicBezTo>
                <a:cubicBezTo>
                  <a:pt x="7906181" y="524270"/>
                  <a:pt x="7915316" y="515201"/>
                  <a:pt x="7926584" y="515201"/>
                </a:cubicBezTo>
                <a:close/>
                <a:moveTo>
                  <a:pt x="7418996" y="514221"/>
                </a:moveTo>
                <a:cubicBezTo>
                  <a:pt x="7430809" y="514221"/>
                  <a:pt x="7440385" y="523728"/>
                  <a:pt x="7440385" y="535456"/>
                </a:cubicBezTo>
                <a:cubicBezTo>
                  <a:pt x="7440385" y="547184"/>
                  <a:pt x="7430809" y="556692"/>
                  <a:pt x="7418996" y="556692"/>
                </a:cubicBezTo>
                <a:cubicBezTo>
                  <a:pt x="7407183" y="556692"/>
                  <a:pt x="7397606" y="547184"/>
                  <a:pt x="7397606" y="535456"/>
                </a:cubicBezTo>
                <a:cubicBezTo>
                  <a:pt x="7397606" y="523728"/>
                  <a:pt x="7407183" y="514221"/>
                  <a:pt x="7418996" y="514221"/>
                </a:cubicBezTo>
                <a:close/>
                <a:moveTo>
                  <a:pt x="9534414" y="514058"/>
                </a:moveTo>
                <a:cubicBezTo>
                  <a:pt x="9546318" y="514058"/>
                  <a:pt x="9555968" y="523638"/>
                  <a:pt x="9555968" y="535457"/>
                </a:cubicBezTo>
                <a:cubicBezTo>
                  <a:pt x="9555968" y="547275"/>
                  <a:pt x="9546318" y="556855"/>
                  <a:pt x="9534414" y="556855"/>
                </a:cubicBezTo>
                <a:cubicBezTo>
                  <a:pt x="9522510" y="556855"/>
                  <a:pt x="9512860" y="547275"/>
                  <a:pt x="9512860" y="535457"/>
                </a:cubicBezTo>
                <a:cubicBezTo>
                  <a:pt x="9512860" y="523639"/>
                  <a:pt x="9522510" y="514058"/>
                  <a:pt x="9534414" y="514058"/>
                </a:cubicBezTo>
                <a:close/>
                <a:moveTo>
                  <a:pt x="8011319" y="514058"/>
                </a:moveTo>
                <a:cubicBezTo>
                  <a:pt x="8023223" y="514058"/>
                  <a:pt x="8032873" y="523638"/>
                  <a:pt x="8032873" y="535457"/>
                </a:cubicBezTo>
                <a:cubicBezTo>
                  <a:pt x="8032873" y="547275"/>
                  <a:pt x="8023223" y="556855"/>
                  <a:pt x="8011319" y="556855"/>
                </a:cubicBezTo>
                <a:cubicBezTo>
                  <a:pt x="7999415" y="556855"/>
                  <a:pt x="7989765" y="547275"/>
                  <a:pt x="7989765" y="535457"/>
                </a:cubicBezTo>
                <a:cubicBezTo>
                  <a:pt x="7989765" y="523639"/>
                  <a:pt x="7999415" y="514058"/>
                  <a:pt x="8011319" y="514058"/>
                </a:cubicBezTo>
                <a:close/>
                <a:moveTo>
                  <a:pt x="7334260" y="513405"/>
                </a:moveTo>
                <a:cubicBezTo>
                  <a:pt x="7346527" y="513405"/>
                  <a:pt x="7356472" y="523278"/>
                  <a:pt x="7356472" y="535457"/>
                </a:cubicBezTo>
                <a:cubicBezTo>
                  <a:pt x="7356472" y="547636"/>
                  <a:pt x="7346528" y="557509"/>
                  <a:pt x="7334260" y="557509"/>
                </a:cubicBezTo>
                <a:cubicBezTo>
                  <a:pt x="7321993" y="557509"/>
                  <a:pt x="7312048" y="547636"/>
                  <a:pt x="7312048" y="535457"/>
                </a:cubicBezTo>
                <a:cubicBezTo>
                  <a:pt x="7312048" y="523278"/>
                  <a:pt x="7321992" y="513405"/>
                  <a:pt x="7334260" y="513405"/>
                </a:cubicBezTo>
                <a:close/>
                <a:moveTo>
                  <a:pt x="10295880" y="512914"/>
                </a:moveTo>
                <a:cubicBezTo>
                  <a:pt x="10308420" y="512914"/>
                  <a:pt x="10318586" y="523006"/>
                  <a:pt x="10318586" y="535456"/>
                </a:cubicBezTo>
                <a:cubicBezTo>
                  <a:pt x="10318586" y="547906"/>
                  <a:pt x="10308420" y="557998"/>
                  <a:pt x="10295880" y="557998"/>
                </a:cubicBezTo>
                <a:cubicBezTo>
                  <a:pt x="10283340" y="557998"/>
                  <a:pt x="10273174" y="547906"/>
                  <a:pt x="10273174" y="535456"/>
                </a:cubicBezTo>
                <a:cubicBezTo>
                  <a:pt x="10273174" y="523006"/>
                  <a:pt x="10283340" y="512914"/>
                  <a:pt x="10295880" y="512914"/>
                </a:cubicBezTo>
                <a:close/>
                <a:moveTo>
                  <a:pt x="11480527" y="512588"/>
                </a:moveTo>
                <a:cubicBezTo>
                  <a:pt x="11493249" y="512588"/>
                  <a:pt x="11503562" y="522827"/>
                  <a:pt x="11503562" y="535457"/>
                </a:cubicBezTo>
                <a:cubicBezTo>
                  <a:pt x="11503562" y="548087"/>
                  <a:pt x="11493249" y="558326"/>
                  <a:pt x="11480527" y="558326"/>
                </a:cubicBezTo>
                <a:cubicBezTo>
                  <a:pt x="11467805" y="558326"/>
                  <a:pt x="11457492" y="548087"/>
                  <a:pt x="11457492" y="535457"/>
                </a:cubicBezTo>
                <a:cubicBezTo>
                  <a:pt x="11457492" y="522827"/>
                  <a:pt x="11467805" y="512588"/>
                  <a:pt x="11480527" y="512588"/>
                </a:cubicBezTo>
                <a:close/>
                <a:moveTo>
                  <a:pt x="8095889" y="512424"/>
                </a:moveTo>
                <a:cubicBezTo>
                  <a:pt x="8108702" y="512424"/>
                  <a:pt x="8119089" y="522736"/>
                  <a:pt x="8119089" y="535456"/>
                </a:cubicBezTo>
                <a:cubicBezTo>
                  <a:pt x="8119089" y="548176"/>
                  <a:pt x="8108702" y="558488"/>
                  <a:pt x="8095889" y="558488"/>
                </a:cubicBezTo>
                <a:cubicBezTo>
                  <a:pt x="8083077" y="558488"/>
                  <a:pt x="8072690" y="548176"/>
                  <a:pt x="8072690" y="535456"/>
                </a:cubicBezTo>
                <a:cubicBezTo>
                  <a:pt x="8072690" y="522736"/>
                  <a:pt x="8083077" y="512424"/>
                  <a:pt x="8095889" y="512424"/>
                </a:cubicBezTo>
                <a:close/>
                <a:moveTo>
                  <a:pt x="7249689" y="512098"/>
                </a:moveTo>
                <a:cubicBezTo>
                  <a:pt x="7262684" y="512098"/>
                  <a:pt x="7273218" y="522556"/>
                  <a:pt x="7273218" y="535457"/>
                </a:cubicBezTo>
                <a:cubicBezTo>
                  <a:pt x="7273218" y="548358"/>
                  <a:pt x="7262684" y="558816"/>
                  <a:pt x="7249689" y="558816"/>
                </a:cubicBezTo>
                <a:cubicBezTo>
                  <a:pt x="7236695" y="558816"/>
                  <a:pt x="7226161" y="548358"/>
                  <a:pt x="7226161" y="535457"/>
                </a:cubicBezTo>
                <a:cubicBezTo>
                  <a:pt x="7226161" y="522556"/>
                  <a:pt x="7236695" y="512098"/>
                  <a:pt x="7249689" y="512098"/>
                </a:cubicBezTo>
                <a:close/>
                <a:moveTo>
                  <a:pt x="7165118" y="510954"/>
                </a:moveTo>
                <a:cubicBezTo>
                  <a:pt x="7178748" y="510954"/>
                  <a:pt x="7189798" y="521924"/>
                  <a:pt x="7189798" y="535456"/>
                </a:cubicBezTo>
                <a:cubicBezTo>
                  <a:pt x="7189798" y="548989"/>
                  <a:pt x="7178748" y="559959"/>
                  <a:pt x="7165118" y="559959"/>
                </a:cubicBezTo>
                <a:cubicBezTo>
                  <a:pt x="7151487" y="559959"/>
                  <a:pt x="7140438" y="548989"/>
                  <a:pt x="7140438" y="535456"/>
                </a:cubicBezTo>
                <a:cubicBezTo>
                  <a:pt x="7140438" y="521924"/>
                  <a:pt x="7151487" y="510954"/>
                  <a:pt x="7165118" y="510954"/>
                </a:cubicBezTo>
                <a:close/>
                <a:moveTo>
                  <a:pt x="9449679" y="510138"/>
                </a:moveTo>
                <a:cubicBezTo>
                  <a:pt x="9463764" y="510138"/>
                  <a:pt x="9475182" y="521474"/>
                  <a:pt x="9475182" y="535457"/>
                </a:cubicBezTo>
                <a:cubicBezTo>
                  <a:pt x="9475182" y="549440"/>
                  <a:pt x="9463764" y="560776"/>
                  <a:pt x="9449679" y="560776"/>
                </a:cubicBezTo>
                <a:cubicBezTo>
                  <a:pt x="9435595" y="560776"/>
                  <a:pt x="9424177" y="549440"/>
                  <a:pt x="9424177" y="535457"/>
                </a:cubicBezTo>
                <a:cubicBezTo>
                  <a:pt x="9424177" y="521474"/>
                  <a:pt x="9435595" y="510138"/>
                  <a:pt x="9449679" y="510138"/>
                </a:cubicBezTo>
                <a:close/>
                <a:moveTo>
                  <a:pt x="7080383" y="510138"/>
                </a:moveTo>
                <a:cubicBezTo>
                  <a:pt x="7094468" y="510138"/>
                  <a:pt x="7105886" y="521474"/>
                  <a:pt x="7105886" y="535457"/>
                </a:cubicBezTo>
                <a:cubicBezTo>
                  <a:pt x="7105886" y="549440"/>
                  <a:pt x="7094468" y="560776"/>
                  <a:pt x="7080383" y="560776"/>
                </a:cubicBezTo>
                <a:cubicBezTo>
                  <a:pt x="7066298" y="560776"/>
                  <a:pt x="7054881" y="549440"/>
                  <a:pt x="7054881" y="535457"/>
                </a:cubicBezTo>
                <a:cubicBezTo>
                  <a:pt x="7054881" y="521474"/>
                  <a:pt x="7066299" y="510138"/>
                  <a:pt x="7080383" y="510138"/>
                </a:cubicBezTo>
                <a:close/>
                <a:moveTo>
                  <a:pt x="10380615" y="509811"/>
                </a:moveTo>
                <a:cubicBezTo>
                  <a:pt x="10394881" y="509811"/>
                  <a:pt x="10406447" y="521293"/>
                  <a:pt x="10406447" y="535457"/>
                </a:cubicBezTo>
                <a:cubicBezTo>
                  <a:pt x="10406447" y="549621"/>
                  <a:pt x="10394881" y="561102"/>
                  <a:pt x="10380615" y="561102"/>
                </a:cubicBezTo>
                <a:cubicBezTo>
                  <a:pt x="10366348" y="561102"/>
                  <a:pt x="10354783" y="549621"/>
                  <a:pt x="10354783" y="535457"/>
                </a:cubicBezTo>
                <a:cubicBezTo>
                  <a:pt x="10354783" y="521293"/>
                  <a:pt x="10366348" y="509811"/>
                  <a:pt x="10380615" y="509811"/>
                </a:cubicBezTo>
                <a:close/>
                <a:moveTo>
                  <a:pt x="3103442" y="509321"/>
                </a:moveTo>
                <a:cubicBezTo>
                  <a:pt x="3117980" y="509321"/>
                  <a:pt x="3129767" y="521022"/>
                  <a:pt x="3129767" y="535457"/>
                </a:cubicBezTo>
                <a:cubicBezTo>
                  <a:pt x="3129767" y="549891"/>
                  <a:pt x="3117981" y="561593"/>
                  <a:pt x="3103442" y="561593"/>
                </a:cubicBezTo>
                <a:cubicBezTo>
                  <a:pt x="3088902" y="561593"/>
                  <a:pt x="3077116" y="549891"/>
                  <a:pt x="3077116" y="535457"/>
                </a:cubicBezTo>
                <a:cubicBezTo>
                  <a:pt x="3077116" y="521022"/>
                  <a:pt x="3088902" y="509321"/>
                  <a:pt x="3103442" y="509321"/>
                </a:cubicBezTo>
                <a:close/>
                <a:moveTo>
                  <a:pt x="3018871" y="509157"/>
                </a:moveTo>
                <a:cubicBezTo>
                  <a:pt x="3033501" y="509157"/>
                  <a:pt x="3045361" y="520932"/>
                  <a:pt x="3045361" y="535456"/>
                </a:cubicBezTo>
                <a:cubicBezTo>
                  <a:pt x="3045361" y="549981"/>
                  <a:pt x="3033501" y="561755"/>
                  <a:pt x="3018871" y="561755"/>
                </a:cubicBezTo>
                <a:cubicBezTo>
                  <a:pt x="3004241" y="561755"/>
                  <a:pt x="2992379" y="549981"/>
                  <a:pt x="2992379" y="535456"/>
                </a:cubicBezTo>
                <a:cubicBezTo>
                  <a:pt x="2992379" y="520932"/>
                  <a:pt x="3004241" y="509157"/>
                  <a:pt x="3018871" y="509157"/>
                </a:cubicBezTo>
                <a:close/>
                <a:moveTo>
                  <a:pt x="6995812" y="508667"/>
                </a:moveTo>
                <a:cubicBezTo>
                  <a:pt x="7010715" y="508667"/>
                  <a:pt x="7022796" y="520661"/>
                  <a:pt x="7022796" y="535456"/>
                </a:cubicBezTo>
                <a:cubicBezTo>
                  <a:pt x="7022796" y="550251"/>
                  <a:pt x="7010715" y="562245"/>
                  <a:pt x="6995812" y="562245"/>
                </a:cubicBezTo>
                <a:cubicBezTo>
                  <a:pt x="6980909" y="562245"/>
                  <a:pt x="6968828" y="550251"/>
                  <a:pt x="6968828" y="535456"/>
                </a:cubicBezTo>
                <a:cubicBezTo>
                  <a:pt x="6968828" y="520661"/>
                  <a:pt x="6980909" y="508667"/>
                  <a:pt x="6995812" y="508667"/>
                </a:cubicBezTo>
                <a:close/>
                <a:moveTo>
                  <a:pt x="3188013" y="508667"/>
                </a:moveTo>
                <a:cubicBezTo>
                  <a:pt x="3202914" y="508667"/>
                  <a:pt x="3214996" y="520661"/>
                  <a:pt x="3214996" y="535456"/>
                </a:cubicBezTo>
                <a:cubicBezTo>
                  <a:pt x="3214996" y="550251"/>
                  <a:pt x="3202914" y="562245"/>
                  <a:pt x="3188013" y="562245"/>
                </a:cubicBezTo>
                <a:cubicBezTo>
                  <a:pt x="3173110" y="562245"/>
                  <a:pt x="3161029" y="550251"/>
                  <a:pt x="3161029" y="535456"/>
                </a:cubicBezTo>
                <a:cubicBezTo>
                  <a:pt x="3161029" y="520661"/>
                  <a:pt x="3173110" y="508667"/>
                  <a:pt x="3188013" y="508667"/>
                </a:cubicBezTo>
                <a:close/>
                <a:moveTo>
                  <a:pt x="2934135" y="508504"/>
                </a:moveTo>
                <a:cubicBezTo>
                  <a:pt x="2949130" y="508504"/>
                  <a:pt x="2961284" y="520571"/>
                  <a:pt x="2961284" y="535457"/>
                </a:cubicBezTo>
                <a:cubicBezTo>
                  <a:pt x="2961284" y="550342"/>
                  <a:pt x="2949130" y="562409"/>
                  <a:pt x="2934135" y="562409"/>
                </a:cubicBezTo>
                <a:cubicBezTo>
                  <a:pt x="2919142" y="562409"/>
                  <a:pt x="2906988" y="550342"/>
                  <a:pt x="2906988" y="535457"/>
                </a:cubicBezTo>
                <a:cubicBezTo>
                  <a:pt x="2906988" y="520571"/>
                  <a:pt x="2919142" y="508504"/>
                  <a:pt x="2934135" y="508504"/>
                </a:cubicBezTo>
                <a:close/>
                <a:moveTo>
                  <a:pt x="8180460" y="507034"/>
                </a:moveTo>
                <a:cubicBezTo>
                  <a:pt x="8196271" y="507034"/>
                  <a:pt x="8209089" y="519759"/>
                  <a:pt x="8209089" y="535457"/>
                </a:cubicBezTo>
                <a:cubicBezTo>
                  <a:pt x="8209089" y="551154"/>
                  <a:pt x="8196271" y="563879"/>
                  <a:pt x="8180460" y="563879"/>
                </a:cubicBezTo>
                <a:cubicBezTo>
                  <a:pt x="8164649" y="563879"/>
                  <a:pt x="8151831" y="551154"/>
                  <a:pt x="8151831" y="535457"/>
                </a:cubicBezTo>
                <a:cubicBezTo>
                  <a:pt x="8151831" y="519759"/>
                  <a:pt x="8164649" y="507034"/>
                  <a:pt x="8180460" y="507034"/>
                </a:cubicBezTo>
                <a:close/>
                <a:moveTo>
                  <a:pt x="6911242" y="507034"/>
                </a:moveTo>
                <a:cubicBezTo>
                  <a:pt x="6927053" y="507034"/>
                  <a:pt x="6939871" y="519759"/>
                  <a:pt x="6939871" y="535457"/>
                </a:cubicBezTo>
                <a:cubicBezTo>
                  <a:pt x="6939871" y="551154"/>
                  <a:pt x="6927053" y="563879"/>
                  <a:pt x="6911242" y="563879"/>
                </a:cubicBezTo>
                <a:cubicBezTo>
                  <a:pt x="6895431" y="563879"/>
                  <a:pt x="6882613" y="551154"/>
                  <a:pt x="6882613" y="535457"/>
                </a:cubicBezTo>
                <a:cubicBezTo>
                  <a:pt x="6882613" y="519759"/>
                  <a:pt x="6895431" y="507034"/>
                  <a:pt x="6911242" y="507034"/>
                </a:cubicBezTo>
                <a:close/>
                <a:moveTo>
                  <a:pt x="2849564" y="506871"/>
                </a:moveTo>
                <a:cubicBezTo>
                  <a:pt x="2865467" y="506871"/>
                  <a:pt x="2878360" y="519669"/>
                  <a:pt x="2878360" y="535457"/>
                </a:cubicBezTo>
                <a:cubicBezTo>
                  <a:pt x="2878360" y="551245"/>
                  <a:pt x="2865467" y="564043"/>
                  <a:pt x="2849564" y="564043"/>
                </a:cubicBezTo>
                <a:cubicBezTo>
                  <a:pt x="2833662" y="564043"/>
                  <a:pt x="2820772" y="551245"/>
                  <a:pt x="2820772" y="535457"/>
                </a:cubicBezTo>
                <a:cubicBezTo>
                  <a:pt x="2820772" y="519669"/>
                  <a:pt x="2833662" y="506871"/>
                  <a:pt x="2849564" y="506871"/>
                </a:cubicBezTo>
                <a:close/>
                <a:moveTo>
                  <a:pt x="11395957" y="506544"/>
                </a:moveTo>
                <a:cubicBezTo>
                  <a:pt x="11412041" y="506544"/>
                  <a:pt x="11425080" y="519489"/>
                  <a:pt x="11425080" y="535457"/>
                </a:cubicBezTo>
                <a:cubicBezTo>
                  <a:pt x="11425080" y="551425"/>
                  <a:pt x="11412041" y="564369"/>
                  <a:pt x="11395957" y="564369"/>
                </a:cubicBezTo>
                <a:cubicBezTo>
                  <a:pt x="11379873" y="564369"/>
                  <a:pt x="11366834" y="551425"/>
                  <a:pt x="11366834" y="535457"/>
                </a:cubicBezTo>
                <a:cubicBezTo>
                  <a:pt x="11366834" y="519489"/>
                  <a:pt x="11379873" y="506544"/>
                  <a:pt x="11395957" y="506544"/>
                </a:cubicBezTo>
                <a:close/>
                <a:moveTo>
                  <a:pt x="9365107" y="506381"/>
                </a:moveTo>
                <a:cubicBezTo>
                  <a:pt x="9381283" y="506381"/>
                  <a:pt x="9394395" y="519399"/>
                  <a:pt x="9394395" y="535457"/>
                </a:cubicBezTo>
                <a:cubicBezTo>
                  <a:pt x="9394395" y="551515"/>
                  <a:pt x="9381283" y="564533"/>
                  <a:pt x="9365107" y="564533"/>
                </a:cubicBezTo>
                <a:cubicBezTo>
                  <a:pt x="9348932" y="564533"/>
                  <a:pt x="9335820" y="551515"/>
                  <a:pt x="9335820" y="535457"/>
                </a:cubicBezTo>
                <a:cubicBezTo>
                  <a:pt x="9335820" y="519399"/>
                  <a:pt x="9348932" y="506381"/>
                  <a:pt x="9365107" y="506381"/>
                </a:cubicBezTo>
                <a:close/>
                <a:moveTo>
                  <a:pt x="3272747" y="505890"/>
                </a:moveTo>
                <a:cubicBezTo>
                  <a:pt x="3289195" y="505890"/>
                  <a:pt x="3302527" y="519127"/>
                  <a:pt x="3302527" y="535456"/>
                </a:cubicBezTo>
                <a:cubicBezTo>
                  <a:pt x="3302527" y="551785"/>
                  <a:pt x="3289195" y="565022"/>
                  <a:pt x="3272747" y="565022"/>
                </a:cubicBezTo>
                <a:cubicBezTo>
                  <a:pt x="3256299" y="565022"/>
                  <a:pt x="3242965" y="551785"/>
                  <a:pt x="3242965" y="535456"/>
                </a:cubicBezTo>
                <a:cubicBezTo>
                  <a:pt x="3242965" y="519127"/>
                  <a:pt x="3256299" y="505890"/>
                  <a:pt x="3272747" y="505890"/>
                </a:cubicBezTo>
                <a:close/>
                <a:moveTo>
                  <a:pt x="10465186" y="505564"/>
                </a:moveTo>
                <a:cubicBezTo>
                  <a:pt x="10481815" y="505564"/>
                  <a:pt x="10495296" y="518947"/>
                  <a:pt x="10495296" y="535457"/>
                </a:cubicBezTo>
                <a:cubicBezTo>
                  <a:pt x="10495296" y="551966"/>
                  <a:pt x="10481815" y="565350"/>
                  <a:pt x="10465186" y="565350"/>
                </a:cubicBezTo>
                <a:cubicBezTo>
                  <a:pt x="10448557" y="565350"/>
                  <a:pt x="10435076" y="551966"/>
                  <a:pt x="10435076" y="535457"/>
                </a:cubicBezTo>
                <a:cubicBezTo>
                  <a:pt x="10435076" y="518947"/>
                  <a:pt x="10448557" y="505564"/>
                  <a:pt x="10465186" y="505564"/>
                </a:cubicBezTo>
                <a:close/>
                <a:moveTo>
                  <a:pt x="2764995" y="504910"/>
                </a:moveTo>
                <a:cubicBezTo>
                  <a:pt x="2781988" y="504910"/>
                  <a:pt x="2795763" y="518586"/>
                  <a:pt x="2795763" y="535456"/>
                </a:cubicBezTo>
                <a:cubicBezTo>
                  <a:pt x="2795763" y="552326"/>
                  <a:pt x="2781988" y="566002"/>
                  <a:pt x="2764995" y="566002"/>
                </a:cubicBezTo>
                <a:cubicBezTo>
                  <a:pt x="2748002" y="566002"/>
                  <a:pt x="2734227" y="552326"/>
                  <a:pt x="2734227" y="535456"/>
                </a:cubicBezTo>
                <a:cubicBezTo>
                  <a:pt x="2734227" y="518586"/>
                  <a:pt x="2748003" y="504910"/>
                  <a:pt x="2764995" y="504910"/>
                </a:cubicBezTo>
                <a:close/>
                <a:moveTo>
                  <a:pt x="6826671" y="504747"/>
                </a:moveTo>
                <a:cubicBezTo>
                  <a:pt x="6843755" y="504747"/>
                  <a:pt x="6857604" y="518496"/>
                  <a:pt x="6857604" y="535457"/>
                </a:cubicBezTo>
                <a:cubicBezTo>
                  <a:pt x="6857604" y="552417"/>
                  <a:pt x="6843755" y="566166"/>
                  <a:pt x="6826671" y="566166"/>
                </a:cubicBezTo>
                <a:cubicBezTo>
                  <a:pt x="6809588" y="566166"/>
                  <a:pt x="6795739" y="552417"/>
                  <a:pt x="6795739" y="535457"/>
                </a:cubicBezTo>
                <a:cubicBezTo>
                  <a:pt x="6795739" y="518496"/>
                  <a:pt x="6809588" y="504747"/>
                  <a:pt x="6826671" y="504747"/>
                </a:cubicBezTo>
                <a:close/>
                <a:moveTo>
                  <a:pt x="2680424" y="503767"/>
                </a:moveTo>
                <a:cubicBezTo>
                  <a:pt x="2698053" y="503767"/>
                  <a:pt x="2712343" y="517955"/>
                  <a:pt x="2712343" y="535457"/>
                </a:cubicBezTo>
                <a:cubicBezTo>
                  <a:pt x="2712343" y="552958"/>
                  <a:pt x="2698053" y="567146"/>
                  <a:pt x="2680424" y="567146"/>
                </a:cubicBezTo>
                <a:cubicBezTo>
                  <a:pt x="2662796" y="567146"/>
                  <a:pt x="2648505" y="552958"/>
                  <a:pt x="2648505" y="535457"/>
                </a:cubicBezTo>
                <a:cubicBezTo>
                  <a:pt x="2648505" y="517955"/>
                  <a:pt x="2662796" y="503767"/>
                  <a:pt x="2680424" y="503767"/>
                </a:cubicBezTo>
                <a:close/>
                <a:moveTo>
                  <a:pt x="9280537" y="503604"/>
                </a:moveTo>
                <a:cubicBezTo>
                  <a:pt x="9298257" y="503604"/>
                  <a:pt x="9312622" y="517865"/>
                  <a:pt x="9312622" y="535457"/>
                </a:cubicBezTo>
                <a:cubicBezTo>
                  <a:pt x="9312622" y="553049"/>
                  <a:pt x="9298257" y="567310"/>
                  <a:pt x="9280537" y="567310"/>
                </a:cubicBezTo>
                <a:cubicBezTo>
                  <a:pt x="9262817" y="567310"/>
                  <a:pt x="9248453" y="553049"/>
                  <a:pt x="9248453" y="535457"/>
                </a:cubicBezTo>
                <a:cubicBezTo>
                  <a:pt x="9248453" y="517865"/>
                  <a:pt x="9262817" y="503604"/>
                  <a:pt x="9280537" y="503604"/>
                </a:cubicBezTo>
                <a:close/>
                <a:moveTo>
                  <a:pt x="3357318" y="502787"/>
                </a:moveTo>
                <a:cubicBezTo>
                  <a:pt x="3375492" y="502787"/>
                  <a:pt x="3390225" y="517414"/>
                  <a:pt x="3390225" y="535457"/>
                </a:cubicBezTo>
                <a:cubicBezTo>
                  <a:pt x="3390225" y="553500"/>
                  <a:pt x="3375492" y="568126"/>
                  <a:pt x="3357318" y="568126"/>
                </a:cubicBezTo>
                <a:cubicBezTo>
                  <a:pt x="3339145" y="568126"/>
                  <a:pt x="3324411" y="553500"/>
                  <a:pt x="3324411" y="535457"/>
                </a:cubicBezTo>
                <a:cubicBezTo>
                  <a:pt x="3324411" y="517414"/>
                  <a:pt x="3339145" y="502787"/>
                  <a:pt x="3357318" y="502787"/>
                </a:cubicBezTo>
                <a:close/>
                <a:moveTo>
                  <a:pt x="6741935" y="502624"/>
                </a:moveTo>
                <a:cubicBezTo>
                  <a:pt x="6760200" y="502624"/>
                  <a:pt x="6775007" y="517324"/>
                  <a:pt x="6775007" y="535457"/>
                </a:cubicBezTo>
                <a:cubicBezTo>
                  <a:pt x="6775007" y="553590"/>
                  <a:pt x="6760200" y="568290"/>
                  <a:pt x="6741935" y="568290"/>
                </a:cubicBezTo>
                <a:cubicBezTo>
                  <a:pt x="6723670" y="568290"/>
                  <a:pt x="6708864" y="553590"/>
                  <a:pt x="6708864" y="535457"/>
                </a:cubicBezTo>
                <a:cubicBezTo>
                  <a:pt x="6708864" y="517324"/>
                  <a:pt x="6723670" y="502624"/>
                  <a:pt x="6741935" y="502624"/>
                </a:cubicBezTo>
                <a:close/>
                <a:moveTo>
                  <a:pt x="2595689" y="502624"/>
                </a:moveTo>
                <a:cubicBezTo>
                  <a:pt x="2613954" y="502624"/>
                  <a:pt x="2628761" y="517324"/>
                  <a:pt x="2628761" y="535457"/>
                </a:cubicBezTo>
                <a:cubicBezTo>
                  <a:pt x="2628761" y="553590"/>
                  <a:pt x="2613954" y="568290"/>
                  <a:pt x="2595689" y="568290"/>
                </a:cubicBezTo>
                <a:cubicBezTo>
                  <a:pt x="2577426" y="568290"/>
                  <a:pt x="2562619" y="553590"/>
                  <a:pt x="2562619" y="535457"/>
                </a:cubicBezTo>
                <a:cubicBezTo>
                  <a:pt x="2562619" y="517324"/>
                  <a:pt x="2577426" y="502624"/>
                  <a:pt x="2595689" y="502624"/>
                </a:cubicBezTo>
                <a:close/>
                <a:moveTo>
                  <a:pt x="9195967" y="501480"/>
                </a:moveTo>
                <a:cubicBezTo>
                  <a:pt x="9214868" y="501480"/>
                  <a:pt x="9230190" y="516692"/>
                  <a:pt x="9230190" y="535457"/>
                </a:cubicBezTo>
                <a:cubicBezTo>
                  <a:pt x="9230190" y="554221"/>
                  <a:pt x="9214868" y="569433"/>
                  <a:pt x="9195967" y="569433"/>
                </a:cubicBezTo>
                <a:cubicBezTo>
                  <a:pt x="9177066" y="569433"/>
                  <a:pt x="9161743" y="554221"/>
                  <a:pt x="9161743" y="535457"/>
                </a:cubicBezTo>
                <a:cubicBezTo>
                  <a:pt x="9161743" y="516692"/>
                  <a:pt x="9177066" y="501480"/>
                  <a:pt x="9195967" y="501480"/>
                </a:cubicBezTo>
                <a:close/>
                <a:moveTo>
                  <a:pt x="8265032" y="501480"/>
                </a:moveTo>
                <a:cubicBezTo>
                  <a:pt x="8283932" y="501480"/>
                  <a:pt x="8299255" y="516692"/>
                  <a:pt x="8299255" y="535457"/>
                </a:cubicBezTo>
                <a:cubicBezTo>
                  <a:pt x="8299255" y="554221"/>
                  <a:pt x="8283932" y="569433"/>
                  <a:pt x="8265032" y="569433"/>
                </a:cubicBezTo>
                <a:cubicBezTo>
                  <a:pt x="8246131" y="569433"/>
                  <a:pt x="8230809" y="554221"/>
                  <a:pt x="8230809" y="535457"/>
                </a:cubicBezTo>
                <a:cubicBezTo>
                  <a:pt x="8230809" y="516692"/>
                  <a:pt x="8246131" y="501480"/>
                  <a:pt x="8265032" y="501480"/>
                </a:cubicBezTo>
                <a:close/>
                <a:moveTo>
                  <a:pt x="6657365" y="500500"/>
                </a:moveTo>
                <a:cubicBezTo>
                  <a:pt x="6676811" y="500500"/>
                  <a:pt x="6692576" y="516151"/>
                  <a:pt x="6692576" y="535457"/>
                </a:cubicBezTo>
                <a:cubicBezTo>
                  <a:pt x="6692576" y="554763"/>
                  <a:pt x="6676811" y="570413"/>
                  <a:pt x="6657365" y="570413"/>
                </a:cubicBezTo>
                <a:cubicBezTo>
                  <a:pt x="6637919" y="570413"/>
                  <a:pt x="6622154" y="554763"/>
                  <a:pt x="6622154" y="535457"/>
                </a:cubicBezTo>
                <a:cubicBezTo>
                  <a:pt x="6622154" y="516151"/>
                  <a:pt x="6637918" y="500500"/>
                  <a:pt x="6657365" y="500500"/>
                </a:cubicBezTo>
                <a:close/>
                <a:moveTo>
                  <a:pt x="10549755" y="500337"/>
                </a:moveTo>
                <a:cubicBezTo>
                  <a:pt x="10569293" y="500337"/>
                  <a:pt x="10585130" y="516061"/>
                  <a:pt x="10585130" y="535457"/>
                </a:cubicBezTo>
                <a:cubicBezTo>
                  <a:pt x="10585130" y="554853"/>
                  <a:pt x="10569293" y="570577"/>
                  <a:pt x="10549755" y="570577"/>
                </a:cubicBezTo>
                <a:cubicBezTo>
                  <a:pt x="10530218" y="570577"/>
                  <a:pt x="10514380" y="554853"/>
                  <a:pt x="10514380" y="535457"/>
                </a:cubicBezTo>
                <a:cubicBezTo>
                  <a:pt x="10514380" y="516061"/>
                  <a:pt x="10530218" y="500337"/>
                  <a:pt x="10549755" y="500337"/>
                </a:cubicBezTo>
                <a:close/>
                <a:moveTo>
                  <a:pt x="11311386" y="500010"/>
                </a:moveTo>
                <a:cubicBezTo>
                  <a:pt x="11331105" y="500010"/>
                  <a:pt x="11347089" y="515880"/>
                  <a:pt x="11347089" y="535457"/>
                </a:cubicBezTo>
                <a:cubicBezTo>
                  <a:pt x="11347089" y="555033"/>
                  <a:pt x="11331104" y="570903"/>
                  <a:pt x="11311386" y="570903"/>
                </a:cubicBezTo>
                <a:cubicBezTo>
                  <a:pt x="11291667" y="570903"/>
                  <a:pt x="11275682" y="555033"/>
                  <a:pt x="11275682" y="535457"/>
                </a:cubicBezTo>
                <a:cubicBezTo>
                  <a:pt x="11275682" y="515880"/>
                  <a:pt x="11291668" y="500010"/>
                  <a:pt x="11311386" y="500010"/>
                </a:cubicBezTo>
                <a:close/>
                <a:moveTo>
                  <a:pt x="3441890" y="499847"/>
                </a:moveTo>
                <a:cubicBezTo>
                  <a:pt x="3461699" y="499847"/>
                  <a:pt x="3477758" y="515790"/>
                  <a:pt x="3477758" y="535457"/>
                </a:cubicBezTo>
                <a:cubicBezTo>
                  <a:pt x="3477758" y="555124"/>
                  <a:pt x="3461699" y="571067"/>
                  <a:pt x="3441890" y="571067"/>
                </a:cubicBezTo>
                <a:cubicBezTo>
                  <a:pt x="3422078" y="571067"/>
                  <a:pt x="3406021" y="555124"/>
                  <a:pt x="3406021" y="535457"/>
                </a:cubicBezTo>
                <a:cubicBezTo>
                  <a:pt x="3406021" y="515790"/>
                  <a:pt x="3422078" y="499847"/>
                  <a:pt x="3441890" y="499847"/>
                </a:cubicBezTo>
                <a:close/>
                <a:moveTo>
                  <a:pt x="2511121" y="499847"/>
                </a:moveTo>
                <a:cubicBezTo>
                  <a:pt x="2530930" y="499847"/>
                  <a:pt x="2546989" y="515790"/>
                  <a:pt x="2546989" y="535457"/>
                </a:cubicBezTo>
                <a:cubicBezTo>
                  <a:pt x="2546989" y="555124"/>
                  <a:pt x="2530930" y="571067"/>
                  <a:pt x="2511121" y="571067"/>
                </a:cubicBezTo>
                <a:cubicBezTo>
                  <a:pt x="2491311" y="571067"/>
                  <a:pt x="2475252" y="555124"/>
                  <a:pt x="2475252" y="535457"/>
                </a:cubicBezTo>
                <a:cubicBezTo>
                  <a:pt x="2475252" y="515790"/>
                  <a:pt x="2491311" y="499847"/>
                  <a:pt x="2511121" y="499847"/>
                </a:cubicBezTo>
                <a:close/>
                <a:moveTo>
                  <a:pt x="6572794" y="499520"/>
                </a:moveTo>
                <a:cubicBezTo>
                  <a:pt x="6592786" y="499520"/>
                  <a:pt x="6608992" y="515609"/>
                  <a:pt x="6608992" y="535457"/>
                </a:cubicBezTo>
                <a:cubicBezTo>
                  <a:pt x="6608992" y="555304"/>
                  <a:pt x="6592786" y="571393"/>
                  <a:pt x="6572794" y="571393"/>
                </a:cubicBezTo>
                <a:cubicBezTo>
                  <a:pt x="6552803" y="571393"/>
                  <a:pt x="6536597" y="555304"/>
                  <a:pt x="6536597" y="535457"/>
                </a:cubicBezTo>
                <a:cubicBezTo>
                  <a:pt x="6536597" y="515609"/>
                  <a:pt x="6552803" y="499520"/>
                  <a:pt x="6572794" y="499520"/>
                </a:cubicBezTo>
                <a:close/>
                <a:moveTo>
                  <a:pt x="6488059" y="498703"/>
                </a:moveTo>
                <a:cubicBezTo>
                  <a:pt x="6508505" y="498703"/>
                  <a:pt x="6525079" y="515158"/>
                  <a:pt x="6525079" y="535456"/>
                </a:cubicBezTo>
                <a:cubicBezTo>
                  <a:pt x="6525079" y="555755"/>
                  <a:pt x="6508505" y="572210"/>
                  <a:pt x="6488059" y="572210"/>
                </a:cubicBezTo>
                <a:cubicBezTo>
                  <a:pt x="6467613" y="572210"/>
                  <a:pt x="6451039" y="555755"/>
                  <a:pt x="6451039" y="535456"/>
                </a:cubicBezTo>
                <a:cubicBezTo>
                  <a:pt x="6451039" y="515158"/>
                  <a:pt x="6467613" y="498703"/>
                  <a:pt x="6488059" y="498703"/>
                </a:cubicBezTo>
                <a:close/>
                <a:moveTo>
                  <a:pt x="9111232" y="497560"/>
                </a:moveTo>
                <a:cubicBezTo>
                  <a:pt x="9132314" y="497560"/>
                  <a:pt x="9149404" y="514527"/>
                  <a:pt x="9149404" y="535457"/>
                </a:cubicBezTo>
                <a:cubicBezTo>
                  <a:pt x="9149404" y="556387"/>
                  <a:pt x="9132314" y="573354"/>
                  <a:pt x="9111232" y="573354"/>
                </a:cubicBezTo>
                <a:cubicBezTo>
                  <a:pt x="9090150" y="573354"/>
                  <a:pt x="9073060" y="556387"/>
                  <a:pt x="9073060" y="535457"/>
                </a:cubicBezTo>
                <a:cubicBezTo>
                  <a:pt x="9073060" y="514527"/>
                  <a:pt x="9090150" y="497560"/>
                  <a:pt x="9111232" y="497560"/>
                </a:cubicBezTo>
                <a:close/>
                <a:moveTo>
                  <a:pt x="3526461" y="496580"/>
                </a:moveTo>
                <a:cubicBezTo>
                  <a:pt x="3548086" y="496580"/>
                  <a:pt x="3565619" y="513986"/>
                  <a:pt x="3565619" y="535457"/>
                </a:cubicBezTo>
                <a:cubicBezTo>
                  <a:pt x="3565619" y="556928"/>
                  <a:pt x="3548086" y="574334"/>
                  <a:pt x="3526461" y="574334"/>
                </a:cubicBezTo>
                <a:cubicBezTo>
                  <a:pt x="3504833" y="574334"/>
                  <a:pt x="3487300" y="556928"/>
                  <a:pt x="3487300" y="535457"/>
                </a:cubicBezTo>
                <a:cubicBezTo>
                  <a:pt x="3487300" y="513986"/>
                  <a:pt x="3504833" y="496580"/>
                  <a:pt x="3526461" y="496580"/>
                </a:cubicBezTo>
                <a:close/>
                <a:moveTo>
                  <a:pt x="6403489" y="495600"/>
                </a:moveTo>
                <a:cubicBezTo>
                  <a:pt x="6425661" y="495600"/>
                  <a:pt x="6443635" y="513445"/>
                  <a:pt x="6443635" y="535457"/>
                </a:cubicBezTo>
                <a:cubicBezTo>
                  <a:pt x="6443635" y="557470"/>
                  <a:pt x="6425661" y="575314"/>
                  <a:pt x="6403489" y="575314"/>
                </a:cubicBezTo>
                <a:cubicBezTo>
                  <a:pt x="6381316" y="575314"/>
                  <a:pt x="6363342" y="557470"/>
                  <a:pt x="6363342" y="535457"/>
                </a:cubicBezTo>
                <a:cubicBezTo>
                  <a:pt x="6363342" y="513445"/>
                  <a:pt x="6381316" y="495600"/>
                  <a:pt x="6403489" y="495600"/>
                </a:cubicBezTo>
                <a:close/>
                <a:moveTo>
                  <a:pt x="1326471" y="494293"/>
                </a:moveTo>
                <a:cubicBezTo>
                  <a:pt x="1349370" y="494293"/>
                  <a:pt x="1367933" y="512723"/>
                  <a:pt x="1367933" y="535457"/>
                </a:cubicBezTo>
                <a:cubicBezTo>
                  <a:pt x="1367933" y="558191"/>
                  <a:pt x="1349370" y="576621"/>
                  <a:pt x="1326471" y="576621"/>
                </a:cubicBezTo>
                <a:cubicBezTo>
                  <a:pt x="1303572" y="576621"/>
                  <a:pt x="1285008" y="558191"/>
                  <a:pt x="1285008" y="535457"/>
                </a:cubicBezTo>
                <a:cubicBezTo>
                  <a:pt x="1285008" y="512723"/>
                  <a:pt x="1303572" y="494293"/>
                  <a:pt x="1326471" y="494293"/>
                </a:cubicBezTo>
                <a:close/>
                <a:moveTo>
                  <a:pt x="1411041" y="493966"/>
                </a:moveTo>
                <a:cubicBezTo>
                  <a:pt x="1434122" y="493966"/>
                  <a:pt x="1452833" y="512542"/>
                  <a:pt x="1452833" y="535457"/>
                </a:cubicBezTo>
                <a:cubicBezTo>
                  <a:pt x="1452833" y="558371"/>
                  <a:pt x="1434122" y="576947"/>
                  <a:pt x="1411041" y="576947"/>
                </a:cubicBezTo>
                <a:cubicBezTo>
                  <a:pt x="1387960" y="576947"/>
                  <a:pt x="1369249" y="558371"/>
                  <a:pt x="1369249" y="535457"/>
                </a:cubicBezTo>
                <a:cubicBezTo>
                  <a:pt x="1369249" y="512542"/>
                  <a:pt x="1387960" y="493966"/>
                  <a:pt x="1411041" y="493966"/>
                </a:cubicBezTo>
                <a:close/>
                <a:moveTo>
                  <a:pt x="1241900" y="493966"/>
                </a:moveTo>
                <a:cubicBezTo>
                  <a:pt x="1264981" y="493966"/>
                  <a:pt x="1283691" y="512542"/>
                  <a:pt x="1283691" y="535457"/>
                </a:cubicBezTo>
                <a:cubicBezTo>
                  <a:pt x="1283691" y="558371"/>
                  <a:pt x="1264981" y="576947"/>
                  <a:pt x="1241900" y="576947"/>
                </a:cubicBezTo>
                <a:cubicBezTo>
                  <a:pt x="1218819" y="576947"/>
                  <a:pt x="1200108" y="558371"/>
                  <a:pt x="1200108" y="535457"/>
                </a:cubicBezTo>
                <a:cubicBezTo>
                  <a:pt x="1200108" y="512542"/>
                  <a:pt x="1218819" y="493966"/>
                  <a:pt x="1241900" y="493966"/>
                </a:cubicBezTo>
                <a:close/>
                <a:moveTo>
                  <a:pt x="1157165" y="493803"/>
                </a:moveTo>
                <a:cubicBezTo>
                  <a:pt x="1180337" y="493803"/>
                  <a:pt x="1199122" y="512452"/>
                  <a:pt x="1199122" y="535457"/>
                </a:cubicBezTo>
                <a:cubicBezTo>
                  <a:pt x="1199122" y="558462"/>
                  <a:pt x="1180337" y="577111"/>
                  <a:pt x="1157165" y="577111"/>
                </a:cubicBezTo>
                <a:cubicBezTo>
                  <a:pt x="1133993" y="577111"/>
                  <a:pt x="1115209" y="558462"/>
                  <a:pt x="1115209" y="535457"/>
                </a:cubicBezTo>
                <a:cubicBezTo>
                  <a:pt x="1115209" y="512452"/>
                  <a:pt x="1133993" y="493803"/>
                  <a:pt x="1157165" y="493803"/>
                </a:cubicBezTo>
                <a:close/>
                <a:moveTo>
                  <a:pt x="1960606" y="481072"/>
                </a:moveTo>
                <a:lnTo>
                  <a:pt x="1957091" y="489496"/>
                </a:lnTo>
                <a:lnTo>
                  <a:pt x="1953735" y="491743"/>
                </a:lnTo>
                <a:lnTo>
                  <a:pt x="1959163" y="495376"/>
                </a:lnTo>
                <a:lnTo>
                  <a:pt x="1960255" y="497992"/>
                </a:lnTo>
                <a:lnTo>
                  <a:pt x="1961828" y="494221"/>
                </a:lnTo>
                <a:lnTo>
                  <a:pt x="1966130" y="491341"/>
                </a:lnTo>
                <a:lnTo>
                  <a:pt x="1964410" y="490190"/>
                </a:lnTo>
                <a:close/>
                <a:moveTo>
                  <a:pt x="2046904" y="479297"/>
                </a:moveTo>
                <a:lnTo>
                  <a:pt x="2042361" y="490190"/>
                </a:lnTo>
                <a:lnTo>
                  <a:pt x="2040618" y="491356"/>
                </a:lnTo>
                <a:lnTo>
                  <a:pt x="2044899" y="494221"/>
                </a:lnTo>
                <a:lnTo>
                  <a:pt x="2045895" y="496611"/>
                </a:lnTo>
                <a:lnTo>
                  <a:pt x="2046795" y="494452"/>
                </a:lnTo>
                <a:lnTo>
                  <a:pt x="2053179" y="490180"/>
                </a:lnTo>
                <a:lnTo>
                  <a:pt x="2050774" y="488572"/>
                </a:lnTo>
                <a:close/>
                <a:moveTo>
                  <a:pt x="183645" y="476734"/>
                </a:moveTo>
                <a:lnTo>
                  <a:pt x="178850" y="488225"/>
                </a:lnTo>
                <a:lnTo>
                  <a:pt x="176772" y="489617"/>
                </a:lnTo>
                <a:lnTo>
                  <a:pt x="183478" y="494106"/>
                </a:lnTo>
                <a:lnTo>
                  <a:pt x="184442" y="496414"/>
                </a:lnTo>
                <a:lnTo>
                  <a:pt x="185212" y="494567"/>
                </a:lnTo>
                <a:lnTo>
                  <a:pt x="191190" y="490566"/>
                </a:lnTo>
                <a:lnTo>
                  <a:pt x="188729" y="488919"/>
                </a:lnTo>
                <a:close/>
                <a:moveTo>
                  <a:pt x="1874884" y="475946"/>
                </a:moveTo>
                <a:lnTo>
                  <a:pt x="1870194" y="487187"/>
                </a:lnTo>
                <a:lnTo>
                  <a:pt x="1864109" y="491260"/>
                </a:lnTo>
                <a:lnTo>
                  <a:pt x="1872847" y="497109"/>
                </a:lnTo>
                <a:lnTo>
                  <a:pt x="1875273" y="502922"/>
                </a:lnTo>
                <a:lnTo>
                  <a:pt x="1878421" y="495376"/>
                </a:lnTo>
                <a:lnTo>
                  <a:pt x="1883872" y="491728"/>
                </a:lnTo>
                <a:lnTo>
                  <a:pt x="1880537" y="489496"/>
                </a:lnTo>
                <a:close/>
                <a:moveTo>
                  <a:pt x="269861" y="475156"/>
                </a:moveTo>
                <a:lnTo>
                  <a:pt x="264119" y="488919"/>
                </a:lnTo>
                <a:lnTo>
                  <a:pt x="261631" y="490584"/>
                </a:lnTo>
                <a:lnTo>
                  <a:pt x="267583" y="494567"/>
                </a:lnTo>
                <a:lnTo>
                  <a:pt x="269835" y="499964"/>
                </a:lnTo>
                <a:lnTo>
                  <a:pt x="271459" y="496070"/>
                </a:lnTo>
                <a:lnTo>
                  <a:pt x="279681" y="490567"/>
                </a:lnTo>
                <a:lnTo>
                  <a:pt x="274976" y="487417"/>
                </a:lnTo>
                <a:close/>
                <a:moveTo>
                  <a:pt x="10929913" y="474170"/>
                </a:moveTo>
                <a:lnTo>
                  <a:pt x="10924386" y="487417"/>
                </a:lnTo>
                <a:lnTo>
                  <a:pt x="10920535" y="489995"/>
                </a:lnTo>
                <a:lnTo>
                  <a:pt x="10928575" y="495376"/>
                </a:lnTo>
                <a:lnTo>
                  <a:pt x="10929749" y="498189"/>
                </a:lnTo>
                <a:lnTo>
                  <a:pt x="10931404" y="494221"/>
                </a:lnTo>
                <a:lnTo>
                  <a:pt x="10938007" y="489801"/>
                </a:lnTo>
                <a:lnTo>
                  <a:pt x="10935825" y="488341"/>
                </a:lnTo>
                <a:close/>
                <a:moveTo>
                  <a:pt x="4245498" y="472397"/>
                </a:moveTo>
                <a:lnTo>
                  <a:pt x="4239376" y="487071"/>
                </a:lnTo>
                <a:lnTo>
                  <a:pt x="4236438" y="489037"/>
                </a:lnTo>
                <a:lnTo>
                  <a:pt x="4244701" y="494567"/>
                </a:lnTo>
                <a:lnTo>
                  <a:pt x="4246212" y="498190"/>
                </a:lnTo>
                <a:lnTo>
                  <a:pt x="4247471" y="495145"/>
                </a:lnTo>
                <a:lnTo>
                  <a:pt x="4255313" y="489896"/>
                </a:lnTo>
                <a:lnTo>
                  <a:pt x="4251783" y="487533"/>
                </a:lnTo>
                <a:close/>
                <a:moveTo>
                  <a:pt x="6022842" y="471806"/>
                </a:moveTo>
                <a:lnTo>
                  <a:pt x="6016426" y="487187"/>
                </a:lnTo>
                <a:lnTo>
                  <a:pt x="6013528" y="489126"/>
                </a:lnTo>
                <a:lnTo>
                  <a:pt x="6021657" y="494567"/>
                </a:lnTo>
                <a:lnTo>
                  <a:pt x="6022922" y="497598"/>
                </a:lnTo>
                <a:lnTo>
                  <a:pt x="6024090" y="494799"/>
                </a:lnTo>
                <a:lnTo>
                  <a:pt x="6032424" y="489220"/>
                </a:lnTo>
                <a:lnTo>
                  <a:pt x="6029212" y="487071"/>
                </a:lnTo>
                <a:close/>
                <a:moveTo>
                  <a:pt x="11016951" y="471804"/>
                </a:moveTo>
                <a:lnTo>
                  <a:pt x="11010052" y="488341"/>
                </a:lnTo>
                <a:lnTo>
                  <a:pt x="11007870" y="489801"/>
                </a:lnTo>
                <a:lnTo>
                  <a:pt x="11014473" y="494221"/>
                </a:lnTo>
                <a:lnTo>
                  <a:pt x="11017363" y="501148"/>
                </a:lnTo>
                <a:lnTo>
                  <a:pt x="11019000" y="497224"/>
                </a:lnTo>
                <a:lnTo>
                  <a:pt x="11029367" y="490285"/>
                </a:lnTo>
                <a:lnTo>
                  <a:pt x="11022839" y="485915"/>
                </a:lnTo>
                <a:close/>
                <a:moveTo>
                  <a:pt x="2132544" y="471608"/>
                </a:moveTo>
                <a:lnTo>
                  <a:pt x="2125468" y="488572"/>
                </a:lnTo>
                <a:lnTo>
                  <a:pt x="2123041" y="490196"/>
                </a:lnTo>
                <a:lnTo>
                  <a:pt x="2129399" y="494452"/>
                </a:lnTo>
                <a:lnTo>
                  <a:pt x="2132110" y="500950"/>
                </a:lnTo>
                <a:lnTo>
                  <a:pt x="2133809" y="496878"/>
                </a:lnTo>
                <a:lnTo>
                  <a:pt x="2144537" y="489697"/>
                </a:lnTo>
                <a:lnTo>
                  <a:pt x="2138369" y="485570"/>
                </a:lnTo>
                <a:close/>
                <a:moveTo>
                  <a:pt x="97841" y="471412"/>
                </a:moveTo>
                <a:lnTo>
                  <a:pt x="91838" y="485800"/>
                </a:lnTo>
                <a:lnTo>
                  <a:pt x="87725" y="488553"/>
                </a:lnTo>
                <a:lnTo>
                  <a:pt x="97746" y="495260"/>
                </a:lnTo>
                <a:lnTo>
                  <a:pt x="98720" y="497596"/>
                </a:lnTo>
                <a:lnTo>
                  <a:pt x="100176" y="494106"/>
                </a:lnTo>
                <a:lnTo>
                  <a:pt x="106909" y="489599"/>
                </a:lnTo>
                <a:lnTo>
                  <a:pt x="104856" y="488225"/>
                </a:lnTo>
                <a:close/>
                <a:moveTo>
                  <a:pt x="4331439" y="470621"/>
                </a:moveTo>
                <a:lnTo>
                  <a:pt x="4324381" y="487533"/>
                </a:lnTo>
                <a:lnTo>
                  <a:pt x="4320844" y="489901"/>
                </a:lnTo>
                <a:lnTo>
                  <a:pt x="4328680" y="495145"/>
                </a:lnTo>
                <a:lnTo>
                  <a:pt x="4331182" y="501147"/>
                </a:lnTo>
                <a:lnTo>
                  <a:pt x="4333206" y="496300"/>
                </a:lnTo>
                <a:lnTo>
                  <a:pt x="4343209" y="489604"/>
                </a:lnTo>
                <a:lnTo>
                  <a:pt x="4337871" y="486031"/>
                </a:lnTo>
                <a:close/>
                <a:moveTo>
                  <a:pt x="5937453" y="470228"/>
                </a:moveTo>
                <a:lnTo>
                  <a:pt x="5930762" y="486262"/>
                </a:lnTo>
                <a:lnTo>
                  <a:pt x="5924893" y="490190"/>
                </a:lnTo>
                <a:lnTo>
                  <a:pt x="5934712" y="496763"/>
                </a:lnTo>
                <a:lnTo>
                  <a:pt x="5936542" y="501147"/>
                </a:lnTo>
                <a:lnTo>
                  <a:pt x="5939287" y="494567"/>
                </a:lnTo>
                <a:lnTo>
                  <a:pt x="5947420" y="489123"/>
                </a:lnTo>
                <a:lnTo>
                  <a:pt x="5944527" y="487187"/>
                </a:lnTo>
                <a:close/>
                <a:moveTo>
                  <a:pt x="8645187" y="469832"/>
                </a:moveTo>
                <a:lnTo>
                  <a:pt x="8638429" y="486031"/>
                </a:lnTo>
                <a:lnTo>
                  <a:pt x="8633953" y="489028"/>
                </a:lnTo>
                <a:lnTo>
                  <a:pt x="8643782" y="495607"/>
                </a:lnTo>
                <a:lnTo>
                  <a:pt x="8645928" y="500751"/>
                </a:lnTo>
                <a:lnTo>
                  <a:pt x="8648075" y="495607"/>
                </a:lnTo>
                <a:lnTo>
                  <a:pt x="8656604" y="489898"/>
                </a:lnTo>
                <a:lnTo>
                  <a:pt x="8652380" y="487071"/>
                </a:lnTo>
                <a:close/>
                <a:moveTo>
                  <a:pt x="8731322" y="469635"/>
                </a:moveTo>
                <a:lnTo>
                  <a:pt x="8724048" y="487071"/>
                </a:lnTo>
                <a:lnTo>
                  <a:pt x="8719824" y="489898"/>
                </a:lnTo>
                <a:lnTo>
                  <a:pt x="8728352" y="495607"/>
                </a:lnTo>
                <a:lnTo>
                  <a:pt x="8731569" y="503316"/>
                </a:lnTo>
                <a:lnTo>
                  <a:pt x="8734158" y="497109"/>
                </a:lnTo>
                <a:lnTo>
                  <a:pt x="8744497" y="490188"/>
                </a:lnTo>
                <a:lnTo>
                  <a:pt x="8738114" y="485915"/>
                </a:lnTo>
                <a:close/>
                <a:moveTo>
                  <a:pt x="6108479" y="468846"/>
                </a:moveTo>
                <a:lnTo>
                  <a:pt x="6100876" y="487071"/>
                </a:lnTo>
                <a:lnTo>
                  <a:pt x="6097662" y="489222"/>
                </a:lnTo>
                <a:lnTo>
                  <a:pt x="6105995" y="494799"/>
                </a:lnTo>
                <a:lnTo>
                  <a:pt x="6109631" y="503514"/>
                </a:lnTo>
                <a:lnTo>
                  <a:pt x="6111918" y="498033"/>
                </a:lnTo>
                <a:lnTo>
                  <a:pt x="6123059" y="490575"/>
                </a:lnTo>
                <a:lnTo>
                  <a:pt x="6115408" y="485454"/>
                </a:lnTo>
                <a:close/>
                <a:moveTo>
                  <a:pt x="355253" y="468453"/>
                </a:moveTo>
                <a:lnTo>
                  <a:pt x="347341" y="487417"/>
                </a:lnTo>
                <a:lnTo>
                  <a:pt x="342610" y="490584"/>
                </a:lnTo>
                <a:lnTo>
                  <a:pt x="350805" y="496070"/>
                </a:lnTo>
                <a:lnTo>
                  <a:pt x="354816" y="505683"/>
                </a:lnTo>
                <a:lnTo>
                  <a:pt x="358008" y="498033"/>
                </a:lnTo>
                <a:lnTo>
                  <a:pt x="369884" y="490084"/>
                </a:lnTo>
                <a:lnTo>
                  <a:pt x="362105" y="484877"/>
                </a:lnTo>
                <a:close/>
                <a:moveTo>
                  <a:pt x="4838457" y="468452"/>
                </a:moveTo>
                <a:lnTo>
                  <a:pt x="4830980" y="486378"/>
                </a:lnTo>
                <a:lnTo>
                  <a:pt x="4823112" y="491643"/>
                </a:lnTo>
                <a:lnTo>
                  <a:pt x="4833177" y="498380"/>
                </a:lnTo>
                <a:lnTo>
                  <a:pt x="4838856" y="511992"/>
                </a:lnTo>
                <a:lnTo>
                  <a:pt x="4844102" y="499419"/>
                </a:lnTo>
                <a:lnTo>
                  <a:pt x="4855007" y="492118"/>
                </a:lnTo>
                <a:lnTo>
                  <a:pt x="4845742" y="485915"/>
                </a:lnTo>
                <a:close/>
                <a:moveTo>
                  <a:pt x="4753145" y="468256"/>
                </a:moveTo>
                <a:lnTo>
                  <a:pt x="4745779" y="485915"/>
                </a:lnTo>
                <a:lnTo>
                  <a:pt x="4738664" y="490676"/>
                </a:lnTo>
                <a:lnTo>
                  <a:pt x="4749141" y="497687"/>
                </a:lnTo>
                <a:lnTo>
                  <a:pt x="4753956" y="509232"/>
                </a:lnTo>
                <a:lnTo>
                  <a:pt x="4758484" y="498380"/>
                </a:lnTo>
                <a:lnTo>
                  <a:pt x="4768557" y="491636"/>
                </a:lnTo>
                <a:lnTo>
                  <a:pt x="4760703" y="486378"/>
                </a:lnTo>
                <a:close/>
                <a:moveTo>
                  <a:pt x="4159855" y="468255"/>
                </a:moveTo>
                <a:lnTo>
                  <a:pt x="4152776" y="485223"/>
                </a:lnTo>
                <a:lnTo>
                  <a:pt x="4147223" y="488940"/>
                </a:lnTo>
                <a:lnTo>
                  <a:pt x="4158219" y="496300"/>
                </a:lnTo>
                <a:lnTo>
                  <a:pt x="4159912" y="500358"/>
                </a:lnTo>
                <a:lnTo>
                  <a:pt x="4162328" y="494567"/>
                </a:lnTo>
                <a:lnTo>
                  <a:pt x="4170617" y="489019"/>
                </a:lnTo>
                <a:lnTo>
                  <a:pt x="4167706" y="487071"/>
                </a:lnTo>
                <a:close/>
                <a:moveTo>
                  <a:pt x="1790067" y="467468"/>
                </a:moveTo>
                <a:lnTo>
                  <a:pt x="1782900" y="484645"/>
                </a:lnTo>
                <a:lnTo>
                  <a:pt x="1773596" y="490873"/>
                </a:lnTo>
                <a:lnTo>
                  <a:pt x="1786018" y="499188"/>
                </a:lnTo>
                <a:lnTo>
                  <a:pt x="1790373" y="509626"/>
                </a:lnTo>
                <a:lnTo>
                  <a:pt x="1795596" y="497109"/>
                </a:lnTo>
                <a:lnTo>
                  <a:pt x="1804356" y="491245"/>
                </a:lnTo>
                <a:lnTo>
                  <a:pt x="1798294" y="487187"/>
                </a:lnTo>
                <a:close/>
                <a:moveTo>
                  <a:pt x="10843697" y="467466"/>
                </a:moveTo>
                <a:lnTo>
                  <a:pt x="10836675" y="484298"/>
                </a:lnTo>
                <a:lnTo>
                  <a:pt x="10827442" y="490478"/>
                </a:lnTo>
                <a:lnTo>
                  <a:pt x="10840282" y="499073"/>
                </a:lnTo>
                <a:lnTo>
                  <a:pt x="10843287" y="506274"/>
                </a:lnTo>
                <a:lnTo>
                  <a:pt x="10847833" y="495376"/>
                </a:lnTo>
                <a:lnTo>
                  <a:pt x="10855872" y="489995"/>
                </a:lnTo>
                <a:lnTo>
                  <a:pt x="10852021" y="487417"/>
                </a:lnTo>
                <a:close/>
                <a:moveTo>
                  <a:pt x="5852638" y="466875"/>
                </a:moveTo>
                <a:lnTo>
                  <a:pt x="5845031" y="485107"/>
                </a:lnTo>
                <a:lnTo>
                  <a:pt x="5835992" y="491158"/>
                </a:lnTo>
                <a:lnTo>
                  <a:pt x="5847816" y="499073"/>
                </a:lnTo>
                <a:lnTo>
                  <a:pt x="5851808" y="508640"/>
                </a:lnTo>
                <a:lnTo>
                  <a:pt x="5856764" y="496763"/>
                </a:lnTo>
                <a:lnTo>
                  <a:pt x="5866588" y="490186"/>
                </a:lnTo>
                <a:lnTo>
                  <a:pt x="5860725" y="486262"/>
                </a:lnTo>
                <a:close/>
                <a:moveTo>
                  <a:pt x="4668329" y="466480"/>
                </a:moveTo>
                <a:lnTo>
                  <a:pt x="4660512" y="485223"/>
                </a:lnTo>
                <a:lnTo>
                  <a:pt x="4652506" y="490579"/>
                </a:lnTo>
                <a:lnTo>
                  <a:pt x="4663985" y="498263"/>
                </a:lnTo>
                <a:lnTo>
                  <a:pt x="4668398" y="508838"/>
                </a:lnTo>
                <a:lnTo>
                  <a:pt x="4673050" y="497687"/>
                </a:lnTo>
                <a:lnTo>
                  <a:pt x="4683542" y="490667"/>
                </a:lnTo>
                <a:lnTo>
                  <a:pt x="4676439" y="485915"/>
                </a:lnTo>
                <a:close/>
                <a:moveTo>
                  <a:pt x="4923506" y="465693"/>
                </a:moveTo>
                <a:lnTo>
                  <a:pt x="4915072" y="485915"/>
                </a:lnTo>
                <a:lnTo>
                  <a:pt x="4905795" y="492124"/>
                </a:lnTo>
                <a:lnTo>
                  <a:pt x="4916695" y="499419"/>
                </a:lnTo>
                <a:lnTo>
                  <a:pt x="4923337" y="515344"/>
                </a:lnTo>
                <a:lnTo>
                  <a:pt x="4929595" y="500343"/>
                </a:lnTo>
                <a:lnTo>
                  <a:pt x="4942169" y="491928"/>
                </a:lnTo>
                <a:lnTo>
                  <a:pt x="4931458" y="484760"/>
                </a:lnTo>
                <a:close/>
                <a:moveTo>
                  <a:pt x="4415934" y="465692"/>
                </a:moveTo>
                <a:lnTo>
                  <a:pt x="4407447" y="486031"/>
                </a:lnTo>
                <a:lnTo>
                  <a:pt x="4402096" y="489612"/>
                </a:lnTo>
                <a:lnTo>
                  <a:pt x="4412090" y="496300"/>
                </a:lnTo>
                <a:lnTo>
                  <a:pt x="4416004" y="505682"/>
                </a:lnTo>
                <a:lnTo>
                  <a:pt x="4419337" y="497687"/>
                </a:lnTo>
                <a:lnTo>
                  <a:pt x="4431272" y="489700"/>
                </a:lnTo>
                <a:lnTo>
                  <a:pt x="4423889" y="484760"/>
                </a:lnTo>
                <a:close/>
                <a:moveTo>
                  <a:pt x="4583923" y="464511"/>
                </a:moveTo>
                <a:lnTo>
                  <a:pt x="4575474" y="484760"/>
                </a:lnTo>
                <a:lnTo>
                  <a:pt x="4566926" y="490483"/>
                </a:lnTo>
                <a:lnTo>
                  <a:pt x="4579068" y="498610"/>
                </a:lnTo>
                <a:lnTo>
                  <a:pt x="4583992" y="510414"/>
                </a:lnTo>
                <a:lnTo>
                  <a:pt x="4589062" y="498263"/>
                </a:lnTo>
                <a:lnTo>
                  <a:pt x="4600554" y="490571"/>
                </a:lnTo>
                <a:lnTo>
                  <a:pt x="4592564" y="485223"/>
                </a:lnTo>
                <a:close/>
                <a:moveTo>
                  <a:pt x="8816385" y="464510"/>
                </a:moveTo>
                <a:lnTo>
                  <a:pt x="8807455" y="485915"/>
                </a:lnTo>
                <a:lnTo>
                  <a:pt x="8801071" y="490188"/>
                </a:lnTo>
                <a:lnTo>
                  <a:pt x="8811411" y="497109"/>
                </a:lnTo>
                <a:lnTo>
                  <a:pt x="8816304" y="508838"/>
                </a:lnTo>
                <a:lnTo>
                  <a:pt x="8820475" y="498841"/>
                </a:lnTo>
                <a:lnTo>
                  <a:pt x="8833546" y="490092"/>
                </a:lnTo>
                <a:lnTo>
                  <a:pt x="8824545" y="484068"/>
                </a:lnTo>
                <a:close/>
                <a:moveTo>
                  <a:pt x="4499679" y="463720"/>
                </a:moveTo>
                <a:lnTo>
                  <a:pt x="4490900" y="484760"/>
                </a:lnTo>
                <a:lnTo>
                  <a:pt x="4483506" y="489708"/>
                </a:lnTo>
                <a:lnTo>
                  <a:pt x="4495426" y="497687"/>
                </a:lnTo>
                <a:lnTo>
                  <a:pt x="4500326" y="509428"/>
                </a:lnTo>
                <a:lnTo>
                  <a:pt x="4504839" y="498610"/>
                </a:lnTo>
                <a:lnTo>
                  <a:pt x="4516993" y="490474"/>
                </a:lnTo>
                <a:lnTo>
                  <a:pt x="4508456" y="484760"/>
                </a:lnTo>
                <a:close/>
                <a:moveTo>
                  <a:pt x="8559301" y="463129"/>
                </a:moveTo>
                <a:lnTo>
                  <a:pt x="8550903" y="483259"/>
                </a:lnTo>
                <a:lnTo>
                  <a:pt x="8540984" y="489898"/>
                </a:lnTo>
                <a:lnTo>
                  <a:pt x="8555207" y="499419"/>
                </a:lnTo>
                <a:lnTo>
                  <a:pt x="8558560" y="507456"/>
                </a:lnTo>
                <a:lnTo>
                  <a:pt x="8563504" y="495607"/>
                </a:lnTo>
                <a:lnTo>
                  <a:pt x="8573333" y="489028"/>
                </a:lnTo>
                <a:lnTo>
                  <a:pt x="8568856" y="486031"/>
                </a:lnTo>
                <a:close/>
                <a:moveTo>
                  <a:pt x="5768071" y="462932"/>
                </a:moveTo>
                <a:lnTo>
                  <a:pt x="5759301" y="483951"/>
                </a:lnTo>
                <a:lnTo>
                  <a:pt x="5748101" y="491448"/>
                </a:lnTo>
                <a:lnTo>
                  <a:pt x="5761735" y="500573"/>
                </a:lnTo>
                <a:lnTo>
                  <a:pt x="5767815" y="515147"/>
                </a:lnTo>
                <a:lnTo>
                  <a:pt x="5774521" y="499073"/>
                </a:lnTo>
                <a:lnTo>
                  <a:pt x="5786353" y="491152"/>
                </a:lnTo>
                <a:lnTo>
                  <a:pt x="5777323" y="485107"/>
                </a:lnTo>
                <a:close/>
                <a:moveTo>
                  <a:pt x="5008002" y="461947"/>
                </a:moveTo>
                <a:lnTo>
                  <a:pt x="4998482" y="484760"/>
                </a:lnTo>
                <a:lnTo>
                  <a:pt x="4987768" y="491931"/>
                </a:lnTo>
                <a:lnTo>
                  <a:pt x="5000337" y="500343"/>
                </a:lnTo>
                <a:lnTo>
                  <a:pt x="5008075" y="518892"/>
                </a:lnTo>
                <a:lnTo>
                  <a:pt x="5015381" y="501383"/>
                </a:lnTo>
                <a:lnTo>
                  <a:pt x="5029367" y="492022"/>
                </a:lnTo>
                <a:lnTo>
                  <a:pt x="5017136" y="483837"/>
                </a:lnTo>
                <a:close/>
                <a:moveTo>
                  <a:pt x="4074793" y="461159"/>
                </a:moveTo>
                <a:lnTo>
                  <a:pt x="4065764" y="482797"/>
                </a:lnTo>
                <a:lnTo>
                  <a:pt x="4054256" y="487530"/>
                </a:lnTo>
                <a:lnTo>
                  <a:pt x="4054576" y="487594"/>
                </a:lnTo>
                <a:lnTo>
                  <a:pt x="4075749" y="504904"/>
                </a:lnTo>
                <a:lnTo>
                  <a:pt x="4079338" y="496300"/>
                </a:lnTo>
                <a:lnTo>
                  <a:pt x="4090357" y="488924"/>
                </a:lnTo>
                <a:lnTo>
                  <a:pt x="4084831" y="485223"/>
                </a:lnTo>
                <a:close/>
                <a:moveTo>
                  <a:pt x="2217292" y="460959"/>
                </a:moveTo>
                <a:lnTo>
                  <a:pt x="2207024" y="485570"/>
                </a:lnTo>
                <a:lnTo>
                  <a:pt x="2200834" y="489715"/>
                </a:lnTo>
                <a:lnTo>
                  <a:pt x="2211533" y="496878"/>
                </a:lnTo>
                <a:lnTo>
                  <a:pt x="2217182" y="510414"/>
                </a:lnTo>
                <a:lnTo>
                  <a:pt x="2221522" y="499997"/>
                </a:lnTo>
                <a:cubicBezTo>
                  <a:pt x="2226096" y="495459"/>
                  <a:pt x="2231540" y="491787"/>
                  <a:pt x="2237584" y="489250"/>
                </a:cubicBezTo>
                <a:lnTo>
                  <a:pt x="2241244" y="488516"/>
                </a:lnTo>
                <a:lnTo>
                  <a:pt x="2226213" y="482334"/>
                </a:lnTo>
                <a:close/>
                <a:moveTo>
                  <a:pt x="11102591" y="460958"/>
                </a:moveTo>
                <a:lnTo>
                  <a:pt x="11092179" y="485915"/>
                </a:lnTo>
                <a:lnTo>
                  <a:pt x="11085652" y="490284"/>
                </a:lnTo>
                <a:lnTo>
                  <a:pt x="11096020" y="497224"/>
                </a:lnTo>
                <a:lnTo>
                  <a:pt x="11102839" y="513568"/>
                </a:lnTo>
                <a:lnTo>
                  <a:pt x="11107875" y="501498"/>
                </a:lnTo>
                <a:cubicBezTo>
                  <a:pt x="11112252" y="497152"/>
                  <a:pt x="11117464" y="493636"/>
                  <a:pt x="11123251" y="491206"/>
                </a:cubicBezTo>
                <a:lnTo>
                  <a:pt x="11130330" y="489787"/>
                </a:lnTo>
                <a:lnTo>
                  <a:pt x="11111366" y="481988"/>
                </a:lnTo>
                <a:close/>
                <a:moveTo>
                  <a:pt x="6194200" y="460567"/>
                </a:moveTo>
                <a:lnTo>
                  <a:pt x="6183817" y="485454"/>
                </a:lnTo>
                <a:lnTo>
                  <a:pt x="6176165" y="490575"/>
                </a:lnTo>
                <a:lnTo>
                  <a:pt x="6187307" y="498033"/>
                </a:lnTo>
                <a:lnTo>
                  <a:pt x="6194200" y="514555"/>
                </a:lnTo>
                <a:lnTo>
                  <a:pt x="6199793" y="501152"/>
                </a:lnTo>
                <a:cubicBezTo>
                  <a:pt x="6204214" y="496762"/>
                  <a:pt x="6209479" y="493209"/>
                  <a:pt x="6215326" y="490754"/>
                </a:cubicBezTo>
                <a:lnTo>
                  <a:pt x="6220994" y="489618"/>
                </a:lnTo>
                <a:lnTo>
                  <a:pt x="6203282" y="482334"/>
                </a:lnTo>
                <a:close/>
                <a:moveTo>
                  <a:pt x="439741" y="459974"/>
                </a:moveTo>
                <a:lnTo>
                  <a:pt x="429351" y="484877"/>
                </a:lnTo>
                <a:lnTo>
                  <a:pt x="421547" y="490101"/>
                </a:lnTo>
                <a:lnTo>
                  <a:pt x="433398" y="498033"/>
                </a:lnTo>
                <a:lnTo>
                  <a:pt x="439633" y="512978"/>
                </a:lnTo>
                <a:lnTo>
                  <a:pt x="444905" y="500343"/>
                </a:lnTo>
                <a:cubicBezTo>
                  <a:pt x="449430" y="495850"/>
                  <a:pt x="454819" y="492214"/>
                  <a:pt x="460803" y="489701"/>
                </a:cubicBezTo>
                <a:lnTo>
                  <a:pt x="464801" y="488900"/>
                </a:lnTo>
                <a:lnTo>
                  <a:pt x="449118" y="482450"/>
                </a:lnTo>
                <a:close/>
                <a:moveTo>
                  <a:pt x="5092750" y="458791"/>
                </a:moveTo>
                <a:lnTo>
                  <a:pt x="5082299" y="483837"/>
                </a:lnTo>
                <a:lnTo>
                  <a:pt x="5070056" y="492030"/>
                </a:lnTo>
                <a:lnTo>
                  <a:pt x="5084029" y="501383"/>
                </a:lnTo>
                <a:lnTo>
                  <a:pt x="5092815" y="522443"/>
                </a:lnTo>
                <a:lnTo>
                  <a:pt x="5101121" y="502537"/>
                </a:lnTo>
                <a:cubicBezTo>
                  <a:pt x="5105364" y="498325"/>
                  <a:pt x="5110418" y="494916"/>
                  <a:pt x="5116028" y="492560"/>
                </a:cubicBezTo>
                <a:lnTo>
                  <a:pt x="5123075" y="491147"/>
                </a:lnTo>
                <a:lnTo>
                  <a:pt x="5102768" y="482797"/>
                </a:lnTo>
                <a:close/>
                <a:moveTo>
                  <a:pt x="1705332" y="458790"/>
                </a:moveTo>
                <a:lnTo>
                  <a:pt x="1695653" y="481988"/>
                </a:lnTo>
                <a:lnTo>
                  <a:pt x="1676147" y="490010"/>
                </a:lnTo>
                <a:lnTo>
                  <a:pt x="1683617" y="491507"/>
                </a:lnTo>
                <a:cubicBezTo>
                  <a:pt x="1692238" y="495128"/>
                  <a:pt x="1699574" y="501176"/>
                  <a:pt x="1704755" y="508788"/>
                </a:cubicBezTo>
                <a:lnTo>
                  <a:pt x="1706535" y="514575"/>
                </a:lnTo>
                <a:lnTo>
                  <a:pt x="1712955" y="499188"/>
                </a:lnTo>
                <a:lnTo>
                  <a:pt x="1725400" y="490857"/>
                </a:lnTo>
                <a:lnTo>
                  <a:pt x="1716119" y="484645"/>
                </a:lnTo>
                <a:close/>
                <a:moveTo>
                  <a:pt x="5683257" y="458396"/>
                </a:moveTo>
                <a:lnTo>
                  <a:pt x="5673221" y="482450"/>
                </a:lnTo>
                <a:lnTo>
                  <a:pt x="5654322" y="490223"/>
                </a:lnTo>
                <a:lnTo>
                  <a:pt x="5660730" y="491507"/>
                </a:lnTo>
                <a:cubicBezTo>
                  <a:pt x="5669351" y="495128"/>
                  <a:pt x="5676688" y="501176"/>
                  <a:pt x="5681868" y="508788"/>
                </a:cubicBezTo>
                <a:lnTo>
                  <a:pt x="5684487" y="517298"/>
                </a:lnTo>
                <a:lnTo>
                  <a:pt x="5691464" y="500573"/>
                </a:lnTo>
                <a:lnTo>
                  <a:pt x="5705108" y="491441"/>
                </a:lnTo>
                <a:lnTo>
                  <a:pt x="5693918" y="483951"/>
                </a:lnTo>
                <a:close/>
                <a:moveTo>
                  <a:pt x="5345807" y="456425"/>
                </a:moveTo>
                <a:lnTo>
                  <a:pt x="5334853" y="482681"/>
                </a:lnTo>
                <a:lnTo>
                  <a:pt x="5311446" y="492307"/>
                </a:lnTo>
                <a:lnTo>
                  <a:pt x="5320970" y="494216"/>
                </a:lnTo>
                <a:cubicBezTo>
                  <a:pt x="5329060" y="497614"/>
                  <a:pt x="5335944" y="503289"/>
                  <a:pt x="5340804" y="510432"/>
                </a:cubicBezTo>
                <a:lnTo>
                  <a:pt x="5346129" y="527738"/>
                </a:lnTo>
                <a:lnTo>
                  <a:pt x="5356161" y="503693"/>
                </a:lnTo>
                <a:cubicBezTo>
                  <a:pt x="5360256" y="499628"/>
                  <a:pt x="5365131" y="496339"/>
                  <a:pt x="5370543" y="494066"/>
                </a:cubicBezTo>
                <a:lnTo>
                  <a:pt x="5379891" y="492193"/>
                </a:lnTo>
                <a:lnTo>
                  <a:pt x="5356761" y="482681"/>
                </a:lnTo>
                <a:close/>
                <a:moveTo>
                  <a:pt x="5176839" y="456424"/>
                </a:moveTo>
                <a:lnTo>
                  <a:pt x="5165835" y="482797"/>
                </a:lnTo>
                <a:lnTo>
                  <a:pt x="5145513" y="491153"/>
                </a:lnTo>
                <a:lnTo>
                  <a:pt x="5152535" y="492560"/>
                </a:lnTo>
                <a:cubicBezTo>
                  <a:pt x="5160949" y="496094"/>
                  <a:pt x="5168111" y="501997"/>
                  <a:pt x="5173166" y="509427"/>
                </a:cubicBezTo>
                <a:lnTo>
                  <a:pt x="5177823" y="524561"/>
                </a:lnTo>
                <a:lnTo>
                  <a:pt x="5186626" y="503462"/>
                </a:lnTo>
                <a:cubicBezTo>
                  <a:pt x="5190749" y="499367"/>
                  <a:pt x="5195658" y="496054"/>
                  <a:pt x="5201111" y="493765"/>
                </a:cubicBezTo>
                <a:lnTo>
                  <a:pt x="5210581" y="491866"/>
                </a:lnTo>
                <a:lnTo>
                  <a:pt x="5187691" y="482450"/>
                </a:lnTo>
                <a:close/>
                <a:moveTo>
                  <a:pt x="10758880" y="456228"/>
                </a:moveTo>
                <a:lnTo>
                  <a:pt x="10748613" y="480833"/>
                </a:lnTo>
                <a:lnTo>
                  <a:pt x="10724939" y="490569"/>
                </a:lnTo>
                <a:lnTo>
                  <a:pt x="10737123" y="493012"/>
                </a:lnTo>
                <a:cubicBezTo>
                  <a:pt x="10745450" y="496508"/>
                  <a:pt x="10752534" y="502349"/>
                  <a:pt x="10757537" y="509701"/>
                </a:cubicBezTo>
                <a:lnTo>
                  <a:pt x="10759665" y="516618"/>
                </a:lnTo>
                <a:lnTo>
                  <a:pt x="10766985" y="499073"/>
                </a:lnTo>
                <a:lnTo>
                  <a:pt x="10779824" y="490478"/>
                </a:lnTo>
                <a:lnTo>
                  <a:pt x="10770591" y="484298"/>
                </a:lnTo>
                <a:close/>
                <a:moveTo>
                  <a:pt x="5430624" y="456228"/>
                </a:moveTo>
                <a:lnTo>
                  <a:pt x="5419587" y="482681"/>
                </a:lnTo>
                <a:lnTo>
                  <a:pt x="5396445" y="492197"/>
                </a:lnTo>
                <a:lnTo>
                  <a:pt x="5405768" y="494066"/>
                </a:lnTo>
                <a:cubicBezTo>
                  <a:pt x="5413888" y="497476"/>
                  <a:pt x="5420796" y="503172"/>
                  <a:pt x="5425675" y="510341"/>
                </a:cubicBezTo>
                <a:lnTo>
                  <a:pt x="5430749" y="526832"/>
                </a:lnTo>
                <a:lnTo>
                  <a:pt x="5440499" y="503462"/>
                </a:lnTo>
                <a:cubicBezTo>
                  <a:pt x="5444623" y="499367"/>
                  <a:pt x="5449534" y="496054"/>
                  <a:pt x="5454986" y="493765"/>
                </a:cubicBezTo>
                <a:lnTo>
                  <a:pt x="5464457" y="491866"/>
                </a:lnTo>
                <a:lnTo>
                  <a:pt x="5441564" y="482450"/>
                </a:lnTo>
                <a:close/>
                <a:moveTo>
                  <a:pt x="5260980" y="456227"/>
                </a:moveTo>
                <a:lnTo>
                  <a:pt x="5250039" y="482450"/>
                </a:lnTo>
                <a:lnTo>
                  <a:pt x="5227133" y="491870"/>
                </a:lnTo>
                <a:lnTo>
                  <a:pt x="5236587" y="493765"/>
                </a:lnTo>
                <a:cubicBezTo>
                  <a:pt x="5244767" y="497199"/>
                  <a:pt x="5251726" y="502937"/>
                  <a:pt x="5256637" y="510158"/>
                </a:cubicBezTo>
                <a:lnTo>
                  <a:pt x="5261842" y="527061"/>
                </a:lnTo>
                <a:lnTo>
                  <a:pt x="5271543" y="503808"/>
                </a:lnTo>
                <a:cubicBezTo>
                  <a:pt x="5275618" y="499758"/>
                  <a:pt x="5280479" y="496481"/>
                  <a:pt x="5285876" y="494216"/>
                </a:cubicBezTo>
                <a:lnTo>
                  <a:pt x="5295422" y="492302"/>
                </a:lnTo>
                <a:lnTo>
                  <a:pt x="5272023" y="482681"/>
                </a:lnTo>
                <a:close/>
                <a:moveTo>
                  <a:pt x="8901943" y="455832"/>
                </a:moveTo>
                <a:lnTo>
                  <a:pt x="8890163" y="484068"/>
                </a:lnTo>
                <a:lnTo>
                  <a:pt x="8881164" y="490091"/>
                </a:lnTo>
                <a:lnTo>
                  <a:pt x="8894236" y="498841"/>
                </a:lnTo>
                <a:lnTo>
                  <a:pt x="8902026" y="517513"/>
                </a:lnTo>
                <a:lnTo>
                  <a:pt x="8908467" y="502076"/>
                </a:lnTo>
                <a:cubicBezTo>
                  <a:pt x="8912769" y="497804"/>
                  <a:pt x="8917892" y="494347"/>
                  <a:pt x="8923581" y="491959"/>
                </a:cubicBezTo>
                <a:lnTo>
                  <a:pt x="8934079" y="489854"/>
                </a:lnTo>
                <a:lnTo>
                  <a:pt x="8912422" y="480949"/>
                </a:lnTo>
                <a:close/>
                <a:moveTo>
                  <a:pt x="5515520" y="454649"/>
                </a:moveTo>
                <a:lnTo>
                  <a:pt x="5503921" y="482450"/>
                </a:lnTo>
                <a:lnTo>
                  <a:pt x="5481016" y="491870"/>
                </a:lnTo>
                <a:lnTo>
                  <a:pt x="5490465" y="493765"/>
                </a:lnTo>
                <a:cubicBezTo>
                  <a:pt x="5498645" y="497199"/>
                  <a:pt x="5505603" y="502937"/>
                  <a:pt x="5510517" y="510158"/>
                </a:cubicBezTo>
                <a:lnTo>
                  <a:pt x="5515159" y="525242"/>
                </a:lnTo>
                <a:lnTo>
                  <a:pt x="5524487" y="502884"/>
                </a:lnTo>
                <a:cubicBezTo>
                  <a:pt x="5528685" y="498716"/>
                  <a:pt x="5533684" y="495343"/>
                  <a:pt x="5539235" y="493012"/>
                </a:cubicBezTo>
                <a:lnTo>
                  <a:pt x="5549293" y="490996"/>
                </a:lnTo>
                <a:lnTo>
                  <a:pt x="5526829" y="481758"/>
                </a:lnTo>
                <a:close/>
                <a:moveTo>
                  <a:pt x="5599182" y="454453"/>
                </a:moveTo>
                <a:lnTo>
                  <a:pt x="5587791" y="481758"/>
                </a:lnTo>
                <a:lnTo>
                  <a:pt x="5565318" y="491000"/>
                </a:lnTo>
                <a:lnTo>
                  <a:pt x="5575355" y="493012"/>
                </a:lnTo>
                <a:cubicBezTo>
                  <a:pt x="5583682" y="496508"/>
                  <a:pt x="5590766" y="502349"/>
                  <a:pt x="5595769" y="509701"/>
                </a:cubicBezTo>
                <a:lnTo>
                  <a:pt x="5599572" y="522064"/>
                </a:lnTo>
                <a:lnTo>
                  <a:pt x="5608057" y="501729"/>
                </a:lnTo>
                <a:cubicBezTo>
                  <a:pt x="5612404" y="497413"/>
                  <a:pt x="5617581" y="493921"/>
                  <a:pt x="5623329" y="491507"/>
                </a:cubicBezTo>
                <a:lnTo>
                  <a:pt x="5629753" y="490219"/>
                </a:lnTo>
                <a:lnTo>
                  <a:pt x="5610863" y="482450"/>
                </a:lnTo>
                <a:close/>
                <a:moveTo>
                  <a:pt x="3990301" y="453073"/>
                </a:moveTo>
                <a:lnTo>
                  <a:pt x="3978864" y="480487"/>
                </a:lnTo>
                <a:lnTo>
                  <a:pt x="3958731" y="488765"/>
                </a:lnTo>
                <a:lnTo>
                  <a:pt x="3968658" y="490754"/>
                </a:lnTo>
                <a:cubicBezTo>
                  <a:pt x="3977428" y="494437"/>
                  <a:pt x="3984889" y="500588"/>
                  <a:pt x="3990158" y="508332"/>
                </a:cubicBezTo>
                <a:lnTo>
                  <a:pt x="3991451" y="512533"/>
                </a:lnTo>
                <a:lnTo>
                  <a:pt x="3997212" y="498726"/>
                </a:lnTo>
                <a:cubicBezTo>
                  <a:pt x="4001946" y="494026"/>
                  <a:pt x="4007584" y="490223"/>
                  <a:pt x="4013843" y="487594"/>
                </a:cubicBezTo>
                <a:lnTo>
                  <a:pt x="4014197" y="487523"/>
                </a:lnTo>
                <a:lnTo>
                  <a:pt x="4002704" y="482797"/>
                </a:lnTo>
                <a:close/>
                <a:moveTo>
                  <a:pt x="524064" y="452282"/>
                </a:moveTo>
                <a:lnTo>
                  <a:pt x="511478" y="482450"/>
                </a:lnTo>
                <a:lnTo>
                  <a:pt x="495778" y="488907"/>
                </a:lnTo>
                <a:lnTo>
                  <a:pt x="499742" y="489701"/>
                </a:lnTo>
                <a:cubicBezTo>
                  <a:pt x="508718" y="493470"/>
                  <a:pt x="516356" y="499767"/>
                  <a:pt x="521749" y="507693"/>
                </a:cubicBezTo>
                <a:lnTo>
                  <a:pt x="525123" y="518660"/>
                </a:lnTo>
                <a:lnTo>
                  <a:pt x="531802" y="502653"/>
                </a:lnTo>
                <a:cubicBezTo>
                  <a:pt x="536030" y="498456"/>
                  <a:pt x="541064" y="495059"/>
                  <a:pt x="546655" y="492711"/>
                </a:cubicBezTo>
                <a:lnTo>
                  <a:pt x="559521" y="490132"/>
                </a:lnTo>
                <a:lnTo>
                  <a:pt x="535783" y="480371"/>
                </a:lnTo>
                <a:close/>
                <a:moveTo>
                  <a:pt x="12242158" y="449699"/>
                </a:moveTo>
                <a:cubicBezTo>
                  <a:pt x="12243157" y="449699"/>
                  <a:pt x="12243967" y="450503"/>
                  <a:pt x="12243967" y="451496"/>
                </a:cubicBezTo>
                <a:cubicBezTo>
                  <a:pt x="12243967" y="452488"/>
                  <a:pt x="12243157" y="453293"/>
                  <a:pt x="12242158" y="453293"/>
                </a:cubicBezTo>
                <a:cubicBezTo>
                  <a:pt x="12241159" y="453293"/>
                  <a:pt x="12240348" y="452488"/>
                  <a:pt x="12240348" y="451496"/>
                </a:cubicBezTo>
                <a:cubicBezTo>
                  <a:pt x="12240348" y="450503"/>
                  <a:pt x="12241159" y="449699"/>
                  <a:pt x="12242158" y="449699"/>
                </a:cubicBezTo>
                <a:close/>
                <a:moveTo>
                  <a:pt x="12157587" y="449372"/>
                </a:moveTo>
                <a:cubicBezTo>
                  <a:pt x="12158768" y="449372"/>
                  <a:pt x="12159726" y="450323"/>
                  <a:pt x="12159726" y="451496"/>
                </a:cubicBezTo>
                <a:cubicBezTo>
                  <a:pt x="12159726" y="452668"/>
                  <a:pt x="12158768" y="453619"/>
                  <a:pt x="12157587" y="453619"/>
                </a:cubicBezTo>
                <a:cubicBezTo>
                  <a:pt x="12156406" y="453619"/>
                  <a:pt x="12155448" y="452668"/>
                  <a:pt x="12155448" y="451496"/>
                </a:cubicBezTo>
                <a:cubicBezTo>
                  <a:pt x="12155448" y="450323"/>
                  <a:pt x="12156406" y="449372"/>
                  <a:pt x="12157587" y="449372"/>
                </a:cubicBezTo>
                <a:close/>
                <a:moveTo>
                  <a:pt x="12072851" y="448392"/>
                </a:moveTo>
                <a:cubicBezTo>
                  <a:pt x="12074578" y="448392"/>
                  <a:pt x="12075978" y="449782"/>
                  <a:pt x="12075978" y="451496"/>
                </a:cubicBezTo>
                <a:cubicBezTo>
                  <a:pt x="12075978" y="453210"/>
                  <a:pt x="12074578" y="454599"/>
                  <a:pt x="12072851" y="454599"/>
                </a:cubicBezTo>
                <a:cubicBezTo>
                  <a:pt x="12071125" y="454599"/>
                  <a:pt x="12069725" y="453210"/>
                  <a:pt x="12069725" y="451496"/>
                </a:cubicBezTo>
                <a:cubicBezTo>
                  <a:pt x="12069725" y="449782"/>
                  <a:pt x="12071125" y="448392"/>
                  <a:pt x="12072851" y="448392"/>
                </a:cubicBezTo>
                <a:close/>
                <a:moveTo>
                  <a:pt x="11988280" y="447085"/>
                </a:moveTo>
                <a:cubicBezTo>
                  <a:pt x="11990734" y="447085"/>
                  <a:pt x="11992723" y="449060"/>
                  <a:pt x="11992723" y="451495"/>
                </a:cubicBezTo>
                <a:cubicBezTo>
                  <a:pt x="11992723" y="453931"/>
                  <a:pt x="11990734" y="455906"/>
                  <a:pt x="11988280" y="455906"/>
                </a:cubicBezTo>
                <a:cubicBezTo>
                  <a:pt x="11985827" y="455906"/>
                  <a:pt x="11983838" y="453931"/>
                  <a:pt x="11983838" y="451495"/>
                </a:cubicBezTo>
                <a:cubicBezTo>
                  <a:pt x="11983838" y="449060"/>
                  <a:pt x="11985827" y="447085"/>
                  <a:pt x="11988280" y="447085"/>
                </a:cubicBezTo>
                <a:close/>
                <a:moveTo>
                  <a:pt x="11903710" y="445615"/>
                </a:moveTo>
                <a:cubicBezTo>
                  <a:pt x="11906982" y="445615"/>
                  <a:pt x="11909633" y="448248"/>
                  <a:pt x="11909633" y="451496"/>
                </a:cubicBezTo>
                <a:cubicBezTo>
                  <a:pt x="11909633" y="454743"/>
                  <a:pt x="11906981" y="457376"/>
                  <a:pt x="11903710" y="457376"/>
                </a:cubicBezTo>
                <a:cubicBezTo>
                  <a:pt x="11900438" y="457376"/>
                  <a:pt x="11897787" y="454743"/>
                  <a:pt x="11897787" y="451496"/>
                </a:cubicBezTo>
                <a:cubicBezTo>
                  <a:pt x="11897787" y="448248"/>
                  <a:pt x="11900439" y="445615"/>
                  <a:pt x="11903710" y="445615"/>
                </a:cubicBezTo>
                <a:close/>
                <a:moveTo>
                  <a:pt x="11818975" y="443328"/>
                </a:moveTo>
                <a:cubicBezTo>
                  <a:pt x="11823518" y="443328"/>
                  <a:pt x="11827202" y="446985"/>
                  <a:pt x="11827202" y="451495"/>
                </a:cubicBezTo>
                <a:cubicBezTo>
                  <a:pt x="11827202" y="456006"/>
                  <a:pt x="11823518" y="459663"/>
                  <a:pt x="11818975" y="459663"/>
                </a:cubicBezTo>
                <a:cubicBezTo>
                  <a:pt x="11814432" y="459663"/>
                  <a:pt x="11810748" y="456006"/>
                  <a:pt x="11810748" y="451495"/>
                </a:cubicBezTo>
                <a:cubicBezTo>
                  <a:pt x="11810748" y="446985"/>
                  <a:pt x="11814432" y="443328"/>
                  <a:pt x="11818975" y="443328"/>
                </a:cubicBezTo>
                <a:close/>
                <a:moveTo>
                  <a:pt x="11734404" y="440551"/>
                </a:moveTo>
                <a:cubicBezTo>
                  <a:pt x="11740493" y="440551"/>
                  <a:pt x="11745427" y="445451"/>
                  <a:pt x="11745427" y="451495"/>
                </a:cubicBezTo>
                <a:cubicBezTo>
                  <a:pt x="11745427" y="457540"/>
                  <a:pt x="11740492" y="462440"/>
                  <a:pt x="11734404" y="462440"/>
                </a:cubicBezTo>
                <a:cubicBezTo>
                  <a:pt x="11728315" y="462440"/>
                  <a:pt x="11723380" y="457540"/>
                  <a:pt x="11723380" y="451495"/>
                </a:cubicBezTo>
                <a:cubicBezTo>
                  <a:pt x="11723380" y="445451"/>
                  <a:pt x="11728316" y="440551"/>
                  <a:pt x="11734404" y="440551"/>
                </a:cubicBezTo>
                <a:close/>
                <a:moveTo>
                  <a:pt x="9957433" y="439081"/>
                </a:moveTo>
                <a:cubicBezTo>
                  <a:pt x="9964339" y="439081"/>
                  <a:pt x="9969938" y="444639"/>
                  <a:pt x="9969938" y="451496"/>
                </a:cubicBezTo>
                <a:cubicBezTo>
                  <a:pt x="9969938" y="458352"/>
                  <a:pt x="9964339" y="463910"/>
                  <a:pt x="9957433" y="463910"/>
                </a:cubicBezTo>
                <a:cubicBezTo>
                  <a:pt x="9950527" y="463910"/>
                  <a:pt x="9944928" y="458352"/>
                  <a:pt x="9944928" y="451496"/>
                </a:cubicBezTo>
                <a:cubicBezTo>
                  <a:pt x="9944928" y="444639"/>
                  <a:pt x="9950527" y="439081"/>
                  <a:pt x="9957433" y="439081"/>
                </a:cubicBezTo>
                <a:close/>
                <a:moveTo>
                  <a:pt x="9872861" y="438918"/>
                </a:moveTo>
                <a:cubicBezTo>
                  <a:pt x="9879858" y="438918"/>
                  <a:pt x="9885531" y="444549"/>
                  <a:pt x="9885531" y="451496"/>
                </a:cubicBezTo>
                <a:cubicBezTo>
                  <a:pt x="9885531" y="458442"/>
                  <a:pt x="9879859" y="464074"/>
                  <a:pt x="9872861" y="464074"/>
                </a:cubicBezTo>
                <a:cubicBezTo>
                  <a:pt x="9865865" y="464074"/>
                  <a:pt x="9860192" y="458442"/>
                  <a:pt x="9860192" y="451496"/>
                </a:cubicBezTo>
                <a:cubicBezTo>
                  <a:pt x="9860192" y="444549"/>
                  <a:pt x="9865864" y="438918"/>
                  <a:pt x="9872861" y="438918"/>
                </a:cubicBezTo>
                <a:close/>
                <a:moveTo>
                  <a:pt x="9788291" y="438427"/>
                </a:moveTo>
                <a:cubicBezTo>
                  <a:pt x="9795561" y="438427"/>
                  <a:pt x="9801454" y="444278"/>
                  <a:pt x="9801454" y="451495"/>
                </a:cubicBezTo>
                <a:cubicBezTo>
                  <a:pt x="9801454" y="458712"/>
                  <a:pt x="9795561" y="464563"/>
                  <a:pt x="9788291" y="464563"/>
                </a:cubicBezTo>
                <a:cubicBezTo>
                  <a:pt x="9781022" y="464563"/>
                  <a:pt x="9775129" y="458712"/>
                  <a:pt x="9775129" y="451495"/>
                </a:cubicBezTo>
                <a:cubicBezTo>
                  <a:pt x="9775129" y="444278"/>
                  <a:pt x="9781022" y="438427"/>
                  <a:pt x="9788291" y="438427"/>
                </a:cubicBezTo>
                <a:close/>
                <a:moveTo>
                  <a:pt x="11649833" y="438264"/>
                </a:moveTo>
                <a:cubicBezTo>
                  <a:pt x="11657193" y="438264"/>
                  <a:pt x="11663160" y="444188"/>
                  <a:pt x="11663160" y="451495"/>
                </a:cubicBezTo>
                <a:cubicBezTo>
                  <a:pt x="11663160" y="458803"/>
                  <a:pt x="11657193" y="464727"/>
                  <a:pt x="11649833" y="464727"/>
                </a:cubicBezTo>
                <a:cubicBezTo>
                  <a:pt x="11642473" y="464727"/>
                  <a:pt x="11636506" y="458803"/>
                  <a:pt x="11636506" y="451495"/>
                </a:cubicBezTo>
                <a:cubicBezTo>
                  <a:pt x="11636506" y="444188"/>
                  <a:pt x="11642473" y="438264"/>
                  <a:pt x="11649833" y="438264"/>
                </a:cubicBezTo>
                <a:close/>
                <a:moveTo>
                  <a:pt x="10042003" y="437937"/>
                </a:moveTo>
                <a:cubicBezTo>
                  <a:pt x="10049545" y="437937"/>
                  <a:pt x="10055659" y="444007"/>
                  <a:pt x="10055659" y="451495"/>
                </a:cubicBezTo>
                <a:cubicBezTo>
                  <a:pt x="10055659" y="458983"/>
                  <a:pt x="10049546" y="465053"/>
                  <a:pt x="10042003" y="465053"/>
                </a:cubicBezTo>
                <a:cubicBezTo>
                  <a:pt x="10034461" y="465053"/>
                  <a:pt x="10028346" y="458983"/>
                  <a:pt x="10028346" y="451495"/>
                </a:cubicBezTo>
                <a:cubicBezTo>
                  <a:pt x="10028346" y="444007"/>
                  <a:pt x="10034460" y="437937"/>
                  <a:pt x="10042003" y="437937"/>
                </a:cubicBezTo>
                <a:close/>
                <a:moveTo>
                  <a:pt x="9703555" y="437937"/>
                </a:moveTo>
                <a:cubicBezTo>
                  <a:pt x="9711096" y="437937"/>
                  <a:pt x="9717211" y="444007"/>
                  <a:pt x="9717211" y="451495"/>
                </a:cubicBezTo>
                <a:cubicBezTo>
                  <a:pt x="9717211" y="458983"/>
                  <a:pt x="9711097" y="465053"/>
                  <a:pt x="9703555" y="465053"/>
                </a:cubicBezTo>
                <a:cubicBezTo>
                  <a:pt x="9696013" y="465053"/>
                  <a:pt x="9689898" y="458983"/>
                  <a:pt x="9689898" y="451495"/>
                </a:cubicBezTo>
                <a:cubicBezTo>
                  <a:pt x="9689898" y="444007"/>
                  <a:pt x="9696012" y="437937"/>
                  <a:pt x="9703555" y="437937"/>
                </a:cubicBezTo>
                <a:close/>
                <a:moveTo>
                  <a:pt x="10126739" y="436631"/>
                </a:moveTo>
                <a:cubicBezTo>
                  <a:pt x="10135008" y="436631"/>
                  <a:pt x="10141712" y="443286"/>
                  <a:pt x="10141712" y="451496"/>
                </a:cubicBezTo>
                <a:cubicBezTo>
                  <a:pt x="10141712" y="459705"/>
                  <a:pt x="10135008" y="466360"/>
                  <a:pt x="10126739" y="466360"/>
                </a:cubicBezTo>
                <a:cubicBezTo>
                  <a:pt x="10118471" y="466360"/>
                  <a:pt x="10111767" y="459705"/>
                  <a:pt x="10111767" y="451496"/>
                </a:cubicBezTo>
                <a:cubicBezTo>
                  <a:pt x="10111767" y="443286"/>
                  <a:pt x="10118471" y="436631"/>
                  <a:pt x="10126739" y="436631"/>
                </a:cubicBezTo>
                <a:close/>
                <a:moveTo>
                  <a:pt x="11565263" y="436141"/>
                </a:moveTo>
                <a:cubicBezTo>
                  <a:pt x="11573805" y="436141"/>
                  <a:pt x="11580729" y="443016"/>
                  <a:pt x="11580729" y="451496"/>
                </a:cubicBezTo>
                <a:cubicBezTo>
                  <a:pt x="11580729" y="459976"/>
                  <a:pt x="11573805" y="466851"/>
                  <a:pt x="11565263" y="466851"/>
                </a:cubicBezTo>
                <a:cubicBezTo>
                  <a:pt x="11556721" y="466851"/>
                  <a:pt x="11549797" y="459976"/>
                  <a:pt x="11549797" y="451496"/>
                </a:cubicBezTo>
                <a:cubicBezTo>
                  <a:pt x="11549797" y="443016"/>
                  <a:pt x="11556721" y="436141"/>
                  <a:pt x="11565263" y="436141"/>
                </a:cubicBezTo>
                <a:close/>
                <a:moveTo>
                  <a:pt x="9618985" y="435814"/>
                </a:moveTo>
                <a:cubicBezTo>
                  <a:pt x="9627709" y="435814"/>
                  <a:pt x="9634781" y="442835"/>
                  <a:pt x="9634781" y="451495"/>
                </a:cubicBezTo>
                <a:cubicBezTo>
                  <a:pt x="9634781" y="460156"/>
                  <a:pt x="9627709" y="467177"/>
                  <a:pt x="9618985" y="467177"/>
                </a:cubicBezTo>
                <a:cubicBezTo>
                  <a:pt x="9610262" y="467177"/>
                  <a:pt x="9603190" y="460156"/>
                  <a:pt x="9603190" y="451495"/>
                </a:cubicBezTo>
                <a:cubicBezTo>
                  <a:pt x="9603190" y="442835"/>
                  <a:pt x="9610262" y="435814"/>
                  <a:pt x="9618985" y="435814"/>
                </a:cubicBezTo>
                <a:close/>
                <a:moveTo>
                  <a:pt x="10211309" y="434507"/>
                </a:moveTo>
                <a:cubicBezTo>
                  <a:pt x="10220760" y="434507"/>
                  <a:pt x="10228420" y="442113"/>
                  <a:pt x="10228420" y="451495"/>
                </a:cubicBezTo>
                <a:cubicBezTo>
                  <a:pt x="10228420" y="460878"/>
                  <a:pt x="10220759" y="468484"/>
                  <a:pt x="10211309" y="468484"/>
                </a:cubicBezTo>
                <a:cubicBezTo>
                  <a:pt x="10201858" y="468484"/>
                  <a:pt x="10194197" y="460878"/>
                  <a:pt x="10194197" y="451495"/>
                </a:cubicBezTo>
                <a:cubicBezTo>
                  <a:pt x="10194197" y="442113"/>
                  <a:pt x="10201859" y="434507"/>
                  <a:pt x="10211309" y="434507"/>
                </a:cubicBezTo>
                <a:close/>
                <a:moveTo>
                  <a:pt x="7842012" y="432874"/>
                </a:moveTo>
                <a:cubicBezTo>
                  <a:pt x="7852372" y="432874"/>
                  <a:pt x="7860770" y="441211"/>
                  <a:pt x="7860770" y="451496"/>
                </a:cubicBezTo>
                <a:cubicBezTo>
                  <a:pt x="7860770" y="461780"/>
                  <a:pt x="7852372" y="470118"/>
                  <a:pt x="7842012" y="470118"/>
                </a:cubicBezTo>
                <a:cubicBezTo>
                  <a:pt x="7831653" y="470118"/>
                  <a:pt x="7823255" y="461780"/>
                  <a:pt x="7823255" y="451496"/>
                </a:cubicBezTo>
                <a:cubicBezTo>
                  <a:pt x="7823255" y="441211"/>
                  <a:pt x="7831653" y="432874"/>
                  <a:pt x="7842012" y="432874"/>
                </a:cubicBezTo>
                <a:close/>
                <a:moveTo>
                  <a:pt x="9534415" y="432547"/>
                </a:moveTo>
                <a:cubicBezTo>
                  <a:pt x="9544955" y="432547"/>
                  <a:pt x="9553500" y="441031"/>
                  <a:pt x="9553500" y="451495"/>
                </a:cubicBezTo>
                <a:cubicBezTo>
                  <a:pt x="9553500" y="461960"/>
                  <a:pt x="9544955" y="470444"/>
                  <a:pt x="9534415" y="470444"/>
                </a:cubicBezTo>
                <a:cubicBezTo>
                  <a:pt x="9523874" y="470444"/>
                  <a:pt x="9515329" y="461960"/>
                  <a:pt x="9515329" y="451495"/>
                </a:cubicBezTo>
                <a:cubicBezTo>
                  <a:pt x="9515329" y="441031"/>
                  <a:pt x="9523874" y="432547"/>
                  <a:pt x="9534415" y="432547"/>
                </a:cubicBezTo>
                <a:close/>
                <a:moveTo>
                  <a:pt x="11480528" y="432384"/>
                </a:moveTo>
                <a:cubicBezTo>
                  <a:pt x="11491160" y="432384"/>
                  <a:pt x="11499778" y="440941"/>
                  <a:pt x="11499778" y="451496"/>
                </a:cubicBezTo>
                <a:cubicBezTo>
                  <a:pt x="11499778" y="462051"/>
                  <a:pt x="11491160" y="470608"/>
                  <a:pt x="11480528" y="470608"/>
                </a:cubicBezTo>
                <a:cubicBezTo>
                  <a:pt x="11469896" y="470608"/>
                  <a:pt x="11461278" y="462051"/>
                  <a:pt x="11461278" y="451496"/>
                </a:cubicBezTo>
                <a:cubicBezTo>
                  <a:pt x="11461278" y="440941"/>
                  <a:pt x="11469896" y="432384"/>
                  <a:pt x="11480528" y="432384"/>
                </a:cubicBezTo>
                <a:close/>
                <a:moveTo>
                  <a:pt x="7926583" y="432384"/>
                </a:moveTo>
                <a:cubicBezTo>
                  <a:pt x="7937215" y="432384"/>
                  <a:pt x="7945834" y="440941"/>
                  <a:pt x="7945834" y="451496"/>
                </a:cubicBezTo>
                <a:cubicBezTo>
                  <a:pt x="7945834" y="462051"/>
                  <a:pt x="7937215" y="470608"/>
                  <a:pt x="7926583" y="470608"/>
                </a:cubicBezTo>
                <a:cubicBezTo>
                  <a:pt x="7915951" y="470608"/>
                  <a:pt x="7907333" y="462051"/>
                  <a:pt x="7907333" y="451496"/>
                </a:cubicBezTo>
                <a:cubicBezTo>
                  <a:pt x="7907333" y="440941"/>
                  <a:pt x="7915951" y="432384"/>
                  <a:pt x="7926583" y="432384"/>
                </a:cubicBezTo>
                <a:close/>
                <a:moveTo>
                  <a:pt x="10295880" y="432220"/>
                </a:moveTo>
                <a:cubicBezTo>
                  <a:pt x="10306603" y="432220"/>
                  <a:pt x="10315295" y="440850"/>
                  <a:pt x="10315295" y="451495"/>
                </a:cubicBezTo>
                <a:cubicBezTo>
                  <a:pt x="10315295" y="462141"/>
                  <a:pt x="10306603" y="470770"/>
                  <a:pt x="10295880" y="470770"/>
                </a:cubicBezTo>
                <a:cubicBezTo>
                  <a:pt x="10285158" y="470770"/>
                  <a:pt x="10276465" y="462141"/>
                  <a:pt x="10276465" y="451495"/>
                </a:cubicBezTo>
                <a:cubicBezTo>
                  <a:pt x="10276465" y="440850"/>
                  <a:pt x="10285158" y="432220"/>
                  <a:pt x="10295880" y="432220"/>
                </a:cubicBezTo>
                <a:close/>
                <a:moveTo>
                  <a:pt x="7757442" y="432220"/>
                </a:moveTo>
                <a:cubicBezTo>
                  <a:pt x="7768165" y="432220"/>
                  <a:pt x="7776857" y="440850"/>
                  <a:pt x="7776857" y="451495"/>
                </a:cubicBezTo>
                <a:cubicBezTo>
                  <a:pt x="7776857" y="462141"/>
                  <a:pt x="7768165" y="470770"/>
                  <a:pt x="7757442" y="470770"/>
                </a:cubicBezTo>
                <a:cubicBezTo>
                  <a:pt x="7746720" y="470770"/>
                  <a:pt x="7738027" y="462141"/>
                  <a:pt x="7738027" y="451495"/>
                </a:cubicBezTo>
                <a:cubicBezTo>
                  <a:pt x="7738027" y="440850"/>
                  <a:pt x="7746720" y="432220"/>
                  <a:pt x="7757442" y="432220"/>
                </a:cubicBezTo>
                <a:close/>
                <a:moveTo>
                  <a:pt x="7672707" y="432220"/>
                </a:moveTo>
                <a:cubicBezTo>
                  <a:pt x="7683430" y="432220"/>
                  <a:pt x="7692122" y="440850"/>
                  <a:pt x="7692122" y="451495"/>
                </a:cubicBezTo>
                <a:cubicBezTo>
                  <a:pt x="7692122" y="462141"/>
                  <a:pt x="7683430" y="470770"/>
                  <a:pt x="7672707" y="470770"/>
                </a:cubicBezTo>
                <a:cubicBezTo>
                  <a:pt x="7661984" y="470770"/>
                  <a:pt x="7653292" y="462141"/>
                  <a:pt x="7653292" y="451495"/>
                </a:cubicBezTo>
                <a:cubicBezTo>
                  <a:pt x="7653292" y="440850"/>
                  <a:pt x="7661984" y="432220"/>
                  <a:pt x="7672707" y="432220"/>
                </a:cubicBezTo>
                <a:close/>
                <a:moveTo>
                  <a:pt x="7588136" y="432220"/>
                </a:moveTo>
                <a:cubicBezTo>
                  <a:pt x="7598859" y="432220"/>
                  <a:pt x="7607551" y="440850"/>
                  <a:pt x="7607551" y="451495"/>
                </a:cubicBezTo>
                <a:cubicBezTo>
                  <a:pt x="7607551" y="462141"/>
                  <a:pt x="7598859" y="470770"/>
                  <a:pt x="7588136" y="470770"/>
                </a:cubicBezTo>
                <a:cubicBezTo>
                  <a:pt x="7577413" y="470770"/>
                  <a:pt x="7568721" y="462141"/>
                  <a:pt x="7568721" y="451495"/>
                </a:cubicBezTo>
                <a:cubicBezTo>
                  <a:pt x="7568721" y="440850"/>
                  <a:pt x="7577413" y="432220"/>
                  <a:pt x="7588136" y="432220"/>
                </a:cubicBezTo>
                <a:close/>
                <a:moveTo>
                  <a:pt x="7503566" y="432220"/>
                </a:moveTo>
                <a:cubicBezTo>
                  <a:pt x="7514289" y="432220"/>
                  <a:pt x="7522981" y="440850"/>
                  <a:pt x="7522981" y="451495"/>
                </a:cubicBezTo>
                <a:cubicBezTo>
                  <a:pt x="7522981" y="462141"/>
                  <a:pt x="7514289" y="470770"/>
                  <a:pt x="7503566" y="470770"/>
                </a:cubicBezTo>
                <a:cubicBezTo>
                  <a:pt x="7492843" y="470770"/>
                  <a:pt x="7484151" y="462141"/>
                  <a:pt x="7484151" y="451495"/>
                </a:cubicBezTo>
                <a:cubicBezTo>
                  <a:pt x="7484151" y="440850"/>
                  <a:pt x="7492843" y="432220"/>
                  <a:pt x="7503566" y="432220"/>
                </a:cubicBezTo>
                <a:close/>
                <a:moveTo>
                  <a:pt x="8011318" y="431403"/>
                </a:moveTo>
                <a:cubicBezTo>
                  <a:pt x="8022496" y="431403"/>
                  <a:pt x="8031556" y="440398"/>
                  <a:pt x="8031556" y="451495"/>
                </a:cubicBezTo>
                <a:cubicBezTo>
                  <a:pt x="8031556" y="462591"/>
                  <a:pt x="8022496" y="471587"/>
                  <a:pt x="8011318" y="471587"/>
                </a:cubicBezTo>
                <a:cubicBezTo>
                  <a:pt x="8000141" y="471587"/>
                  <a:pt x="7991080" y="462591"/>
                  <a:pt x="7991080" y="451495"/>
                </a:cubicBezTo>
                <a:cubicBezTo>
                  <a:pt x="7991080" y="440398"/>
                  <a:pt x="8000141" y="431403"/>
                  <a:pt x="8011318" y="431403"/>
                </a:cubicBezTo>
                <a:close/>
                <a:moveTo>
                  <a:pt x="7418994" y="431403"/>
                </a:moveTo>
                <a:cubicBezTo>
                  <a:pt x="7430172" y="431403"/>
                  <a:pt x="7439232" y="440398"/>
                  <a:pt x="7439232" y="451495"/>
                </a:cubicBezTo>
                <a:cubicBezTo>
                  <a:pt x="7439232" y="462591"/>
                  <a:pt x="7430172" y="471587"/>
                  <a:pt x="7418994" y="471587"/>
                </a:cubicBezTo>
                <a:cubicBezTo>
                  <a:pt x="7407817" y="471587"/>
                  <a:pt x="7398756" y="462591"/>
                  <a:pt x="7398756" y="451495"/>
                </a:cubicBezTo>
                <a:cubicBezTo>
                  <a:pt x="7398756" y="440398"/>
                  <a:pt x="7407817" y="431403"/>
                  <a:pt x="7418994" y="431403"/>
                </a:cubicBezTo>
                <a:close/>
                <a:moveTo>
                  <a:pt x="7334260" y="430260"/>
                </a:moveTo>
                <a:cubicBezTo>
                  <a:pt x="7346073" y="430260"/>
                  <a:pt x="7355649" y="439767"/>
                  <a:pt x="7355649" y="451495"/>
                </a:cubicBezTo>
                <a:cubicBezTo>
                  <a:pt x="7355649" y="463223"/>
                  <a:pt x="7346073" y="472731"/>
                  <a:pt x="7334260" y="472731"/>
                </a:cubicBezTo>
                <a:cubicBezTo>
                  <a:pt x="7322447" y="472731"/>
                  <a:pt x="7312870" y="463223"/>
                  <a:pt x="7312870" y="451495"/>
                </a:cubicBezTo>
                <a:cubicBezTo>
                  <a:pt x="7312870" y="439767"/>
                  <a:pt x="7322447" y="430260"/>
                  <a:pt x="7334260" y="430260"/>
                </a:cubicBezTo>
                <a:close/>
                <a:moveTo>
                  <a:pt x="8095891" y="429770"/>
                </a:moveTo>
                <a:cubicBezTo>
                  <a:pt x="8107976" y="429770"/>
                  <a:pt x="8117773" y="439497"/>
                  <a:pt x="8117773" y="451495"/>
                </a:cubicBezTo>
                <a:cubicBezTo>
                  <a:pt x="8117773" y="463494"/>
                  <a:pt x="8107976" y="473221"/>
                  <a:pt x="8095891" y="473221"/>
                </a:cubicBezTo>
                <a:cubicBezTo>
                  <a:pt x="8083805" y="473221"/>
                  <a:pt x="8074008" y="463494"/>
                  <a:pt x="8074008" y="451495"/>
                </a:cubicBezTo>
                <a:cubicBezTo>
                  <a:pt x="8074008" y="439497"/>
                  <a:pt x="8083805" y="429770"/>
                  <a:pt x="8095891" y="429770"/>
                </a:cubicBezTo>
                <a:close/>
                <a:moveTo>
                  <a:pt x="10380615" y="429117"/>
                </a:moveTo>
                <a:cubicBezTo>
                  <a:pt x="10393064" y="429117"/>
                  <a:pt x="10403156" y="439136"/>
                  <a:pt x="10403156" y="451496"/>
                </a:cubicBezTo>
                <a:cubicBezTo>
                  <a:pt x="10403156" y="463855"/>
                  <a:pt x="10393064" y="473875"/>
                  <a:pt x="10380615" y="473875"/>
                </a:cubicBezTo>
                <a:cubicBezTo>
                  <a:pt x="10368165" y="473875"/>
                  <a:pt x="10358074" y="463855"/>
                  <a:pt x="10358074" y="451496"/>
                </a:cubicBezTo>
                <a:cubicBezTo>
                  <a:pt x="10358074" y="439136"/>
                  <a:pt x="10368165" y="429117"/>
                  <a:pt x="10380615" y="429117"/>
                </a:cubicBezTo>
                <a:close/>
                <a:moveTo>
                  <a:pt x="7249689" y="429117"/>
                </a:moveTo>
                <a:cubicBezTo>
                  <a:pt x="7262138" y="429117"/>
                  <a:pt x="7272230" y="439136"/>
                  <a:pt x="7272230" y="451496"/>
                </a:cubicBezTo>
                <a:cubicBezTo>
                  <a:pt x="7272230" y="463855"/>
                  <a:pt x="7262138" y="473875"/>
                  <a:pt x="7249689" y="473875"/>
                </a:cubicBezTo>
                <a:cubicBezTo>
                  <a:pt x="7237240" y="473875"/>
                  <a:pt x="7227148" y="463855"/>
                  <a:pt x="7227148" y="451496"/>
                </a:cubicBezTo>
                <a:cubicBezTo>
                  <a:pt x="7227148" y="439136"/>
                  <a:pt x="7237240" y="429117"/>
                  <a:pt x="7249689" y="429117"/>
                </a:cubicBezTo>
                <a:close/>
                <a:moveTo>
                  <a:pt x="9449678" y="428627"/>
                </a:moveTo>
                <a:cubicBezTo>
                  <a:pt x="9462400" y="428627"/>
                  <a:pt x="9472713" y="438866"/>
                  <a:pt x="9472713" y="451496"/>
                </a:cubicBezTo>
                <a:cubicBezTo>
                  <a:pt x="9472713" y="464126"/>
                  <a:pt x="9462400" y="474365"/>
                  <a:pt x="9449678" y="474365"/>
                </a:cubicBezTo>
                <a:cubicBezTo>
                  <a:pt x="9436957" y="474365"/>
                  <a:pt x="9426643" y="464126"/>
                  <a:pt x="9426643" y="451496"/>
                </a:cubicBezTo>
                <a:cubicBezTo>
                  <a:pt x="9426643" y="438866"/>
                  <a:pt x="9436957" y="428627"/>
                  <a:pt x="9449678" y="428627"/>
                </a:cubicBezTo>
                <a:close/>
                <a:moveTo>
                  <a:pt x="7165118" y="427973"/>
                </a:moveTo>
                <a:cubicBezTo>
                  <a:pt x="7178203" y="427973"/>
                  <a:pt x="7188811" y="438504"/>
                  <a:pt x="7188811" y="451495"/>
                </a:cubicBezTo>
                <a:cubicBezTo>
                  <a:pt x="7188811" y="464486"/>
                  <a:pt x="7178203" y="475017"/>
                  <a:pt x="7165118" y="475017"/>
                </a:cubicBezTo>
                <a:cubicBezTo>
                  <a:pt x="7152033" y="475017"/>
                  <a:pt x="7141425" y="464486"/>
                  <a:pt x="7141425" y="451495"/>
                </a:cubicBezTo>
                <a:cubicBezTo>
                  <a:pt x="7141425" y="438504"/>
                  <a:pt x="7152033" y="427973"/>
                  <a:pt x="7165118" y="427973"/>
                </a:cubicBezTo>
                <a:close/>
                <a:moveTo>
                  <a:pt x="11395957" y="426830"/>
                </a:moveTo>
                <a:cubicBezTo>
                  <a:pt x="11409678" y="426830"/>
                  <a:pt x="11420802" y="437873"/>
                  <a:pt x="11420802" y="451496"/>
                </a:cubicBezTo>
                <a:cubicBezTo>
                  <a:pt x="11420802" y="465118"/>
                  <a:pt x="11409679" y="476161"/>
                  <a:pt x="11395957" y="476161"/>
                </a:cubicBezTo>
                <a:cubicBezTo>
                  <a:pt x="11382236" y="476161"/>
                  <a:pt x="11371112" y="465118"/>
                  <a:pt x="11371112" y="451496"/>
                </a:cubicBezTo>
                <a:cubicBezTo>
                  <a:pt x="11371112" y="437873"/>
                  <a:pt x="11382235" y="426830"/>
                  <a:pt x="11395957" y="426830"/>
                </a:cubicBezTo>
                <a:close/>
                <a:moveTo>
                  <a:pt x="7080383" y="426503"/>
                </a:moveTo>
                <a:cubicBezTo>
                  <a:pt x="7094286" y="426503"/>
                  <a:pt x="7105556" y="437692"/>
                  <a:pt x="7105556" y="451495"/>
                </a:cubicBezTo>
                <a:cubicBezTo>
                  <a:pt x="7105556" y="465298"/>
                  <a:pt x="7094286" y="476488"/>
                  <a:pt x="7080383" y="476488"/>
                </a:cubicBezTo>
                <a:cubicBezTo>
                  <a:pt x="7066479" y="476488"/>
                  <a:pt x="7055209" y="465298"/>
                  <a:pt x="7055209" y="451495"/>
                </a:cubicBezTo>
                <a:cubicBezTo>
                  <a:pt x="7055209" y="437692"/>
                  <a:pt x="7066479" y="426503"/>
                  <a:pt x="7080383" y="426503"/>
                </a:cubicBezTo>
                <a:close/>
                <a:moveTo>
                  <a:pt x="8180460" y="425850"/>
                </a:moveTo>
                <a:cubicBezTo>
                  <a:pt x="8194726" y="425850"/>
                  <a:pt x="8206292" y="437332"/>
                  <a:pt x="8206292" y="451496"/>
                </a:cubicBezTo>
                <a:cubicBezTo>
                  <a:pt x="8206292" y="465660"/>
                  <a:pt x="8194726" y="477142"/>
                  <a:pt x="8180460" y="477142"/>
                </a:cubicBezTo>
                <a:cubicBezTo>
                  <a:pt x="8166193" y="477142"/>
                  <a:pt x="8154628" y="465660"/>
                  <a:pt x="8154628" y="451496"/>
                </a:cubicBezTo>
                <a:cubicBezTo>
                  <a:pt x="8154628" y="437332"/>
                  <a:pt x="8166193" y="425850"/>
                  <a:pt x="8180460" y="425850"/>
                </a:cubicBezTo>
                <a:close/>
                <a:moveTo>
                  <a:pt x="3188040" y="425686"/>
                </a:moveTo>
                <a:cubicBezTo>
                  <a:pt x="3202398" y="425686"/>
                  <a:pt x="3214036" y="437241"/>
                  <a:pt x="3214036" y="451495"/>
                </a:cubicBezTo>
                <a:cubicBezTo>
                  <a:pt x="3214036" y="465749"/>
                  <a:pt x="3202398" y="477304"/>
                  <a:pt x="3188040" y="477304"/>
                </a:cubicBezTo>
                <a:cubicBezTo>
                  <a:pt x="3173683" y="477304"/>
                  <a:pt x="3162046" y="465749"/>
                  <a:pt x="3162046" y="451495"/>
                </a:cubicBezTo>
                <a:cubicBezTo>
                  <a:pt x="3162046" y="437241"/>
                  <a:pt x="3173683" y="425686"/>
                  <a:pt x="3188040" y="425686"/>
                </a:cubicBezTo>
                <a:close/>
                <a:moveTo>
                  <a:pt x="6995812" y="425196"/>
                </a:moveTo>
                <a:cubicBezTo>
                  <a:pt x="7010442" y="425196"/>
                  <a:pt x="7022302" y="436971"/>
                  <a:pt x="7022302" y="451495"/>
                </a:cubicBezTo>
                <a:cubicBezTo>
                  <a:pt x="7022302" y="466020"/>
                  <a:pt x="7010442" y="477794"/>
                  <a:pt x="6995812" y="477794"/>
                </a:cubicBezTo>
                <a:cubicBezTo>
                  <a:pt x="6981182" y="477794"/>
                  <a:pt x="6969322" y="466020"/>
                  <a:pt x="6969322" y="451495"/>
                </a:cubicBezTo>
                <a:cubicBezTo>
                  <a:pt x="6969322" y="436971"/>
                  <a:pt x="6981182" y="425196"/>
                  <a:pt x="6995812" y="425196"/>
                </a:cubicBezTo>
                <a:close/>
                <a:moveTo>
                  <a:pt x="3272776" y="425196"/>
                </a:moveTo>
                <a:cubicBezTo>
                  <a:pt x="3287405" y="425196"/>
                  <a:pt x="3299266" y="436971"/>
                  <a:pt x="3299266" y="451495"/>
                </a:cubicBezTo>
                <a:cubicBezTo>
                  <a:pt x="3299266" y="466020"/>
                  <a:pt x="3287405" y="477794"/>
                  <a:pt x="3272776" y="477794"/>
                </a:cubicBezTo>
                <a:cubicBezTo>
                  <a:pt x="3258146" y="477794"/>
                  <a:pt x="3246286" y="466020"/>
                  <a:pt x="3246286" y="451495"/>
                </a:cubicBezTo>
                <a:cubicBezTo>
                  <a:pt x="3246286" y="436971"/>
                  <a:pt x="3258146" y="425196"/>
                  <a:pt x="3272776" y="425196"/>
                </a:cubicBezTo>
                <a:close/>
                <a:moveTo>
                  <a:pt x="3103469" y="425196"/>
                </a:moveTo>
                <a:cubicBezTo>
                  <a:pt x="3118097" y="425196"/>
                  <a:pt x="3129960" y="436971"/>
                  <a:pt x="3129960" y="451495"/>
                </a:cubicBezTo>
                <a:cubicBezTo>
                  <a:pt x="3129960" y="466020"/>
                  <a:pt x="3118097" y="477794"/>
                  <a:pt x="3103469" y="477794"/>
                </a:cubicBezTo>
                <a:cubicBezTo>
                  <a:pt x="3088839" y="477794"/>
                  <a:pt x="3076979" y="466020"/>
                  <a:pt x="3076979" y="451495"/>
                </a:cubicBezTo>
                <a:cubicBezTo>
                  <a:pt x="3076979" y="436971"/>
                  <a:pt x="3088839" y="425196"/>
                  <a:pt x="3103469" y="425196"/>
                </a:cubicBezTo>
                <a:close/>
                <a:moveTo>
                  <a:pt x="10465185" y="424870"/>
                </a:moveTo>
                <a:cubicBezTo>
                  <a:pt x="10479997" y="424870"/>
                  <a:pt x="10492004" y="436791"/>
                  <a:pt x="10492004" y="451496"/>
                </a:cubicBezTo>
                <a:cubicBezTo>
                  <a:pt x="10492004" y="466201"/>
                  <a:pt x="10479997" y="478122"/>
                  <a:pt x="10465185" y="478122"/>
                </a:cubicBezTo>
                <a:cubicBezTo>
                  <a:pt x="10450374" y="478122"/>
                  <a:pt x="10438366" y="466201"/>
                  <a:pt x="10438366" y="451496"/>
                </a:cubicBezTo>
                <a:cubicBezTo>
                  <a:pt x="10438366" y="436791"/>
                  <a:pt x="10450374" y="424870"/>
                  <a:pt x="10465185" y="424870"/>
                </a:cubicBezTo>
                <a:close/>
                <a:moveTo>
                  <a:pt x="9365108" y="424870"/>
                </a:moveTo>
                <a:cubicBezTo>
                  <a:pt x="9379920" y="424870"/>
                  <a:pt x="9391927" y="436791"/>
                  <a:pt x="9391927" y="451496"/>
                </a:cubicBezTo>
                <a:cubicBezTo>
                  <a:pt x="9391927" y="466201"/>
                  <a:pt x="9379920" y="478122"/>
                  <a:pt x="9365108" y="478122"/>
                </a:cubicBezTo>
                <a:cubicBezTo>
                  <a:pt x="9350297" y="478122"/>
                  <a:pt x="9338289" y="466201"/>
                  <a:pt x="9338289" y="451496"/>
                </a:cubicBezTo>
                <a:cubicBezTo>
                  <a:pt x="9338289" y="436791"/>
                  <a:pt x="9350297" y="424870"/>
                  <a:pt x="9365108" y="424870"/>
                </a:cubicBezTo>
                <a:close/>
                <a:moveTo>
                  <a:pt x="3018899" y="424870"/>
                </a:moveTo>
                <a:cubicBezTo>
                  <a:pt x="3033711" y="424870"/>
                  <a:pt x="3045718" y="436791"/>
                  <a:pt x="3045718" y="451496"/>
                </a:cubicBezTo>
                <a:cubicBezTo>
                  <a:pt x="3045718" y="466201"/>
                  <a:pt x="3033711" y="478122"/>
                  <a:pt x="3018899" y="478122"/>
                </a:cubicBezTo>
                <a:cubicBezTo>
                  <a:pt x="3004088" y="478122"/>
                  <a:pt x="2992078" y="466201"/>
                  <a:pt x="2992078" y="451496"/>
                </a:cubicBezTo>
                <a:cubicBezTo>
                  <a:pt x="2992078" y="436791"/>
                  <a:pt x="3004088" y="424870"/>
                  <a:pt x="3018899" y="424870"/>
                </a:cubicBezTo>
                <a:close/>
                <a:moveTo>
                  <a:pt x="2934164" y="424543"/>
                </a:moveTo>
                <a:cubicBezTo>
                  <a:pt x="2949158" y="424543"/>
                  <a:pt x="2961311" y="436610"/>
                  <a:pt x="2961311" y="451496"/>
                </a:cubicBezTo>
                <a:cubicBezTo>
                  <a:pt x="2961311" y="466381"/>
                  <a:pt x="2949158" y="478448"/>
                  <a:pt x="2934164" y="478448"/>
                </a:cubicBezTo>
                <a:cubicBezTo>
                  <a:pt x="2919169" y="478448"/>
                  <a:pt x="2907016" y="466381"/>
                  <a:pt x="2907016" y="451496"/>
                </a:cubicBezTo>
                <a:cubicBezTo>
                  <a:pt x="2907016" y="436610"/>
                  <a:pt x="2919169" y="424543"/>
                  <a:pt x="2934164" y="424543"/>
                </a:cubicBezTo>
                <a:close/>
                <a:moveTo>
                  <a:pt x="2849597" y="424216"/>
                </a:moveTo>
                <a:cubicBezTo>
                  <a:pt x="2864769" y="424216"/>
                  <a:pt x="2877071" y="436429"/>
                  <a:pt x="2877071" y="451495"/>
                </a:cubicBezTo>
                <a:cubicBezTo>
                  <a:pt x="2877071" y="466561"/>
                  <a:pt x="2864769" y="478774"/>
                  <a:pt x="2849597" y="478774"/>
                </a:cubicBezTo>
                <a:cubicBezTo>
                  <a:pt x="2834419" y="478774"/>
                  <a:pt x="2822115" y="466561"/>
                  <a:pt x="2822115" y="451495"/>
                </a:cubicBezTo>
                <a:cubicBezTo>
                  <a:pt x="2822115" y="436429"/>
                  <a:pt x="2834419" y="424216"/>
                  <a:pt x="2849597" y="424216"/>
                </a:cubicBezTo>
                <a:close/>
                <a:moveTo>
                  <a:pt x="6911241" y="423563"/>
                </a:moveTo>
                <a:cubicBezTo>
                  <a:pt x="6926780" y="423563"/>
                  <a:pt x="6939377" y="436069"/>
                  <a:pt x="6939377" y="451496"/>
                </a:cubicBezTo>
                <a:cubicBezTo>
                  <a:pt x="6939377" y="466922"/>
                  <a:pt x="6926780" y="479428"/>
                  <a:pt x="6911241" y="479428"/>
                </a:cubicBezTo>
                <a:cubicBezTo>
                  <a:pt x="6895703" y="479428"/>
                  <a:pt x="6883106" y="466922"/>
                  <a:pt x="6883106" y="451496"/>
                </a:cubicBezTo>
                <a:cubicBezTo>
                  <a:pt x="6883106" y="436069"/>
                  <a:pt x="6895703" y="423563"/>
                  <a:pt x="6911241" y="423563"/>
                </a:cubicBezTo>
                <a:close/>
                <a:moveTo>
                  <a:pt x="2765021" y="423563"/>
                </a:moveTo>
                <a:cubicBezTo>
                  <a:pt x="2780560" y="423563"/>
                  <a:pt x="2793157" y="436069"/>
                  <a:pt x="2793157" y="451496"/>
                </a:cubicBezTo>
                <a:cubicBezTo>
                  <a:pt x="2793157" y="466922"/>
                  <a:pt x="2780560" y="479428"/>
                  <a:pt x="2765021" y="479428"/>
                </a:cubicBezTo>
                <a:cubicBezTo>
                  <a:pt x="2749483" y="479428"/>
                  <a:pt x="2736886" y="466922"/>
                  <a:pt x="2736886" y="451496"/>
                </a:cubicBezTo>
                <a:cubicBezTo>
                  <a:pt x="2736886" y="436069"/>
                  <a:pt x="2749483" y="423563"/>
                  <a:pt x="2765021" y="423563"/>
                </a:cubicBezTo>
                <a:close/>
                <a:moveTo>
                  <a:pt x="9280537" y="422909"/>
                </a:moveTo>
                <a:cubicBezTo>
                  <a:pt x="9296440" y="422909"/>
                  <a:pt x="9309331" y="435707"/>
                  <a:pt x="9309331" y="451495"/>
                </a:cubicBezTo>
                <a:cubicBezTo>
                  <a:pt x="9309331" y="467283"/>
                  <a:pt x="9296440" y="480081"/>
                  <a:pt x="9280537" y="480081"/>
                </a:cubicBezTo>
                <a:cubicBezTo>
                  <a:pt x="9264635" y="480081"/>
                  <a:pt x="9251744" y="467283"/>
                  <a:pt x="9251744" y="451495"/>
                </a:cubicBezTo>
                <a:cubicBezTo>
                  <a:pt x="9251744" y="435707"/>
                  <a:pt x="9264635" y="422909"/>
                  <a:pt x="9280537" y="422909"/>
                </a:cubicBezTo>
                <a:close/>
                <a:moveTo>
                  <a:pt x="2680454" y="422583"/>
                </a:moveTo>
                <a:cubicBezTo>
                  <a:pt x="2696536" y="422583"/>
                  <a:pt x="2709575" y="435528"/>
                  <a:pt x="2709575" y="451496"/>
                </a:cubicBezTo>
                <a:cubicBezTo>
                  <a:pt x="2709575" y="467464"/>
                  <a:pt x="2696537" y="480408"/>
                  <a:pt x="2680454" y="480408"/>
                </a:cubicBezTo>
                <a:cubicBezTo>
                  <a:pt x="2664370" y="480408"/>
                  <a:pt x="2651331" y="467464"/>
                  <a:pt x="2651331" y="451496"/>
                </a:cubicBezTo>
                <a:cubicBezTo>
                  <a:pt x="2651331" y="435528"/>
                  <a:pt x="2664369" y="422583"/>
                  <a:pt x="2680454" y="422583"/>
                </a:cubicBezTo>
                <a:close/>
                <a:moveTo>
                  <a:pt x="3357348" y="422419"/>
                </a:moveTo>
                <a:cubicBezTo>
                  <a:pt x="3373521" y="422419"/>
                  <a:pt x="3386635" y="435437"/>
                  <a:pt x="3386635" y="451495"/>
                </a:cubicBezTo>
                <a:cubicBezTo>
                  <a:pt x="3386635" y="467553"/>
                  <a:pt x="3373521" y="480571"/>
                  <a:pt x="3357348" y="480571"/>
                </a:cubicBezTo>
                <a:cubicBezTo>
                  <a:pt x="3341172" y="480571"/>
                  <a:pt x="3328060" y="467553"/>
                  <a:pt x="3328060" y="451495"/>
                </a:cubicBezTo>
                <a:cubicBezTo>
                  <a:pt x="3328060" y="435437"/>
                  <a:pt x="3341172" y="422419"/>
                  <a:pt x="3357348" y="422419"/>
                </a:cubicBezTo>
                <a:close/>
                <a:moveTo>
                  <a:pt x="8265031" y="421603"/>
                </a:moveTo>
                <a:cubicBezTo>
                  <a:pt x="8281660" y="421603"/>
                  <a:pt x="8295141" y="434986"/>
                  <a:pt x="8295141" y="451496"/>
                </a:cubicBezTo>
                <a:cubicBezTo>
                  <a:pt x="8295141" y="468005"/>
                  <a:pt x="8281660" y="481389"/>
                  <a:pt x="8265031" y="481389"/>
                </a:cubicBezTo>
                <a:cubicBezTo>
                  <a:pt x="8248402" y="481389"/>
                  <a:pt x="8234922" y="468005"/>
                  <a:pt x="8234922" y="451496"/>
                </a:cubicBezTo>
                <a:cubicBezTo>
                  <a:pt x="8234922" y="434986"/>
                  <a:pt x="8248402" y="421603"/>
                  <a:pt x="8265031" y="421603"/>
                </a:cubicBezTo>
                <a:close/>
                <a:moveTo>
                  <a:pt x="6826672" y="421439"/>
                </a:moveTo>
                <a:cubicBezTo>
                  <a:pt x="6843392" y="421439"/>
                  <a:pt x="6856946" y="434896"/>
                  <a:pt x="6856946" y="451495"/>
                </a:cubicBezTo>
                <a:cubicBezTo>
                  <a:pt x="6856946" y="468095"/>
                  <a:pt x="6843392" y="481551"/>
                  <a:pt x="6826672" y="481551"/>
                </a:cubicBezTo>
                <a:cubicBezTo>
                  <a:pt x="6809951" y="481551"/>
                  <a:pt x="6796397" y="468095"/>
                  <a:pt x="6796397" y="451495"/>
                </a:cubicBezTo>
                <a:cubicBezTo>
                  <a:pt x="6796397" y="434896"/>
                  <a:pt x="6809951" y="421439"/>
                  <a:pt x="6826672" y="421439"/>
                </a:cubicBezTo>
                <a:close/>
                <a:moveTo>
                  <a:pt x="2595719" y="421439"/>
                </a:moveTo>
                <a:cubicBezTo>
                  <a:pt x="2612438" y="421439"/>
                  <a:pt x="2625993" y="434896"/>
                  <a:pt x="2625993" y="451495"/>
                </a:cubicBezTo>
                <a:cubicBezTo>
                  <a:pt x="2625993" y="468095"/>
                  <a:pt x="2612438" y="481551"/>
                  <a:pt x="2595719" y="481551"/>
                </a:cubicBezTo>
                <a:cubicBezTo>
                  <a:pt x="2578999" y="481551"/>
                  <a:pt x="2565445" y="468095"/>
                  <a:pt x="2565445" y="451495"/>
                </a:cubicBezTo>
                <a:cubicBezTo>
                  <a:pt x="2565445" y="434896"/>
                  <a:pt x="2578999" y="421439"/>
                  <a:pt x="2595719" y="421439"/>
                </a:cubicBezTo>
                <a:close/>
                <a:moveTo>
                  <a:pt x="11311386" y="420949"/>
                </a:moveTo>
                <a:cubicBezTo>
                  <a:pt x="11328378" y="420949"/>
                  <a:pt x="11342154" y="434625"/>
                  <a:pt x="11342154" y="451495"/>
                </a:cubicBezTo>
                <a:cubicBezTo>
                  <a:pt x="11342154" y="468365"/>
                  <a:pt x="11328378" y="482041"/>
                  <a:pt x="11311386" y="482041"/>
                </a:cubicBezTo>
                <a:cubicBezTo>
                  <a:pt x="11294393" y="482041"/>
                  <a:pt x="11280618" y="468365"/>
                  <a:pt x="11280618" y="451495"/>
                </a:cubicBezTo>
                <a:cubicBezTo>
                  <a:pt x="11280618" y="434625"/>
                  <a:pt x="11294393" y="420949"/>
                  <a:pt x="11311386" y="420949"/>
                </a:cubicBezTo>
                <a:close/>
                <a:moveTo>
                  <a:pt x="9195966" y="420786"/>
                </a:moveTo>
                <a:cubicBezTo>
                  <a:pt x="9213049" y="420786"/>
                  <a:pt x="9226899" y="434535"/>
                  <a:pt x="9226899" y="451496"/>
                </a:cubicBezTo>
                <a:cubicBezTo>
                  <a:pt x="9226899" y="468456"/>
                  <a:pt x="9213050" y="482205"/>
                  <a:pt x="9195966" y="482205"/>
                </a:cubicBezTo>
                <a:cubicBezTo>
                  <a:pt x="9178883" y="482205"/>
                  <a:pt x="9165034" y="468456"/>
                  <a:pt x="9165034" y="451496"/>
                </a:cubicBezTo>
                <a:cubicBezTo>
                  <a:pt x="9165034" y="434535"/>
                  <a:pt x="9178882" y="420786"/>
                  <a:pt x="9195966" y="420786"/>
                </a:cubicBezTo>
                <a:close/>
                <a:moveTo>
                  <a:pt x="2511149" y="420296"/>
                </a:moveTo>
                <a:cubicBezTo>
                  <a:pt x="2528505" y="420296"/>
                  <a:pt x="2542575" y="434265"/>
                  <a:pt x="2542575" y="451496"/>
                </a:cubicBezTo>
                <a:cubicBezTo>
                  <a:pt x="2542575" y="468727"/>
                  <a:pt x="2528505" y="482695"/>
                  <a:pt x="2511149" y="482695"/>
                </a:cubicBezTo>
                <a:cubicBezTo>
                  <a:pt x="2493793" y="482695"/>
                  <a:pt x="2479724" y="468727"/>
                  <a:pt x="2479724" y="451496"/>
                </a:cubicBezTo>
                <a:cubicBezTo>
                  <a:pt x="2479724" y="434265"/>
                  <a:pt x="2493793" y="420296"/>
                  <a:pt x="2511149" y="420296"/>
                </a:cubicBezTo>
                <a:close/>
                <a:moveTo>
                  <a:pt x="10549757" y="419806"/>
                </a:moveTo>
                <a:cubicBezTo>
                  <a:pt x="10567385" y="419806"/>
                  <a:pt x="10581677" y="433994"/>
                  <a:pt x="10581677" y="451496"/>
                </a:cubicBezTo>
                <a:cubicBezTo>
                  <a:pt x="10581677" y="468997"/>
                  <a:pt x="10567385" y="483185"/>
                  <a:pt x="10549757" y="483185"/>
                </a:cubicBezTo>
                <a:cubicBezTo>
                  <a:pt x="10532128" y="483185"/>
                  <a:pt x="10517837" y="468997"/>
                  <a:pt x="10517837" y="451496"/>
                </a:cubicBezTo>
                <a:cubicBezTo>
                  <a:pt x="10517837" y="433994"/>
                  <a:pt x="10532128" y="419806"/>
                  <a:pt x="10549757" y="419806"/>
                </a:cubicBezTo>
                <a:close/>
                <a:moveTo>
                  <a:pt x="6741935" y="419316"/>
                </a:moveTo>
                <a:cubicBezTo>
                  <a:pt x="6759837" y="419316"/>
                  <a:pt x="6774348" y="433723"/>
                  <a:pt x="6774348" y="451496"/>
                </a:cubicBezTo>
                <a:cubicBezTo>
                  <a:pt x="6774348" y="469268"/>
                  <a:pt x="6759837" y="483675"/>
                  <a:pt x="6741935" y="483675"/>
                </a:cubicBezTo>
                <a:cubicBezTo>
                  <a:pt x="6724034" y="483675"/>
                  <a:pt x="6709522" y="469268"/>
                  <a:pt x="6709522" y="451496"/>
                </a:cubicBezTo>
                <a:cubicBezTo>
                  <a:pt x="6709522" y="433723"/>
                  <a:pt x="6724034" y="419316"/>
                  <a:pt x="6741935" y="419316"/>
                </a:cubicBezTo>
                <a:close/>
                <a:moveTo>
                  <a:pt x="3441917" y="419316"/>
                </a:moveTo>
                <a:cubicBezTo>
                  <a:pt x="3459820" y="419316"/>
                  <a:pt x="3474331" y="433723"/>
                  <a:pt x="3474331" y="451496"/>
                </a:cubicBezTo>
                <a:cubicBezTo>
                  <a:pt x="3474331" y="469268"/>
                  <a:pt x="3459820" y="483675"/>
                  <a:pt x="3441917" y="483675"/>
                </a:cubicBezTo>
                <a:cubicBezTo>
                  <a:pt x="3424014" y="483675"/>
                  <a:pt x="3409503" y="469268"/>
                  <a:pt x="3409503" y="451496"/>
                </a:cubicBezTo>
                <a:cubicBezTo>
                  <a:pt x="3409503" y="433723"/>
                  <a:pt x="3424014" y="419316"/>
                  <a:pt x="3441917" y="419316"/>
                </a:cubicBezTo>
                <a:close/>
                <a:moveTo>
                  <a:pt x="9111232" y="418662"/>
                </a:moveTo>
                <a:cubicBezTo>
                  <a:pt x="9129497" y="418662"/>
                  <a:pt x="9144303" y="433362"/>
                  <a:pt x="9144303" y="451495"/>
                </a:cubicBezTo>
                <a:cubicBezTo>
                  <a:pt x="9144303" y="469628"/>
                  <a:pt x="9129497" y="484328"/>
                  <a:pt x="9111232" y="484328"/>
                </a:cubicBezTo>
                <a:cubicBezTo>
                  <a:pt x="9092967" y="484328"/>
                  <a:pt x="9078160" y="469628"/>
                  <a:pt x="9078160" y="451495"/>
                </a:cubicBezTo>
                <a:cubicBezTo>
                  <a:pt x="9078160" y="433362"/>
                  <a:pt x="9092967" y="418662"/>
                  <a:pt x="9111232" y="418662"/>
                </a:cubicBezTo>
                <a:close/>
                <a:moveTo>
                  <a:pt x="6657365" y="418172"/>
                </a:moveTo>
                <a:cubicBezTo>
                  <a:pt x="6675902" y="418172"/>
                  <a:pt x="6690930" y="433091"/>
                  <a:pt x="6690930" y="451495"/>
                </a:cubicBezTo>
                <a:cubicBezTo>
                  <a:pt x="6690930" y="469899"/>
                  <a:pt x="6675903" y="484818"/>
                  <a:pt x="6657365" y="484818"/>
                </a:cubicBezTo>
                <a:cubicBezTo>
                  <a:pt x="6638828" y="484818"/>
                  <a:pt x="6623800" y="469899"/>
                  <a:pt x="6623800" y="451495"/>
                </a:cubicBezTo>
                <a:cubicBezTo>
                  <a:pt x="6623800" y="433091"/>
                  <a:pt x="6638827" y="418172"/>
                  <a:pt x="6657365" y="418172"/>
                </a:cubicBezTo>
                <a:close/>
                <a:moveTo>
                  <a:pt x="6572795" y="418009"/>
                </a:moveTo>
                <a:cubicBezTo>
                  <a:pt x="6591423" y="418009"/>
                  <a:pt x="6606524" y="433001"/>
                  <a:pt x="6606524" y="451496"/>
                </a:cubicBezTo>
                <a:cubicBezTo>
                  <a:pt x="6606524" y="469990"/>
                  <a:pt x="6591423" y="484982"/>
                  <a:pt x="6572795" y="484982"/>
                </a:cubicBezTo>
                <a:cubicBezTo>
                  <a:pt x="6554167" y="484982"/>
                  <a:pt x="6539066" y="469990"/>
                  <a:pt x="6539066" y="451496"/>
                </a:cubicBezTo>
                <a:cubicBezTo>
                  <a:pt x="6539066" y="433001"/>
                  <a:pt x="6554167" y="418009"/>
                  <a:pt x="6572795" y="418009"/>
                </a:cubicBezTo>
                <a:close/>
                <a:moveTo>
                  <a:pt x="8349766" y="417519"/>
                </a:moveTo>
                <a:cubicBezTo>
                  <a:pt x="8368667" y="417519"/>
                  <a:pt x="8383989" y="432731"/>
                  <a:pt x="8383989" y="451496"/>
                </a:cubicBezTo>
                <a:cubicBezTo>
                  <a:pt x="8383989" y="470260"/>
                  <a:pt x="8368667" y="485472"/>
                  <a:pt x="8349766" y="485472"/>
                </a:cubicBezTo>
                <a:cubicBezTo>
                  <a:pt x="8330866" y="485472"/>
                  <a:pt x="8315544" y="470260"/>
                  <a:pt x="8315544" y="451496"/>
                </a:cubicBezTo>
                <a:cubicBezTo>
                  <a:pt x="8315544" y="432731"/>
                  <a:pt x="8330866" y="417519"/>
                  <a:pt x="8349766" y="417519"/>
                </a:cubicBezTo>
                <a:close/>
                <a:moveTo>
                  <a:pt x="2426580" y="417519"/>
                </a:moveTo>
                <a:cubicBezTo>
                  <a:pt x="2445480" y="417519"/>
                  <a:pt x="2460802" y="432731"/>
                  <a:pt x="2460802" y="451496"/>
                </a:cubicBezTo>
                <a:cubicBezTo>
                  <a:pt x="2460802" y="470260"/>
                  <a:pt x="2445480" y="485472"/>
                  <a:pt x="2426580" y="485472"/>
                </a:cubicBezTo>
                <a:cubicBezTo>
                  <a:pt x="2407679" y="485472"/>
                  <a:pt x="2392357" y="470260"/>
                  <a:pt x="2392357" y="451496"/>
                </a:cubicBezTo>
                <a:cubicBezTo>
                  <a:pt x="2392357" y="432731"/>
                  <a:pt x="2407679" y="417519"/>
                  <a:pt x="2426580" y="417519"/>
                </a:cubicBezTo>
                <a:close/>
                <a:moveTo>
                  <a:pt x="6488059" y="417192"/>
                </a:moveTo>
                <a:cubicBezTo>
                  <a:pt x="6507142" y="417192"/>
                  <a:pt x="6522611" y="432550"/>
                  <a:pt x="6522611" y="451495"/>
                </a:cubicBezTo>
                <a:cubicBezTo>
                  <a:pt x="6522611" y="470440"/>
                  <a:pt x="6507142" y="485798"/>
                  <a:pt x="6488059" y="485798"/>
                </a:cubicBezTo>
                <a:cubicBezTo>
                  <a:pt x="6468977" y="485798"/>
                  <a:pt x="6453507" y="470440"/>
                  <a:pt x="6453507" y="451495"/>
                </a:cubicBezTo>
                <a:cubicBezTo>
                  <a:pt x="6453507" y="432550"/>
                  <a:pt x="6468977" y="417192"/>
                  <a:pt x="6488059" y="417192"/>
                </a:cubicBezTo>
                <a:close/>
                <a:moveTo>
                  <a:pt x="3526491" y="416049"/>
                </a:moveTo>
                <a:cubicBezTo>
                  <a:pt x="3546210" y="416049"/>
                  <a:pt x="3562195" y="431919"/>
                  <a:pt x="3562195" y="451496"/>
                </a:cubicBezTo>
                <a:cubicBezTo>
                  <a:pt x="3562195" y="471072"/>
                  <a:pt x="3546210" y="486942"/>
                  <a:pt x="3526491" y="486942"/>
                </a:cubicBezTo>
                <a:cubicBezTo>
                  <a:pt x="3506771" y="486942"/>
                  <a:pt x="3490785" y="471072"/>
                  <a:pt x="3490785" y="451496"/>
                </a:cubicBezTo>
                <a:cubicBezTo>
                  <a:pt x="3490785" y="431919"/>
                  <a:pt x="3506771" y="416049"/>
                  <a:pt x="3526491" y="416049"/>
                </a:cubicBezTo>
                <a:close/>
                <a:moveTo>
                  <a:pt x="10634327" y="415232"/>
                </a:moveTo>
                <a:cubicBezTo>
                  <a:pt x="10654500" y="415232"/>
                  <a:pt x="10670853" y="431468"/>
                  <a:pt x="10670853" y="451495"/>
                </a:cubicBezTo>
                <a:cubicBezTo>
                  <a:pt x="10670853" y="471523"/>
                  <a:pt x="10654499" y="487759"/>
                  <a:pt x="10634327" y="487759"/>
                </a:cubicBezTo>
                <a:cubicBezTo>
                  <a:pt x="10614154" y="487759"/>
                  <a:pt x="10597801" y="471523"/>
                  <a:pt x="10597801" y="451495"/>
                </a:cubicBezTo>
                <a:cubicBezTo>
                  <a:pt x="10597801" y="431468"/>
                  <a:pt x="10614155" y="415232"/>
                  <a:pt x="10634327" y="415232"/>
                </a:cubicBezTo>
                <a:close/>
                <a:moveTo>
                  <a:pt x="6403489" y="414905"/>
                </a:moveTo>
                <a:cubicBezTo>
                  <a:pt x="6423844" y="414905"/>
                  <a:pt x="6440344" y="431287"/>
                  <a:pt x="6440344" y="451495"/>
                </a:cubicBezTo>
                <a:cubicBezTo>
                  <a:pt x="6440344" y="471703"/>
                  <a:pt x="6423844" y="488085"/>
                  <a:pt x="6403489" y="488085"/>
                </a:cubicBezTo>
                <a:cubicBezTo>
                  <a:pt x="6383134" y="488085"/>
                  <a:pt x="6366633" y="471703"/>
                  <a:pt x="6366633" y="451495"/>
                </a:cubicBezTo>
                <a:cubicBezTo>
                  <a:pt x="6366633" y="431287"/>
                  <a:pt x="6383134" y="414905"/>
                  <a:pt x="6403489" y="414905"/>
                </a:cubicBezTo>
                <a:close/>
                <a:moveTo>
                  <a:pt x="11226652" y="414742"/>
                </a:moveTo>
                <a:cubicBezTo>
                  <a:pt x="11247097" y="414742"/>
                  <a:pt x="11263672" y="431197"/>
                  <a:pt x="11263672" y="451495"/>
                </a:cubicBezTo>
                <a:cubicBezTo>
                  <a:pt x="11263672" y="471794"/>
                  <a:pt x="11247097" y="488249"/>
                  <a:pt x="11226652" y="488249"/>
                </a:cubicBezTo>
                <a:cubicBezTo>
                  <a:pt x="11206206" y="488249"/>
                  <a:pt x="11189631" y="471794"/>
                  <a:pt x="11189631" y="451495"/>
                </a:cubicBezTo>
                <a:cubicBezTo>
                  <a:pt x="11189631" y="431197"/>
                  <a:pt x="11206206" y="414742"/>
                  <a:pt x="11226652" y="414742"/>
                </a:cubicBezTo>
                <a:close/>
                <a:moveTo>
                  <a:pt x="9026661" y="414415"/>
                </a:moveTo>
                <a:cubicBezTo>
                  <a:pt x="9047288" y="414415"/>
                  <a:pt x="9064011" y="431016"/>
                  <a:pt x="9064011" y="451495"/>
                </a:cubicBezTo>
                <a:cubicBezTo>
                  <a:pt x="9064011" y="471974"/>
                  <a:pt x="9047289" y="488575"/>
                  <a:pt x="9026661" y="488575"/>
                </a:cubicBezTo>
                <a:cubicBezTo>
                  <a:pt x="9006034" y="488575"/>
                  <a:pt x="8989312" y="471974"/>
                  <a:pt x="8989312" y="451495"/>
                </a:cubicBezTo>
                <a:cubicBezTo>
                  <a:pt x="8989312" y="431016"/>
                  <a:pt x="9006033" y="414415"/>
                  <a:pt x="9026661" y="414415"/>
                </a:cubicBezTo>
                <a:close/>
                <a:moveTo>
                  <a:pt x="1241924" y="413925"/>
                </a:moveTo>
                <a:cubicBezTo>
                  <a:pt x="1262824" y="413925"/>
                  <a:pt x="1279767" y="430746"/>
                  <a:pt x="1279767" y="451495"/>
                </a:cubicBezTo>
                <a:cubicBezTo>
                  <a:pt x="1279767" y="472245"/>
                  <a:pt x="1262824" y="489065"/>
                  <a:pt x="1241924" y="489065"/>
                </a:cubicBezTo>
                <a:cubicBezTo>
                  <a:pt x="1221024" y="489065"/>
                  <a:pt x="1204081" y="472245"/>
                  <a:pt x="1204081" y="451495"/>
                </a:cubicBezTo>
                <a:cubicBezTo>
                  <a:pt x="1204081" y="430746"/>
                  <a:pt x="1221024" y="413925"/>
                  <a:pt x="1241924" y="413925"/>
                </a:cubicBezTo>
                <a:close/>
                <a:moveTo>
                  <a:pt x="1157189" y="413925"/>
                </a:moveTo>
                <a:cubicBezTo>
                  <a:pt x="1178089" y="413925"/>
                  <a:pt x="1195032" y="430746"/>
                  <a:pt x="1195032" y="451495"/>
                </a:cubicBezTo>
                <a:cubicBezTo>
                  <a:pt x="1195032" y="472245"/>
                  <a:pt x="1178089" y="489065"/>
                  <a:pt x="1157189" y="489065"/>
                </a:cubicBezTo>
                <a:cubicBezTo>
                  <a:pt x="1136289" y="489065"/>
                  <a:pt x="1119346" y="472245"/>
                  <a:pt x="1119346" y="451495"/>
                </a:cubicBezTo>
                <a:cubicBezTo>
                  <a:pt x="1119346" y="430746"/>
                  <a:pt x="1136289" y="413925"/>
                  <a:pt x="1157189" y="413925"/>
                </a:cubicBezTo>
                <a:close/>
                <a:moveTo>
                  <a:pt x="3611230" y="413762"/>
                </a:moveTo>
                <a:cubicBezTo>
                  <a:pt x="3632222" y="413762"/>
                  <a:pt x="3649241" y="430656"/>
                  <a:pt x="3649241" y="451496"/>
                </a:cubicBezTo>
                <a:cubicBezTo>
                  <a:pt x="3649241" y="472335"/>
                  <a:pt x="3632222" y="489229"/>
                  <a:pt x="3611230" y="489229"/>
                </a:cubicBezTo>
                <a:cubicBezTo>
                  <a:pt x="3590237" y="489229"/>
                  <a:pt x="3573219" y="472335"/>
                  <a:pt x="3573219" y="451496"/>
                </a:cubicBezTo>
                <a:cubicBezTo>
                  <a:pt x="3573219" y="430656"/>
                  <a:pt x="3590237" y="413762"/>
                  <a:pt x="3611230" y="413762"/>
                </a:cubicBezTo>
                <a:close/>
                <a:moveTo>
                  <a:pt x="1072618" y="413762"/>
                </a:moveTo>
                <a:cubicBezTo>
                  <a:pt x="1093609" y="413762"/>
                  <a:pt x="1110626" y="430656"/>
                  <a:pt x="1110626" y="451496"/>
                </a:cubicBezTo>
                <a:cubicBezTo>
                  <a:pt x="1110626" y="472335"/>
                  <a:pt x="1093609" y="489229"/>
                  <a:pt x="1072618" y="489229"/>
                </a:cubicBezTo>
                <a:cubicBezTo>
                  <a:pt x="1051628" y="489229"/>
                  <a:pt x="1034611" y="472335"/>
                  <a:pt x="1034611" y="451496"/>
                </a:cubicBezTo>
                <a:cubicBezTo>
                  <a:pt x="1034611" y="430656"/>
                  <a:pt x="1051627" y="413762"/>
                  <a:pt x="1072618" y="413762"/>
                </a:cubicBezTo>
                <a:close/>
                <a:moveTo>
                  <a:pt x="988048" y="413762"/>
                </a:moveTo>
                <a:cubicBezTo>
                  <a:pt x="1009039" y="413762"/>
                  <a:pt x="1026056" y="430656"/>
                  <a:pt x="1026056" y="451496"/>
                </a:cubicBezTo>
                <a:cubicBezTo>
                  <a:pt x="1026056" y="472335"/>
                  <a:pt x="1009039" y="489229"/>
                  <a:pt x="988048" y="489229"/>
                </a:cubicBezTo>
                <a:cubicBezTo>
                  <a:pt x="967058" y="489229"/>
                  <a:pt x="950041" y="472335"/>
                  <a:pt x="950041" y="451496"/>
                </a:cubicBezTo>
                <a:cubicBezTo>
                  <a:pt x="950041" y="430656"/>
                  <a:pt x="967057" y="413762"/>
                  <a:pt x="988048" y="413762"/>
                </a:cubicBezTo>
                <a:close/>
                <a:moveTo>
                  <a:pt x="1326494" y="413598"/>
                </a:moveTo>
                <a:cubicBezTo>
                  <a:pt x="1347576" y="413598"/>
                  <a:pt x="1364666" y="430565"/>
                  <a:pt x="1364666" y="451495"/>
                </a:cubicBezTo>
                <a:cubicBezTo>
                  <a:pt x="1364666" y="472425"/>
                  <a:pt x="1347576" y="489392"/>
                  <a:pt x="1326494" y="489392"/>
                </a:cubicBezTo>
                <a:cubicBezTo>
                  <a:pt x="1305412" y="489392"/>
                  <a:pt x="1288322" y="472425"/>
                  <a:pt x="1288322" y="451495"/>
                </a:cubicBezTo>
                <a:cubicBezTo>
                  <a:pt x="1288322" y="430565"/>
                  <a:pt x="1305412" y="413598"/>
                  <a:pt x="1326494" y="413598"/>
                </a:cubicBezTo>
                <a:close/>
                <a:moveTo>
                  <a:pt x="903478" y="413598"/>
                </a:moveTo>
                <a:cubicBezTo>
                  <a:pt x="924560" y="413598"/>
                  <a:pt x="941650" y="430565"/>
                  <a:pt x="941650" y="451495"/>
                </a:cubicBezTo>
                <a:cubicBezTo>
                  <a:pt x="941650" y="472425"/>
                  <a:pt x="924560" y="489392"/>
                  <a:pt x="903478" y="489392"/>
                </a:cubicBezTo>
                <a:cubicBezTo>
                  <a:pt x="882396" y="489392"/>
                  <a:pt x="865306" y="472425"/>
                  <a:pt x="865306" y="451495"/>
                </a:cubicBezTo>
                <a:cubicBezTo>
                  <a:pt x="865306" y="430565"/>
                  <a:pt x="882396" y="413598"/>
                  <a:pt x="903478" y="413598"/>
                </a:cubicBezTo>
                <a:close/>
                <a:moveTo>
                  <a:pt x="818744" y="413598"/>
                </a:moveTo>
                <a:cubicBezTo>
                  <a:pt x="839826" y="413598"/>
                  <a:pt x="856916" y="430565"/>
                  <a:pt x="856916" y="451495"/>
                </a:cubicBezTo>
                <a:cubicBezTo>
                  <a:pt x="856916" y="472425"/>
                  <a:pt x="839826" y="489392"/>
                  <a:pt x="818744" y="489392"/>
                </a:cubicBezTo>
                <a:cubicBezTo>
                  <a:pt x="797662" y="489392"/>
                  <a:pt x="780572" y="472425"/>
                  <a:pt x="780572" y="451495"/>
                </a:cubicBezTo>
                <a:cubicBezTo>
                  <a:pt x="780572" y="430565"/>
                  <a:pt x="797662" y="413598"/>
                  <a:pt x="818744" y="413598"/>
                </a:cubicBezTo>
                <a:close/>
                <a:moveTo>
                  <a:pt x="3695801" y="413272"/>
                </a:moveTo>
                <a:cubicBezTo>
                  <a:pt x="3717064" y="413272"/>
                  <a:pt x="3734298" y="430385"/>
                  <a:pt x="3734298" y="451496"/>
                </a:cubicBezTo>
                <a:cubicBezTo>
                  <a:pt x="3734298" y="472606"/>
                  <a:pt x="3717064" y="489719"/>
                  <a:pt x="3695801" y="489719"/>
                </a:cubicBezTo>
                <a:cubicBezTo>
                  <a:pt x="3674541" y="489719"/>
                  <a:pt x="3657304" y="472606"/>
                  <a:pt x="3657304" y="451496"/>
                </a:cubicBezTo>
                <a:cubicBezTo>
                  <a:pt x="3657304" y="430385"/>
                  <a:pt x="3674541" y="413272"/>
                  <a:pt x="3695801" y="413272"/>
                </a:cubicBezTo>
                <a:close/>
                <a:moveTo>
                  <a:pt x="1411064" y="413272"/>
                </a:moveTo>
                <a:cubicBezTo>
                  <a:pt x="1432328" y="413272"/>
                  <a:pt x="1449565" y="430385"/>
                  <a:pt x="1449565" y="451496"/>
                </a:cubicBezTo>
                <a:cubicBezTo>
                  <a:pt x="1449565" y="472606"/>
                  <a:pt x="1432328" y="489719"/>
                  <a:pt x="1411064" y="489719"/>
                </a:cubicBezTo>
                <a:cubicBezTo>
                  <a:pt x="1389801" y="489719"/>
                  <a:pt x="1372563" y="472606"/>
                  <a:pt x="1372563" y="451496"/>
                </a:cubicBezTo>
                <a:cubicBezTo>
                  <a:pt x="1372563" y="430385"/>
                  <a:pt x="1389801" y="413272"/>
                  <a:pt x="1411064" y="413272"/>
                </a:cubicBezTo>
                <a:close/>
                <a:moveTo>
                  <a:pt x="734173" y="413272"/>
                </a:moveTo>
                <a:cubicBezTo>
                  <a:pt x="755437" y="413272"/>
                  <a:pt x="772674" y="430385"/>
                  <a:pt x="772674" y="451496"/>
                </a:cubicBezTo>
                <a:cubicBezTo>
                  <a:pt x="772674" y="472606"/>
                  <a:pt x="755437" y="489719"/>
                  <a:pt x="734173" y="489719"/>
                </a:cubicBezTo>
                <a:cubicBezTo>
                  <a:pt x="712909" y="489719"/>
                  <a:pt x="695672" y="472606"/>
                  <a:pt x="695672" y="451496"/>
                </a:cubicBezTo>
                <a:cubicBezTo>
                  <a:pt x="695672" y="430385"/>
                  <a:pt x="712909" y="413272"/>
                  <a:pt x="734173" y="413272"/>
                </a:cubicBezTo>
                <a:close/>
                <a:moveTo>
                  <a:pt x="3780362" y="412782"/>
                </a:moveTo>
                <a:cubicBezTo>
                  <a:pt x="3801895" y="412782"/>
                  <a:pt x="3819350" y="430115"/>
                  <a:pt x="3819350" y="451496"/>
                </a:cubicBezTo>
                <a:cubicBezTo>
                  <a:pt x="3819350" y="472877"/>
                  <a:pt x="3801895" y="490209"/>
                  <a:pt x="3780362" y="490209"/>
                </a:cubicBezTo>
                <a:cubicBezTo>
                  <a:pt x="3758827" y="490209"/>
                  <a:pt x="3741371" y="472877"/>
                  <a:pt x="3741371" y="451496"/>
                </a:cubicBezTo>
                <a:cubicBezTo>
                  <a:pt x="3741371" y="430115"/>
                  <a:pt x="3758827" y="412782"/>
                  <a:pt x="3780362" y="412782"/>
                </a:cubicBezTo>
                <a:close/>
                <a:moveTo>
                  <a:pt x="1495799" y="412782"/>
                </a:moveTo>
                <a:cubicBezTo>
                  <a:pt x="1517335" y="412782"/>
                  <a:pt x="1534793" y="430115"/>
                  <a:pt x="1534793" y="451496"/>
                </a:cubicBezTo>
                <a:cubicBezTo>
                  <a:pt x="1534793" y="472877"/>
                  <a:pt x="1517335" y="490209"/>
                  <a:pt x="1495799" y="490209"/>
                </a:cubicBezTo>
                <a:cubicBezTo>
                  <a:pt x="1474262" y="490209"/>
                  <a:pt x="1456804" y="472877"/>
                  <a:pt x="1456804" y="451496"/>
                </a:cubicBezTo>
                <a:cubicBezTo>
                  <a:pt x="1456804" y="430115"/>
                  <a:pt x="1474262" y="412782"/>
                  <a:pt x="1495799" y="412782"/>
                </a:cubicBezTo>
                <a:close/>
                <a:moveTo>
                  <a:pt x="649604" y="412782"/>
                </a:moveTo>
                <a:cubicBezTo>
                  <a:pt x="671140" y="412782"/>
                  <a:pt x="688598" y="430115"/>
                  <a:pt x="688598" y="451496"/>
                </a:cubicBezTo>
                <a:cubicBezTo>
                  <a:pt x="688598" y="472877"/>
                  <a:pt x="671140" y="490209"/>
                  <a:pt x="649604" y="490209"/>
                </a:cubicBezTo>
                <a:cubicBezTo>
                  <a:pt x="628068" y="490209"/>
                  <a:pt x="610609" y="472877"/>
                  <a:pt x="610609" y="451496"/>
                </a:cubicBezTo>
                <a:cubicBezTo>
                  <a:pt x="610609" y="430115"/>
                  <a:pt x="628068" y="412782"/>
                  <a:pt x="649604" y="412782"/>
                </a:cubicBezTo>
                <a:close/>
                <a:moveTo>
                  <a:pt x="6318918" y="412128"/>
                </a:moveTo>
                <a:cubicBezTo>
                  <a:pt x="6340817" y="412128"/>
                  <a:pt x="6358571" y="429753"/>
                  <a:pt x="6358571" y="451495"/>
                </a:cubicBezTo>
                <a:cubicBezTo>
                  <a:pt x="6358571" y="473237"/>
                  <a:pt x="6340818" y="490862"/>
                  <a:pt x="6318918" y="490862"/>
                </a:cubicBezTo>
                <a:cubicBezTo>
                  <a:pt x="6297018" y="490862"/>
                  <a:pt x="6279265" y="473237"/>
                  <a:pt x="6279265" y="451495"/>
                </a:cubicBezTo>
                <a:cubicBezTo>
                  <a:pt x="6279265" y="429753"/>
                  <a:pt x="6297018" y="412128"/>
                  <a:pt x="6318918" y="412128"/>
                </a:cubicBezTo>
                <a:close/>
                <a:moveTo>
                  <a:pt x="1580369" y="411965"/>
                </a:moveTo>
                <a:cubicBezTo>
                  <a:pt x="1602360" y="411965"/>
                  <a:pt x="1620187" y="429663"/>
                  <a:pt x="1620187" y="451495"/>
                </a:cubicBezTo>
                <a:cubicBezTo>
                  <a:pt x="1620187" y="473327"/>
                  <a:pt x="1602360" y="491026"/>
                  <a:pt x="1580369" y="491026"/>
                </a:cubicBezTo>
                <a:cubicBezTo>
                  <a:pt x="1558379" y="491026"/>
                  <a:pt x="1540552" y="473327"/>
                  <a:pt x="1540552" y="451495"/>
                </a:cubicBezTo>
                <a:cubicBezTo>
                  <a:pt x="1540552" y="429663"/>
                  <a:pt x="1558379" y="411965"/>
                  <a:pt x="1580369" y="411965"/>
                </a:cubicBezTo>
                <a:close/>
                <a:moveTo>
                  <a:pt x="4923019" y="375028"/>
                </a:moveTo>
                <a:lnTo>
                  <a:pt x="4912754" y="399644"/>
                </a:lnTo>
                <a:lnTo>
                  <a:pt x="4900893" y="407583"/>
                </a:lnTo>
                <a:lnTo>
                  <a:pt x="4915072" y="417074"/>
                </a:lnTo>
                <a:lnTo>
                  <a:pt x="4923506" y="437297"/>
                </a:lnTo>
                <a:lnTo>
                  <a:pt x="4931458" y="418230"/>
                </a:lnTo>
                <a:lnTo>
                  <a:pt x="4946504" y="408160"/>
                </a:lnTo>
                <a:lnTo>
                  <a:pt x="4933087" y="399182"/>
                </a:lnTo>
                <a:close/>
                <a:moveTo>
                  <a:pt x="4837813" y="375027"/>
                </a:moveTo>
                <a:lnTo>
                  <a:pt x="4827738" y="399182"/>
                </a:lnTo>
                <a:lnTo>
                  <a:pt x="4816342" y="406812"/>
                </a:lnTo>
                <a:lnTo>
                  <a:pt x="4830981" y="416612"/>
                </a:lnTo>
                <a:lnTo>
                  <a:pt x="4838458" y="434537"/>
                </a:lnTo>
                <a:lnTo>
                  <a:pt x="4845742" y="417074"/>
                </a:lnTo>
                <a:lnTo>
                  <a:pt x="4859925" y="407577"/>
                </a:lnTo>
                <a:lnTo>
                  <a:pt x="4848080" y="399644"/>
                </a:lnTo>
                <a:close/>
                <a:moveTo>
                  <a:pt x="1876141" y="373647"/>
                </a:moveTo>
                <a:lnTo>
                  <a:pt x="1865679" y="398720"/>
                </a:lnTo>
                <a:lnTo>
                  <a:pt x="1851617" y="404503"/>
                </a:lnTo>
                <a:lnTo>
                  <a:pt x="1854033" y="404987"/>
                </a:lnTo>
                <a:cubicBezTo>
                  <a:pt x="1863157" y="408819"/>
                  <a:pt x="1870920" y="415219"/>
                  <a:pt x="1876402" y="423274"/>
                </a:cubicBezTo>
                <a:lnTo>
                  <a:pt x="1876425" y="423350"/>
                </a:lnTo>
                <a:lnTo>
                  <a:pt x="1880537" y="413494"/>
                </a:lnTo>
                <a:lnTo>
                  <a:pt x="1894295" y="404286"/>
                </a:lnTo>
                <a:lnTo>
                  <a:pt x="1886842" y="399298"/>
                </a:lnTo>
                <a:close/>
                <a:moveTo>
                  <a:pt x="1961698" y="373251"/>
                </a:moveTo>
                <a:lnTo>
                  <a:pt x="1950831" y="399298"/>
                </a:lnTo>
                <a:lnTo>
                  <a:pt x="1943356" y="404301"/>
                </a:lnTo>
                <a:lnTo>
                  <a:pt x="1957091" y="413494"/>
                </a:lnTo>
                <a:lnTo>
                  <a:pt x="1960606" y="421919"/>
                </a:lnTo>
                <a:lnTo>
                  <a:pt x="1964410" y="412802"/>
                </a:lnTo>
                <a:lnTo>
                  <a:pt x="1980630" y="401945"/>
                </a:lnTo>
                <a:lnTo>
                  <a:pt x="1972227" y="398489"/>
                </a:lnTo>
                <a:close/>
                <a:moveTo>
                  <a:pt x="4752994" y="372858"/>
                </a:moveTo>
                <a:lnTo>
                  <a:pt x="4742303" y="398489"/>
                </a:lnTo>
                <a:lnTo>
                  <a:pt x="4725000" y="405602"/>
                </a:lnTo>
                <a:lnTo>
                  <a:pt x="4730187" y="406642"/>
                </a:lnTo>
                <a:cubicBezTo>
                  <a:pt x="4738993" y="410337"/>
                  <a:pt x="4746480" y="416509"/>
                  <a:pt x="4751765" y="424278"/>
                </a:cubicBezTo>
                <a:lnTo>
                  <a:pt x="4754201" y="432201"/>
                </a:lnTo>
                <a:lnTo>
                  <a:pt x="4760703" y="416612"/>
                </a:lnTo>
                <a:lnTo>
                  <a:pt x="4775354" y="406804"/>
                </a:lnTo>
                <a:lnTo>
                  <a:pt x="4763968" y="399182"/>
                </a:lnTo>
                <a:close/>
                <a:moveTo>
                  <a:pt x="5008094" y="372267"/>
                </a:moveTo>
                <a:lnTo>
                  <a:pt x="4996860" y="399182"/>
                </a:lnTo>
                <a:lnTo>
                  <a:pt x="4983443" y="408163"/>
                </a:lnTo>
                <a:lnTo>
                  <a:pt x="4998482" y="418230"/>
                </a:lnTo>
                <a:lnTo>
                  <a:pt x="5008002" y="441044"/>
                </a:lnTo>
                <a:lnTo>
                  <a:pt x="5017136" y="419154"/>
                </a:lnTo>
                <a:cubicBezTo>
                  <a:pt x="5021305" y="415015"/>
                  <a:pt x="5026271" y="411666"/>
                  <a:pt x="5031783" y="409352"/>
                </a:cubicBezTo>
                <a:lnTo>
                  <a:pt x="5041447" y="407415"/>
                </a:lnTo>
                <a:lnTo>
                  <a:pt x="5018891" y="398143"/>
                </a:lnTo>
                <a:close/>
                <a:moveTo>
                  <a:pt x="4668508" y="371082"/>
                </a:moveTo>
                <a:lnTo>
                  <a:pt x="4657262" y="398027"/>
                </a:lnTo>
                <a:lnTo>
                  <a:pt x="4637760" y="406047"/>
                </a:lnTo>
                <a:lnTo>
                  <a:pt x="4645236" y="407546"/>
                </a:lnTo>
                <a:cubicBezTo>
                  <a:pt x="4653857" y="411167"/>
                  <a:pt x="4661199" y="417215"/>
                  <a:pt x="4666376" y="424827"/>
                </a:cubicBezTo>
                <a:lnTo>
                  <a:pt x="4669274" y="434245"/>
                </a:lnTo>
                <a:lnTo>
                  <a:pt x="4676439" y="417074"/>
                </a:lnTo>
                <a:cubicBezTo>
                  <a:pt x="4680874" y="412670"/>
                  <a:pt x="4686160" y="409105"/>
                  <a:pt x="4692023" y="406642"/>
                </a:cubicBezTo>
                <a:lnTo>
                  <a:pt x="4697231" y="405599"/>
                </a:lnTo>
                <a:lnTo>
                  <a:pt x="4679942" y="398489"/>
                </a:lnTo>
                <a:close/>
                <a:moveTo>
                  <a:pt x="268488" y="370886"/>
                </a:moveTo>
                <a:lnTo>
                  <a:pt x="257164" y="398027"/>
                </a:lnTo>
                <a:lnTo>
                  <a:pt x="246204" y="402534"/>
                </a:lnTo>
                <a:lnTo>
                  <a:pt x="247174" y="402729"/>
                </a:lnTo>
                <a:cubicBezTo>
                  <a:pt x="256740" y="406746"/>
                  <a:pt x="264880" y="413457"/>
                  <a:pt x="270628" y="421904"/>
                </a:cubicBezTo>
                <a:lnTo>
                  <a:pt x="271352" y="424258"/>
                </a:lnTo>
                <a:lnTo>
                  <a:pt x="274976" y="415573"/>
                </a:lnTo>
                <a:cubicBezTo>
                  <a:pt x="279606" y="410977"/>
                  <a:pt x="285119" y="407257"/>
                  <a:pt x="291241" y="404686"/>
                </a:cubicBezTo>
                <a:lnTo>
                  <a:pt x="293817" y="404170"/>
                </a:lnTo>
                <a:lnTo>
                  <a:pt x="280004" y="398489"/>
                </a:lnTo>
                <a:close/>
                <a:moveTo>
                  <a:pt x="4331203" y="370689"/>
                </a:moveTo>
                <a:lnTo>
                  <a:pt x="4319507" y="398720"/>
                </a:lnTo>
                <a:lnTo>
                  <a:pt x="4306249" y="404172"/>
                </a:lnTo>
                <a:lnTo>
                  <a:pt x="4308067" y="404536"/>
                </a:lnTo>
                <a:cubicBezTo>
                  <a:pt x="4317279" y="408404"/>
                  <a:pt x="4325113" y="414867"/>
                  <a:pt x="4330650" y="423001"/>
                </a:cubicBezTo>
                <a:lnTo>
                  <a:pt x="4332643" y="429480"/>
                </a:lnTo>
                <a:lnTo>
                  <a:pt x="4337871" y="416959"/>
                </a:lnTo>
                <a:cubicBezTo>
                  <a:pt x="4342326" y="412540"/>
                  <a:pt x="4347627" y="408963"/>
                  <a:pt x="4353509" y="406492"/>
                </a:cubicBezTo>
                <a:lnTo>
                  <a:pt x="4360645" y="405061"/>
                </a:lnTo>
                <a:lnTo>
                  <a:pt x="4342425" y="397565"/>
                </a:lnTo>
                <a:close/>
                <a:moveTo>
                  <a:pt x="4244867" y="370295"/>
                </a:moveTo>
                <a:lnTo>
                  <a:pt x="4233586" y="397334"/>
                </a:lnTo>
                <a:lnTo>
                  <a:pt x="4217446" y="403971"/>
                </a:lnTo>
                <a:lnTo>
                  <a:pt x="4223267" y="405137"/>
                </a:lnTo>
                <a:cubicBezTo>
                  <a:pt x="4232362" y="408956"/>
                  <a:pt x="4240099" y="415336"/>
                  <a:pt x="4245564" y="423365"/>
                </a:cubicBezTo>
                <a:lnTo>
                  <a:pt x="4246786" y="427435"/>
                </a:lnTo>
                <a:lnTo>
                  <a:pt x="4251783" y="415458"/>
                </a:lnTo>
                <a:cubicBezTo>
                  <a:pt x="4256428" y="410847"/>
                  <a:pt x="4261961" y="407115"/>
                  <a:pt x="4268102" y="404536"/>
                </a:cubicBezTo>
                <a:lnTo>
                  <a:pt x="4269932" y="404169"/>
                </a:lnTo>
                <a:lnTo>
                  <a:pt x="4256681" y="398720"/>
                </a:lnTo>
                <a:close/>
                <a:moveTo>
                  <a:pt x="2046433" y="370097"/>
                </a:moveTo>
                <a:lnTo>
                  <a:pt x="2034588" y="398489"/>
                </a:lnTo>
                <a:lnTo>
                  <a:pt x="2026158" y="401956"/>
                </a:lnTo>
                <a:lnTo>
                  <a:pt x="2042361" y="412802"/>
                </a:lnTo>
                <a:lnTo>
                  <a:pt x="2046904" y="423693"/>
                </a:lnTo>
                <a:lnTo>
                  <a:pt x="2050774" y="414418"/>
                </a:lnTo>
                <a:cubicBezTo>
                  <a:pt x="2055553" y="409673"/>
                  <a:pt x="2061244" y="405834"/>
                  <a:pt x="2067562" y="403180"/>
                </a:cubicBezTo>
                <a:lnTo>
                  <a:pt x="2070243" y="402643"/>
                </a:lnTo>
                <a:lnTo>
                  <a:pt x="2057893" y="397565"/>
                </a:lnTo>
                <a:close/>
                <a:moveTo>
                  <a:pt x="5092275" y="370096"/>
                </a:moveTo>
                <a:lnTo>
                  <a:pt x="5080569" y="398143"/>
                </a:lnTo>
                <a:lnTo>
                  <a:pt x="5058009" y="407419"/>
                </a:lnTo>
                <a:lnTo>
                  <a:pt x="5067654" y="409352"/>
                </a:lnTo>
                <a:cubicBezTo>
                  <a:pt x="5075921" y="412823"/>
                  <a:pt x="5082957" y="418623"/>
                  <a:pt x="5087925" y="425923"/>
                </a:cubicBezTo>
                <a:lnTo>
                  <a:pt x="5093209" y="443098"/>
                </a:lnTo>
                <a:lnTo>
                  <a:pt x="5102768" y="420193"/>
                </a:lnTo>
                <a:lnTo>
                  <a:pt x="5130538" y="408775"/>
                </a:lnTo>
                <a:lnTo>
                  <a:pt x="5103834" y="397797"/>
                </a:lnTo>
                <a:close/>
                <a:moveTo>
                  <a:pt x="1790830" y="369901"/>
                </a:moveTo>
                <a:lnTo>
                  <a:pt x="1779433" y="397219"/>
                </a:lnTo>
                <a:lnTo>
                  <a:pt x="1757537" y="406223"/>
                </a:lnTo>
                <a:lnTo>
                  <a:pt x="1767890" y="408298"/>
                </a:lnTo>
                <a:cubicBezTo>
                  <a:pt x="1776364" y="411856"/>
                  <a:pt x="1783575" y="417801"/>
                  <a:pt x="1788666" y="425283"/>
                </a:cubicBezTo>
                <a:lnTo>
                  <a:pt x="1791074" y="433109"/>
                </a:lnTo>
                <a:lnTo>
                  <a:pt x="1798294" y="415804"/>
                </a:lnTo>
                <a:cubicBezTo>
                  <a:pt x="1802894" y="411237"/>
                  <a:pt x="1808372" y="407541"/>
                  <a:pt x="1814454" y="404987"/>
                </a:cubicBezTo>
                <a:lnTo>
                  <a:pt x="1816901" y="404497"/>
                </a:lnTo>
                <a:lnTo>
                  <a:pt x="1802854" y="398720"/>
                </a:lnTo>
                <a:close/>
                <a:moveTo>
                  <a:pt x="8730170" y="369505"/>
                </a:moveTo>
                <a:lnTo>
                  <a:pt x="8718463" y="397565"/>
                </a:lnTo>
                <a:lnTo>
                  <a:pt x="8702634" y="404074"/>
                </a:lnTo>
                <a:lnTo>
                  <a:pt x="8707940" y="405137"/>
                </a:lnTo>
                <a:cubicBezTo>
                  <a:pt x="8717034" y="408956"/>
                  <a:pt x="8724772" y="415336"/>
                  <a:pt x="8730236" y="423365"/>
                </a:cubicBezTo>
                <a:lnTo>
                  <a:pt x="8732465" y="430613"/>
                </a:lnTo>
                <a:lnTo>
                  <a:pt x="8738114" y="417074"/>
                </a:lnTo>
                <a:cubicBezTo>
                  <a:pt x="8742550" y="412670"/>
                  <a:pt x="8747833" y="409105"/>
                  <a:pt x="8753699" y="406642"/>
                </a:cubicBezTo>
                <a:lnTo>
                  <a:pt x="8759965" y="405386"/>
                </a:lnTo>
                <a:lnTo>
                  <a:pt x="8742070" y="398027"/>
                </a:lnTo>
                <a:close/>
                <a:moveTo>
                  <a:pt x="5176693" y="369309"/>
                </a:moveTo>
                <a:lnTo>
                  <a:pt x="5164814" y="397797"/>
                </a:lnTo>
                <a:lnTo>
                  <a:pt x="5138088" y="408784"/>
                </a:lnTo>
                <a:lnTo>
                  <a:pt x="5165835" y="420193"/>
                </a:lnTo>
                <a:lnTo>
                  <a:pt x="5176839" y="446566"/>
                </a:lnTo>
                <a:lnTo>
                  <a:pt x="5187691" y="420540"/>
                </a:lnTo>
                <a:lnTo>
                  <a:pt x="5215892" y="408939"/>
                </a:lnTo>
                <a:lnTo>
                  <a:pt x="5188525" y="397680"/>
                </a:lnTo>
                <a:close/>
                <a:moveTo>
                  <a:pt x="4583772" y="369113"/>
                </a:moveTo>
                <a:lnTo>
                  <a:pt x="4571997" y="397334"/>
                </a:lnTo>
                <a:lnTo>
                  <a:pt x="4550521" y="406165"/>
                </a:lnTo>
                <a:lnTo>
                  <a:pt x="4560412" y="408148"/>
                </a:lnTo>
                <a:cubicBezTo>
                  <a:pt x="4568912" y="411719"/>
                  <a:pt x="4576152" y="417684"/>
                  <a:pt x="4581258" y="425192"/>
                </a:cubicBezTo>
                <a:lnTo>
                  <a:pt x="4584743" y="436512"/>
                </a:lnTo>
                <a:lnTo>
                  <a:pt x="4592564" y="417768"/>
                </a:lnTo>
                <a:cubicBezTo>
                  <a:pt x="4596910" y="413452"/>
                  <a:pt x="4602088" y="409960"/>
                  <a:pt x="4607836" y="407546"/>
                </a:cubicBezTo>
                <a:lnTo>
                  <a:pt x="4615330" y="406044"/>
                </a:lnTo>
                <a:lnTo>
                  <a:pt x="4595833" y="398027"/>
                </a:lnTo>
                <a:close/>
                <a:moveTo>
                  <a:pt x="183589" y="368915"/>
                </a:moveTo>
                <a:lnTo>
                  <a:pt x="171780" y="397219"/>
                </a:lnTo>
                <a:lnTo>
                  <a:pt x="158163" y="402819"/>
                </a:lnTo>
                <a:lnTo>
                  <a:pt x="162219" y="403632"/>
                </a:lnTo>
                <a:lnTo>
                  <a:pt x="185234" y="422447"/>
                </a:lnTo>
                <a:lnTo>
                  <a:pt x="188729" y="414071"/>
                </a:lnTo>
                <a:cubicBezTo>
                  <a:pt x="193552" y="409282"/>
                  <a:pt x="199296" y="405407"/>
                  <a:pt x="205673" y="402729"/>
                </a:cubicBezTo>
                <a:lnTo>
                  <a:pt x="206679" y="402527"/>
                </a:lnTo>
                <a:lnTo>
                  <a:pt x="195735" y="398027"/>
                </a:lnTo>
                <a:close/>
                <a:moveTo>
                  <a:pt x="354785" y="368717"/>
                </a:moveTo>
                <a:lnTo>
                  <a:pt x="342364" y="398489"/>
                </a:lnTo>
                <a:lnTo>
                  <a:pt x="328534" y="404177"/>
                </a:lnTo>
                <a:lnTo>
                  <a:pt x="331076" y="404686"/>
                </a:lnTo>
                <a:cubicBezTo>
                  <a:pt x="340259" y="408542"/>
                  <a:pt x="348072" y="414984"/>
                  <a:pt x="353589" y="423092"/>
                </a:cubicBezTo>
                <a:lnTo>
                  <a:pt x="356322" y="431975"/>
                </a:lnTo>
                <a:lnTo>
                  <a:pt x="362105" y="418115"/>
                </a:lnTo>
                <a:cubicBezTo>
                  <a:pt x="366407" y="413843"/>
                  <a:pt x="371530" y="410387"/>
                  <a:pt x="377219" y="407998"/>
                </a:cubicBezTo>
                <a:lnTo>
                  <a:pt x="388535" y="405729"/>
                </a:lnTo>
                <a:lnTo>
                  <a:pt x="366435" y="396641"/>
                </a:lnTo>
                <a:close/>
                <a:moveTo>
                  <a:pt x="5261661" y="367927"/>
                </a:moveTo>
                <a:lnTo>
                  <a:pt x="5249226" y="397680"/>
                </a:lnTo>
                <a:lnTo>
                  <a:pt x="5221849" y="408946"/>
                </a:lnTo>
                <a:lnTo>
                  <a:pt x="5250045" y="420540"/>
                </a:lnTo>
                <a:lnTo>
                  <a:pt x="5260980" y="446762"/>
                </a:lnTo>
                <a:lnTo>
                  <a:pt x="5272023" y="420309"/>
                </a:lnTo>
                <a:lnTo>
                  <a:pt x="5301264" y="408285"/>
                </a:lnTo>
                <a:lnTo>
                  <a:pt x="5273777" y="396988"/>
                </a:lnTo>
                <a:close/>
                <a:moveTo>
                  <a:pt x="8816221" y="367535"/>
                </a:moveTo>
                <a:lnTo>
                  <a:pt x="8803500" y="398027"/>
                </a:lnTo>
                <a:lnTo>
                  <a:pt x="8785604" y="405386"/>
                </a:lnTo>
                <a:lnTo>
                  <a:pt x="8791869" y="406642"/>
                </a:lnTo>
                <a:cubicBezTo>
                  <a:pt x="8800669" y="410337"/>
                  <a:pt x="8808155" y="416509"/>
                  <a:pt x="8813442" y="424278"/>
                </a:cubicBezTo>
                <a:lnTo>
                  <a:pt x="8817206" y="436513"/>
                </a:lnTo>
                <a:lnTo>
                  <a:pt x="8824545" y="418923"/>
                </a:lnTo>
                <a:cubicBezTo>
                  <a:pt x="8828743" y="414755"/>
                  <a:pt x="8833742" y="411382"/>
                  <a:pt x="8839293" y="409051"/>
                </a:cubicBezTo>
                <a:lnTo>
                  <a:pt x="8852548" y="406394"/>
                </a:lnTo>
                <a:lnTo>
                  <a:pt x="8828269" y="396410"/>
                </a:lnTo>
                <a:close/>
                <a:moveTo>
                  <a:pt x="12242158" y="366064"/>
                </a:moveTo>
                <a:cubicBezTo>
                  <a:pt x="12242975" y="366064"/>
                  <a:pt x="12243639" y="366722"/>
                  <a:pt x="12243639" y="367534"/>
                </a:cubicBezTo>
                <a:cubicBezTo>
                  <a:pt x="12243639" y="368346"/>
                  <a:pt x="12242976" y="369004"/>
                  <a:pt x="12242158" y="369004"/>
                </a:cubicBezTo>
                <a:cubicBezTo>
                  <a:pt x="12241340" y="369004"/>
                  <a:pt x="12240676" y="368346"/>
                  <a:pt x="12240676" y="367534"/>
                </a:cubicBezTo>
                <a:cubicBezTo>
                  <a:pt x="12240676" y="366722"/>
                  <a:pt x="12241339" y="366064"/>
                  <a:pt x="12242158" y="366064"/>
                </a:cubicBezTo>
                <a:close/>
                <a:moveTo>
                  <a:pt x="12157588" y="365901"/>
                </a:moveTo>
                <a:cubicBezTo>
                  <a:pt x="12158497" y="365901"/>
                  <a:pt x="12159233" y="366632"/>
                  <a:pt x="12159233" y="367534"/>
                </a:cubicBezTo>
                <a:cubicBezTo>
                  <a:pt x="12159233" y="368437"/>
                  <a:pt x="12158496" y="369168"/>
                  <a:pt x="12157588" y="369168"/>
                </a:cubicBezTo>
                <a:cubicBezTo>
                  <a:pt x="12156679" y="369168"/>
                  <a:pt x="12155943" y="368437"/>
                  <a:pt x="12155943" y="367534"/>
                </a:cubicBezTo>
                <a:cubicBezTo>
                  <a:pt x="12155943" y="366632"/>
                  <a:pt x="12156680" y="365901"/>
                  <a:pt x="12157588" y="365901"/>
                </a:cubicBezTo>
                <a:close/>
                <a:moveTo>
                  <a:pt x="12072851" y="365247"/>
                </a:moveTo>
                <a:cubicBezTo>
                  <a:pt x="12074123" y="365247"/>
                  <a:pt x="12075154" y="366271"/>
                  <a:pt x="12075154" y="367534"/>
                </a:cubicBezTo>
                <a:cubicBezTo>
                  <a:pt x="12075154" y="368797"/>
                  <a:pt x="12074123" y="369821"/>
                  <a:pt x="12072851" y="369821"/>
                </a:cubicBezTo>
                <a:cubicBezTo>
                  <a:pt x="12071578" y="369821"/>
                  <a:pt x="12070547" y="368797"/>
                  <a:pt x="12070547" y="367534"/>
                </a:cubicBezTo>
                <a:cubicBezTo>
                  <a:pt x="12070547" y="366271"/>
                  <a:pt x="12071578" y="365247"/>
                  <a:pt x="12072851" y="365247"/>
                </a:cubicBezTo>
                <a:close/>
                <a:moveTo>
                  <a:pt x="11988281" y="363777"/>
                </a:moveTo>
                <a:cubicBezTo>
                  <a:pt x="11990371" y="363777"/>
                  <a:pt x="11992065" y="365459"/>
                  <a:pt x="11992065" y="367534"/>
                </a:cubicBezTo>
                <a:cubicBezTo>
                  <a:pt x="11992065" y="369609"/>
                  <a:pt x="11990371" y="371291"/>
                  <a:pt x="11988281" y="371291"/>
                </a:cubicBezTo>
                <a:cubicBezTo>
                  <a:pt x="11986192" y="371291"/>
                  <a:pt x="11984497" y="369609"/>
                  <a:pt x="11984497" y="367534"/>
                </a:cubicBezTo>
                <a:cubicBezTo>
                  <a:pt x="11984497" y="365459"/>
                  <a:pt x="11986192" y="363777"/>
                  <a:pt x="11988281" y="363777"/>
                </a:cubicBezTo>
                <a:close/>
                <a:moveTo>
                  <a:pt x="11903710" y="362634"/>
                </a:moveTo>
                <a:cubicBezTo>
                  <a:pt x="11906436" y="362634"/>
                  <a:pt x="11908646" y="364828"/>
                  <a:pt x="11908646" y="367534"/>
                </a:cubicBezTo>
                <a:cubicBezTo>
                  <a:pt x="11908646" y="370241"/>
                  <a:pt x="11906435" y="372435"/>
                  <a:pt x="11903710" y="372435"/>
                </a:cubicBezTo>
                <a:cubicBezTo>
                  <a:pt x="11900983" y="372435"/>
                  <a:pt x="11898774" y="370241"/>
                  <a:pt x="11898774" y="367534"/>
                </a:cubicBezTo>
                <a:cubicBezTo>
                  <a:pt x="11898774" y="364828"/>
                  <a:pt x="11900984" y="362634"/>
                  <a:pt x="11903710" y="362634"/>
                </a:cubicBezTo>
                <a:close/>
                <a:moveTo>
                  <a:pt x="11818975" y="361000"/>
                </a:moveTo>
                <a:cubicBezTo>
                  <a:pt x="11822609" y="361000"/>
                  <a:pt x="11825557" y="363925"/>
                  <a:pt x="11825557" y="367534"/>
                </a:cubicBezTo>
                <a:cubicBezTo>
                  <a:pt x="11825557" y="371143"/>
                  <a:pt x="11822610" y="374068"/>
                  <a:pt x="11818975" y="374068"/>
                </a:cubicBezTo>
                <a:cubicBezTo>
                  <a:pt x="11815340" y="374068"/>
                  <a:pt x="11812393" y="371143"/>
                  <a:pt x="11812393" y="367534"/>
                </a:cubicBezTo>
                <a:cubicBezTo>
                  <a:pt x="11812393" y="363925"/>
                  <a:pt x="11815339" y="361000"/>
                  <a:pt x="11818975" y="361000"/>
                </a:cubicBezTo>
                <a:close/>
                <a:moveTo>
                  <a:pt x="11734404" y="358713"/>
                </a:moveTo>
                <a:cubicBezTo>
                  <a:pt x="11739311" y="358713"/>
                  <a:pt x="11743289" y="362662"/>
                  <a:pt x="11743289" y="367534"/>
                </a:cubicBezTo>
                <a:cubicBezTo>
                  <a:pt x="11743289" y="372405"/>
                  <a:pt x="11739311" y="376355"/>
                  <a:pt x="11734404" y="376355"/>
                </a:cubicBezTo>
                <a:cubicBezTo>
                  <a:pt x="11729497" y="376355"/>
                  <a:pt x="11725520" y="372405"/>
                  <a:pt x="11725520" y="367534"/>
                </a:cubicBezTo>
                <a:cubicBezTo>
                  <a:pt x="11725520" y="362662"/>
                  <a:pt x="11729497" y="358713"/>
                  <a:pt x="11734404" y="358713"/>
                </a:cubicBezTo>
                <a:close/>
                <a:moveTo>
                  <a:pt x="9872862" y="357570"/>
                </a:moveTo>
                <a:cubicBezTo>
                  <a:pt x="9878405" y="357570"/>
                  <a:pt x="9882898" y="362031"/>
                  <a:pt x="9882898" y="367534"/>
                </a:cubicBezTo>
                <a:cubicBezTo>
                  <a:pt x="9882898" y="373037"/>
                  <a:pt x="9878404" y="377499"/>
                  <a:pt x="9872862" y="377499"/>
                </a:cubicBezTo>
                <a:cubicBezTo>
                  <a:pt x="9867318" y="377499"/>
                  <a:pt x="9862825" y="373037"/>
                  <a:pt x="9862825" y="367534"/>
                </a:cubicBezTo>
                <a:cubicBezTo>
                  <a:pt x="9862825" y="362031"/>
                  <a:pt x="9867319" y="357570"/>
                  <a:pt x="9872862" y="357570"/>
                </a:cubicBezTo>
                <a:close/>
                <a:moveTo>
                  <a:pt x="9957433" y="357243"/>
                </a:moveTo>
                <a:cubicBezTo>
                  <a:pt x="9963158" y="357243"/>
                  <a:pt x="9967799" y="361850"/>
                  <a:pt x="9967799" y="367534"/>
                </a:cubicBezTo>
                <a:cubicBezTo>
                  <a:pt x="9967799" y="373217"/>
                  <a:pt x="9963158" y="377825"/>
                  <a:pt x="9957433" y="377825"/>
                </a:cubicBezTo>
                <a:cubicBezTo>
                  <a:pt x="9951708" y="377825"/>
                  <a:pt x="9947067" y="373217"/>
                  <a:pt x="9947067" y="367534"/>
                </a:cubicBezTo>
                <a:cubicBezTo>
                  <a:pt x="9947067" y="361850"/>
                  <a:pt x="9951708" y="357243"/>
                  <a:pt x="9957433" y="357243"/>
                </a:cubicBezTo>
                <a:close/>
                <a:moveTo>
                  <a:pt x="9788291" y="357080"/>
                </a:moveTo>
                <a:cubicBezTo>
                  <a:pt x="9794106" y="357080"/>
                  <a:pt x="9798821" y="361761"/>
                  <a:pt x="9798821" y="367534"/>
                </a:cubicBezTo>
                <a:cubicBezTo>
                  <a:pt x="9798821" y="373308"/>
                  <a:pt x="9794106" y="377989"/>
                  <a:pt x="9788291" y="377989"/>
                </a:cubicBezTo>
                <a:cubicBezTo>
                  <a:pt x="9782475" y="377989"/>
                  <a:pt x="9777760" y="373308"/>
                  <a:pt x="9777760" y="367534"/>
                </a:cubicBezTo>
                <a:cubicBezTo>
                  <a:pt x="9777760" y="361761"/>
                  <a:pt x="9782475" y="357080"/>
                  <a:pt x="9788291" y="357080"/>
                </a:cubicBezTo>
                <a:close/>
                <a:moveTo>
                  <a:pt x="11649834" y="356590"/>
                </a:moveTo>
                <a:cubicBezTo>
                  <a:pt x="11655922" y="356590"/>
                  <a:pt x="11660857" y="361490"/>
                  <a:pt x="11660857" y="367534"/>
                </a:cubicBezTo>
                <a:cubicBezTo>
                  <a:pt x="11660857" y="373579"/>
                  <a:pt x="11655921" y="378479"/>
                  <a:pt x="11649834" y="378479"/>
                </a:cubicBezTo>
                <a:cubicBezTo>
                  <a:pt x="11643745" y="378479"/>
                  <a:pt x="11638810" y="373579"/>
                  <a:pt x="11638810" y="367534"/>
                </a:cubicBezTo>
                <a:cubicBezTo>
                  <a:pt x="11638810" y="361490"/>
                  <a:pt x="11643746" y="356590"/>
                  <a:pt x="11649834" y="356590"/>
                </a:cubicBezTo>
                <a:close/>
                <a:moveTo>
                  <a:pt x="9703556" y="356590"/>
                </a:moveTo>
                <a:cubicBezTo>
                  <a:pt x="9709645" y="356590"/>
                  <a:pt x="9714580" y="361490"/>
                  <a:pt x="9714580" y="367534"/>
                </a:cubicBezTo>
                <a:cubicBezTo>
                  <a:pt x="9714580" y="373579"/>
                  <a:pt x="9709644" y="378479"/>
                  <a:pt x="9703556" y="378479"/>
                </a:cubicBezTo>
                <a:cubicBezTo>
                  <a:pt x="9697467" y="378479"/>
                  <a:pt x="9692533" y="373579"/>
                  <a:pt x="9692533" y="367534"/>
                </a:cubicBezTo>
                <a:cubicBezTo>
                  <a:pt x="9692533" y="361490"/>
                  <a:pt x="9697468" y="356590"/>
                  <a:pt x="9703556" y="356590"/>
                </a:cubicBezTo>
                <a:close/>
                <a:moveTo>
                  <a:pt x="10042003" y="356100"/>
                </a:moveTo>
                <a:cubicBezTo>
                  <a:pt x="10048364" y="356100"/>
                  <a:pt x="10053520" y="361219"/>
                  <a:pt x="10053520" y="367534"/>
                </a:cubicBezTo>
                <a:cubicBezTo>
                  <a:pt x="10053520" y="373849"/>
                  <a:pt x="10048364" y="378969"/>
                  <a:pt x="10042003" y="378969"/>
                </a:cubicBezTo>
                <a:cubicBezTo>
                  <a:pt x="10035642" y="378969"/>
                  <a:pt x="10030485" y="373849"/>
                  <a:pt x="10030485" y="367534"/>
                </a:cubicBezTo>
                <a:cubicBezTo>
                  <a:pt x="10030485" y="361219"/>
                  <a:pt x="10035642" y="356100"/>
                  <a:pt x="10042003" y="356100"/>
                </a:cubicBezTo>
                <a:close/>
                <a:moveTo>
                  <a:pt x="11565263" y="354466"/>
                </a:moveTo>
                <a:cubicBezTo>
                  <a:pt x="11572533" y="354466"/>
                  <a:pt x="11578426" y="360317"/>
                  <a:pt x="11578426" y="367534"/>
                </a:cubicBezTo>
                <a:cubicBezTo>
                  <a:pt x="11578426" y="374751"/>
                  <a:pt x="11572533" y="380602"/>
                  <a:pt x="11565263" y="380602"/>
                </a:cubicBezTo>
                <a:cubicBezTo>
                  <a:pt x="11557994" y="380602"/>
                  <a:pt x="11552101" y="374751"/>
                  <a:pt x="11552101" y="367534"/>
                </a:cubicBezTo>
                <a:cubicBezTo>
                  <a:pt x="11552101" y="360317"/>
                  <a:pt x="11557994" y="354466"/>
                  <a:pt x="11565263" y="354466"/>
                </a:cubicBezTo>
                <a:close/>
                <a:moveTo>
                  <a:pt x="10126739" y="354466"/>
                </a:moveTo>
                <a:cubicBezTo>
                  <a:pt x="10134008" y="354466"/>
                  <a:pt x="10139901" y="360317"/>
                  <a:pt x="10139901" y="367534"/>
                </a:cubicBezTo>
                <a:cubicBezTo>
                  <a:pt x="10139901" y="374751"/>
                  <a:pt x="10134008" y="380602"/>
                  <a:pt x="10126739" y="380602"/>
                </a:cubicBezTo>
                <a:cubicBezTo>
                  <a:pt x="10119469" y="380602"/>
                  <a:pt x="10113576" y="374751"/>
                  <a:pt x="10113576" y="367534"/>
                </a:cubicBezTo>
                <a:cubicBezTo>
                  <a:pt x="10113576" y="360317"/>
                  <a:pt x="10119469" y="354466"/>
                  <a:pt x="10126739" y="354466"/>
                </a:cubicBezTo>
                <a:close/>
                <a:moveTo>
                  <a:pt x="9618985" y="353813"/>
                </a:moveTo>
                <a:cubicBezTo>
                  <a:pt x="9626618" y="353813"/>
                  <a:pt x="9632806" y="359956"/>
                  <a:pt x="9632806" y="367534"/>
                </a:cubicBezTo>
                <a:cubicBezTo>
                  <a:pt x="9632806" y="375112"/>
                  <a:pt x="9626618" y="381256"/>
                  <a:pt x="9618985" y="381256"/>
                </a:cubicBezTo>
                <a:cubicBezTo>
                  <a:pt x="9611352" y="381256"/>
                  <a:pt x="9605164" y="375112"/>
                  <a:pt x="9605164" y="367534"/>
                </a:cubicBezTo>
                <a:cubicBezTo>
                  <a:pt x="9605164" y="359956"/>
                  <a:pt x="9611352" y="353813"/>
                  <a:pt x="9618985" y="353813"/>
                </a:cubicBezTo>
                <a:close/>
                <a:moveTo>
                  <a:pt x="10211309" y="352669"/>
                </a:moveTo>
                <a:cubicBezTo>
                  <a:pt x="10219578" y="352669"/>
                  <a:pt x="10226281" y="359324"/>
                  <a:pt x="10226281" y="367534"/>
                </a:cubicBezTo>
                <a:cubicBezTo>
                  <a:pt x="10226281" y="375743"/>
                  <a:pt x="10219578" y="382398"/>
                  <a:pt x="10211309" y="382398"/>
                </a:cubicBezTo>
                <a:cubicBezTo>
                  <a:pt x="10203040" y="382398"/>
                  <a:pt x="10196336" y="375743"/>
                  <a:pt x="10196336" y="367534"/>
                </a:cubicBezTo>
                <a:cubicBezTo>
                  <a:pt x="10196336" y="359324"/>
                  <a:pt x="10203040" y="352669"/>
                  <a:pt x="10211309" y="352669"/>
                </a:cubicBezTo>
                <a:close/>
                <a:moveTo>
                  <a:pt x="11480527" y="351853"/>
                </a:moveTo>
                <a:cubicBezTo>
                  <a:pt x="11489250" y="351853"/>
                  <a:pt x="11496322" y="358874"/>
                  <a:pt x="11496322" y="367534"/>
                </a:cubicBezTo>
                <a:cubicBezTo>
                  <a:pt x="11496322" y="376195"/>
                  <a:pt x="11489250" y="383216"/>
                  <a:pt x="11480527" y="383216"/>
                </a:cubicBezTo>
                <a:cubicBezTo>
                  <a:pt x="11471803" y="383216"/>
                  <a:pt x="11464731" y="376195"/>
                  <a:pt x="11464731" y="367534"/>
                </a:cubicBezTo>
                <a:cubicBezTo>
                  <a:pt x="11464731" y="358874"/>
                  <a:pt x="11471803" y="351853"/>
                  <a:pt x="11480527" y="351853"/>
                </a:cubicBezTo>
                <a:close/>
                <a:moveTo>
                  <a:pt x="9534414" y="351036"/>
                </a:moveTo>
                <a:cubicBezTo>
                  <a:pt x="9543592" y="351036"/>
                  <a:pt x="9551032" y="358422"/>
                  <a:pt x="9551032" y="367534"/>
                </a:cubicBezTo>
                <a:cubicBezTo>
                  <a:pt x="9551032" y="376646"/>
                  <a:pt x="9543592" y="384032"/>
                  <a:pt x="9534414" y="384032"/>
                </a:cubicBezTo>
                <a:cubicBezTo>
                  <a:pt x="9525236" y="384032"/>
                  <a:pt x="9517796" y="376646"/>
                  <a:pt x="9517796" y="367534"/>
                </a:cubicBezTo>
                <a:cubicBezTo>
                  <a:pt x="9517796" y="358422"/>
                  <a:pt x="9525236" y="351036"/>
                  <a:pt x="9534414" y="351036"/>
                </a:cubicBezTo>
                <a:close/>
                <a:moveTo>
                  <a:pt x="10295879" y="350709"/>
                </a:moveTo>
                <a:cubicBezTo>
                  <a:pt x="10305239" y="350709"/>
                  <a:pt x="10312827" y="358242"/>
                  <a:pt x="10312827" y="367534"/>
                </a:cubicBezTo>
                <a:cubicBezTo>
                  <a:pt x="10312827" y="376826"/>
                  <a:pt x="10305240" y="384359"/>
                  <a:pt x="10295879" y="384359"/>
                </a:cubicBezTo>
                <a:cubicBezTo>
                  <a:pt x="10286520" y="384359"/>
                  <a:pt x="10278932" y="376826"/>
                  <a:pt x="10278932" y="367534"/>
                </a:cubicBezTo>
                <a:cubicBezTo>
                  <a:pt x="10278932" y="358242"/>
                  <a:pt x="10286519" y="350709"/>
                  <a:pt x="10295879" y="350709"/>
                </a:cubicBezTo>
                <a:close/>
                <a:moveTo>
                  <a:pt x="7842013" y="350546"/>
                </a:moveTo>
                <a:cubicBezTo>
                  <a:pt x="7851463" y="350546"/>
                  <a:pt x="7859124" y="358152"/>
                  <a:pt x="7859124" y="367534"/>
                </a:cubicBezTo>
                <a:cubicBezTo>
                  <a:pt x="7859124" y="376917"/>
                  <a:pt x="7851463" y="384523"/>
                  <a:pt x="7842013" y="384523"/>
                </a:cubicBezTo>
                <a:cubicBezTo>
                  <a:pt x="7832562" y="384523"/>
                  <a:pt x="7824901" y="376917"/>
                  <a:pt x="7824901" y="367534"/>
                </a:cubicBezTo>
                <a:cubicBezTo>
                  <a:pt x="7824901" y="358152"/>
                  <a:pt x="7832562" y="350546"/>
                  <a:pt x="7842013" y="350546"/>
                </a:cubicBezTo>
                <a:close/>
                <a:moveTo>
                  <a:pt x="7757442" y="350056"/>
                </a:moveTo>
                <a:cubicBezTo>
                  <a:pt x="7767165" y="350056"/>
                  <a:pt x="7775047" y="357881"/>
                  <a:pt x="7775047" y="367534"/>
                </a:cubicBezTo>
                <a:cubicBezTo>
                  <a:pt x="7775047" y="377187"/>
                  <a:pt x="7767165" y="385013"/>
                  <a:pt x="7757442" y="385013"/>
                </a:cubicBezTo>
                <a:cubicBezTo>
                  <a:pt x="7747719" y="385013"/>
                  <a:pt x="7739837" y="377187"/>
                  <a:pt x="7739837" y="367534"/>
                </a:cubicBezTo>
                <a:cubicBezTo>
                  <a:pt x="7739837" y="357881"/>
                  <a:pt x="7747719" y="350056"/>
                  <a:pt x="7757442" y="350056"/>
                </a:cubicBezTo>
                <a:close/>
                <a:moveTo>
                  <a:pt x="7926584" y="349566"/>
                </a:moveTo>
                <a:cubicBezTo>
                  <a:pt x="7936579" y="349566"/>
                  <a:pt x="7944682" y="357611"/>
                  <a:pt x="7944682" y="367534"/>
                </a:cubicBezTo>
                <a:cubicBezTo>
                  <a:pt x="7944682" y="377458"/>
                  <a:pt x="7936579" y="385503"/>
                  <a:pt x="7926584" y="385503"/>
                </a:cubicBezTo>
                <a:cubicBezTo>
                  <a:pt x="7916588" y="385503"/>
                  <a:pt x="7908485" y="377458"/>
                  <a:pt x="7908485" y="367534"/>
                </a:cubicBezTo>
                <a:cubicBezTo>
                  <a:pt x="7908485" y="357611"/>
                  <a:pt x="7916588" y="349566"/>
                  <a:pt x="7926584" y="349566"/>
                </a:cubicBezTo>
                <a:close/>
                <a:moveTo>
                  <a:pt x="8095890" y="349402"/>
                </a:moveTo>
                <a:cubicBezTo>
                  <a:pt x="8105976" y="349402"/>
                  <a:pt x="8114153" y="357520"/>
                  <a:pt x="8114153" y="367534"/>
                </a:cubicBezTo>
                <a:cubicBezTo>
                  <a:pt x="8114153" y="377548"/>
                  <a:pt x="8105976" y="385665"/>
                  <a:pt x="8095890" y="385665"/>
                </a:cubicBezTo>
                <a:cubicBezTo>
                  <a:pt x="8085803" y="385665"/>
                  <a:pt x="8077627" y="377548"/>
                  <a:pt x="8077627" y="367534"/>
                </a:cubicBezTo>
                <a:cubicBezTo>
                  <a:pt x="8077627" y="357520"/>
                  <a:pt x="8085804" y="349402"/>
                  <a:pt x="8095890" y="349402"/>
                </a:cubicBezTo>
                <a:close/>
                <a:moveTo>
                  <a:pt x="7672708" y="349402"/>
                </a:moveTo>
                <a:cubicBezTo>
                  <a:pt x="7682794" y="349402"/>
                  <a:pt x="7690971" y="357520"/>
                  <a:pt x="7690971" y="367534"/>
                </a:cubicBezTo>
                <a:cubicBezTo>
                  <a:pt x="7690971" y="377548"/>
                  <a:pt x="7682794" y="385665"/>
                  <a:pt x="7672708" y="385665"/>
                </a:cubicBezTo>
                <a:cubicBezTo>
                  <a:pt x="7662621" y="385665"/>
                  <a:pt x="7654445" y="377548"/>
                  <a:pt x="7654445" y="367534"/>
                </a:cubicBezTo>
                <a:cubicBezTo>
                  <a:pt x="7654445" y="357520"/>
                  <a:pt x="7662622" y="349402"/>
                  <a:pt x="7672708" y="349402"/>
                </a:cubicBezTo>
                <a:close/>
                <a:moveTo>
                  <a:pt x="8011319" y="348586"/>
                </a:moveTo>
                <a:cubicBezTo>
                  <a:pt x="8021860" y="348586"/>
                  <a:pt x="8030405" y="357070"/>
                  <a:pt x="8030405" y="367534"/>
                </a:cubicBezTo>
                <a:cubicBezTo>
                  <a:pt x="8030405" y="377999"/>
                  <a:pt x="8021860" y="386483"/>
                  <a:pt x="8011319" y="386483"/>
                </a:cubicBezTo>
                <a:cubicBezTo>
                  <a:pt x="8000778" y="386483"/>
                  <a:pt x="7992233" y="377999"/>
                  <a:pt x="7992233" y="367534"/>
                </a:cubicBezTo>
                <a:cubicBezTo>
                  <a:pt x="7992233" y="357070"/>
                  <a:pt x="8000778" y="348586"/>
                  <a:pt x="8011319" y="348586"/>
                </a:cubicBezTo>
                <a:close/>
                <a:moveTo>
                  <a:pt x="7588136" y="348586"/>
                </a:moveTo>
                <a:cubicBezTo>
                  <a:pt x="7598677" y="348586"/>
                  <a:pt x="7607222" y="357070"/>
                  <a:pt x="7607222" y="367534"/>
                </a:cubicBezTo>
                <a:cubicBezTo>
                  <a:pt x="7607222" y="377999"/>
                  <a:pt x="7598677" y="386483"/>
                  <a:pt x="7588136" y="386483"/>
                </a:cubicBezTo>
                <a:cubicBezTo>
                  <a:pt x="7577595" y="386483"/>
                  <a:pt x="7569050" y="377999"/>
                  <a:pt x="7569050" y="367534"/>
                </a:cubicBezTo>
                <a:cubicBezTo>
                  <a:pt x="7569050" y="357070"/>
                  <a:pt x="7577595" y="348586"/>
                  <a:pt x="7588136" y="348586"/>
                </a:cubicBezTo>
                <a:close/>
                <a:moveTo>
                  <a:pt x="8180460" y="348422"/>
                </a:moveTo>
                <a:cubicBezTo>
                  <a:pt x="8191092" y="348422"/>
                  <a:pt x="8199711" y="356979"/>
                  <a:pt x="8199711" y="367534"/>
                </a:cubicBezTo>
                <a:cubicBezTo>
                  <a:pt x="8199711" y="378089"/>
                  <a:pt x="8191092" y="386646"/>
                  <a:pt x="8180460" y="386646"/>
                </a:cubicBezTo>
                <a:cubicBezTo>
                  <a:pt x="8169828" y="386646"/>
                  <a:pt x="8161209" y="378089"/>
                  <a:pt x="8161209" y="367534"/>
                </a:cubicBezTo>
                <a:cubicBezTo>
                  <a:pt x="8161209" y="356979"/>
                  <a:pt x="8169828" y="348422"/>
                  <a:pt x="8180460" y="348422"/>
                </a:cubicBezTo>
                <a:close/>
                <a:moveTo>
                  <a:pt x="7503565" y="348422"/>
                </a:moveTo>
                <a:cubicBezTo>
                  <a:pt x="7514197" y="348422"/>
                  <a:pt x="7522816" y="356979"/>
                  <a:pt x="7522816" y="367534"/>
                </a:cubicBezTo>
                <a:cubicBezTo>
                  <a:pt x="7522816" y="378089"/>
                  <a:pt x="7514197" y="386646"/>
                  <a:pt x="7503565" y="386646"/>
                </a:cubicBezTo>
                <a:cubicBezTo>
                  <a:pt x="7492934" y="386646"/>
                  <a:pt x="7484315" y="378089"/>
                  <a:pt x="7484315" y="367534"/>
                </a:cubicBezTo>
                <a:cubicBezTo>
                  <a:pt x="7484315" y="356979"/>
                  <a:pt x="7492934" y="348422"/>
                  <a:pt x="7503565" y="348422"/>
                </a:cubicBezTo>
                <a:close/>
                <a:moveTo>
                  <a:pt x="10380615" y="348259"/>
                </a:moveTo>
                <a:cubicBezTo>
                  <a:pt x="10391337" y="348259"/>
                  <a:pt x="10400030" y="356889"/>
                  <a:pt x="10400030" y="367534"/>
                </a:cubicBezTo>
                <a:cubicBezTo>
                  <a:pt x="10400030" y="378179"/>
                  <a:pt x="10391337" y="386809"/>
                  <a:pt x="10380615" y="386809"/>
                </a:cubicBezTo>
                <a:cubicBezTo>
                  <a:pt x="10369892" y="386809"/>
                  <a:pt x="10361200" y="378180"/>
                  <a:pt x="10361200" y="367534"/>
                </a:cubicBezTo>
                <a:cubicBezTo>
                  <a:pt x="10361200" y="356889"/>
                  <a:pt x="10369892" y="348259"/>
                  <a:pt x="10380615" y="348259"/>
                </a:cubicBezTo>
                <a:close/>
                <a:moveTo>
                  <a:pt x="7418995" y="348259"/>
                </a:moveTo>
                <a:cubicBezTo>
                  <a:pt x="7429718" y="348259"/>
                  <a:pt x="7438410" y="356889"/>
                  <a:pt x="7438410" y="367534"/>
                </a:cubicBezTo>
                <a:cubicBezTo>
                  <a:pt x="7438410" y="378179"/>
                  <a:pt x="7429718" y="386809"/>
                  <a:pt x="7418995" y="386809"/>
                </a:cubicBezTo>
                <a:cubicBezTo>
                  <a:pt x="7408272" y="386809"/>
                  <a:pt x="7399580" y="378180"/>
                  <a:pt x="7399580" y="367534"/>
                </a:cubicBezTo>
                <a:cubicBezTo>
                  <a:pt x="7399580" y="356889"/>
                  <a:pt x="7408272" y="348259"/>
                  <a:pt x="7418995" y="348259"/>
                </a:cubicBezTo>
                <a:close/>
                <a:moveTo>
                  <a:pt x="9449680" y="347279"/>
                </a:moveTo>
                <a:cubicBezTo>
                  <a:pt x="9460947" y="347279"/>
                  <a:pt x="9470082" y="356348"/>
                  <a:pt x="9470082" y="367534"/>
                </a:cubicBezTo>
                <a:cubicBezTo>
                  <a:pt x="9470082" y="378721"/>
                  <a:pt x="9460947" y="387789"/>
                  <a:pt x="9449680" y="387789"/>
                </a:cubicBezTo>
                <a:cubicBezTo>
                  <a:pt x="9438412" y="387789"/>
                  <a:pt x="9429278" y="378721"/>
                  <a:pt x="9429278" y="367534"/>
                </a:cubicBezTo>
                <a:cubicBezTo>
                  <a:pt x="9429278" y="356348"/>
                  <a:pt x="9438412" y="347279"/>
                  <a:pt x="9449680" y="347279"/>
                </a:cubicBezTo>
                <a:close/>
                <a:moveTo>
                  <a:pt x="7334260" y="347279"/>
                </a:moveTo>
                <a:cubicBezTo>
                  <a:pt x="7345528" y="347279"/>
                  <a:pt x="7354662" y="356348"/>
                  <a:pt x="7354662" y="367534"/>
                </a:cubicBezTo>
                <a:cubicBezTo>
                  <a:pt x="7354662" y="378721"/>
                  <a:pt x="7345527" y="387789"/>
                  <a:pt x="7334260" y="387789"/>
                </a:cubicBezTo>
                <a:cubicBezTo>
                  <a:pt x="7322991" y="387789"/>
                  <a:pt x="7313857" y="378721"/>
                  <a:pt x="7313857" y="367534"/>
                </a:cubicBezTo>
                <a:cubicBezTo>
                  <a:pt x="7313857" y="356348"/>
                  <a:pt x="7322992" y="347279"/>
                  <a:pt x="7334260" y="347279"/>
                </a:cubicBezTo>
                <a:close/>
                <a:moveTo>
                  <a:pt x="11395956" y="346625"/>
                </a:moveTo>
                <a:cubicBezTo>
                  <a:pt x="11407588" y="346625"/>
                  <a:pt x="11417017" y="355986"/>
                  <a:pt x="11417017" y="367534"/>
                </a:cubicBezTo>
                <a:cubicBezTo>
                  <a:pt x="11417017" y="379081"/>
                  <a:pt x="11407589" y="388442"/>
                  <a:pt x="11395956" y="388442"/>
                </a:cubicBezTo>
                <a:cubicBezTo>
                  <a:pt x="11384325" y="388442"/>
                  <a:pt x="11374896" y="379081"/>
                  <a:pt x="11374896" y="367534"/>
                </a:cubicBezTo>
                <a:cubicBezTo>
                  <a:pt x="11374896" y="355986"/>
                  <a:pt x="11384324" y="346625"/>
                  <a:pt x="11395956" y="346625"/>
                </a:cubicBezTo>
                <a:close/>
                <a:moveTo>
                  <a:pt x="7249689" y="346135"/>
                </a:moveTo>
                <a:cubicBezTo>
                  <a:pt x="7261593" y="346135"/>
                  <a:pt x="7271243" y="355716"/>
                  <a:pt x="7271243" y="367534"/>
                </a:cubicBezTo>
                <a:cubicBezTo>
                  <a:pt x="7271243" y="379352"/>
                  <a:pt x="7261593" y="388932"/>
                  <a:pt x="7249689" y="388932"/>
                </a:cubicBezTo>
                <a:cubicBezTo>
                  <a:pt x="7237785" y="388932"/>
                  <a:pt x="7228135" y="379352"/>
                  <a:pt x="7228135" y="367534"/>
                </a:cubicBezTo>
                <a:cubicBezTo>
                  <a:pt x="7228135" y="355715"/>
                  <a:pt x="7237785" y="346135"/>
                  <a:pt x="7249689" y="346135"/>
                </a:cubicBezTo>
                <a:close/>
                <a:moveTo>
                  <a:pt x="8265031" y="344665"/>
                </a:moveTo>
                <a:cubicBezTo>
                  <a:pt x="8277752" y="344665"/>
                  <a:pt x="8288065" y="354904"/>
                  <a:pt x="8288065" y="367534"/>
                </a:cubicBezTo>
                <a:cubicBezTo>
                  <a:pt x="8288065" y="380164"/>
                  <a:pt x="8277752" y="390403"/>
                  <a:pt x="8265031" y="390403"/>
                </a:cubicBezTo>
                <a:cubicBezTo>
                  <a:pt x="8252309" y="390403"/>
                  <a:pt x="8241996" y="380164"/>
                  <a:pt x="8241996" y="367534"/>
                </a:cubicBezTo>
                <a:cubicBezTo>
                  <a:pt x="8241996" y="354904"/>
                  <a:pt x="8252309" y="344665"/>
                  <a:pt x="8265031" y="344665"/>
                </a:cubicBezTo>
                <a:close/>
                <a:moveTo>
                  <a:pt x="7165119" y="344665"/>
                </a:moveTo>
                <a:cubicBezTo>
                  <a:pt x="7177841" y="344665"/>
                  <a:pt x="7188154" y="354904"/>
                  <a:pt x="7188154" y="367534"/>
                </a:cubicBezTo>
                <a:cubicBezTo>
                  <a:pt x="7188154" y="380164"/>
                  <a:pt x="7177841" y="390403"/>
                  <a:pt x="7165119" y="390403"/>
                </a:cubicBezTo>
                <a:cubicBezTo>
                  <a:pt x="7152397" y="390403"/>
                  <a:pt x="7142084" y="380164"/>
                  <a:pt x="7142084" y="367534"/>
                </a:cubicBezTo>
                <a:cubicBezTo>
                  <a:pt x="7142084" y="354904"/>
                  <a:pt x="7152397" y="344665"/>
                  <a:pt x="7165119" y="344665"/>
                </a:cubicBezTo>
                <a:close/>
                <a:moveTo>
                  <a:pt x="10465185" y="344175"/>
                </a:moveTo>
                <a:cubicBezTo>
                  <a:pt x="10478180" y="344175"/>
                  <a:pt x="10488714" y="354633"/>
                  <a:pt x="10488714" y="367534"/>
                </a:cubicBezTo>
                <a:cubicBezTo>
                  <a:pt x="10488714" y="380435"/>
                  <a:pt x="10478179" y="390893"/>
                  <a:pt x="10465185" y="390893"/>
                </a:cubicBezTo>
                <a:cubicBezTo>
                  <a:pt x="10452190" y="390893"/>
                  <a:pt x="10441657" y="380435"/>
                  <a:pt x="10441657" y="367534"/>
                </a:cubicBezTo>
                <a:cubicBezTo>
                  <a:pt x="10441657" y="354633"/>
                  <a:pt x="10452192" y="344175"/>
                  <a:pt x="10465185" y="344175"/>
                </a:cubicBezTo>
                <a:close/>
                <a:moveTo>
                  <a:pt x="9365109" y="344175"/>
                </a:moveTo>
                <a:cubicBezTo>
                  <a:pt x="9378103" y="344175"/>
                  <a:pt x="9388637" y="354633"/>
                  <a:pt x="9388637" y="367534"/>
                </a:cubicBezTo>
                <a:cubicBezTo>
                  <a:pt x="9388637" y="380435"/>
                  <a:pt x="9378102" y="390893"/>
                  <a:pt x="9365109" y="390893"/>
                </a:cubicBezTo>
                <a:cubicBezTo>
                  <a:pt x="9352114" y="390893"/>
                  <a:pt x="9341580" y="380435"/>
                  <a:pt x="9341580" y="367534"/>
                </a:cubicBezTo>
                <a:cubicBezTo>
                  <a:pt x="9341580" y="354633"/>
                  <a:pt x="9352115" y="344175"/>
                  <a:pt x="9365109" y="344175"/>
                </a:cubicBezTo>
                <a:close/>
                <a:moveTo>
                  <a:pt x="7080383" y="343032"/>
                </a:moveTo>
                <a:cubicBezTo>
                  <a:pt x="7094014" y="343032"/>
                  <a:pt x="7105063" y="354002"/>
                  <a:pt x="7105063" y="367534"/>
                </a:cubicBezTo>
                <a:cubicBezTo>
                  <a:pt x="7105063" y="381067"/>
                  <a:pt x="7094014" y="392037"/>
                  <a:pt x="7080383" y="392037"/>
                </a:cubicBezTo>
                <a:cubicBezTo>
                  <a:pt x="7066753" y="392037"/>
                  <a:pt x="7055703" y="381067"/>
                  <a:pt x="7055703" y="367534"/>
                </a:cubicBezTo>
                <a:cubicBezTo>
                  <a:pt x="7055703" y="354002"/>
                  <a:pt x="7066753" y="343032"/>
                  <a:pt x="7080383" y="343032"/>
                </a:cubicBezTo>
                <a:close/>
                <a:moveTo>
                  <a:pt x="9280538" y="342215"/>
                </a:moveTo>
                <a:cubicBezTo>
                  <a:pt x="9294622" y="342215"/>
                  <a:pt x="9306040" y="353551"/>
                  <a:pt x="9306040" y="367534"/>
                </a:cubicBezTo>
                <a:cubicBezTo>
                  <a:pt x="9306040" y="381517"/>
                  <a:pt x="9294622" y="392853"/>
                  <a:pt x="9280538" y="392853"/>
                </a:cubicBezTo>
                <a:cubicBezTo>
                  <a:pt x="9266453" y="392853"/>
                  <a:pt x="9255035" y="381517"/>
                  <a:pt x="9255035" y="367534"/>
                </a:cubicBezTo>
                <a:cubicBezTo>
                  <a:pt x="9255035" y="353551"/>
                  <a:pt x="9266453" y="342215"/>
                  <a:pt x="9280538" y="342215"/>
                </a:cubicBezTo>
                <a:close/>
                <a:moveTo>
                  <a:pt x="3272803" y="341888"/>
                </a:moveTo>
                <a:cubicBezTo>
                  <a:pt x="3287069" y="341888"/>
                  <a:pt x="3298636" y="353370"/>
                  <a:pt x="3298636" y="367534"/>
                </a:cubicBezTo>
                <a:cubicBezTo>
                  <a:pt x="3298636" y="381697"/>
                  <a:pt x="3287070" y="393179"/>
                  <a:pt x="3272803" y="393179"/>
                </a:cubicBezTo>
                <a:cubicBezTo>
                  <a:pt x="3258537" y="393179"/>
                  <a:pt x="3246971" y="381697"/>
                  <a:pt x="3246971" y="367534"/>
                </a:cubicBezTo>
                <a:cubicBezTo>
                  <a:pt x="3246971" y="353370"/>
                  <a:pt x="3258537" y="341888"/>
                  <a:pt x="3272803" y="341888"/>
                </a:cubicBezTo>
                <a:close/>
                <a:moveTo>
                  <a:pt x="6995813" y="341725"/>
                </a:moveTo>
                <a:cubicBezTo>
                  <a:pt x="7010170" y="341725"/>
                  <a:pt x="7021809" y="353280"/>
                  <a:pt x="7021809" y="367534"/>
                </a:cubicBezTo>
                <a:cubicBezTo>
                  <a:pt x="7021809" y="381788"/>
                  <a:pt x="7010170" y="393343"/>
                  <a:pt x="6995813" y="393343"/>
                </a:cubicBezTo>
                <a:cubicBezTo>
                  <a:pt x="6981455" y="393343"/>
                  <a:pt x="6969816" y="381788"/>
                  <a:pt x="6969816" y="367534"/>
                </a:cubicBezTo>
                <a:cubicBezTo>
                  <a:pt x="6969816" y="353280"/>
                  <a:pt x="6981456" y="341725"/>
                  <a:pt x="6995813" y="341725"/>
                </a:cubicBezTo>
                <a:close/>
                <a:moveTo>
                  <a:pt x="3188068" y="341725"/>
                </a:moveTo>
                <a:cubicBezTo>
                  <a:pt x="3202426" y="341725"/>
                  <a:pt x="3214064" y="353280"/>
                  <a:pt x="3214064" y="367534"/>
                </a:cubicBezTo>
                <a:cubicBezTo>
                  <a:pt x="3214064" y="381788"/>
                  <a:pt x="3202426" y="393343"/>
                  <a:pt x="3188068" y="393343"/>
                </a:cubicBezTo>
                <a:cubicBezTo>
                  <a:pt x="3173710" y="393343"/>
                  <a:pt x="3162072" y="381788"/>
                  <a:pt x="3162072" y="367534"/>
                </a:cubicBezTo>
                <a:cubicBezTo>
                  <a:pt x="3162072" y="353280"/>
                  <a:pt x="3173710" y="341725"/>
                  <a:pt x="3188068" y="341725"/>
                </a:cubicBezTo>
                <a:close/>
                <a:moveTo>
                  <a:pt x="2765049" y="341725"/>
                </a:moveTo>
                <a:cubicBezTo>
                  <a:pt x="2779406" y="341725"/>
                  <a:pt x="2791046" y="353280"/>
                  <a:pt x="2791046" y="367534"/>
                </a:cubicBezTo>
                <a:cubicBezTo>
                  <a:pt x="2791046" y="381788"/>
                  <a:pt x="2779406" y="393343"/>
                  <a:pt x="2765049" y="393343"/>
                </a:cubicBezTo>
                <a:cubicBezTo>
                  <a:pt x="2750691" y="393343"/>
                  <a:pt x="2739053" y="381788"/>
                  <a:pt x="2739053" y="367534"/>
                </a:cubicBezTo>
                <a:cubicBezTo>
                  <a:pt x="2739053" y="353280"/>
                  <a:pt x="2750691" y="341725"/>
                  <a:pt x="2765049" y="341725"/>
                </a:cubicBezTo>
                <a:close/>
                <a:moveTo>
                  <a:pt x="3357376" y="341398"/>
                </a:moveTo>
                <a:cubicBezTo>
                  <a:pt x="3371914" y="341398"/>
                  <a:pt x="3383701" y="353099"/>
                  <a:pt x="3383701" y="367534"/>
                </a:cubicBezTo>
                <a:cubicBezTo>
                  <a:pt x="3383701" y="381968"/>
                  <a:pt x="3371914" y="393670"/>
                  <a:pt x="3357376" y="393670"/>
                </a:cubicBezTo>
                <a:cubicBezTo>
                  <a:pt x="3342836" y="393670"/>
                  <a:pt x="3331050" y="381968"/>
                  <a:pt x="3331050" y="367534"/>
                </a:cubicBezTo>
                <a:cubicBezTo>
                  <a:pt x="3331050" y="353099"/>
                  <a:pt x="3342836" y="341398"/>
                  <a:pt x="3357376" y="341398"/>
                </a:cubicBezTo>
                <a:close/>
                <a:moveTo>
                  <a:pt x="3103497" y="341398"/>
                </a:moveTo>
                <a:cubicBezTo>
                  <a:pt x="3118034" y="341398"/>
                  <a:pt x="3129817" y="353099"/>
                  <a:pt x="3129817" y="367534"/>
                </a:cubicBezTo>
                <a:cubicBezTo>
                  <a:pt x="3129817" y="381968"/>
                  <a:pt x="3118034" y="393670"/>
                  <a:pt x="3103497" y="393670"/>
                </a:cubicBezTo>
                <a:cubicBezTo>
                  <a:pt x="3088957" y="393670"/>
                  <a:pt x="3077172" y="381968"/>
                  <a:pt x="3077172" y="367534"/>
                </a:cubicBezTo>
                <a:cubicBezTo>
                  <a:pt x="3077172" y="353099"/>
                  <a:pt x="3088957" y="341398"/>
                  <a:pt x="3103497" y="341398"/>
                </a:cubicBezTo>
                <a:close/>
                <a:moveTo>
                  <a:pt x="2680481" y="341398"/>
                </a:moveTo>
                <a:cubicBezTo>
                  <a:pt x="2695020" y="341398"/>
                  <a:pt x="2706805" y="353099"/>
                  <a:pt x="2706805" y="367534"/>
                </a:cubicBezTo>
                <a:cubicBezTo>
                  <a:pt x="2706805" y="381968"/>
                  <a:pt x="2695020" y="393670"/>
                  <a:pt x="2680481" y="393670"/>
                </a:cubicBezTo>
                <a:cubicBezTo>
                  <a:pt x="2665941" y="393670"/>
                  <a:pt x="2654156" y="381968"/>
                  <a:pt x="2654156" y="367534"/>
                </a:cubicBezTo>
                <a:cubicBezTo>
                  <a:pt x="2654156" y="353099"/>
                  <a:pt x="2665941" y="341398"/>
                  <a:pt x="2680481" y="341398"/>
                </a:cubicBezTo>
                <a:close/>
                <a:moveTo>
                  <a:pt x="3018927" y="341235"/>
                </a:moveTo>
                <a:cubicBezTo>
                  <a:pt x="3033557" y="341235"/>
                  <a:pt x="3045416" y="353010"/>
                  <a:pt x="3045416" y="367534"/>
                </a:cubicBezTo>
                <a:cubicBezTo>
                  <a:pt x="3045416" y="382059"/>
                  <a:pt x="3033557" y="393833"/>
                  <a:pt x="3018927" y="393833"/>
                </a:cubicBezTo>
                <a:cubicBezTo>
                  <a:pt x="3004299" y="393833"/>
                  <a:pt x="2992437" y="382059"/>
                  <a:pt x="2992437" y="367534"/>
                </a:cubicBezTo>
                <a:cubicBezTo>
                  <a:pt x="2992437" y="353010"/>
                  <a:pt x="3004299" y="341235"/>
                  <a:pt x="3018927" y="341235"/>
                </a:cubicBezTo>
                <a:close/>
                <a:moveTo>
                  <a:pt x="11311386" y="340908"/>
                </a:moveTo>
                <a:cubicBezTo>
                  <a:pt x="11326197" y="340908"/>
                  <a:pt x="11338205" y="352829"/>
                  <a:pt x="11338205" y="367534"/>
                </a:cubicBezTo>
                <a:cubicBezTo>
                  <a:pt x="11338205" y="382239"/>
                  <a:pt x="11326197" y="394160"/>
                  <a:pt x="11311386" y="394160"/>
                </a:cubicBezTo>
                <a:cubicBezTo>
                  <a:pt x="11296574" y="394160"/>
                  <a:pt x="11284567" y="382239"/>
                  <a:pt x="11284567" y="367534"/>
                </a:cubicBezTo>
                <a:cubicBezTo>
                  <a:pt x="11284567" y="352829"/>
                  <a:pt x="11296574" y="340908"/>
                  <a:pt x="11311386" y="340908"/>
                </a:cubicBezTo>
                <a:close/>
                <a:moveTo>
                  <a:pt x="2934193" y="340908"/>
                </a:moveTo>
                <a:cubicBezTo>
                  <a:pt x="2949002" y="340908"/>
                  <a:pt x="2961009" y="352829"/>
                  <a:pt x="2961009" y="367534"/>
                </a:cubicBezTo>
                <a:cubicBezTo>
                  <a:pt x="2961009" y="382239"/>
                  <a:pt x="2949002" y="394160"/>
                  <a:pt x="2934193" y="394160"/>
                </a:cubicBezTo>
                <a:cubicBezTo>
                  <a:pt x="2919378" y="394160"/>
                  <a:pt x="2907370" y="382239"/>
                  <a:pt x="2907370" y="367534"/>
                </a:cubicBezTo>
                <a:cubicBezTo>
                  <a:pt x="2907370" y="352829"/>
                  <a:pt x="2919378" y="340908"/>
                  <a:pt x="2934193" y="340908"/>
                </a:cubicBezTo>
                <a:close/>
                <a:moveTo>
                  <a:pt x="2849622" y="340908"/>
                </a:moveTo>
                <a:cubicBezTo>
                  <a:pt x="2864433" y="340908"/>
                  <a:pt x="2876440" y="352829"/>
                  <a:pt x="2876440" y="367534"/>
                </a:cubicBezTo>
                <a:cubicBezTo>
                  <a:pt x="2876440" y="382239"/>
                  <a:pt x="2864433" y="394160"/>
                  <a:pt x="2849622" y="394160"/>
                </a:cubicBezTo>
                <a:cubicBezTo>
                  <a:pt x="2834811" y="394160"/>
                  <a:pt x="2822802" y="382239"/>
                  <a:pt x="2822802" y="367534"/>
                </a:cubicBezTo>
                <a:cubicBezTo>
                  <a:pt x="2822802" y="352829"/>
                  <a:pt x="2834811" y="340908"/>
                  <a:pt x="2849622" y="340908"/>
                </a:cubicBezTo>
                <a:close/>
                <a:moveTo>
                  <a:pt x="8349766" y="340582"/>
                </a:moveTo>
                <a:cubicBezTo>
                  <a:pt x="8364760" y="340582"/>
                  <a:pt x="8376915" y="352649"/>
                  <a:pt x="8376915" y="367535"/>
                </a:cubicBezTo>
                <a:cubicBezTo>
                  <a:pt x="8376915" y="382420"/>
                  <a:pt x="8364760" y="394487"/>
                  <a:pt x="8349766" y="394487"/>
                </a:cubicBezTo>
                <a:cubicBezTo>
                  <a:pt x="8334773" y="394487"/>
                  <a:pt x="8322618" y="382420"/>
                  <a:pt x="8322618" y="367535"/>
                </a:cubicBezTo>
                <a:cubicBezTo>
                  <a:pt x="8322618" y="352649"/>
                  <a:pt x="8334773" y="340582"/>
                  <a:pt x="8349766" y="340582"/>
                </a:cubicBezTo>
                <a:close/>
                <a:moveTo>
                  <a:pt x="9195968" y="340255"/>
                </a:moveTo>
                <a:cubicBezTo>
                  <a:pt x="9211143" y="340255"/>
                  <a:pt x="9223445" y="352468"/>
                  <a:pt x="9223445" y="367534"/>
                </a:cubicBezTo>
                <a:cubicBezTo>
                  <a:pt x="9223445" y="382600"/>
                  <a:pt x="9211143" y="394813"/>
                  <a:pt x="9195968" y="394813"/>
                </a:cubicBezTo>
                <a:cubicBezTo>
                  <a:pt x="9180793" y="394813"/>
                  <a:pt x="9168491" y="382600"/>
                  <a:pt x="9168491" y="367534"/>
                </a:cubicBezTo>
                <a:cubicBezTo>
                  <a:pt x="9168491" y="352468"/>
                  <a:pt x="9180793" y="340255"/>
                  <a:pt x="9195968" y="340255"/>
                </a:cubicBezTo>
                <a:close/>
                <a:moveTo>
                  <a:pt x="2595748" y="340255"/>
                </a:moveTo>
                <a:cubicBezTo>
                  <a:pt x="2610923" y="340255"/>
                  <a:pt x="2623224" y="352468"/>
                  <a:pt x="2623224" y="367534"/>
                </a:cubicBezTo>
                <a:cubicBezTo>
                  <a:pt x="2623224" y="382600"/>
                  <a:pt x="2610923" y="394813"/>
                  <a:pt x="2595748" y="394813"/>
                </a:cubicBezTo>
                <a:cubicBezTo>
                  <a:pt x="2580572" y="394813"/>
                  <a:pt x="2568271" y="382600"/>
                  <a:pt x="2568271" y="367534"/>
                </a:cubicBezTo>
                <a:cubicBezTo>
                  <a:pt x="2568271" y="352468"/>
                  <a:pt x="2580572" y="340255"/>
                  <a:pt x="2595748" y="340255"/>
                </a:cubicBezTo>
                <a:close/>
                <a:moveTo>
                  <a:pt x="6911242" y="340092"/>
                </a:moveTo>
                <a:cubicBezTo>
                  <a:pt x="6926508" y="340092"/>
                  <a:pt x="6938883" y="352378"/>
                  <a:pt x="6938883" y="367535"/>
                </a:cubicBezTo>
                <a:cubicBezTo>
                  <a:pt x="6938883" y="382691"/>
                  <a:pt x="6926508" y="394977"/>
                  <a:pt x="6911242" y="394977"/>
                </a:cubicBezTo>
                <a:cubicBezTo>
                  <a:pt x="6895976" y="394977"/>
                  <a:pt x="6883600" y="382691"/>
                  <a:pt x="6883600" y="367535"/>
                </a:cubicBezTo>
                <a:cubicBezTo>
                  <a:pt x="6883600" y="352378"/>
                  <a:pt x="6895976" y="340092"/>
                  <a:pt x="6911242" y="340092"/>
                </a:cubicBezTo>
                <a:close/>
                <a:moveTo>
                  <a:pt x="10549756" y="339602"/>
                </a:moveTo>
                <a:cubicBezTo>
                  <a:pt x="10565294" y="339602"/>
                  <a:pt x="10577891" y="352108"/>
                  <a:pt x="10577891" y="367535"/>
                </a:cubicBezTo>
                <a:cubicBezTo>
                  <a:pt x="10577891" y="382961"/>
                  <a:pt x="10565295" y="395467"/>
                  <a:pt x="10549756" y="395467"/>
                </a:cubicBezTo>
                <a:cubicBezTo>
                  <a:pt x="10534217" y="395467"/>
                  <a:pt x="10521620" y="382961"/>
                  <a:pt x="10521620" y="367535"/>
                </a:cubicBezTo>
                <a:cubicBezTo>
                  <a:pt x="10521620" y="352108"/>
                  <a:pt x="10534216" y="339602"/>
                  <a:pt x="10549756" y="339602"/>
                </a:cubicBezTo>
                <a:close/>
                <a:moveTo>
                  <a:pt x="2511179" y="339111"/>
                </a:moveTo>
                <a:cubicBezTo>
                  <a:pt x="2526989" y="339111"/>
                  <a:pt x="2539807" y="351836"/>
                  <a:pt x="2539807" y="367534"/>
                </a:cubicBezTo>
                <a:cubicBezTo>
                  <a:pt x="2539807" y="383231"/>
                  <a:pt x="2526989" y="395956"/>
                  <a:pt x="2511179" y="395956"/>
                </a:cubicBezTo>
                <a:cubicBezTo>
                  <a:pt x="2495368" y="395956"/>
                  <a:pt x="2482550" y="383231"/>
                  <a:pt x="2482550" y="367534"/>
                </a:cubicBezTo>
                <a:cubicBezTo>
                  <a:pt x="2482550" y="351836"/>
                  <a:pt x="2495367" y="339111"/>
                  <a:pt x="2511179" y="339111"/>
                </a:cubicBezTo>
                <a:close/>
                <a:moveTo>
                  <a:pt x="3441946" y="338948"/>
                </a:moveTo>
                <a:cubicBezTo>
                  <a:pt x="3457848" y="338948"/>
                  <a:pt x="3470741" y="351746"/>
                  <a:pt x="3470741" y="367534"/>
                </a:cubicBezTo>
                <a:cubicBezTo>
                  <a:pt x="3470741" y="383322"/>
                  <a:pt x="3457848" y="396120"/>
                  <a:pt x="3441946" y="396120"/>
                </a:cubicBezTo>
                <a:cubicBezTo>
                  <a:pt x="3426044" y="396120"/>
                  <a:pt x="3413151" y="383322"/>
                  <a:pt x="3413151" y="367534"/>
                </a:cubicBezTo>
                <a:cubicBezTo>
                  <a:pt x="3413151" y="351746"/>
                  <a:pt x="3426044" y="338948"/>
                  <a:pt x="3441946" y="338948"/>
                </a:cubicBezTo>
                <a:close/>
                <a:moveTo>
                  <a:pt x="6826671" y="338458"/>
                </a:moveTo>
                <a:cubicBezTo>
                  <a:pt x="6842846" y="338458"/>
                  <a:pt x="6855958" y="351476"/>
                  <a:pt x="6855958" y="367534"/>
                </a:cubicBezTo>
                <a:cubicBezTo>
                  <a:pt x="6855958" y="383592"/>
                  <a:pt x="6842846" y="396610"/>
                  <a:pt x="6826671" y="396610"/>
                </a:cubicBezTo>
                <a:cubicBezTo>
                  <a:pt x="6810497" y="396610"/>
                  <a:pt x="6797384" y="383592"/>
                  <a:pt x="6797384" y="367534"/>
                </a:cubicBezTo>
                <a:cubicBezTo>
                  <a:pt x="6797384" y="351476"/>
                  <a:pt x="6810497" y="338458"/>
                  <a:pt x="6826671" y="338458"/>
                </a:cubicBezTo>
                <a:close/>
                <a:moveTo>
                  <a:pt x="9111231" y="338131"/>
                </a:moveTo>
                <a:cubicBezTo>
                  <a:pt x="9127589" y="338131"/>
                  <a:pt x="9140847" y="351295"/>
                  <a:pt x="9140847" y="367534"/>
                </a:cubicBezTo>
                <a:cubicBezTo>
                  <a:pt x="9140847" y="383772"/>
                  <a:pt x="9127588" y="396937"/>
                  <a:pt x="9111231" y="396937"/>
                </a:cubicBezTo>
                <a:cubicBezTo>
                  <a:pt x="9094874" y="396937"/>
                  <a:pt x="9081615" y="383772"/>
                  <a:pt x="9081615" y="367534"/>
                </a:cubicBezTo>
                <a:cubicBezTo>
                  <a:pt x="9081615" y="351295"/>
                  <a:pt x="9094875" y="338131"/>
                  <a:pt x="9111231" y="338131"/>
                </a:cubicBezTo>
                <a:close/>
                <a:moveTo>
                  <a:pt x="2426611" y="337968"/>
                </a:moveTo>
                <a:cubicBezTo>
                  <a:pt x="2443057" y="337968"/>
                  <a:pt x="2456389" y="351205"/>
                  <a:pt x="2456389" y="367534"/>
                </a:cubicBezTo>
                <a:cubicBezTo>
                  <a:pt x="2456389" y="383863"/>
                  <a:pt x="2443057" y="397100"/>
                  <a:pt x="2426611" y="397100"/>
                </a:cubicBezTo>
                <a:cubicBezTo>
                  <a:pt x="2410163" y="397100"/>
                  <a:pt x="2396830" y="383863"/>
                  <a:pt x="2396830" y="367534"/>
                </a:cubicBezTo>
                <a:cubicBezTo>
                  <a:pt x="2396830" y="351205"/>
                  <a:pt x="2410163" y="337968"/>
                  <a:pt x="2426611" y="337968"/>
                </a:cubicBezTo>
                <a:close/>
                <a:moveTo>
                  <a:pt x="11226652" y="336825"/>
                </a:moveTo>
                <a:cubicBezTo>
                  <a:pt x="11243735" y="336825"/>
                  <a:pt x="11257584" y="350574"/>
                  <a:pt x="11257584" y="367535"/>
                </a:cubicBezTo>
                <a:cubicBezTo>
                  <a:pt x="11257584" y="384495"/>
                  <a:pt x="11243736" y="398244"/>
                  <a:pt x="11226652" y="398244"/>
                </a:cubicBezTo>
                <a:cubicBezTo>
                  <a:pt x="11209569" y="398244"/>
                  <a:pt x="11195719" y="384495"/>
                  <a:pt x="11195719" y="367535"/>
                </a:cubicBezTo>
                <a:cubicBezTo>
                  <a:pt x="11195719" y="350574"/>
                  <a:pt x="11209568" y="336825"/>
                  <a:pt x="11226652" y="336825"/>
                </a:cubicBezTo>
                <a:close/>
                <a:moveTo>
                  <a:pt x="6741935" y="336825"/>
                </a:moveTo>
                <a:cubicBezTo>
                  <a:pt x="6759019" y="336825"/>
                  <a:pt x="6772868" y="350574"/>
                  <a:pt x="6772868" y="367535"/>
                </a:cubicBezTo>
                <a:cubicBezTo>
                  <a:pt x="6772868" y="384495"/>
                  <a:pt x="6759019" y="398244"/>
                  <a:pt x="6741935" y="398244"/>
                </a:cubicBezTo>
                <a:cubicBezTo>
                  <a:pt x="6724852" y="398244"/>
                  <a:pt x="6711003" y="384495"/>
                  <a:pt x="6711003" y="367535"/>
                </a:cubicBezTo>
                <a:cubicBezTo>
                  <a:pt x="6711003" y="350574"/>
                  <a:pt x="6724852" y="336825"/>
                  <a:pt x="6741935" y="336825"/>
                </a:cubicBezTo>
                <a:close/>
                <a:moveTo>
                  <a:pt x="6657366" y="336498"/>
                </a:moveTo>
                <a:cubicBezTo>
                  <a:pt x="6674631" y="336498"/>
                  <a:pt x="6688627" y="350393"/>
                  <a:pt x="6688627" y="367534"/>
                </a:cubicBezTo>
                <a:cubicBezTo>
                  <a:pt x="6688627" y="384675"/>
                  <a:pt x="6674631" y="398570"/>
                  <a:pt x="6657366" y="398570"/>
                </a:cubicBezTo>
                <a:cubicBezTo>
                  <a:pt x="6640100" y="398570"/>
                  <a:pt x="6626104" y="384675"/>
                  <a:pt x="6626104" y="367534"/>
                </a:cubicBezTo>
                <a:cubicBezTo>
                  <a:pt x="6626104" y="350393"/>
                  <a:pt x="6640100" y="336498"/>
                  <a:pt x="6657366" y="336498"/>
                </a:cubicBezTo>
                <a:close/>
                <a:moveTo>
                  <a:pt x="3526522" y="336498"/>
                </a:moveTo>
                <a:cubicBezTo>
                  <a:pt x="3543786" y="336498"/>
                  <a:pt x="3557783" y="350393"/>
                  <a:pt x="3557783" y="367534"/>
                </a:cubicBezTo>
                <a:cubicBezTo>
                  <a:pt x="3557783" y="384675"/>
                  <a:pt x="3543786" y="398570"/>
                  <a:pt x="3526522" y="398570"/>
                </a:cubicBezTo>
                <a:cubicBezTo>
                  <a:pt x="3509256" y="398570"/>
                  <a:pt x="3495259" y="384675"/>
                  <a:pt x="3495259" y="367534"/>
                </a:cubicBezTo>
                <a:cubicBezTo>
                  <a:pt x="3495259" y="350393"/>
                  <a:pt x="3509257" y="336498"/>
                  <a:pt x="3526522" y="336498"/>
                </a:cubicBezTo>
                <a:close/>
                <a:moveTo>
                  <a:pt x="6572794" y="336335"/>
                </a:moveTo>
                <a:cubicBezTo>
                  <a:pt x="6590150" y="336335"/>
                  <a:pt x="6604220" y="350304"/>
                  <a:pt x="6604220" y="367535"/>
                </a:cubicBezTo>
                <a:cubicBezTo>
                  <a:pt x="6604220" y="384766"/>
                  <a:pt x="6590150" y="398734"/>
                  <a:pt x="6572794" y="398734"/>
                </a:cubicBezTo>
                <a:cubicBezTo>
                  <a:pt x="6555438" y="398734"/>
                  <a:pt x="6541368" y="384766"/>
                  <a:pt x="6541368" y="367535"/>
                </a:cubicBezTo>
                <a:cubicBezTo>
                  <a:pt x="6541368" y="350304"/>
                  <a:pt x="6555438" y="336335"/>
                  <a:pt x="6572794" y="336335"/>
                </a:cubicBezTo>
                <a:close/>
                <a:moveTo>
                  <a:pt x="3611263" y="336008"/>
                </a:moveTo>
                <a:cubicBezTo>
                  <a:pt x="3628803" y="336008"/>
                  <a:pt x="3643023" y="350123"/>
                  <a:pt x="3643023" y="367534"/>
                </a:cubicBezTo>
                <a:cubicBezTo>
                  <a:pt x="3643023" y="384946"/>
                  <a:pt x="3628803" y="399061"/>
                  <a:pt x="3611263" y="399061"/>
                </a:cubicBezTo>
                <a:cubicBezTo>
                  <a:pt x="3593722" y="399061"/>
                  <a:pt x="3579504" y="384946"/>
                  <a:pt x="3579504" y="367534"/>
                </a:cubicBezTo>
                <a:cubicBezTo>
                  <a:pt x="3579504" y="350123"/>
                  <a:pt x="3593722" y="336008"/>
                  <a:pt x="3611263" y="336008"/>
                </a:cubicBezTo>
                <a:close/>
                <a:moveTo>
                  <a:pt x="10634327" y="335681"/>
                </a:moveTo>
                <a:cubicBezTo>
                  <a:pt x="10652046" y="335681"/>
                  <a:pt x="10666411" y="349942"/>
                  <a:pt x="10666411" y="367534"/>
                </a:cubicBezTo>
                <a:cubicBezTo>
                  <a:pt x="10666411" y="385126"/>
                  <a:pt x="10652046" y="399387"/>
                  <a:pt x="10634327" y="399387"/>
                </a:cubicBezTo>
                <a:cubicBezTo>
                  <a:pt x="10616607" y="399387"/>
                  <a:pt x="10602242" y="385126"/>
                  <a:pt x="10602242" y="367534"/>
                </a:cubicBezTo>
                <a:cubicBezTo>
                  <a:pt x="10602242" y="349942"/>
                  <a:pt x="10616607" y="335681"/>
                  <a:pt x="10634327" y="335681"/>
                </a:cubicBezTo>
                <a:close/>
                <a:moveTo>
                  <a:pt x="9026661" y="335681"/>
                </a:moveTo>
                <a:cubicBezTo>
                  <a:pt x="9044381" y="335681"/>
                  <a:pt x="9058746" y="349942"/>
                  <a:pt x="9058746" y="367534"/>
                </a:cubicBezTo>
                <a:cubicBezTo>
                  <a:pt x="9058746" y="385126"/>
                  <a:pt x="9044381" y="399387"/>
                  <a:pt x="9026661" y="399387"/>
                </a:cubicBezTo>
                <a:cubicBezTo>
                  <a:pt x="9008941" y="399387"/>
                  <a:pt x="8994577" y="385126"/>
                  <a:pt x="8994577" y="367534"/>
                </a:cubicBezTo>
                <a:cubicBezTo>
                  <a:pt x="8994577" y="349942"/>
                  <a:pt x="9008941" y="335681"/>
                  <a:pt x="9026661" y="335681"/>
                </a:cubicBezTo>
                <a:close/>
                <a:moveTo>
                  <a:pt x="6488059" y="335681"/>
                </a:moveTo>
                <a:cubicBezTo>
                  <a:pt x="6505779" y="335681"/>
                  <a:pt x="6520144" y="349942"/>
                  <a:pt x="6520144" y="367534"/>
                </a:cubicBezTo>
                <a:cubicBezTo>
                  <a:pt x="6520144" y="385126"/>
                  <a:pt x="6505779" y="399387"/>
                  <a:pt x="6488059" y="399387"/>
                </a:cubicBezTo>
                <a:cubicBezTo>
                  <a:pt x="6470339" y="399387"/>
                  <a:pt x="6455975" y="385126"/>
                  <a:pt x="6455975" y="367534"/>
                </a:cubicBezTo>
                <a:cubicBezTo>
                  <a:pt x="6455975" y="349942"/>
                  <a:pt x="6470339" y="335681"/>
                  <a:pt x="6488059" y="335681"/>
                </a:cubicBezTo>
                <a:close/>
                <a:moveTo>
                  <a:pt x="3695834" y="335681"/>
                </a:moveTo>
                <a:cubicBezTo>
                  <a:pt x="3713548" y="335681"/>
                  <a:pt x="3727913" y="349942"/>
                  <a:pt x="3727913" y="367534"/>
                </a:cubicBezTo>
                <a:cubicBezTo>
                  <a:pt x="3727913" y="385126"/>
                  <a:pt x="3713548" y="399387"/>
                  <a:pt x="3695834" y="399387"/>
                </a:cubicBezTo>
                <a:cubicBezTo>
                  <a:pt x="3678119" y="399387"/>
                  <a:pt x="3663757" y="385126"/>
                  <a:pt x="3663757" y="367534"/>
                </a:cubicBezTo>
                <a:cubicBezTo>
                  <a:pt x="3663757" y="349942"/>
                  <a:pt x="3678119" y="335681"/>
                  <a:pt x="3695834" y="335681"/>
                </a:cubicBezTo>
                <a:close/>
                <a:moveTo>
                  <a:pt x="1072643" y="335681"/>
                </a:moveTo>
                <a:cubicBezTo>
                  <a:pt x="1090362" y="335681"/>
                  <a:pt x="1104726" y="349942"/>
                  <a:pt x="1104726" y="367534"/>
                </a:cubicBezTo>
                <a:cubicBezTo>
                  <a:pt x="1104726" y="385126"/>
                  <a:pt x="1090362" y="399387"/>
                  <a:pt x="1072643" y="399387"/>
                </a:cubicBezTo>
                <a:cubicBezTo>
                  <a:pt x="1054924" y="399387"/>
                  <a:pt x="1040559" y="385126"/>
                  <a:pt x="1040559" y="367534"/>
                </a:cubicBezTo>
                <a:cubicBezTo>
                  <a:pt x="1040559" y="349942"/>
                  <a:pt x="1054924" y="335681"/>
                  <a:pt x="1072643" y="335681"/>
                </a:cubicBezTo>
                <a:close/>
                <a:moveTo>
                  <a:pt x="8434337" y="335354"/>
                </a:moveTo>
                <a:cubicBezTo>
                  <a:pt x="8452239" y="335354"/>
                  <a:pt x="8466751" y="349761"/>
                  <a:pt x="8466751" y="367534"/>
                </a:cubicBezTo>
                <a:cubicBezTo>
                  <a:pt x="8466751" y="385306"/>
                  <a:pt x="8452239" y="399713"/>
                  <a:pt x="8434337" y="399713"/>
                </a:cubicBezTo>
                <a:cubicBezTo>
                  <a:pt x="8416436" y="399713"/>
                  <a:pt x="8401924" y="385306"/>
                  <a:pt x="8401924" y="367534"/>
                </a:cubicBezTo>
                <a:cubicBezTo>
                  <a:pt x="8401924" y="349761"/>
                  <a:pt x="8416436" y="335354"/>
                  <a:pt x="8434337" y="335354"/>
                </a:cubicBezTo>
                <a:close/>
                <a:moveTo>
                  <a:pt x="3780385" y="335354"/>
                </a:moveTo>
                <a:cubicBezTo>
                  <a:pt x="3798286" y="335354"/>
                  <a:pt x="3812793" y="349761"/>
                  <a:pt x="3812793" y="367534"/>
                </a:cubicBezTo>
                <a:cubicBezTo>
                  <a:pt x="3812793" y="385306"/>
                  <a:pt x="3798286" y="399713"/>
                  <a:pt x="3780385" y="399713"/>
                </a:cubicBezTo>
                <a:cubicBezTo>
                  <a:pt x="3762490" y="399713"/>
                  <a:pt x="3747983" y="385306"/>
                  <a:pt x="3747983" y="367534"/>
                </a:cubicBezTo>
                <a:cubicBezTo>
                  <a:pt x="3747983" y="349761"/>
                  <a:pt x="3762490" y="335354"/>
                  <a:pt x="3780385" y="335354"/>
                </a:cubicBezTo>
                <a:close/>
                <a:moveTo>
                  <a:pt x="988073" y="335354"/>
                </a:moveTo>
                <a:cubicBezTo>
                  <a:pt x="1005975" y="335354"/>
                  <a:pt x="1020487" y="349761"/>
                  <a:pt x="1020487" y="367534"/>
                </a:cubicBezTo>
                <a:cubicBezTo>
                  <a:pt x="1020487" y="385306"/>
                  <a:pt x="1005975" y="399713"/>
                  <a:pt x="988073" y="399713"/>
                </a:cubicBezTo>
                <a:cubicBezTo>
                  <a:pt x="970172" y="399713"/>
                  <a:pt x="955660" y="385306"/>
                  <a:pt x="955660" y="367534"/>
                </a:cubicBezTo>
                <a:cubicBezTo>
                  <a:pt x="955660" y="349761"/>
                  <a:pt x="970172" y="335354"/>
                  <a:pt x="988073" y="335354"/>
                </a:cubicBezTo>
                <a:close/>
                <a:moveTo>
                  <a:pt x="2341876" y="334864"/>
                </a:moveTo>
                <a:cubicBezTo>
                  <a:pt x="2360050" y="334864"/>
                  <a:pt x="2374783" y="349491"/>
                  <a:pt x="2374783" y="367534"/>
                </a:cubicBezTo>
                <a:cubicBezTo>
                  <a:pt x="2374783" y="385577"/>
                  <a:pt x="2360050" y="400203"/>
                  <a:pt x="2341876" y="400203"/>
                </a:cubicBezTo>
                <a:cubicBezTo>
                  <a:pt x="2323703" y="400203"/>
                  <a:pt x="2308970" y="385577"/>
                  <a:pt x="2308970" y="367534"/>
                </a:cubicBezTo>
                <a:cubicBezTo>
                  <a:pt x="2308970" y="349491"/>
                  <a:pt x="2323703" y="334864"/>
                  <a:pt x="2341876" y="334864"/>
                </a:cubicBezTo>
                <a:close/>
                <a:moveTo>
                  <a:pt x="3865104" y="334701"/>
                </a:moveTo>
                <a:cubicBezTo>
                  <a:pt x="3883367" y="334701"/>
                  <a:pt x="3898176" y="349401"/>
                  <a:pt x="3898176" y="367534"/>
                </a:cubicBezTo>
                <a:cubicBezTo>
                  <a:pt x="3898176" y="385667"/>
                  <a:pt x="3883367" y="400367"/>
                  <a:pt x="3865104" y="400367"/>
                </a:cubicBezTo>
                <a:cubicBezTo>
                  <a:pt x="3846844" y="400367"/>
                  <a:pt x="3832040" y="385667"/>
                  <a:pt x="3832040" y="367534"/>
                </a:cubicBezTo>
                <a:cubicBezTo>
                  <a:pt x="3832040" y="349401"/>
                  <a:pt x="3846844" y="334701"/>
                  <a:pt x="3865104" y="334701"/>
                </a:cubicBezTo>
                <a:close/>
                <a:moveTo>
                  <a:pt x="903503" y="334701"/>
                </a:moveTo>
                <a:cubicBezTo>
                  <a:pt x="921768" y="334701"/>
                  <a:pt x="936575" y="349401"/>
                  <a:pt x="936575" y="367534"/>
                </a:cubicBezTo>
                <a:cubicBezTo>
                  <a:pt x="936575" y="385667"/>
                  <a:pt x="921768" y="400367"/>
                  <a:pt x="903503" y="400367"/>
                </a:cubicBezTo>
                <a:cubicBezTo>
                  <a:pt x="885239" y="400367"/>
                  <a:pt x="870432" y="385667"/>
                  <a:pt x="870432" y="367534"/>
                </a:cubicBezTo>
                <a:cubicBezTo>
                  <a:pt x="870432" y="349401"/>
                  <a:pt x="885239" y="334701"/>
                  <a:pt x="903503" y="334701"/>
                </a:cubicBezTo>
                <a:close/>
                <a:moveTo>
                  <a:pt x="1157213" y="334211"/>
                </a:moveTo>
                <a:cubicBezTo>
                  <a:pt x="1175751" y="334211"/>
                  <a:pt x="1190778" y="349130"/>
                  <a:pt x="1190778" y="367534"/>
                </a:cubicBezTo>
                <a:cubicBezTo>
                  <a:pt x="1190778" y="385938"/>
                  <a:pt x="1175751" y="400857"/>
                  <a:pt x="1157213" y="400857"/>
                </a:cubicBezTo>
                <a:cubicBezTo>
                  <a:pt x="1138676" y="400857"/>
                  <a:pt x="1123648" y="385938"/>
                  <a:pt x="1123648" y="367534"/>
                </a:cubicBezTo>
                <a:cubicBezTo>
                  <a:pt x="1123648" y="349130"/>
                  <a:pt x="1138676" y="334211"/>
                  <a:pt x="1157213" y="334211"/>
                </a:cubicBezTo>
                <a:close/>
                <a:moveTo>
                  <a:pt x="818769" y="334211"/>
                </a:moveTo>
                <a:cubicBezTo>
                  <a:pt x="837306" y="334211"/>
                  <a:pt x="852333" y="349130"/>
                  <a:pt x="852333" y="367534"/>
                </a:cubicBezTo>
                <a:cubicBezTo>
                  <a:pt x="852333" y="385938"/>
                  <a:pt x="837306" y="400857"/>
                  <a:pt x="818769" y="400857"/>
                </a:cubicBezTo>
                <a:cubicBezTo>
                  <a:pt x="800232" y="400857"/>
                  <a:pt x="785204" y="385938"/>
                  <a:pt x="785204" y="367534"/>
                </a:cubicBezTo>
                <a:cubicBezTo>
                  <a:pt x="785204" y="349130"/>
                  <a:pt x="800232" y="334211"/>
                  <a:pt x="818769" y="334211"/>
                </a:cubicBezTo>
                <a:close/>
                <a:moveTo>
                  <a:pt x="6403488" y="333721"/>
                </a:moveTo>
                <a:cubicBezTo>
                  <a:pt x="6422298" y="333721"/>
                  <a:pt x="6437547" y="348860"/>
                  <a:pt x="6437547" y="367534"/>
                </a:cubicBezTo>
                <a:cubicBezTo>
                  <a:pt x="6437547" y="386209"/>
                  <a:pt x="6422299" y="401347"/>
                  <a:pt x="6403488" y="401347"/>
                </a:cubicBezTo>
                <a:cubicBezTo>
                  <a:pt x="6384678" y="401347"/>
                  <a:pt x="6369430" y="386209"/>
                  <a:pt x="6369430" y="367534"/>
                </a:cubicBezTo>
                <a:cubicBezTo>
                  <a:pt x="6369430" y="348860"/>
                  <a:pt x="6384678" y="333721"/>
                  <a:pt x="6403488" y="333721"/>
                </a:cubicBezTo>
                <a:close/>
                <a:moveTo>
                  <a:pt x="3949679" y="333558"/>
                </a:moveTo>
                <a:cubicBezTo>
                  <a:pt x="3968583" y="333558"/>
                  <a:pt x="3983907" y="348770"/>
                  <a:pt x="3983907" y="367535"/>
                </a:cubicBezTo>
                <a:cubicBezTo>
                  <a:pt x="3983907" y="386299"/>
                  <a:pt x="3968583" y="401511"/>
                  <a:pt x="3949679" y="401511"/>
                </a:cubicBezTo>
                <a:cubicBezTo>
                  <a:pt x="3930777" y="401511"/>
                  <a:pt x="3915451" y="386299"/>
                  <a:pt x="3915451" y="367535"/>
                </a:cubicBezTo>
                <a:cubicBezTo>
                  <a:pt x="3915451" y="348770"/>
                  <a:pt x="3930777" y="333558"/>
                  <a:pt x="3949679" y="333558"/>
                </a:cubicBezTo>
                <a:close/>
                <a:moveTo>
                  <a:pt x="1241947" y="333558"/>
                </a:moveTo>
                <a:cubicBezTo>
                  <a:pt x="1260848" y="333558"/>
                  <a:pt x="1276170" y="348770"/>
                  <a:pt x="1276170" y="367535"/>
                </a:cubicBezTo>
                <a:cubicBezTo>
                  <a:pt x="1276170" y="386299"/>
                  <a:pt x="1260848" y="401511"/>
                  <a:pt x="1241947" y="401511"/>
                </a:cubicBezTo>
                <a:cubicBezTo>
                  <a:pt x="1223046" y="401511"/>
                  <a:pt x="1207724" y="386299"/>
                  <a:pt x="1207724" y="367535"/>
                </a:cubicBezTo>
                <a:cubicBezTo>
                  <a:pt x="1207724" y="348770"/>
                  <a:pt x="1223046" y="333558"/>
                  <a:pt x="1241947" y="333558"/>
                </a:cubicBezTo>
                <a:close/>
                <a:moveTo>
                  <a:pt x="734198" y="333558"/>
                </a:moveTo>
                <a:cubicBezTo>
                  <a:pt x="753099" y="333558"/>
                  <a:pt x="768421" y="348770"/>
                  <a:pt x="768421" y="367535"/>
                </a:cubicBezTo>
                <a:cubicBezTo>
                  <a:pt x="768421" y="386299"/>
                  <a:pt x="753099" y="401511"/>
                  <a:pt x="734198" y="401511"/>
                </a:cubicBezTo>
                <a:cubicBezTo>
                  <a:pt x="715297" y="401511"/>
                  <a:pt x="699976" y="386299"/>
                  <a:pt x="699976" y="367535"/>
                </a:cubicBezTo>
                <a:cubicBezTo>
                  <a:pt x="699976" y="348770"/>
                  <a:pt x="715297" y="333558"/>
                  <a:pt x="734198" y="333558"/>
                </a:cubicBezTo>
                <a:close/>
                <a:moveTo>
                  <a:pt x="649628" y="333231"/>
                </a:moveTo>
                <a:cubicBezTo>
                  <a:pt x="668711" y="333231"/>
                  <a:pt x="684180" y="348589"/>
                  <a:pt x="684180" y="367534"/>
                </a:cubicBezTo>
                <a:cubicBezTo>
                  <a:pt x="684180" y="386479"/>
                  <a:pt x="668711" y="401837"/>
                  <a:pt x="649628" y="401837"/>
                </a:cubicBezTo>
                <a:cubicBezTo>
                  <a:pt x="630546" y="401837"/>
                  <a:pt x="615076" y="386479"/>
                  <a:pt x="615076" y="367534"/>
                </a:cubicBezTo>
                <a:cubicBezTo>
                  <a:pt x="615076" y="348589"/>
                  <a:pt x="630546" y="333231"/>
                  <a:pt x="649628" y="333231"/>
                </a:cubicBezTo>
                <a:close/>
                <a:moveTo>
                  <a:pt x="11142081" y="333068"/>
                </a:moveTo>
                <a:cubicBezTo>
                  <a:pt x="11161255" y="333068"/>
                  <a:pt x="11176797" y="348499"/>
                  <a:pt x="11176797" y="367535"/>
                </a:cubicBezTo>
                <a:cubicBezTo>
                  <a:pt x="11176797" y="386570"/>
                  <a:pt x="11161254" y="402001"/>
                  <a:pt x="11142081" y="402001"/>
                </a:cubicBezTo>
                <a:cubicBezTo>
                  <a:pt x="11122907" y="402001"/>
                  <a:pt x="11107364" y="386570"/>
                  <a:pt x="11107364" y="367535"/>
                </a:cubicBezTo>
                <a:cubicBezTo>
                  <a:pt x="11107364" y="348499"/>
                  <a:pt x="11122908" y="333068"/>
                  <a:pt x="11142081" y="333068"/>
                </a:cubicBezTo>
                <a:close/>
                <a:moveTo>
                  <a:pt x="1326517" y="332904"/>
                </a:moveTo>
                <a:cubicBezTo>
                  <a:pt x="1345782" y="332904"/>
                  <a:pt x="1361399" y="348408"/>
                  <a:pt x="1361399" y="367534"/>
                </a:cubicBezTo>
                <a:cubicBezTo>
                  <a:pt x="1361399" y="386659"/>
                  <a:pt x="1345782" y="402164"/>
                  <a:pt x="1326517" y="402164"/>
                </a:cubicBezTo>
                <a:cubicBezTo>
                  <a:pt x="1307253" y="402164"/>
                  <a:pt x="1291637" y="386660"/>
                  <a:pt x="1291637" y="367534"/>
                </a:cubicBezTo>
                <a:cubicBezTo>
                  <a:pt x="1291637" y="348408"/>
                  <a:pt x="1307253" y="332904"/>
                  <a:pt x="1326517" y="332904"/>
                </a:cubicBezTo>
                <a:close/>
                <a:moveTo>
                  <a:pt x="1411088" y="332414"/>
                </a:moveTo>
                <a:cubicBezTo>
                  <a:pt x="1430625" y="332414"/>
                  <a:pt x="1446463" y="348138"/>
                  <a:pt x="1446463" y="367534"/>
                </a:cubicBezTo>
                <a:cubicBezTo>
                  <a:pt x="1446463" y="386930"/>
                  <a:pt x="1430625" y="402654"/>
                  <a:pt x="1411088" y="402654"/>
                </a:cubicBezTo>
                <a:cubicBezTo>
                  <a:pt x="1391551" y="402654"/>
                  <a:pt x="1375713" y="386930"/>
                  <a:pt x="1375713" y="367534"/>
                </a:cubicBezTo>
                <a:cubicBezTo>
                  <a:pt x="1375713" y="348138"/>
                  <a:pt x="1391551" y="332414"/>
                  <a:pt x="1411088" y="332414"/>
                </a:cubicBezTo>
                <a:close/>
                <a:moveTo>
                  <a:pt x="10719062" y="332087"/>
                </a:moveTo>
                <a:cubicBezTo>
                  <a:pt x="10738781" y="332087"/>
                  <a:pt x="10754765" y="347957"/>
                  <a:pt x="10754765" y="367534"/>
                </a:cubicBezTo>
                <a:cubicBezTo>
                  <a:pt x="10754765" y="387110"/>
                  <a:pt x="10738780" y="402980"/>
                  <a:pt x="10719062" y="402980"/>
                </a:cubicBezTo>
                <a:cubicBezTo>
                  <a:pt x="10699343" y="402980"/>
                  <a:pt x="10683358" y="387110"/>
                  <a:pt x="10683358" y="367534"/>
                </a:cubicBezTo>
                <a:cubicBezTo>
                  <a:pt x="10683358" y="347957"/>
                  <a:pt x="10699344" y="332087"/>
                  <a:pt x="10719062" y="332087"/>
                </a:cubicBezTo>
                <a:close/>
                <a:moveTo>
                  <a:pt x="1495822" y="332087"/>
                </a:moveTo>
                <a:cubicBezTo>
                  <a:pt x="1515541" y="332087"/>
                  <a:pt x="1531526" y="347957"/>
                  <a:pt x="1531526" y="367534"/>
                </a:cubicBezTo>
                <a:cubicBezTo>
                  <a:pt x="1531526" y="387110"/>
                  <a:pt x="1515541" y="402980"/>
                  <a:pt x="1495822" y="402980"/>
                </a:cubicBezTo>
                <a:cubicBezTo>
                  <a:pt x="1476103" y="402980"/>
                  <a:pt x="1460118" y="387110"/>
                  <a:pt x="1460118" y="367534"/>
                </a:cubicBezTo>
                <a:cubicBezTo>
                  <a:pt x="1460118" y="347957"/>
                  <a:pt x="1476103" y="332087"/>
                  <a:pt x="1495822" y="332087"/>
                </a:cubicBezTo>
                <a:close/>
                <a:moveTo>
                  <a:pt x="564895" y="331924"/>
                </a:moveTo>
                <a:cubicBezTo>
                  <a:pt x="584704" y="331924"/>
                  <a:pt x="600762" y="347867"/>
                  <a:pt x="600762" y="367534"/>
                </a:cubicBezTo>
                <a:cubicBezTo>
                  <a:pt x="600762" y="387201"/>
                  <a:pt x="584704" y="403144"/>
                  <a:pt x="564895" y="403144"/>
                </a:cubicBezTo>
                <a:cubicBezTo>
                  <a:pt x="545085" y="403144"/>
                  <a:pt x="529026" y="387201"/>
                  <a:pt x="529026" y="367534"/>
                </a:cubicBezTo>
                <a:cubicBezTo>
                  <a:pt x="529026" y="347867"/>
                  <a:pt x="545085" y="331924"/>
                  <a:pt x="564895" y="331924"/>
                </a:cubicBezTo>
                <a:close/>
                <a:moveTo>
                  <a:pt x="1580392" y="331597"/>
                </a:moveTo>
                <a:cubicBezTo>
                  <a:pt x="1600383" y="331597"/>
                  <a:pt x="1616589" y="347686"/>
                  <a:pt x="1616589" y="367534"/>
                </a:cubicBezTo>
                <a:cubicBezTo>
                  <a:pt x="1616589" y="387381"/>
                  <a:pt x="1600383" y="403470"/>
                  <a:pt x="1580392" y="403470"/>
                </a:cubicBezTo>
                <a:cubicBezTo>
                  <a:pt x="1560400" y="403470"/>
                  <a:pt x="1544195" y="387381"/>
                  <a:pt x="1544195" y="367534"/>
                </a:cubicBezTo>
                <a:cubicBezTo>
                  <a:pt x="1544195" y="347686"/>
                  <a:pt x="1560400" y="331597"/>
                  <a:pt x="1580392" y="331597"/>
                </a:cubicBezTo>
                <a:close/>
                <a:moveTo>
                  <a:pt x="8942091" y="331271"/>
                </a:moveTo>
                <a:cubicBezTo>
                  <a:pt x="8962265" y="331271"/>
                  <a:pt x="8978618" y="347507"/>
                  <a:pt x="8978618" y="367534"/>
                </a:cubicBezTo>
                <a:cubicBezTo>
                  <a:pt x="8978618" y="387562"/>
                  <a:pt x="8962264" y="403798"/>
                  <a:pt x="8942091" y="403798"/>
                </a:cubicBezTo>
                <a:cubicBezTo>
                  <a:pt x="8921918" y="403798"/>
                  <a:pt x="8905565" y="387562"/>
                  <a:pt x="8905565" y="367534"/>
                </a:cubicBezTo>
                <a:cubicBezTo>
                  <a:pt x="8905565" y="347507"/>
                  <a:pt x="8921919" y="331271"/>
                  <a:pt x="8942091" y="331271"/>
                </a:cubicBezTo>
                <a:close/>
                <a:moveTo>
                  <a:pt x="6318918" y="331271"/>
                </a:moveTo>
                <a:cubicBezTo>
                  <a:pt x="6339091" y="331271"/>
                  <a:pt x="6355444" y="347507"/>
                  <a:pt x="6355444" y="367534"/>
                </a:cubicBezTo>
                <a:cubicBezTo>
                  <a:pt x="6355444" y="387562"/>
                  <a:pt x="6339091" y="403798"/>
                  <a:pt x="6318918" y="403798"/>
                </a:cubicBezTo>
                <a:cubicBezTo>
                  <a:pt x="6298744" y="403798"/>
                  <a:pt x="6282391" y="387562"/>
                  <a:pt x="6282391" y="367534"/>
                </a:cubicBezTo>
                <a:cubicBezTo>
                  <a:pt x="6282391" y="347507"/>
                  <a:pt x="6298744" y="331271"/>
                  <a:pt x="6318918" y="331271"/>
                </a:cubicBezTo>
                <a:close/>
                <a:moveTo>
                  <a:pt x="4034261" y="331271"/>
                </a:moveTo>
                <a:cubicBezTo>
                  <a:pt x="4054429" y="331271"/>
                  <a:pt x="4070783" y="347507"/>
                  <a:pt x="4070783" y="367534"/>
                </a:cubicBezTo>
                <a:cubicBezTo>
                  <a:pt x="4070783" y="387562"/>
                  <a:pt x="4054429" y="403798"/>
                  <a:pt x="4034261" y="403798"/>
                </a:cubicBezTo>
                <a:cubicBezTo>
                  <a:pt x="4014084" y="403798"/>
                  <a:pt x="3997729" y="387562"/>
                  <a:pt x="3997729" y="367534"/>
                </a:cubicBezTo>
                <a:cubicBezTo>
                  <a:pt x="3997729" y="347507"/>
                  <a:pt x="4014084" y="331271"/>
                  <a:pt x="4034261" y="331271"/>
                </a:cubicBezTo>
                <a:close/>
                <a:moveTo>
                  <a:pt x="2257307" y="330454"/>
                </a:moveTo>
                <a:cubicBezTo>
                  <a:pt x="2277935" y="330454"/>
                  <a:pt x="2294656" y="347055"/>
                  <a:pt x="2294656" y="367534"/>
                </a:cubicBezTo>
                <a:cubicBezTo>
                  <a:pt x="2294656" y="388013"/>
                  <a:pt x="2277935" y="404614"/>
                  <a:pt x="2257307" y="404614"/>
                </a:cubicBezTo>
                <a:cubicBezTo>
                  <a:pt x="2236679" y="404614"/>
                  <a:pt x="2219956" y="388013"/>
                  <a:pt x="2219956" y="367534"/>
                </a:cubicBezTo>
                <a:cubicBezTo>
                  <a:pt x="2219956" y="347055"/>
                  <a:pt x="2236679" y="330454"/>
                  <a:pt x="2257307" y="330454"/>
                </a:cubicBezTo>
                <a:close/>
                <a:moveTo>
                  <a:pt x="8518907" y="330291"/>
                </a:moveTo>
                <a:cubicBezTo>
                  <a:pt x="8539626" y="330291"/>
                  <a:pt x="8556421" y="346965"/>
                  <a:pt x="8556421" y="367535"/>
                </a:cubicBezTo>
                <a:cubicBezTo>
                  <a:pt x="8556421" y="388104"/>
                  <a:pt x="8539626" y="404778"/>
                  <a:pt x="8518907" y="404778"/>
                </a:cubicBezTo>
                <a:cubicBezTo>
                  <a:pt x="8498189" y="404778"/>
                  <a:pt x="8481393" y="388104"/>
                  <a:pt x="8481393" y="367535"/>
                </a:cubicBezTo>
                <a:cubicBezTo>
                  <a:pt x="8481393" y="346965"/>
                  <a:pt x="8498189" y="330291"/>
                  <a:pt x="8518907" y="330291"/>
                </a:cubicBezTo>
                <a:close/>
                <a:moveTo>
                  <a:pt x="5642054" y="329637"/>
                </a:moveTo>
                <a:cubicBezTo>
                  <a:pt x="5663134" y="329637"/>
                  <a:pt x="5680224" y="346604"/>
                  <a:pt x="5680224" y="367534"/>
                </a:cubicBezTo>
                <a:cubicBezTo>
                  <a:pt x="5680224" y="388464"/>
                  <a:pt x="5663134" y="405431"/>
                  <a:pt x="5642054" y="405431"/>
                </a:cubicBezTo>
                <a:cubicBezTo>
                  <a:pt x="5620973" y="405431"/>
                  <a:pt x="5603884" y="388464"/>
                  <a:pt x="5603884" y="367534"/>
                </a:cubicBezTo>
                <a:cubicBezTo>
                  <a:pt x="5603884" y="346604"/>
                  <a:pt x="5620973" y="329637"/>
                  <a:pt x="5642054" y="329637"/>
                </a:cubicBezTo>
                <a:close/>
                <a:moveTo>
                  <a:pt x="5557324" y="329311"/>
                </a:moveTo>
                <a:cubicBezTo>
                  <a:pt x="5578586" y="329311"/>
                  <a:pt x="5595823" y="346424"/>
                  <a:pt x="5595823" y="367535"/>
                </a:cubicBezTo>
                <a:cubicBezTo>
                  <a:pt x="5595823" y="388645"/>
                  <a:pt x="5578586" y="405758"/>
                  <a:pt x="5557324" y="405758"/>
                </a:cubicBezTo>
                <a:cubicBezTo>
                  <a:pt x="5536061" y="405758"/>
                  <a:pt x="5518825" y="388645"/>
                  <a:pt x="5518825" y="367535"/>
                </a:cubicBezTo>
                <a:cubicBezTo>
                  <a:pt x="5518825" y="346424"/>
                  <a:pt x="5536061" y="329311"/>
                  <a:pt x="5557324" y="329311"/>
                </a:cubicBezTo>
                <a:close/>
                <a:moveTo>
                  <a:pt x="480324" y="329311"/>
                </a:moveTo>
                <a:cubicBezTo>
                  <a:pt x="501588" y="329311"/>
                  <a:pt x="518825" y="346424"/>
                  <a:pt x="518825" y="367535"/>
                </a:cubicBezTo>
                <a:cubicBezTo>
                  <a:pt x="518825" y="388645"/>
                  <a:pt x="501588" y="405758"/>
                  <a:pt x="480324" y="405758"/>
                </a:cubicBezTo>
                <a:cubicBezTo>
                  <a:pt x="459062" y="405758"/>
                  <a:pt x="441824" y="388645"/>
                  <a:pt x="441824" y="367535"/>
                </a:cubicBezTo>
                <a:cubicBezTo>
                  <a:pt x="441824" y="346424"/>
                  <a:pt x="459062" y="329311"/>
                  <a:pt x="480324" y="329311"/>
                </a:cubicBezTo>
                <a:close/>
                <a:moveTo>
                  <a:pt x="6234346" y="329147"/>
                </a:moveTo>
                <a:cubicBezTo>
                  <a:pt x="6255701" y="329147"/>
                  <a:pt x="6273012" y="346333"/>
                  <a:pt x="6273012" y="367534"/>
                </a:cubicBezTo>
                <a:cubicBezTo>
                  <a:pt x="6273012" y="388734"/>
                  <a:pt x="6255701" y="405921"/>
                  <a:pt x="6234346" y="405921"/>
                </a:cubicBezTo>
                <a:cubicBezTo>
                  <a:pt x="6212992" y="405921"/>
                  <a:pt x="6195681" y="388734"/>
                  <a:pt x="6195681" y="367534"/>
                </a:cubicBezTo>
                <a:cubicBezTo>
                  <a:pt x="6195681" y="346333"/>
                  <a:pt x="6212992" y="329147"/>
                  <a:pt x="6234346" y="329147"/>
                </a:cubicBezTo>
                <a:close/>
                <a:moveTo>
                  <a:pt x="1664963" y="329147"/>
                </a:moveTo>
                <a:cubicBezTo>
                  <a:pt x="1686316" y="329147"/>
                  <a:pt x="1703627" y="346333"/>
                  <a:pt x="1703627" y="367534"/>
                </a:cubicBezTo>
                <a:cubicBezTo>
                  <a:pt x="1703627" y="388734"/>
                  <a:pt x="1686316" y="405921"/>
                  <a:pt x="1664963" y="405921"/>
                </a:cubicBezTo>
                <a:cubicBezTo>
                  <a:pt x="1643608" y="405921"/>
                  <a:pt x="1626297" y="388734"/>
                  <a:pt x="1626297" y="367534"/>
                </a:cubicBezTo>
                <a:cubicBezTo>
                  <a:pt x="1626297" y="346333"/>
                  <a:pt x="1643608" y="329147"/>
                  <a:pt x="1664963" y="329147"/>
                </a:cubicBezTo>
                <a:close/>
                <a:moveTo>
                  <a:pt x="5472758" y="328004"/>
                </a:moveTo>
                <a:cubicBezTo>
                  <a:pt x="5494747" y="328004"/>
                  <a:pt x="5512573" y="345702"/>
                  <a:pt x="5512573" y="367534"/>
                </a:cubicBezTo>
                <a:cubicBezTo>
                  <a:pt x="5512573" y="389366"/>
                  <a:pt x="5494748" y="407065"/>
                  <a:pt x="5472758" y="407065"/>
                </a:cubicBezTo>
                <a:cubicBezTo>
                  <a:pt x="5450769" y="407065"/>
                  <a:pt x="5432943" y="389366"/>
                  <a:pt x="5432943" y="367534"/>
                </a:cubicBezTo>
                <a:cubicBezTo>
                  <a:pt x="5432943" y="345702"/>
                  <a:pt x="5450769" y="328004"/>
                  <a:pt x="5472758" y="328004"/>
                </a:cubicBezTo>
                <a:close/>
                <a:moveTo>
                  <a:pt x="10888204" y="326044"/>
                </a:moveTo>
                <a:cubicBezTo>
                  <a:pt x="10911285" y="326044"/>
                  <a:pt x="10929995" y="344620"/>
                  <a:pt x="10929995" y="367535"/>
                </a:cubicBezTo>
                <a:cubicBezTo>
                  <a:pt x="10929995" y="378992"/>
                  <a:pt x="10925317" y="389364"/>
                  <a:pt x="10917755" y="396872"/>
                </a:cubicBezTo>
                <a:lnTo>
                  <a:pt x="10901824" y="403424"/>
                </a:lnTo>
                <a:lnTo>
                  <a:pt x="10908121" y="404686"/>
                </a:lnTo>
                <a:cubicBezTo>
                  <a:pt x="10917304" y="408542"/>
                  <a:pt x="10925117" y="414984"/>
                  <a:pt x="10930634" y="423092"/>
                </a:cubicBezTo>
                <a:lnTo>
                  <a:pt x="10931342" y="425393"/>
                </a:lnTo>
                <a:lnTo>
                  <a:pt x="10935825" y="414649"/>
                </a:lnTo>
                <a:cubicBezTo>
                  <a:pt x="10940574" y="409934"/>
                  <a:pt x="10946229" y="406119"/>
                  <a:pt x="10952508" y="403482"/>
                </a:cubicBezTo>
                <a:lnTo>
                  <a:pt x="10957716" y="402438"/>
                </a:lnTo>
                <a:lnTo>
                  <a:pt x="10943619" y="396641"/>
                </a:lnTo>
                <a:cubicBezTo>
                  <a:pt x="10936116" y="389192"/>
                  <a:pt x="10931475" y="378901"/>
                  <a:pt x="10931475" y="367534"/>
                </a:cubicBezTo>
                <a:cubicBezTo>
                  <a:pt x="10931475" y="344800"/>
                  <a:pt x="10950039" y="326370"/>
                  <a:pt x="10972938" y="326370"/>
                </a:cubicBezTo>
                <a:cubicBezTo>
                  <a:pt x="10995838" y="326370"/>
                  <a:pt x="11014401" y="344800"/>
                  <a:pt x="11014401" y="367534"/>
                </a:cubicBezTo>
                <a:cubicBezTo>
                  <a:pt x="11014401" y="378901"/>
                  <a:pt x="11009760" y="389192"/>
                  <a:pt x="11002257" y="396641"/>
                </a:cubicBezTo>
                <a:lnTo>
                  <a:pt x="10988160" y="402438"/>
                </a:lnTo>
                <a:lnTo>
                  <a:pt x="10993368" y="403482"/>
                </a:lnTo>
                <a:cubicBezTo>
                  <a:pt x="11002788" y="407437"/>
                  <a:pt x="11010802" y="414044"/>
                  <a:pt x="11016461" y="422361"/>
                </a:cubicBezTo>
                <a:lnTo>
                  <a:pt x="11018232" y="428116"/>
                </a:lnTo>
                <a:lnTo>
                  <a:pt x="11022839" y="417074"/>
                </a:lnTo>
                <a:cubicBezTo>
                  <a:pt x="11027275" y="412670"/>
                  <a:pt x="11032558" y="409105"/>
                  <a:pt x="11038424" y="406642"/>
                </a:cubicBezTo>
                <a:lnTo>
                  <a:pt x="11051902" y="403941"/>
                </a:lnTo>
                <a:lnTo>
                  <a:pt x="11029937" y="394908"/>
                </a:lnTo>
                <a:cubicBezTo>
                  <a:pt x="11022880" y="387903"/>
                  <a:pt x="11018515" y="378224"/>
                  <a:pt x="11018515" y="367534"/>
                </a:cubicBezTo>
                <a:cubicBezTo>
                  <a:pt x="11018515" y="346153"/>
                  <a:pt x="11035974" y="328820"/>
                  <a:pt x="11057510" y="328820"/>
                </a:cubicBezTo>
                <a:cubicBezTo>
                  <a:pt x="11079045" y="328820"/>
                  <a:pt x="11096504" y="346153"/>
                  <a:pt x="11096504" y="367534"/>
                </a:cubicBezTo>
                <a:cubicBezTo>
                  <a:pt x="11096504" y="378224"/>
                  <a:pt x="11092139" y="387903"/>
                  <a:pt x="11085083" y="394908"/>
                </a:cubicBezTo>
                <a:lnTo>
                  <a:pt x="11063117" y="403941"/>
                </a:lnTo>
                <a:lnTo>
                  <a:pt x="11076594" y="406642"/>
                </a:lnTo>
                <a:cubicBezTo>
                  <a:pt x="11085393" y="410337"/>
                  <a:pt x="11092879" y="416509"/>
                  <a:pt x="11098166" y="424278"/>
                </a:cubicBezTo>
                <a:lnTo>
                  <a:pt x="11103188" y="440601"/>
                </a:lnTo>
                <a:lnTo>
                  <a:pt x="11111365" y="421001"/>
                </a:lnTo>
                <a:cubicBezTo>
                  <a:pt x="11119226" y="413198"/>
                  <a:pt x="11130085" y="408371"/>
                  <a:pt x="11142080" y="408371"/>
                </a:cubicBezTo>
                <a:cubicBezTo>
                  <a:pt x="11166070" y="408371"/>
                  <a:pt x="11185518" y="427678"/>
                  <a:pt x="11185518" y="451495"/>
                </a:cubicBezTo>
                <a:cubicBezTo>
                  <a:pt x="11185518" y="463403"/>
                  <a:pt x="11180656" y="474184"/>
                  <a:pt x="11172796" y="481988"/>
                </a:cubicBezTo>
                <a:lnTo>
                  <a:pt x="11153830" y="489787"/>
                </a:lnTo>
                <a:lnTo>
                  <a:pt x="11160909" y="491206"/>
                </a:lnTo>
                <a:cubicBezTo>
                  <a:pt x="11169590" y="494851"/>
                  <a:pt x="11176976" y="500940"/>
                  <a:pt x="11182192" y="508605"/>
                </a:cubicBezTo>
                <a:lnTo>
                  <a:pt x="11188010" y="527515"/>
                </a:lnTo>
                <a:lnTo>
                  <a:pt x="11196984" y="506003"/>
                </a:lnTo>
                <a:cubicBezTo>
                  <a:pt x="11204577" y="498465"/>
                  <a:pt x="11215066" y="493803"/>
                  <a:pt x="11226652" y="493803"/>
                </a:cubicBezTo>
                <a:cubicBezTo>
                  <a:pt x="11249823" y="493803"/>
                  <a:pt x="11268608" y="512452"/>
                  <a:pt x="11268608" y="535457"/>
                </a:cubicBezTo>
                <a:cubicBezTo>
                  <a:pt x="11268608" y="558462"/>
                  <a:pt x="11249823" y="577111"/>
                  <a:pt x="11226652" y="577111"/>
                </a:cubicBezTo>
                <a:cubicBezTo>
                  <a:pt x="11215066" y="577111"/>
                  <a:pt x="11204577" y="572449"/>
                  <a:pt x="11196984" y="564911"/>
                </a:cubicBezTo>
                <a:lnTo>
                  <a:pt x="11187575" y="542357"/>
                </a:lnTo>
                <a:lnTo>
                  <a:pt x="11176285" y="569415"/>
                </a:lnTo>
                <a:cubicBezTo>
                  <a:pt x="11167531" y="578106"/>
                  <a:pt x="11155438" y="583481"/>
                  <a:pt x="11142080" y="583481"/>
                </a:cubicBezTo>
                <a:cubicBezTo>
                  <a:pt x="11128722" y="583481"/>
                  <a:pt x="11116629" y="578106"/>
                  <a:pt x="11107875" y="569415"/>
                </a:cubicBezTo>
                <a:lnTo>
                  <a:pt x="11102839" y="557344"/>
                </a:lnTo>
                <a:lnTo>
                  <a:pt x="11096020" y="573689"/>
                </a:lnTo>
                <a:cubicBezTo>
                  <a:pt x="11086164" y="583474"/>
                  <a:pt x="11072549" y="589525"/>
                  <a:pt x="11057510" y="589525"/>
                </a:cubicBezTo>
                <a:cubicBezTo>
                  <a:pt x="11042471" y="589525"/>
                  <a:pt x="11028856" y="583474"/>
                  <a:pt x="11019000" y="573689"/>
                </a:cubicBezTo>
                <a:lnTo>
                  <a:pt x="11017363" y="569765"/>
                </a:lnTo>
                <a:lnTo>
                  <a:pt x="11014473" y="576692"/>
                </a:lnTo>
                <a:cubicBezTo>
                  <a:pt x="11003843" y="587245"/>
                  <a:pt x="10989158" y="593772"/>
                  <a:pt x="10972938" y="593772"/>
                </a:cubicBezTo>
                <a:cubicBezTo>
                  <a:pt x="10956718" y="593772"/>
                  <a:pt x="10942034" y="587245"/>
                  <a:pt x="10931404" y="576692"/>
                </a:cubicBezTo>
                <a:lnTo>
                  <a:pt x="10929749" y="572724"/>
                </a:lnTo>
                <a:lnTo>
                  <a:pt x="10928575" y="575538"/>
                </a:lnTo>
                <a:cubicBezTo>
                  <a:pt x="10918243" y="585795"/>
                  <a:pt x="10903970" y="592139"/>
                  <a:pt x="10888204" y="592139"/>
                </a:cubicBezTo>
                <a:cubicBezTo>
                  <a:pt x="10872438" y="592139"/>
                  <a:pt x="10858165" y="585795"/>
                  <a:pt x="10847833" y="575538"/>
                </a:cubicBezTo>
                <a:lnTo>
                  <a:pt x="10843286" y="564640"/>
                </a:lnTo>
                <a:lnTo>
                  <a:pt x="10840282" y="571842"/>
                </a:lnTo>
                <a:cubicBezTo>
                  <a:pt x="10830903" y="581153"/>
                  <a:pt x="10817946" y="586912"/>
                  <a:pt x="10803633" y="586912"/>
                </a:cubicBezTo>
                <a:cubicBezTo>
                  <a:pt x="10789322" y="586912"/>
                  <a:pt x="10776364" y="581153"/>
                  <a:pt x="10766985" y="571842"/>
                </a:cubicBezTo>
                <a:lnTo>
                  <a:pt x="10758633" y="551822"/>
                </a:lnTo>
                <a:lnTo>
                  <a:pt x="10751871" y="568029"/>
                </a:lnTo>
                <a:cubicBezTo>
                  <a:pt x="10743475" y="576365"/>
                  <a:pt x="10731876" y="581521"/>
                  <a:pt x="10719063" y="581521"/>
                </a:cubicBezTo>
                <a:cubicBezTo>
                  <a:pt x="10706250" y="581521"/>
                  <a:pt x="10694650" y="576365"/>
                  <a:pt x="10686254" y="568029"/>
                </a:cubicBezTo>
                <a:lnTo>
                  <a:pt x="10673569" y="537626"/>
                </a:lnTo>
                <a:lnTo>
                  <a:pt x="10662716" y="563641"/>
                </a:lnTo>
                <a:cubicBezTo>
                  <a:pt x="10655450" y="570853"/>
                  <a:pt x="10645414" y="575314"/>
                  <a:pt x="10634328" y="575314"/>
                </a:cubicBezTo>
                <a:cubicBezTo>
                  <a:pt x="10612155" y="575314"/>
                  <a:pt x="10594181" y="557470"/>
                  <a:pt x="10594181" y="535457"/>
                </a:cubicBezTo>
                <a:cubicBezTo>
                  <a:pt x="10594181" y="513445"/>
                  <a:pt x="10612155" y="495600"/>
                  <a:pt x="10634328" y="495600"/>
                </a:cubicBezTo>
                <a:cubicBezTo>
                  <a:pt x="10645414" y="495600"/>
                  <a:pt x="10655450" y="500061"/>
                  <a:pt x="10662716" y="507274"/>
                </a:cubicBezTo>
                <a:lnTo>
                  <a:pt x="10673569" y="533288"/>
                </a:lnTo>
                <a:lnTo>
                  <a:pt x="10686254" y="502884"/>
                </a:lnTo>
                <a:cubicBezTo>
                  <a:pt x="10690452" y="498716"/>
                  <a:pt x="10695451" y="495343"/>
                  <a:pt x="10701002" y="493012"/>
                </a:cubicBezTo>
                <a:lnTo>
                  <a:pt x="10713187" y="490569"/>
                </a:lnTo>
                <a:lnTo>
                  <a:pt x="10689511" y="480834"/>
                </a:lnTo>
                <a:cubicBezTo>
                  <a:pt x="10681948" y="473325"/>
                  <a:pt x="10677271" y="462953"/>
                  <a:pt x="10677271" y="451496"/>
                </a:cubicBezTo>
                <a:cubicBezTo>
                  <a:pt x="10677271" y="428581"/>
                  <a:pt x="10695982" y="410005"/>
                  <a:pt x="10719063" y="410005"/>
                </a:cubicBezTo>
                <a:cubicBezTo>
                  <a:pt x="10730603" y="410005"/>
                  <a:pt x="10741051" y="414649"/>
                  <a:pt x="10748614" y="422157"/>
                </a:cubicBezTo>
                <a:lnTo>
                  <a:pt x="10758879" y="446763"/>
                </a:lnTo>
                <a:lnTo>
                  <a:pt x="10770591" y="418691"/>
                </a:lnTo>
                <a:cubicBezTo>
                  <a:pt x="10774819" y="414494"/>
                  <a:pt x="10779853" y="411097"/>
                  <a:pt x="10785444" y="408749"/>
                </a:cubicBezTo>
                <a:lnTo>
                  <a:pt x="10800963" y="405639"/>
                </a:lnTo>
                <a:lnTo>
                  <a:pt x="10775711" y="395254"/>
                </a:lnTo>
                <a:cubicBezTo>
                  <a:pt x="10768565" y="388160"/>
                  <a:pt x="10764145" y="378359"/>
                  <a:pt x="10764145" y="367534"/>
                </a:cubicBezTo>
                <a:cubicBezTo>
                  <a:pt x="10764145" y="345882"/>
                  <a:pt x="10781824" y="328330"/>
                  <a:pt x="10803633" y="328330"/>
                </a:cubicBezTo>
                <a:cubicBezTo>
                  <a:pt x="10825442" y="328330"/>
                  <a:pt x="10843122" y="345882"/>
                  <a:pt x="10843122" y="367534"/>
                </a:cubicBezTo>
                <a:cubicBezTo>
                  <a:pt x="10843122" y="378359"/>
                  <a:pt x="10838702" y="388160"/>
                  <a:pt x="10831556" y="395254"/>
                </a:cubicBezTo>
                <a:lnTo>
                  <a:pt x="10806303" y="405639"/>
                </a:lnTo>
                <a:lnTo>
                  <a:pt x="10821822" y="408749"/>
                </a:lnTo>
                <a:cubicBezTo>
                  <a:pt x="10830208" y="412271"/>
                  <a:pt x="10837342" y="418153"/>
                  <a:pt x="10842381" y="425557"/>
                </a:cubicBezTo>
                <a:lnTo>
                  <a:pt x="10844704" y="433110"/>
                </a:lnTo>
                <a:lnTo>
                  <a:pt x="10852021" y="415573"/>
                </a:lnTo>
                <a:cubicBezTo>
                  <a:pt x="10856651" y="410977"/>
                  <a:pt x="10862164" y="407257"/>
                  <a:pt x="10868286" y="404686"/>
                </a:cubicBezTo>
                <a:lnTo>
                  <a:pt x="10874584" y="403424"/>
                </a:lnTo>
                <a:lnTo>
                  <a:pt x="10858653" y="396872"/>
                </a:lnTo>
                <a:cubicBezTo>
                  <a:pt x="10851091" y="389364"/>
                  <a:pt x="10846413" y="378992"/>
                  <a:pt x="10846413" y="367535"/>
                </a:cubicBezTo>
                <a:cubicBezTo>
                  <a:pt x="10846413" y="344620"/>
                  <a:pt x="10865124" y="326044"/>
                  <a:pt x="10888204" y="326044"/>
                </a:cubicBezTo>
                <a:close/>
                <a:moveTo>
                  <a:pt x="8772784" y="324410"/>
                </a:moveTo>
                <a:cubicBezTo>
                  <a:pt x="8784779" y="324410"/>
                  <a:pt x="8795638" y="329237"/>
                  <a:pt x="8803499" y="337040"/>
                </a:cubicBezTo>
                <a:lnTo>
                  <a:pt x="8816221" y="367532"/>
                </a:lnTo>
                <a:lnTo>
                  <a:pt x="8828269" y="338657"/>
                </a:lnTo>
                <a:cubicBezTo>
                  <a:pt x="8835713" y="331267"/>
                  <a:pt x="8845996" y="326697"/>
                  <a:pt x="8857355" y="326697"/>
                </a:cubicBezTo>
                <a:cubicBezTo>
                  <a:pt x="8880073" y="326697"/>
                  <a:pt x="8898489" y="344980"/>
                  <a:pt x="8898489" y="367534"/>
                </a:cubicBezTo>
                <a:cubicBezTo>
                  <a:pt x="8898489" y="378811"/>
                  <a:pt x="8893885" y="389020"/>
                  <a:pt x="8886441" y="396410"/>
                </a:cubicBezTo>
                <a:lnTo>
                  <a:pt x="8862161" y="406394"/>
                </a:lnTo>
                <a:lnTo>
                  <a:pt x="8875415" y="409051"/>
                </a:lnTo>
                <a:cubicBezTo>
                  <a:pt x="8883741" y="412547"/>
                  <a:pt x="8890826" y="418388"/>
                  <a:pt x="8895829" y="425740"/>
                </a:cubicBezTo>
                <a:lnTo>
                  <a:pt x="8902217" y="446502"/>
                </a:lnTo>
                <a:lnTo>
                  <a:pt x="8912422" y="422041"/>
                </a:lnTo>
                <a:cubicBezTo>
                  <a:pt x="8920015" y="414503"/>
                  <a:pt x="8930504" y="409841"/>
                  <a:pt x="8942090" y="409841"/>
                </a:cubicBezTo>
                <a:cubicBezTo>
                  <a:pt x="8965262" y="409841"/>
                  <a:pt x="8984046" y="428490"/>
                  <a:pt x="8984046" y="451495"/>
                </a:cubicBezTo>
                <a:cubicBezTo>
                  <a:pt x="8984046" y="462997"/>
                  <a:pt x="8979350" y="473411"/>
                  <a:pt x="8971757" y="480949"/>
                </a:cubicBezTo>
                <a:lnTo>
                  <a:pt x="8950101" y="489854"/>
                </a:lnTo>
                <a:lnTo>
                  <a:pt x="8960599" y="491959"/>
                </a:lnTo>
                <a:cubicBezTo>
                  <a:pt x="8969133" y="495542"/>
                  <a:pt x="8976393" y="501528"/>
                  <a:pt x="8981520" y="509062"/>
                </a:cubicBezTo>
                <a:lnTo>
                  <a:pt x="8987127" y="527286"/>
                </a:lnTo>
                <a:lnTo>
                  <a:pt x="8996296" y="505310"/>
                </a:lnTo>
                <a:cubicBezTo>
                  <a:pt x="9004067" y="497595"/>
                  <a:pt x="9014803" y="492823"/>
                  <a:pt x="9026662" y="492823"/>
                </a:cubicBezTo>
                <a:cubicBezTo>
                  <a:pt x="9050379" y="492823"/>
                  <a:pt x="9069605" y="511911"/>
                  <a:pt x="9069605" y="535457"/>
                </a:cubicBezTo>
                <a:cubicBezTo>
                  <a:pt x="9069605" y="559003"/>
                  <a:pt x="9050379" y="578091"/>
                  <a:pt x="9026662" y="578091"/>
                </a:cubicBezTo>
                <a:cubicBezTo>
                  <a:pt x="9014803" y="578091"/>
                  <a:pt x="9004067" y="573319"/>
                  <a:pt x="8996296" y="565604"/>
                </a:cubicBezTo>
                <a:lnTo>
                  <a:pt x="8986679" y="542556"/>
                </a:lnTo>
                <a:lnTo>
                  <a:pt x="8975714" y="568838"/>
                </a:lnTo>
                <a:cubicBezTo>
                  <a:pt x="8967109" y="577381"/>
                  <a:pt x="8955221" y="582665"/>
                  <a:pt x="8942090" y="582665"/>
                </a:cubicBezTo>
                <a:cubicBezTo>
                  <a:pt x="8928959" y="582665"/>
                  <a:pt x="8917071" y="577381"/>
                  <a:pt x="8908467" y="568838"/>
                </a:cubicBezTo>
                <a:lnTo>
                  <a:pt x="8902026" y="553401"/>
                </a:lnTo>
                <a:lnTo>
                  <a:pt x="8894236" y="572072"/>
                </a:lnTo>
                <a:cubicBezTo>
                  <a:pt x="8884798" y="581442"/>
                  <a:pt x="8871758" y="587238"/>
                  <a:pt x="8857356" y="587238"/>
                </a:cubicBezTo>
                <a:cubicBezTo>
                  <a:pt x="8842953" y="587238"/>
                  <a:pt x="8829914" y="581442"/>
                  <a:pt x="8820475" y="572072"/>
                </a:cubicBezTo>
                <a:lnTo>
                  <a:pt x="8816305" y="562076"/>
                </a:lnTo>
                <a:lnTo>
                  <a:pt x="8811411" y="573805"/>
                </a:lnTo>
                <a:cubicBezTo>
                  <a:pt x="8801526" y="583619"/>
                  <a:pt x="8787870" y="589689"/>
                  <a:pt x="8772785" y="589689"/>
                </a:cubicBezTo>
                <a:cubicBezTo>
                  <a:pt x="8757700" y="589689"/>
                  <a:pt x="8744044" y="583619"/>
                  <a:pt x="8734159" y="573805"/>
                </a:cubicBezTo>
                <a:lnTo>
                  <a:pt x="8731569" y="567597"/>
                </a:lnTo>
                <a:lnTo>
                  <a:pt x="8728352" y="575306"/>
                </a:lnTo>
                <a:cubicBezTo>
                  <a:pt x="8718080" y="585505"/>
                  <a:pt x="8703888" y="591812"/>
                  <a:pt x="8688213" y="591812"/>
                </a:cubicBezTo>
                <a:cubicBezTo>
                  <a:pt x="8672538" y="591812"/>
                  <a:pt x="8658347" y="585505"/>
                  <a:pt x="8648075" y="575306"/>
                </a:cubicBezTo>
                <a:lnTo>
                  <a:pt x="8645928" y="570161"/>
                </a:lnTo>
                <a:lnTo>
                  <a:pt x="8643782" y="575306"/>
                </a:lnTo>
                <a:cubicBezTo>
                  <a:pt x="8633509" y="585505"/>
                  <a:pt x="8619318" y="591812"/>
                  <a:pt x="8603643" y="591812"/>
                </a:cubicBezTo>
                <a:cubicBezTo>
                  <a:pt x="8587968" y="591812"/>
                  <a:pt x="8573777" y="585505"/>
                  <a:pt x="8563504" y="575306"/>
                </a:cubicBezTo>
                <a:lnTo>
                  <a:pt x="8558561" y="563458"/>
                </a:lnTo>
                <a:lnTo>
                  <a:pt x="8555208" y="571495"/>
                </a:lnTo>
                <a:cubicBezTo>
                  <a:pt x="8545918" y="580718"/>
                  <a:pt x="8533084" y="586422"/>
                  <a:pt x="8518908" y="586422"/>
                </a:cubicBezTo>
                <a:cubicBezTo>
                  <a:pt x="8504732" y="586422"/>
                  <a:pt x="8491898" y="580718"/>
                  <a:pt x="8482609" y="571495"/>
                </a:cubicBezTo>
                <a:lnTo>
                  <a:pt x="8473496" y="549655"/>
                </a:lnTo>
                <a:lnTo>
                  <a:pt x="8466216" y="567105"/>
                </a:lnTo>
                <a:cubicBezTo>
                  <a:pt x="8458057" y="575204"/>
                  <a:pt x="8446787" y="580214"/>
                  <a:pt x="8434337" y="580214"/>
                </a:cubicBezTo>
                <a:cubicBezTo>
                  <a:pt x="8421888" y="580214"/>
                  <a:pt x="8410617" y="575205"/>
                  <a:pt x="8402459" y="567105"/>
                </a:cubicBezTo>
                <a:lnTo>
                  <a:pt x="8389419" y="535851"/>
                </a:lnTo>
                <a:lnTo>
                  <a:pt x="8377921" y="563409"/>
                </a:lnTo>
                <a:cubicBezTo>
                  <a:pt x="8370716" y="570562"/>
                  <a:pt x="8360761" y="574987"/>
                  <a:pt x="8349766" y="574987"/>
                </a:cubicBezTo>
                <a:cubicBezTo>
                  <a:pt x="8327776" y="574987"/>
                  <a:pt x="8309949" y="557288"/>
                  <a:pt x="8309949" y="535456"/>
                </a:cubicBezTo>
                <a:cubicBezTo>
                  <a:pt x="8309949" y="513624"/>
                  <a:pt x="8327775" y="495926"/>
                  <a:pt x="8349766" y="495926"/>
                </a:cubicBezTo>
                <a:cubicBezTo>
                  <a:pt x="8360761" y="495926"/>
                  <a:pt x="8370715" y="500350"/>
                  <a:pt x="8377921" y="507504"/>
                </a:cubicBezTo>
                <a:lnTo>
                  <a:pt x="8389420" y="535063"/>
                </a:lnTo>
                <a:lnTo>
                  <a:pt x="8402459" y="503808"/>
                </a:lnTo>
                <a:cubicBezTo>
                  <a:pt x="8410617" y="495708"/>
                  <a:pt x="8421888" y="490699"/>
                  <a:pt x="8434337" y="490699"/>
                </a:cubicBezTo>
                <a:cubicBezTo>
                  <a:pt x="8446787" y="490699"/>
                  <a:pt x="8458057" y="495708"/>
                  <a:pt x="8466216" y="503808"/>
                </a:cubicBezTo>
                <a:lnTo>
                  <a:pt x="8473497" y="521259"/>
                </a:lnTo>
                <a:lnTo>
                  <a:pt x="8482609" y="499419"/>
                </a:lnTo>
                <a:lnTo>
                  <a:pt x="8496833" y="489898"/>
                </a:lnTo>
                <a:lnTo>
                  <a:pt x="8486914" y="483259"/>
                </a:lnTo>
                <a:lnTo>
                  <a:pt x="8473743" y="451692"/>
                </a:lnTo>
                <a:lnTo>
                  <a:pt x="8462259" y="479216"/>
                </a:lnTo>
                <a:cubicBezTo>
                  <a:pt x="8455114" y="486311"/>
                  <a:pt x="8445242" y="490699"/>
                  <a:pt x="8434337" y="490699"/>
                </a:cubicBezTo>
                <a:cubicBezTo>
                  <a:pt x="8412529" y="490699"/>
                  <a:pt x="8394849" y="473147"/>
                  <a:pt x="8394849" y="451496"/>
                </a:cubicBezTo>
                <a:cubicBezTo>
                  <a:pt x="8394849" y="429844"/>
                  <a:pt x="8412529" y="412292"/>
                  <a:pt x="8434337" y="412292"/>
                </a:cubicBezTo>
                <a:cubicBezTo>
                  <a:pt x="8445242" y="412292"/>
                  <a:pt x="8455114" y="416680"/>
                  <a:pt x="8462259" y="423774"/>
                </a:cubicBezTo>
                <a:lnTo>
                  <a:pt x="8473743" y="451299"/>
                </a:lnTo>
                <a:lnTo>
                  <a:pt x="8486914" y="419731"/>
                </a:lnTo>
                <a:cubicBezTo>
                  <a:pt x="8495102" y="411602"/>
                  <a:pt x="8506413" y="406574"/>
                  <a:pt x="8518908" y="406574"/>
                </a:cubicBezTo>
                <a:cubicBezTo>
                  <a:pt x="8531403" y="406574"/>
                  <a:pt x="8542715" y="411602"/>
                  <a:pt x="8550903" y="419731"/>
                </a:cubicBezTo>
                <a:lnTo>
                  <a:pt x="8559301" y="439860"/>
                </a:lnTo>
                <a:lnTo>
                  <a:pt x="8568856" y="416959"/>
                </a:lnTo>
                <a:cubicBezTo>
                  <a:pt x="8573307" y="412540"/>
                  <a:pt x="8578608" y="408963"/>
                  <a:pt x="8584493" y="406492"/>
                </a:cubicBezTo>
                <a:lnTo>
                  <a:pt x="8594829" y="404420"/>
                </a:lnTo>
                <a:lnTo>
                  <a:pt x="8574790" y="396179"/>
                </a:lnTo>
                <a:cubicBezTo>
                  <a:pt x="8567406" y="388848"/>
                  <a:pt x="8562839" y="378721"/>
                  <a:pt x="8562839" y="367534"/>
                </a:cubicBezTo>
                <a:cubicBezTo>
                  <a:pt x="8562839" y="345161"/>
                  <a:pt x="8581108" y="327024"/>
                  <a:pt x="8603643" y="327024"/>
                </a:cubicBezTo>
                <a:cubicBezTo>
                  <a:pt x="8626179" y="327024"/>
                  <a:pt x="8644447" y="345161"/>
                  <a:pt x="8644447" y="367534"/>
                </a:cubicBezTo>
                <a:cubicBezTo>
                  <a:pt x="8644447" y="378721"/>
                  <a:pt x="8639880" y="388848"/>
                  <a:pt x="8632496" y="396179"/>
                </a:cubicBezTo>
                <a:lnTo>
                  <a:pt x="8612456" y="404420"/>
                </a:lnTo>
                <a:lnTo>
                  <a:pt x="8622791" y="406492"/>
                </a:lnTo>
                <a:cubicBezTo>
                  <a:pt x="8631620" y="410199"/>
                  <a:pt x="8639131" y="416392"/>
                  <a:pt x="8644436" y="424187"/>
                </a:cubicBezTo>
                <a:lnTo>
                  <a:pt x="8646344" y="430387"/>
                </a:lnTo>
                <a:lnTo>
                  <a:pt x="8652380" y="415920"/>
                </a:lnTo>
                <a:cubicBezTo>
                  <a:pt x="8656965" y="411367"/>
                  <a:pt x="8662425" y="407683"/>
                  <a:pt x="8668488" y="405137"/>
                </a:cubicBezTo>
                <a:lnTo>
                  <a:pt x="8673794" y="404074"/>
                </a:lnTo>
                <a:lnTo>
                  <a:pt x="8657965" y="397565"/>
                </a:lnTo>
                <a:cubicBezTo>
                  <a:pt x="8650223" y="389879"/>
                  <a:pt x="8645435" y="379262"/>
                  <a:pt x="8645435" y="367534"/>
                </a:cubicBezTo>
                <a:cubicBezTo>
                  <a:pt x="8645435" y="344078"/>
                  <a:pt x="8664588" y="325063"/>
                  <a:pt x="8688214" y="325063"/>
                </a:cubicBezTo>
                <a:cubicBezTo>
                  <a:pt x="8700027" y="325063"/>
                  <a:pt x="8710722" y="329817"/>
                  <a:pt x="8718463" y="337502"/>
                </a:cubicBezTo>
                <a:lnTo>
                  <a:pt x="8730170" y="365562"/>
                </a:lnTo>
                <a:lnTo>
                  <a:pt x="8742069" y="337040"/>
                </a:lnTo>
                <a:cubicBezTo>
                  <a:pt x="8749930" y="329237"/>
                  <a:pt x="8760789" y="324410"/>
                  <a:pt x="8772784" y="324410"/>
                </a:cubicBezTo>
                <a:close/>
                <a:moveTo>
                  <a:pt x="311184" y="323757"/>
                </a:moveTo>
                <a:cubicBezTo>
                  <a:pt x="323360" y="323757"/>
                  <a:pt x="334384" y="328657"/>
                  <a:pt x="342364" y="336579"/>
                </a:cubicBezTo>
                <a:lnTo>
                  <a:pt x="354785" y="366351"/>
                </a:lnTo>
                <a:lnTo>
                  <a:pt x="366435" y="338426"/>
                </a:lnTo>
                <a:cubicBezTo>
                  <a:pt x="373938" y="330977"/>
                  <a:pt x="384304" y="326370"/>
                  <a:pt x="395754" y="326370"/>
                </a:cubicBezTo>
                <a:cubicBezTo>
                  <a:pt x="418653" y="326370"/>
                  <a:pt x="437216" y="344800"/>
                  <a:pt x="437216" y="367534"/>
                </a:cubicBezTo>
                <a:cubicBezTo>
                  <a:pt x="437216" y="378901"/>
                  <a:pt x="432575" y="389192"/>
                  <a:pt x="425072" y="396641"/>
                </a:cubicBezTo>
                <a:lnTo>
                  <a:pt x="402955" y="405736"/>
                </a:lnTo>
                <a:lnTo>
                  <a:pt x="414236" y="407998"/>
                </a:lnTo>
                <a:cubicBezTo>
                  <a:pt x="422770" y="411581"/>
                  <a:pt x="430030" y="417567"/>
                  <a:pt x="435158" y="425101"/>
                </a:cubicBezTo>
                <a:lnTo>
                  <a:pt x="440275" y="441735"/>
                </a:lnTo>
                <a:lnTo>
                  <a:pt x="449118" y="420540"/>
                </a:lnTo>
                <a:cubicBezTo>
                  <a:pt x="457098" y="412618"/>
                  <a:pt x="468121" y="407718"/>
                  <a:pt x="480298" y="407718"/>
                </a:cubicBezTo>
                <a:cubicBezTo>
                  <a:pt x="492474" y="407718"/>
                  <a:pt x="503498" y="412618"/>
                  <a:pt x="511478" y="420540"/>
                </a:cubicBezTo>
                <a:lnTo>
                  <a:pt x="524064" y="450707"/>
                </a:lnTo>
                <a:lnTo>
                  <a:pt x="535783" y="422618"/>
                </a:lnTo>
                <a:cubicBezTo>
                  <a:pt x="543227" y="415229"/>
                  <a:pt x="553510" y="410658"/>
                  <a:pt x="564869" y="410658"/>
                </a:cubicBezTo>
                <a:cubicBezTo>
                  <a:pt x="587586" y="410658"/>
                  <a:pt x="606002" y="428941"/>
                  <a:pt x="606002" y="451495"/>
                </a:cubicBezTo>
                <a:cubicBezTo>
                  <a:pt x="606002" y="462772"/>
                  <a:pt x="601398" y="472981"/>
                  <a:pt x="593955" y="480371"/>
                </a:cubicBezTo>
                <a:lnTo>
                  <a:pt x="570200" y="490139"/>
                </a:lnTo>
                <a:lnTo>
                  <a:pt x="583032" y="492711"/>
                </a:lnTo>
                <a:cubicBezTo>
                  <a:pt x="591417" y="496233"/>
                  <a:pt x="598552" y="502115"/>
                  <a:pt x="603591" y="509519"/>
                </a:cubicBezTo>
                <a:lnTo>
                  <a:pt x="609057" y="527286"/>
                </a:lnTo>
                <a:lnTo>
                  <a:pt x="618515" y="504617"/>
                </a:lnTo>
                <a:cubicBezTo>
                  <a:pt x="626465" y="496725"/>
                  <a:pt x="637448" y="491843"/>
                  <a:pt x="649579" y="491843"/>
                </a:cubicBezTo>
                <a:cubicBezTo>
                  <a:pt x="661710" y="491843"/>
                  <a:pt x="672692" y="496725"/>
                  <a:pt x="680642" y="504617"/>
                </a:cubicBezTo>
                <a:lnTo>
                  <a:pt x="692357" y="532697"/>
                </a:lnTo>
                <a:lnTo>
                  <a:pt x="703783" y="505310"/>
                </a:lnTo>
                <a:cubicBezTo>
                  <a:pt x="711554" y="497595"/>
                  <a:pt x="722290" y="492823"/>
                  <a:pt x="734148" y="492823"/>
                </a:cubicBezTo>
                <a:cubicBezTo>
                  <a:pt x="746007" y="492823"/>
                  <a:pt x="756743" y="497595"/>
                  <a:pt x="764515" y="505310"/>
                </a:cubicBezTo>
                <a:lnTo>
                  <a:pt x="776516" y="534076"/>
                </a:lnTo>
                <a:lnTo>
                  <a:pt x="788470" y="505425"/>
                </a:lnTo>
                <a:cubicBezTo>
                  <a:pt x="796211" y="497739"/>
                  <a:pt x="806906" y="492986"/>
                  <a:pt x="818719" y="492986"/>
                </a:cubicBezTo>
                <a:cubicBezTo>
                  <a:pt x="830532" y="492986"/>
                  <a:pt x="841227" y="497739"/>
                  <a:pt x="848968" y="505425"/>
                </a:cubicBezTo>
                <a:lnTo>
                  <a:pt x="861251" y="534865"/>
                </a:lnTo>
                <a:lnTo>
                  <a:pt x="873437" y="505656"/>
                </a:lnTo>
                <a:cubicBezTo>
                  <a:pt x="881119" y="498030"/>
                  <a:pt x="891731" y="493313"/>
                  <a:pt x="903454" y="493313"/>
                </a:cubicBezTo>
                <a:cubicBezTo>
                  <a:pt x="915176" y="493313"/>
                  <a:pt x="925788" y="498030"/>
                  <a:pt x="933470" y="505656"/>
                </a:cubicBezTo>
                <a:lnTo>
                  <a:pt x="945739" y="535063"/>
                </a:lnTo>
                <a:lnTo>
                  <a:pt x="958008" y="505656"/>
                </a:lnTo>
                <a:cubicBezTo>
                  <a:pt x="965689" y="498030"/>
                  <a:pt x="976302" y="493313"/>
                  <a:pt x="988024" y="493313"/>
                </a:cubicBezTo>
                <a:cubicBezTo>
                  <a:pt x="999746" y="493313"/>
                  <a:pt x="1010359" y="498030"/>
                  <a:pt x="1018041" y="505656"/>
                </a:cubicBezTo>
                <a:lnTo>
                  <a:pt x="1030392" y="535259"/>
                </a:lnTo>
                <a:lnTo>
                  <a:pt x="1042694" y="505771"/>
                </a:lnTo>
                <a:cubicBezTo>
                  <a:pt x="1050346" y="498174"/>
                  <a:pt x="1060918" y="493476"/>
                  <a:pt x="1072594" y="493476"/>
                </a:cubicBezTo>
                <a:cubicBezTo>
                  <a:pt x="1095948" y="493476"/>
                  <a:pt x="1114880" y="512271"/>
                  <a:pt x="1114880" y="535457"/>
                </a:cubicBezTo>
                <a:cubicBezTo>
                  <a:pt x="1114880" y="558642"/>
                  <a:pt x="1095948" y="577437"/>
                  <a:pt x="1072594" y="577437"/>
                </a:cubicBezTo>
                <a:cubicBezTo>
                  <a:pt x="1060918" y="577437"/>
                  <a:pt x="1050346" y="572739"/>
                  <a:pt x="1042694" y="565142"/>
                </a:cubicBezTo>
                <a:lnTo>
                  <a:pt x="1030392" y="535655"/>
                </a:lnTo>
                <a:lnTo>
                  <a:pt x="1018041" y="565257"/>
                </a:lnTo>
                <a:cubicBezTo>
                  <a:pt x="1010359" y="572884"/>
                  <a:pt x="999746" y="577601"/>
                  <a:pt x="988024" y="577601"/>
                </a:cubicBezTo>
                <a:cubicBezTo>
                  <a:pt x="976302" y="577601"/>
                  <a:pt x="965689" y="572884"/>
                  <a:pt x="958008" y="565257"/>
                </a:cubicBezTo>
                <a:lnTo>
                  <a:pt x="945739" y="535852"/>
                </a:lnTo>
                <a:lnTo>
                  <a:pt x="933470" y="565257"/>
                </a:lnTo>
                <a:cubicBezTo>
                  <a:pt x="925788" y="572884"/>
                  <a:pt x="915176" y="577601"/>
                  <a:pt x="903454" y="577601"/>
                </a:cubicBezTo>
                <a:cubicBezTo>
                  <a:pt x="891731" y="577601"/>
                  <a:pt x="881119" y="572884"/>
                  <a:pt x="873437" y="565257"/>
                </a:cubicBezTo>
                <a:lnTo>
                  <a:pt x="861251" y="536050"/>
                </a:lnTo>
                <a:lnTo>
                  <a:pt x="848968" y="565488"/>
                </a:lnTo>
                <a:cubicBezTo>
                  <a:pt x="841227" y="573174"/>
                  <a:pt x="830532" y="577927"/>
                  <a:pt x="818719" y="577927"/>
                </a:cubicBezTo>
                <a:cubicBezTo>
                  <a:pt x="806906" y="577927"/>
                  <a:pt x="796211" y="573174"/>
                  <a:pt x="788470" y="565488"/>
                </a:cubicBezTo>
                <a:lnTo>
                  <a:pt x="776516" y="536838"/>
                </a:lnTo>
                <a:lnTo>
                  <a:pt x="764515" y="565604"/>
                </a:lnTo>
                <a:cubicBezTo>
                  <a:pt x="756743" y="573319"/>
                  <a:pt x="746007" y="578091"/>
                  <a:pt x="734148" y="578091"/>
                </a:cubicBezTo>
                <a:cubicBezTo>
                  <a:pt x="722290" y="578091"/>
                  <a:pt x="711554" y="573319"/>
                  <a:pt x="703783" y="565604"/>
                </a:cubicBezTo>
                <a:lnTo>
                  <a:pt x="692357" y="538217"/>
                </a:lnTo>
                <a:lnTo>
                  <a:pt x="680642" y="566297"/>
                </a:lnTo>
                <a:cubicBezTo>
                  <a:pt x="672692" y="574190"/>
                  <a:pt x="661710" y="579071"/>
                  <a:pt x="649579" y="579071"/>
                </a:cubicBezTo>
                <a:cubicBezTo>
                  <a:pt x="637447" y="579071"/>
                  <a:pt x="626465" y="574190"/>
                  <a:pt x="618515" y="566297"/>
                </a:cubicBezTo>
                <a:lnTo>
                  <a:pt x="608609" y="542556"/>
                </a:lnTo>
                <a:lnTo>
                  <a:pt x="597885" y="568261"/>
                </a:lnTo>
                <a:cubicBezTo>
                  <a:pt x="589429" y="576656"/>
                  <a:pt x="577747" y="581848"/>
                  <a:pt x="564843" y="581848"/>
                </a:cubicBezTo>
                <a:cubicBezTo>
                  <a:pt x="551940" y="581848"/>
                  <a:pt x="540258" y="576656"/>
                  <a:pt x="531802" y="568261"/>
                </a:cubicBezTo>
                <a:lnTo>
                  <a:pt x="524203" y="550049"/>
                </a:lnTo>
                <a:lnTo>
                  <a:pt x="515641" y="570571"/>
                </a:lnTo>
                <a:cubicBezTo>
                  <a:pt x="506590" y="579557"/>
                  <a:pt x="494085" y="585115"/>
                  <a:pt x="480272" y="585115"/>
                </a:cubicBezTo>
                <a:cubicBezTo>
                  <a:pt x="466461" y="585115"/>
                  <a:pt x="453956" y="579557"/>
                  <a:pt x="444905" y="570571"/>
                </a:cubicBezTo>
                <a:lnTo>
                  <a:pt x="439633" y="557936"/>
                </a:lnTo>
                <a:lnTo>
                  <a:pt x="433398" y="572881"/>
                </a:lnTo>
                <a:cubicBezTo>
                  <a:pt x="423751" y="582459"/>
                  <a:pt x="410424" y="588382"/>
                  <a:pt x="395703" y="588382"/>
                </a:cubicBezTo>
                <a:cubicBezTo>
                  <a:pt x="380982" y="588382"/>
                  <a:pt x="367655" y="582459"/>
                  <a:pt x="358008" y="572881"/>
                </a:cubicBezTo>
                <a:lnTo>
                  <a:pt x="354816" y="565231"/>
                </a:lnTo>
                <a:lnTo>
                  <a:pt x="350805" y="574844"/>
                </a:lnTo>
                <a:cubicBezTo>
                  <a:pt x="340652" y="584924"/>
                  <a:pt x="326626" y="591159"/>
                  <a:pt x="311132" y="591159"/>
                </a:cubicBezTo>
                <a:cubicBezTo>
                  <a:pt x="295639" y="591159"/>
                  <a:pt x="281613" y="584924"/>
                  <a:pt x="271459" y="574844"/>
                </a:cubicBezTo>
                <a:lnTo>
                  <a:pt x="269834" y="570949"/>
                </a:lnTo>
                <a:lnTo>
                  <a:pt x="267583" y="576346"/>
                </a:lnTo>
                <a:cubicBezTo>
                  <a:pt x="257043" y="586810"/>
                  <a:pt x="242482" y="593282"/>
                  <a:pt x="226398" y="593282"/>
                </a:cubicBezTo>
                <a:cubicBezTo>
                  <a:pt x="210314" y="593282"/>
                  <a:pt x="195752" y="586810"/>
                  <a:pt x="185212" y="576346"/>
                </a:cubicBezTo>
                <a:lnTo>
                  <a:pt x="184442" y="574499"/>
                </a:lnTo>
                <a:lnTo>
                  <a:pt x="183478" y="576808"/>
                </a:lnTo>
                <a:cubicBezTo>
                  <a:pt x="172819" y="587391"/>
                  <a:pt x="158093" y="593936"/>
                  <a:pt x="141827" y="593936"/>
                </a:cubicBezTo>
                <a:cubicBezTo>
                  <a:pt x="125561" y="593936"/>
                  <a:pt x="110836" y="587391"/>
                  <a:pt x="100176" y="576808"/>
                </a:cubicBezTo>
                <a:lnTo>
                  <a:pt x="98720" y="573317"/>
                </a:lnTo>
                <a:lnTo>
                  <a:pt x="97746" y="575652"/>
                </a:lnTo>
                <a:cubicBezTo>
                  <a:pt x="87384" y="585939"/>
                  <a:pt x="73070" y="592302"/>
                  <a:pt x="57258" y="592302"/>
                </a:cubicBezTo>
                <a:cubicBezTo>
                  <a:pt x="25635" y="592302"/>
                  <a:pt x="0" y="566851"/>
                  <a:pt x="0" y="535456"/>
                </a:cubicBezTo>
                <a:cubicBezTo>
                  <a:pt x="0" y="519759"/>
                  <a:pt x="6409" y="505547"/>
                  <a:pt x="16771" y="495260"/>
                </a:cubicBezTo>
                <a:lnTo>
                  <a:pt x="26817" y="488536"/>
                </a:lnTo>
                <a:lnTo>
                  <a:pt x="22730" y="485800"/>
                </a:lnTo>
                <a:cubicBezTo>
                  <a:pt x="13887" y="477021"/>
                  <a:pt x="8418" y="464892"/>
                  <a:pt x="8418" y="451496"/>
                </a:cubicBezTo>
                <a:cubicBezTo>
                  <a:pt x="8418" y="431400"/>
                  <a:pt x="20724" y="414158"/>
                  <a:pt x="38263" y="406793"/>
                </a:cubicBezTo>
                <a:lnTo>
                  <a:pt x="51161" y="404208"/>
                </a:lnTo>
                <a:lnTo>
                  <a:pt x="29388" y="395254"/>
                </a:lnTo>
                <a:cubicBezTo>
                  <a:pt x="22242" y="388160"/>
                  <a:pt x="17822" y="378359"/>
                  <a:pt x="17822" y="367534"/>
                </a:cubicBezTo>
                <a:cubicBezTo>
                  <a:pt x="17822" y="345882"/>
                  <a:pt x="35502" y="328330"/>
                  <a:pt x="57310" y="328330"/>
                </a:cubicBezTo>
                <a:cubicBezTo>
                  <a:pt x="79119" y="328330"/>
                  <a:pt x="96799" y="345882"/>
                  <a:pt x="96799" y="367534"/>
                </a:cubicBezTo>
                <a:cubicBezTo>
                  <a:pt x="96799" y="378359"/>
                  <a:pt x="92379" y="388160"/>
                  <a:pt x="85233" y="395254"/>
                </a:cubicBezTo>
                <a:lnTo>
                  <a:pt x="63442" y="404215"/>
                </a:lnTo>
                <a:lnTo>
                  <a:pt x="76306" y="406793"/>
                </a:lnTo>
                <a:cubicBezTo>
                  <a:pt x="85075" y="410476"/>
                  <a:pt x="92536" y="416628"/>
                  <a:pt x="97805" y="424371"/>
                </a:cubicBezTo>
                <a:lnTo>
                  <a:pt x="99097" y="428569"/>
                </a:lnTo>
                <a:lnTo>
                  <a:pt x="104856" y="414764"/>
                </a:lnTo>
                <a:cubicBezTo>
                  <a:pt x="109590" y="410064"/>
                  <a:pt x="115227" y="406260"/>
                  <a:pt x="121487" y="403632"/>
                </a:cubicBezTo>
                <a:lnTo>
                  <a:pt x="125579" y="402812"/>
                </a:lnTo>
                <a:lnTo>
                  <a:pt x="111980" y="397219"/>
                </a:lnTo>
                <a:cubicBezTo>
                  <a:pt x="104328" y="389622"/>
                  <a:pt x="99595" y="379127"/>
                  <a:pt x="99595" y="367535"/>
                </a:cubicBezTo>
                <a:cubicBezTo>
                  <a:pt x="99595" y="344349"/>
                  <a:pt x="118526" y="325554"/>
                  <a:pt x="141879" y="325554"/>
                </a:cubicBezTo>
                <a:cubicBezTo>
                  <a:pt x="153556" y="325554"/>
                  <a:pt x="164128" y="330252"/>
                  <a:pt x="171780" y="337849"/>
                </a:cubicBezTo>
                <a:lnTo>
                  <a:pt x="183589" y="366153"/>
                </a:lnTo>
                <a:lnTo>
                  <a:pt x="195735" y="337040"/>
                </a:lnTo>
                <a:cubicBezTo>
                  <a:pt x="203596" y="329237"/>
                  <a:pt x="214455" y="324410"/>
                  <a:pt x="226450" y="324410"/>
                </a:cubicBezTo>
                <a:cubicBezTo>
                  <a:pt x="238445" y="324410"/>
                  <a:pt x="249304" y="329237"/>
                  <a:pt x="257164" y="337040"/>
                </a:cubicBezTo>
                <a:lnTo>
                  <a:pt x="268488" y="364182"/>
                </a:lnTo>
                <a:lnTo>
                  <a:pt x="280004" y="336579"/>
                </a:lnTo>
                <a:cubicBezTo>
                  <a:pt x="287984" y="328657"/>
                  <a:pt x="299008" y="323757"/>
                  <a:pt x="311184" y="323757"/>
                </a:cubicBezTo>
                <a:close/>
                <a:moveTo>
                  <a:pt x="1918837" y="322613"/>
                </a:moveTo>
                <a:cubicBezTo>
                  <a:pt x="1931331" y="322613"/>
                  <a:pt x="1942643" y="327641"/>
                  <a:pt x="1950831" y="335770"/>
                </a:cubicBezTo>
                <a:lnTo>
                  <a:pt x="1961698" y="361816"/>
                </a:lnTo>
                <a:lnTo>
                  <a:pt x="1972227" y="336579"/>
                </a:lnTo>
                <a:cubicBezTo>
                  <a:pt x="1980207" y="328657"/>
                  <a:pt x="1991231" y="323757"/>
                  <a:pt x="2003407" y="323757"/>
                </a:cubicBezTo>
                <a:cubicBezTo>
                  <a:pt x="2015584" y="323757"/>
                  <a:pt x="2026607" y="328657"/>
                  <a:pt x="2034588" y="336579"/>
                </a:cubicBezTo>
                <a:lnTo>
                  <a:pt x="2046433" y="364970"/>
                </a:lnTo>
                <a:lnTo>
                  <a:pt x="2057893" y="337502"/>
                </a:lnTo>
                <a:cubicBezTo>
                  <a:pt x="2065635" y="329817"/>
                  <a:pt x="2076329" y="325063"/>
                  <a:pt x="2088142" y="325063"/>
                </a:cubicBezTo>
                <a:cubicBezTo>
                  <a:pt x="2111769" y="325063"/>
                  <a:pt x="2130922" y="344078"/>
                  <a:pt x="2130922" y="367534"/>
                </a:cubicBezTo>
                <a:cubicBezTo>
                  <a:pt x="2130922" y="379262"/>
                  <a:pt x="2126135" y="389879"/>
                  <a:pt x="2118392" y="397565"/>
                </a:cubicBezTo>
                <a:lnTo>
                  <a:pt x="2106028" y="402649"/>
                </a:lnTo>
                <a:lnTo>
                  <a:pt x="2108680" y="403180"/>
                </a:lnTo>
                <a:cubicBezTo>
                  <a:pt x="2118158" y="407160"/>
                  <a:pt x="2126222" y="413809"/>
                  <a:pt x="2131916" y="422178"/>
                </a:cubicBezTo>
                <a:lnTo>
                  <a:pt x="2133812" y="428343"/>
                </a:lnTo>
                <a:lnTo>
                  <a:pt x="2138369" y="417422"/>
                </a:lnTo>
                <a:cubicBezTo>
                  <a:pt x="2142762" y="413061"/>
                  <a:pt x="2147991" y="409533"/>
                  <a:pt x="2153813" y="407095"/>
                </a:cubicBezTo>
                <a:lnTo>
                  <a:pt x="2164449" y="404963"/>
                </a:lnTo>
                <a:lnTo>
                  <a:pt x="2143632" y="396410"/>
                </a:lnTo>
                <a:cubicBezTo>
                  <a:pt x="2136186" y="389020"/>
                  <a:pt x="2131580" y="378811"/>
                  <a:pt x="2131580" y="367534"/>
                </a:cubicBezTo>
                <a:cubicBezTo>
                  <a:pt x="2131580" y="344980"/>
                  <a:pt x="2150020" y="326697"/>
                  <a:pt x="2172737" y="326697"/>
                </a:cubicBezTo>
                <a:cubicBezTo>
                  <a:pt x="2195453" y="326697"/>
                  <a:pt x="2213860" y="344980"/>
                  <a:pt x="2213860" y="367534"/>
                </a:cubicBezTo>
                <a:cubicBezTo>
                  <a:pt x="2213860" y="378811"/>
                  <a:pt x="2209262" y="389020"/>
                  <a:pt x="2201821" y="396410"/>
                </a:cubicBezTo>
                <a:lnTo>
                  <a:pt x="2181005" y="404971"/>
                </a:lnTo>
                <a:lnTo>
                  <a:pt x="2191600" y="407095"/>
                </a:lnTo>
                <a:cubicBezTo>
                  <a:pt x="2200307" y="410752"/>
                  <a:pt x="2207718" y="416862"/>
                  <a:pt x="2212949" y="424553"/>
                </a:cubicBezTo>
                <a:lnTo>
                  <a:pt x="2217890" y="440601"/>
                </a:lnTo>
                <a:lnTo>
                  <a:pt x="2226213" y="420655"/>
                </a:lnTo>
                <a:cubicBezTo>
                  <a:pt x="2234163" y="412762"/>
                  <a:pt x="2245145" y="407881"/>
                  <a:pt x="2257277" y="407881"/>
                </a:cubicBezTo>
                <a:cubicBezTo>
                  <a:pt x="2281539" y="407881"/>
                  <a:pt x="2301207" y="427408"/>
                  <a:pt x="2301207" y="451495"/>
                </a:cubicBezTo>
                <a:cubicBezTo>
                  <a:pt x="2301207" y="463539"/>
                  <a:pt x="2296290" y="474442"/>
                  <a:pt x="2288340" y="482335"/>
                </a:cubicBezTo>
                <a:lnTo>
                  <a:pt x="2273288" y="488524"/>
                </a:lnTo>
                <a:lnTo>
                  <a:pt x="2276907" y="489250"/>
                </a:lnTo>
                <a:cubicBezTo>
                  <a:pt x="2285971" y="493056"/>
                  <a:pt x="2293684" y="499415"/>
                  <a:pt x="2299130" y="507419"/>
                </a:cubicBezTo>
                <a:lnTo>
                  <a:pt x="2302659" y="518889"/>
                </a:lnTo>
                <a:lnTo>
                  <a:pt x="2309240" y="503115"/>
                </a:lnTo>
                <a:cubicBezTo>
                  <a:pt x="2313409" y="498976"/>
                  <a:pt x="2318373" y="495627"/>
                  <a:pt x="2323884" y="493313"/>
                </a:cubicBezTo>
                <a:lnTo>
                  <a:pt x="2340234" y="490036"/>
                </a:lnTo>
                <a:lnTo>
                  <a:pt x="2313924" y="479216"/>
                </a:lnTo>
                <a:cubicBezTo>
                  <a:pt x="2306778" y="472122"/>
                  <a:pt x="2302358" y="462321"/>
                  <a:pt x="2302358" y="451496"/>
                </a:cubicBezTo>
                <a:cubicBezTo>
                  <a:pt x="2302358" y="429844"/>
                  <a:pt x="2320039" y="412292"/>
                  <a:pt x="2341846" y="412292"/>
                </a:cubicBezTo>
                <a:cubicBezTo>
                  <a:pt x="2363655" y="412292"/>
                  <a:pt x="2381335" y="429844"/>
                  <a:pt x="2381335" y="451496"/>
                </a:cubicBezTo>
                <a:cubicBezTo>
                  <a:pt x="2381335" y="462321"/>
                  <a:pt x="2376915" y="472122"/>
                  <a:pt x="2369769" y="479216"/>
                </a:cubicBezTo>
                <a:lnTo>
                  <a:pt x="2343439" y="490044"/>
                </a:lnTo>
                <a:lnTo>
                  <a:pt x="2359748" y="493313"/>
                </a:lnTo>
                <a:cubicBezTo>
                  <a:pt x="2368016" y="496785"/>
                  <a:pt x="2375050" y="502584"/>
                  <a:pt x="2380018" y="509884"/>
                </a:cubicBezTo>
                <a:lnTo>
                  <a:pt x="2386977" y="532505"/>
                </a:lnTo>
                <a:lnTo>
                  <a:pt x="2397697" y="506811"/>
                </a:lnTo>
                <a:cubicBezTo>
                  <a:pt x="2405082" y="499480"/>
                  <a:pt x="2415283" y="494946"/>
                  <a:pt x="2426551" y="494946"/>
                </a:cubicBezTo>
                <a:cubicBezTo>
                  <a:pt x="2449086" y="494946"/>
                  <a:pt x="2467354" y="513083"/>
                  <a:pt x="2467354" y="535456"/>
                </a:cubicBezTo>
                <a:cubicBezTo>
                  <a:pt x="2467354" y="557830"/>
                  <a:pt x="2449086" y="575967"/>
                  <a:pt x="2426551" y="575967"/>
                </a:cubicBezTo>
                <a:cubicBezTo>
                  <a:pt x="2415283" y="575967"/>
                  <a:pt x="2405082" y="571433"/>
                  <a:pt x="2397697" y="564102"/>
                </a:cubicBezTo>
                <a:lnTo>
                  <a:pt x="2386816" y="538020"/>
                </a:lnTo>
                <a:lnTo>
                  <a:pt x="2374392" y="567798"/>
                </a:lnTo>
                <a:cubicBezTo>
                  <a:pt x="2366055" y="576075"/>
                  <a:pt x="2354538" y="581194"/>
                  <a:pt x="2341817" y="581194"/>
                </a:cubicBezTo>
                <a:cubicBezTo>
                  <a:pt x="2329095" y="581194"/>
                  <a:pt x="2317577" y="576075"/>
                  <a:pt x="2309240" y="567798"/>
                </a:cubicBezTo>
                <a:lnTo>
                  <a:pt x="2301752" y="549850"/>
                </a:lnTo>
                <a:lnTo>
                  <a:pt x="2292962" y="570917"/>
                </a:lnTo>
                <a:cubicBezTo>
                  <a:pt x="2283822" y="579992"/>
                  <a:pt x="2271194" y="585605"/>
                  <a:pt x="2257244" y="585605"/>
                </a:cubicBezTo>
                <a:cubicBezTo>
                  <a:pt x="2243296" y="585605"/>
                  <a:pt x="2230668" y="579992"/>
                  <a:pt x="2221522" y="570917"/>
                </a:cubicBezTo>
                <a:lnTo>
                  <a:pt x="2217182" y="560499"/>
                </a:lnTo>
                <a:lnTo>
                  <a:pt x="2211533" y="574035"/>
                </a:lnTo>
                <a:cubicBezTo>
                  <a:pt x="2201588" y="583909"/>
                  <a:pt x="2187851" y="590015"/>
                  <a:pt x="2172675" y="590015"/>
                </a:cubicBezTo>
                <a:cubicBezTo>
                  <a:pt x="2157500" y="590015"/>
                  <a:pt x="2143754" y="583909"/>
                  <a:pt x="2133809" y="574035"/>
                </a:cubicBezTo>
                <a:lnTo>
                  <a:pt x="2132110" y="569963"/>
                </a:lnTo>
                <a:lnTo>
                  <a:pt x="2129400" y="576462"/>
                </a:lnTo>
                <a:cubicBezTo>
                  <a:pt x="2118829" y="586956"/>
                  <a:pt x="2104227" y="593446"/>
                  <a:pt x="2088097" y="593446"/>
                </a:cubicBezTo>
                <a:cubicBezTo>
                  <a:pt x="2071968" y="593446"/>
                  <a:pt x="2057365" y="586956"/>
                  <a:pt x="2046795" y="576462"/>
                </a:cubicBezTo>
                <a:lnTo>
                  <a:pt x="2045894" y="574302"/>
                </a:lnTo>
                <a:lnTo>
                  <a:pt x="2044899" y="576692"/>
                </a:lnTo>
                <a:cubicBezTo>
                  <a:pt x="2034267" y="587245"/>
                  <a:pt x="2019582" y="593772"/>
                  <a:pt x="2003362" y="593772"/>
                </a:cubicBezTo>
                <a:cubicBezTo>
                  <a:pt x="1987142" y="593772"/>
                  <a:pt x="1972457" y="587245"/>
                  <a:pt x="1961828" y="576692"/>
                </a:cubicBezTo>
                <a:lnTo>
                  <a:pt x="1960255" y="572922"/>
                </a:lnTo>
                <a:lnTo>
                  <a:pt x="1959163" y="575538"/>
                </a:lnTo>
                <a:cubicBezTo>
                  <a:pt x="1948831" y="585795"/>
                  <a:pt x="1934558" y="592139"/>
                  <a:pt x="1918792" y="592139"/>
                </a:cubicBezTo>
                <a:cubicBezTo>
                  <a:pt x="1903026" y="592139"/>
                  <a:pt x="1888753" y="585795"/>
                  <a:pt x="1878421" y="575538"/>
                </a:cubicBezTo>
                <a:lnTo>
                  <a:pt x="1875273" y="567992"/>
                </a:lnTo>
                <a:lnTo>
                  <a:pt x="1872847" y="573805"/>
                </a:lnTo>
                <a:cubicBezTo>
                  <a:pt x="1862962" y="583619"/>
                  <a:pt x="1849306" y="589689"/>
                  <a:pt x="1834221" y="589689"/>
                </a:cubicBezTo>
                <a:cubicBezTo>
                  <a:pt x="1819137" y="589689"/>
                  <a:pt x="1805481" y="583619"/>
                  <a:pt x="1795596" y="573805"/>
                </a:cubicBezTo>
                <a:lnTo>
                  <a:pt x="1790373" y="561287"/>
                </a:lnTo>
                <a:lnTo>
                  <a:pt x="1786018" y="571725"/>
                </a:lnTo>
                <a:cubicBezTo>
                  <a:pt x="1776669" y="581007"/>
                  <a:pt x="1763753" y="586748"/>
                  <a:pt x="1749486" y="586748"/>
                </a:cubicBezTo>
                <a:cubicBezTo>
                  <a:pt x="1735220" y="586748"/>
                  <a:pt x="1722304" y="581007"/>
                  <a:pt x="1712955" y="571725"/>
                </a:cubicBezTo>
                <a:lnTo>
                  <a:pt x="1705391" y="553598"/>
                </a:lnTo>
                <a:lnTo>
                  <a:pt x="1698888" y="569185"/>
                </a:lnTo>
                <a:cubicBezTo>
                  <a:pt x="1690194" y="577816"/>
                  <a:pt x="1678183" y="583155"/>
                  <a:pt x="1664916" y="583155"/>
                </a:cubicBezTo>
                <a:cubicBezTo>
                  <a:pt x="1651649" y="583155"/>
                  <a:pt x="1639638" y="577816"/>
                  <a:pt x="1630944" y="569185"/>
                </a:cubicBezTo>
                <a:lnTo>
                  <a:pt x="1620821" y="544923"/>
                </a:lnTo>
                <a:lnTo>
                  <a:pt x="1611759" y="566643"/>
                </a:lnTo>
                <a:cubicBezTo>
                  <a:pt x="1603720" y="574624"/>
                  <a:pt x="1592614" y="579560"/>
                  <a:pt x="1580346" y="579560"/>
                </a:cubicBezTo>
                <a:cubicBezTo>
                  <a:pt x="1568079" y="579560"/>
                  <a:pt x="1556973" y="574624"/>
                  <a:pt x="1548934" y="566643"/>
                </a:cubicBezTo>
                <a:lnTo>
                  <a:pt x="1536992" y="538020"/>
                </a:lnTo>
                <a:lnTo>
                  <a:pt x="1525676" y="565142"/>
                </a:lnTo>
                <a:cubicBezTo>
                  <a:pt x="1518024" y="572739"/>
                  <a:pt x="1507452" y="577437"/>
                  <a:pt x="1495775" y="577437"/>
                </a:cubicBezTo>
                <a:cubicBezTo>
                  <a:pt x="1472422" y="577437"/>
                  <a:pt x="1453490" y="558642"/>
                  <a:pt x="1453490" y="535457"/>
                </a:cubicBezTo>
                <a:cubicBezTo>
                  <a:pt x="1453490" y="512271"/>
                  <a:pt x="1472422" y="493476"/>
                  <a:pt x="1495775" y="493476"/>
                </a:cubicBezTo>
                <a:cubicBezTo>
                  <a:pt x="1507452" y="493476"/>
                  <a:pt x="1518024" y="498174"/>
                  <a:pt x="1525676" y="505771"/>
                </a:cubicBezTo>
                <a:lnTo>
                  <a:pt x="1536991" y="532893"/>
                </a:lnTo>
                <a:lnTo>
                  <a:pt x="1548934" y="504270"/>
                </a:lnTo>
                <a:cubicBezTo>
                  <a:pt x="1556973" y="496288"/>
                  <a:pt x="1568079" y="491352"/>
                  <a:pt x="1580346" y="491352"/>
                </a:cubicBezTo>
                <a:cubicBezTo>
                  <a:pt x="1592614" y="491352"/>
                  <a:pt x="1603720" y="496288"/>
                  <a:pt x="1611759" y="504270"/>
                </a:cubicBezTo>
                <a:lnTo>
                  <a:pt x="1620822" y="525990"/>
                </a:lnTo>
                <a:lnTo>
                  <a:pt x="1630944" y="501729"/>
                </a:lnTo>
                <a:cubicBezTo>
                  <a:pt x="1635291" y="497413"/>
                  <a:pt x="1640467" y="493921"/>
                  <a:pt x="1646215" y="491507"/>
                </a:cubicBezTo>
                <a:lnTo>
                  <a:pt x="1653716" y="490004"/>
                </a:lnTo>
                <a:lnTo>
                  <a:pt x="1634224" y="481988"/>
                </a:lnTo>
                <a:cubicBezTo>
                  <a:pt x="1626364" y="474184"/>
                  <a:pt x="1621502" y="463403"/>
                  <a:pt x="1621502" y="451495"/>
                </a:cubicBezTo>
                <a:cubicBezTo>
                  <a:pt x="1621502" y="427678"/>
                  <a:pt x="1640950" y="408371"/>
                  <a:pt x="1664939" y="408371"/>
                </a:cubicBezTo>
                <a:cubicBezTo>
                  <a:pt x="1676933" y="408371"/>
                  <a:pt x="1687793" y="413198"/>
                  <a:pt x="1695653" y="421001"/>
                </a:cubicBezTo>
                <a:lnTo>
                  <a:pt x="1705332" y="444200"/>
                </a:lnTo>
                <a:lnTo>
                  <a:pt x="1716119" y="418345"/>
                </a:lnTo>
                <a:cubicBezTo>
                  <a:pt x="1720392" y="414103"/>
                  <a:pt x="1725480" y="410670"/>
                  <a:pt x="1731129" y="408298"/>
                </a:cubicBezTo>
                <a:lnTo>
                  <a:pt x="1741512" y="406217"/>
                </a:lnTo>
                <a:lnTo>
                  <a:pt x="1719632" y="397219"/>
                </a:lnTo>
                <a:cubicBezTo>
                  <a:pt x="1711980" y="389622"/>
                  <a:pt x="1707247" y="379127"/>
                  <a:pt x="1707247" y="367535"/>
                </a:cubicBezTo>
                <a:cubicBezTo>
                  <a:pt x="1707247" y="344349"/>
                  <a:pt x="1726179" y="325554"/>
                  <a:pt x="1749532" y="325554"/>
                </a:cubicBezTo>
                <a:cubicBezTo>
                  <a:pt x="1761209" y="325554"/>
                  <a:pt x="1771780" y="330252"/>
                  <a:pt x="1779433" y="337849"/>
                </a:cubicBezTo>
                <a:lnTo>
                  <a:pt x="1790830" y="365167"/>
                </a:lnTo>
                <a:lnTo>
                  <a:pt x="1802854" y="336347"/>
                </a:lnTo>
                <a:cubicBezTo>
                  <a:pt x="1810893" y="328366"/>
                  <a:pt x="1821999" y="323430"/>
                  <a:pt x="1834266" y="323430"/>
                </a:cubicBezTo>
                <a:cubicBezTo>
                  <a:pt x="1846534" y="323430"/>
                  <a:pt x="1857640" y="328366"/>
                  <a:pt x="1865679" y="336347"/>
                </a:cubicBezTo>
                <a:lnTo>
                  <a:pt x="1876141" y="361421"/>
                </a:lnTo>
                <a:lnTo>
                  <a:pt x="1886842" y="335770"/>
                </a:lnTo>
                <a:cubicBezTo>
                  <a:pt x="1895030" y="327641"/>
                  <a:pt x="1906342" y="322613"/>
                  <a:pt x="1918837" y="322613"/>
                </a:cubicBezTo>
                <a:close/>
                <a:moveTo>
                  <a:pt x="12242157" y="282429"/>
                </a:moveTo>
                <a:cubicBezTo>
                  <a:pt x="12242702" y="282429"/>
                  <a:pt x="12243144" y="282868"/>
                  <a:pt x="12243144" y="283409"/>
                </a:cubicBezTo>
                <a:cubicBezTo>
                  <a:pt x="12243144" y="283950"/>
                  <a:pt x="12242702" y="284389"/>
                  <a:pt x="12242157" y="284389"/>
                </a:cubicBezTo>
                <a:cubicBezTo>
                  <a:pt x="12241612" y="284389"/>
                  <a:pt x="12241170" y="283950"/>
                  <a:pt x="12241170" y="283409"/>
                </a:cubicBezTo>
                <a:cubicBezTo>
                  <a:pt x="12241170" y="282868"/>
                  <a:pt x="12241612" y="282429"/>
                  <a:pt x="12242157" y="282429"/>
                </a:cubicBezTo>
                <a:close/>
                <a:moveTo>
                  <a:pt x="12157586" y="282266"/>
                </a:moveTo>
                <a:cubicBezTo>
                  <a:pt x="12158222" y="282266"/>
                  <a:pt x="12158738" y="282778"/>
                  <a:pt x="12158738" y="283409"/>
                </a:cubicBezTo>
                <a:cubicBezTo>
                  <a:pt x="12158738" y="284041"/>
                  <a:pt x="12158223" y="284553"/>
                  <a:pt x="12157586" y="284553"/>
                </a:cubicBezTo>
                <a:cubicBezTo>
                  <a:pt x="12156951" y="284553"/>
                  <a:pt x="12156435" y="284041"/>
                  <a:pt x="12156435" y="283409"/>
                </a:cubicBezTo>
                <a:cubicBezTo>
                  <a:pt x="12156435" y="282778"/>
                  <a:pt x="12156950" y="282266"/>
                  <a:pt x="12157586" y="282266"/>
                </a:cubicBezTo>
                <a:close/>
                <a:moveTo>
                  <a:pt x="12072852" y="281776"/>
                </a:moveTo>
                <a:cubicBezTo>
                  <a:pt x="12073760" y="281776"/>
                  <a:pt x="12074497" y="282507"/>
                  <a:pt x="12074497" y="283409"/>
                </a:cubicBezTo>
                <a:cubicBezTo>
                  <a:pt x="12074497" y="284312"/>
                  <a:pt x="12073759" y="285043"/>
                  <a:pt x="12072852" y="285043"/>
                </a:cubicBezTo>
                <a:cubicBezTo>
                  <a:pt x="12071943" y="285043"/>
                  <a:pt x="12071207" y="284312"/>
                  <a:pt x="12071207" y="283409"/>
                </a:cubicBezTo>
                <a:cubicBezTo>
                  <a:pt x="12071207" y="282507"/>
                  <a:pt x="12071944" y="281776"/>
                  <a:pt x="12072852" y="281776"/>
                </a:cubicBezTo>
                <a:close/>
                <a:moveTo>
                  <a:pt x="11988281" y="280306"/>
                </a:moveTo>
                <a:cubicBezTo>
                  <a:pt x="11990007" y="280306"/>
                  <a:pt x="11991407" y="281696"/>
                  <a:pt x="11991407" y="283410"/>
                </a:cubicBezTo>
                <a:cubicBezTo>
                  <a:pt x="11991407" y="285124"/>
                  <a:pt x="11990007" y="286513"/>
                  <a:pt x="11988281" y="286513"/>
                </a:cubicBezTo>
                <a:cubicBezTo>
                  <a:pt x="11986555" y="286513"/>
                  <a:pt x="11985155" y="285124"/>
                  <a:pt x="11985155" y="283410"/>
                </a:cubicBezTo>
                <a:cubicBezTo>
                  <a:pt x="11985155" y="281696"/>
                  <a:pt x="11986555" y="280306"/>
                  <a:pt x="11988281" y="280306"/>
                </a:cubicBezTo>
                <a:close/>
                <a:moveTo>
                  <a:pt x="11903710" y="279162"/>
                </a:moveTo>
                <a:cubicBezTo>
                  <a:pt x="11906073" y="279162"/>
                  <a:pt x="11907988" y="281063"/>
                  <a:pt x="11907988" y="283409"/>
                </a:cubicBezTo>
                <a:cubicBezTo>
                  <a:pt x="11907988" y="285755"/>
                  <a:pt x="11906073" y="287656"/>
                  <a:pt x="11903710" y="287656"/>
                </a:cubicBezTo>
                <a:cubicBezTo>
                  <a:pt x="11901347" y="287656"/>
                  <a:pt x="11899432" y="285755"/>
                  <a:pt x="11899432" y="283409"/>
                </a:cubicBezTo>
                <a:cubicBezTo>
                  <a:pt x="11899432" y="281063"/>
                  <a:pt x="11901347" y="279162"/>
                  <a:pt x="11903710" y="279162"/>
                </a:cubicBezTo>
                <a:close/>
                <a:moveTo>
                  <a:pt x="11818975" y="278346"/>
                </a:moveTo>
                <a:cubicBezTo>
                  <a:pt x="11821792" y="278346"/>
                  <a:pt x="11824075" y="280613"/>
                  <a:pt x="11824075" y="283410"/>
                </a:cubicBezTo>
                <a:cubicBezTo>
                  <a:pt x="11824075" y="286206"/>
                  <a:pt x="11821792" y="288474"/>
                  <a:pt x="11818975" y="288474"/>
                </a:cubicBezTo>
                <a:cubicBezTo>
                  <a:pt x="11816158" y="288474"/>
                  <a:pt x="11813874" y="286206"/>
                  <a:pt x="11813874" y="283410"/>
                </a:cubicBezTo>
                <a:cubicBezTo>
                  <a:pt x="11813874" y="280613"/>
                  <a:pt x="11816158" y="278346"/>
                  <a:pt x="11818975" y="278346"/>
                </a:cubicBezTo>
                <a:close/>
                <a:moveTo>
                  <a:pt x="11734404" y="276876"/>
                </a:moveTo>
                <a:cubicBezTo>
                  <a:pt x="11738038" y="276876"/>
                  <a:pt x="11740985" y="279801"/>
                  <a:pt x="11740985" y="283410"/>
                </a:cubicBezTo>
                <a:cubicBezTo>
                  <a:pt x="11740985" y="287019"/>
                  <a:pt x="11738039" y="289944"/>
                  <a:pt x="11734404" y="289944"/>
                </a:cubicBezTo>
                <a:cubicBezTo>
                  <a:pt x="11730769" y="289944"/>
                  <a:pt x="11727822" y="287019"/>
                  <a:pt x="11727822" y="283410"/>
                </a:cubicBezTo>
                <a:cubicBezTo>
                  <a:pt x="11727822" y="279801"/>
                  <a:pt x="11730768" y="276876"/>
                  <a:pt x="11734404" y="276876"/>
                </a:cubicBezTo>
                <a:close/>
                <a:moveTo>
                  <a:pt x="9872862" y="275896"/>
                </a:moveTo>
                <a:cubicBezTo>
                  <a:pt x="9877041" y="275896"/>
                  <a:pt x="9880430" y="279260"/>
                  <a:pt x="9880430" y="283410"/>
                </a:cubicBezTo>
                <a:cubicBezTo>
                  <a:pt x="9880430" y="287560"/>
                  <a:pt x="9877042" y="290924"/>
                  <a:pt x="9872862" y="290924"/>
                </a:cubicBezTo>
                <a:cubicBezTo>
                  <a:pt x="9868682" y="290924"/>
                  <a:pt x="9865293" y="287560"/>
                  <a:pt x="9865293" y="283410"/>
                </a:cubicBezTo>
                <a:cubicBezTo>
                  <a:pt x="9865293" y="279260"/>
                  <a:pt x="9868681" y="275896"/>
                  <a:pt x="9872862" y="275896"/>
                </a:cubicBezTo>
                <a:close/>
                <a:moveTo>
                  <a:pt x="9788291" y="275569"/>
                </a:moveTo>
                <a:cubicBezTo>
                  <a:pt x="9792653" y="275569"/>
                  <a:pt x="9796189" y="279079"/>
                  <a:pt x="9796189" y="283410"/>
                </a:cubicBezTo>
                <a:cubicBezTo>
                  <a:pt x="9796189" y="287740"/>
                  <a:pt x="9792653" y="291250"/>
                  <a:pt x="9788291" y="291250"/>
                </a:cubicBezTo>
                <a:cubicBezTo>
                  <a:pt x="9783930" y="291250"/>
                  <a:pt x="9780394" y="287740"/>
                  <a:pt x="9780394" y="283410"/>
                </a:cubicBezTo>
                <a:cubicBezTo>
                  <a:pt x="9780394" y="279079"/>
                  <a:pt x="9783930" y="275569"/>
                  <a:pt x="9788291" y="275569"/>
                </a:cubicBezTo>
                <a:close/>
                <a:moveTo>
                  <a:pt x="9957432" y="275079"/>
                </a:moveTo>
                <a:cubicBezTo>
                  <a:pt x="9962067" y="275079"/>
                  <a:pt x="9965824" y="278809"/>
                  <a:pt x="9965824" y="283410"/>
                </a:cubicBezTo>
                <a:cubicBezTo>
                  <a:pt x="9965824" y="288011"/>
                  <a:pt x="9962067" y="291741"/>
                  <a:pt x="9957432" y="291741"/>
                </a:cubicBezTo>
                <a:cubicBezTo>
                  <a:pt x="9952798" y="291741"/>
                  <a:pt x="9949041" y="288011"/>
                  <a:pt x="9949041" y="283410"/>
                </a:cubicBezTo>
                <a:cubicBezTo>
                  <a:pt x="9949041" y="278809"/>
                  <a:pt x="9952798" y="275079"/>
                  <a:pt x="9957432" y="275079"/>
                </a:cubicBezTo>
                <a:close/>
                <a:moveTo>
                  <a:pt x="11649833" y="274752"/>
                </a:moveTo>
                <a:cubicBezTo>
                  <a:pt x="11654650" y="274752"/>
                  <a:pt x="11658554" y="278628"/>
                  <a:pt x="11658554" y="283409"/>
                </a:cubicBezTo>
                <a:cubicBezTo>
                  <a:pt x="11658554" y="288191"/>
                  <a:pt x="11654650" y="292067"/>
                  <a:pt x="11649833" y="292067"/>
                </a:cubicBezTo>
                <a:cubicBezTo>
                  <a:pt x="11645017" y="292067"/>
                  <a:pt x="11641112" y="288191"/>
                  <a:pt x="11641112" y="283409"/>
                </a:cubicBezTo>
                <a:cubicBezTo>
                  <a:pt x="11641112" y="278628"/>
                  <a:pt x="11645017" y="274752"/>
                  <a:pt x="11649833" y="274752"/>
                </a:cubicBezTo>
                <a:close/>
                <a:moveTo>
                  <a:pt x="9703556" y="274589"/>
                </a:moveTo>
                <a:cubicBezTo>
                  <a:pt x="9708463" y="274589"/>
                  <a:pt x="9712441" y="278538"/>
                  <a:pt x="9712441" y="283410"/>
                </a:cubicBezTo>
                <a:cubicBezTo>
                  <a:pt x="9712441" y="288281"/>
                  <a:pt x="9708463" y="292231"/>
                  <a:pt x="9703556" y="292231"/>
                </a:cubicBezTo>
                <a:cubicBezTo>
                  <a:pt x="9698649" y="292231"/>
                  <a:pt x="9694672" y="288281"/>
                  <a:pt x="9694672" y="283410"/>
                </a:cubicBezTo>
                <a:cubicBezTo>
                  <a:pt x="9694672" y="278538"/>
                  <a:pt x="9698649" y="274589"/>
                  <a:pt x="9703556" y="274589"/>
                </a:cubicBezTo>
                <a:close/>
                <a:moveTo>
                  <a:pt x="10042002" y="273935"/>
                </a:moveTo>
                <a:cubicBezTo>
                  <a:pt x="10047273" y="273935"/>
                  <a:pt x="10051546" y="278177"/>
                  <a:pt x="10051546" y="283409"/>
                </a:cubicBezTo>
                <a:cubicBezTo>
                  <a:pt x="10051546" y="288642"/>
                  <a:pt x="10047273" y="292883"/>
                  <a:pt x="10042002" y="292883"/>
                </a:cubicBezTo>
                <a:cubicBezTo>
                  <a:pt x="10036732" y="292883"/>
                  <a:pt x="10032459" y="288642"/>
                  <a:pt x="10032459" y="283409"/>
                </a:cubicBezTo>
                <a:cubicBezTo>
                  <a:pt x="10032459" y="278177"/>
                  <a:pt x="10036732" y="273935"/>
                  <a:pt x="10042002" y="273935"/>
                </a:cubicBezTo>
                <a:close/>
                <a:moveTo>
                  <a:pt x="11565264" y="272629"/>
                </a:moveTo>
                <a:cubicBezTo>
                  <a:pt x="11571261" y="272629"/>
                  <a:pt x="11576123" y="277456"/>
                  <a:pt x="11576123" y="283410"/>
                </a:cubicBezTo>
                <a:cubicBezTo>
                  <a:pt x="11576123" y="289364"/>
                  <a:pt x="11571261" y="294191"/>
                  <a:pt x="11565264" y="294191"/>
                </a:cubicBezTo>
                <a:cubicBezTo>
                  <a:pt x="11559267" y="294191"/>
                  <a:pt x="11554405" y="289364"/>
                  <a:pt x="11554405" y="283410"/>
                </a:cubicBezTo>
                <a:cubicBezTo>
                  <a:pt x="11554405" y="277456"/>
                  <a:pt x="11559267" y="272629"/>
                  <a:pt x="11565264" y="272629"/>
                </a:cubicBezTo>
                <a:close/>
                <a:moveTo>
                  <a:pt x="10126738" y="272302"/>
                </a:moveTo>
                <a:cubicBezTo>
                  <a:pt x="10132917" y="272302"/>
                  <a:pt x="10137926" y="277275"/>
                  <a:pt x="10137926" y="283410"/>
                </a:cubicBezTo>
                <a:cubicBezTo>
                  <a:pt x="10137926" y="289544"/>
                  <a:pt x="10132917" y="294517"/>
                  <a:pt x="10126738" y="294517"/>
                </a:cubicBezTo>
                <a:cubicBezTo>
                  <a:pt x="10120559" y="294517"/>
                  <a:pt x="10115550" y="289544"/>
                  <a:pt x="10115550" y="283410"/>
                </a:cubicBezTo>
                <a:cubicBezTo>
                  <a:pt x="10115550" y="277275"/>
                  <a:pt x="10120559" y="272302"/>
                  <a:pt x="10126738" y="272302"/>
                </a:cubicBezTo>
                <a:close/>
                <a:moveTo>
                  <a:pt x="9618985" y="271812"/>
                </a:moveTo>
                <a:cubicBezTo>
                  <a:pt x="9625437" y="271812"/>
                  <a:pt x="9630667" y="277005"/>
                  <a:pt x="9630667" y="283410"/>
                </a:cubicBezTo>
                <a:cubicBezTo>
                  <a:pt x="9630667" y="289815"/>
                  <a:pt x="9625437" y="295008"/>
                  <a:pt x="9618985" y="295008"/>
                </a:cubicBezTo>
                <a:cubicBezTo>
                  <a:pt x="9612533" y="295008"/>
                  <a:pt x="9607303" y="289815"/>
                  <a:pt x="9607303" y="283410"/>
                </a:cubicBezTo>
                <a:cubicBezTo>
                  <a:pt x="9607303" y="277004"/>
                  <a:pt x="9612533" y="271812"/>
                  <a:pt x="9618985" y="271812"/>
                </a:cubicBezTo>
                <a:close/>
                <a:moveTo>
                  <a:pt x="11480527" y="270668"/>
                </a:moveTo>
                <a:cubicBezTo>
                  <a:pt x="11487615" y="270668"/>
                  <a:pt x="11493361" y="276372"/>
                  <a:pt x="11493361" y="283409"/>
                </a:cubicBezTo>
                <a:cubicBezTo>
                  <a:pt x="11493361" y="290446"/>
                  <a:pt x="11487615" y="296150"/>
                  <a:pt x="11480527" y="296150"/>
                </a:cubicBezTo>
                <a:cubicBezTo>
                  <a:pt x="11473439" y="296150"/>
                  <a:pt x="11467693" y="290446"/>
                  <a:pt x="11467693" y="283409"/>
                </a:cubicBezTo>
                <a:cubicBezTo>
                  <a:pt x="11467693" y="276372"/>
                  <a:pt x="11473439" y="270668"/>
                  <a:pt x="11480527" y="270668"/>
                </a:cubicBezTo>
                <a:close/>
                <a:moveTo>
                  <a:pt x="10211309" y="270342"/>
                </a:moveTo>
                <a:cubicBezTo>
                  <a:pt x="10218578" y="270342"/>
                  <a:pt x="10224471" y="276193"/>
                  <a:pt x="10224471" y="283410"/>
                </a:cubicBezTo>
                <a:cubicBezTo>
                  <a:pt x="10224471" y="290627"/>
                  <a:pt x="10218578" y="296478"/>
                  <a:pt x="10211309" y="296478"/>
                </a:cubicBezTo>
                <a:cubicBezTo>
                  <a:pt x="10204039" y="296478"/>
                  <a:pt x="10198146" y="290627"/>
                  <a:pt x="10198146" y="283410"/>
                </a:cubicBezTo>
                <a:cubicBezTo>
                  <a:pt x="10198146" y="276193"/>
                  <a:pt x="10204039" y="270342"/>
                  <a:pt x="10211309" y="270342"/>
                </a:cubicBezTo>
                <a:close/>
                <a:moveTo>
                  <a:pt x="8180460" y="270178"/>
                </a:moveTo>
                <a:cubicBezTo>
                  <a:pt x="8187821" y="270178"/>
                  <a:pt x="8193788" y="276102"/>
                  <a:pt x="8193788" y="283409"/>
                </a:cubicBezTo>
                <a:cubicBezTo>
                  <a:pt x="8193788" y="290717"/>
                  <a:pt x="8187821" y="296640"/>
                  <a:pt x="8180460" y="296640"/>
                </a:cubicBezTo>
                <a:cubicBezTo>
                  <a:pt x="8173100" y="296640"/>
                  <a:pt x="8167133" y="290717"/>
                  <a:pt x="8167133" y="283409"/>
                </a:cubicBezTo>
                <a:cubicBezTo>
                  <a:pt x="8167133" y="276102"/>
                  <a:pt x="8173100" y="270178"/>
                  <a:pt x="8180460" y="270178"/>
                </a:cubicBezTo>
                <a:close/>
                <a:moveTo>
                  <a:pt x="9534414" y="269035"/>
                </a:moveTo>
                <a:cubicBezTo>
                  <a:pt x="9542411" y="269035"/>
                  <a:pt x="9548893" y="275471"/>
                  <a:pt x="9548893" y="283410"/>
                </a:cubicBezTo>
                <a:cubicBezTo>
                  <a:pt x="9548893" y="291349"/>
                  <a:pt x="9542411" y="297784"/>
                  <a:pt x="9534414" y="297784"/>
                </a:cubicBezTo>
                <a:cubicBezTo>
                  <a:pt x="9526417" y="297784"/>
                  <a:pt x="9519935" y="291349"/>
                  <a:pt x="9519935" y="283410"/>
                </a:cubicBezTo>
                <a:cubicBezTo>
                  <a:pt x="9519935" y="275471"/>
                  <a:pt x="9526417" y="269035"/>
                  <a:pt x="9534414" y="269035"/>
                </a:cubicBezTo>
                <a:close/>
                <a:moveTo>
                  <a:pt x="10295880" y="268545"/>
                </a:moveTo>
                <a:cubicBezTo>
                  <a:pt x="10304149" y="268545"/>
                  <a:pt x="10310852" y="275200"/>
                  <a:pt x="10310852" y="283410"/>
                </a:cubicBezTo>
                <a:cubicBezTo>
                  <a:pt x="10310852" y="291619"/>
                  <a:pt x="10304149" y="298274"/>
                  <a:pt x="10295880" y="298274"/>
                </a:cubicBezTo>
                <a:cubicBezTo>
                  <a:pt x="10287611" y="298274"/>
                  <a:pt x="10280908" y="291619"/>
                  <a:pt x="10280908" y="283410"/>
                </a:cubicBezTo>
                <a:cubicBezTo>
                  <a:pt x="10280908" y="275200"/>
                  <a:pt x="10287611" y="268545"/>
                  <a:pt x="10295880" y="268545"/>
                </a:cubicBezTo>
                <a:close/>
                <a:moveTo>
                  <a:pt x="8095890" y="268545"/>
                </a:moveTo>
                <a:cubicBezTo>
                  <a:pt x="8104159" y="268545"/>
                  <a:pt x="8110862" y="275200"/>
                  <a:pt x="8110862" y="283410"/>
                </a:cubicBezTo>
                <a:cubicBezTo>
                  <a:pt x="8110862" y="291619"/>
                  <a:pt x="8104159" y="298274"/>
                  <a:pt x="8095890" y="298274"/>
                </a:cubicBezTo>
                <a:cubicBezTo>
                  <a:pt x="8087620" y="298274"/>
                  <a:pt x="8080917" y="291619"/>
                  <a:pt x="8080917" y="283410"/>
                </a:cubicBezTo>
                <a:cubicBezTo>
                  <a:pt x="8080917" y="275200"/>
                  <a:pt x="8087620" y="268545"/>
                  <a:pt x="8095890" y="268545"/>
                </a:cubicBezTo>
                <a:close/>
                <a:moveTo>
                  <a:pt x="11395957" y="268055"/>
                </a:moveTo>
                <a:cubicBezTo>
                  <a:pt x="11404499" y="268055"/>
                  <a:pt x="11411424" y="274930"/>
                  <a:pt x="11411424" y="283410"/>
                </a:cubicBezTo>
                <a:cubicBezTo>
                  <a:pt x="11411424" y="291890"/>
                  <a:pt x="11404499" y="298765"/>
                  <a:pt x="11395957" y="298765"/>
                </a:cubicBezTo>
                <a:cubicBezTo>
                  <a:pt x="11387415" y="298765"/>
                  <a:pt x="11380491" y="291890"/>
                  <a:pt x="11380491" y="283410"/>
                </a:cubicBezTo>
                <a:cubicBezTo>
                  <a:pt x="11380491" y="274930"/>
                  <a:pt x="11387415" y="268055"/>
                  <a:pt x="11395957" y="268055"/>
                </a:cubicBezTo>
                <a:close/>
                <a:moveTo>
                  <a:pt x="8265031" y="268055"/>
                </a:moveTo>
                <a:cubicBezTo>
                  <a:pt x="8273573" y="268055"/>
                  <a:pt x="8280497" y="274930"/>
                  <a:pt x="8280497" y="283410"/>
                </a:cubicBezTo>
                <a:cubicBezTo>
                  <a:pt x="8280497" y="291890"/>
                  <a:pt x="8273573" y="298765"/>
                  <a:pt x="8265031" y="298765"/>
                </a:cubicBezTo>
                <a:cubicBezTo>
                  <a:pt x="8256490" y="298765"/>
                  <a:pt x="8249565" y="291890"/>
                  <a:pt x="8249565" y="283410"/>
                </a:cubicBezTo>
                <a:cubicBezTo>
                  <a:pt x="8249565" y="274930"/>
                  <a:pt x="8256489" y="268055"/>
                  <a:pt x="8265031" y="268055"/>
                </a:cubicBezTo>
                <a:close/>
                <a:moveTo>
                  <a:pt x="7842013" y="267728"/>
                </a:moveTo>
                <a:cubicBezTo>
                  <a:pt x="7850737" y="267728"/>
                  <a:pt x="7857809" y="274749"/>
                  <a:pt x="7857809" y="283409"/>
                </a:cubicBezTo>
                <a:cubicBezTo>
                  <a:pt x="7857809" y="292070"/>
                  <a:pt x="7850737" y="299091"/>
                  <a:pt x="7842013" y="299091"/>
                </a:cubicBezTo>
                <a:cubicBezTo>
                  <a:pt x="7833290" y="299091"/>
                  <a:pt x="7826218" y="292070"/>
                  <a:pt x="7826218" y="283409"/>
                </a:cubicBezTo>
                <a:cubicBezTo>
                  <a:pt x="7826218" y="274749"/>
                  <a:pt x="7833290" y="267728"/>
                  <a:pt x="7842013" y="267728"/>
                </a:cubicBezTo>
                <a:close/>
                <a:moveTo>
                  <a:pt x="7757442" y="267565"/>
                </a:moveTo>
                <a:cubicBezTo>
                  <a:pt x="7766256" y="267565"/>
                  <a:pt x="7773402" y="274659"/>
                  <a:pt x="7773402" y="283410"/>
                </a:cubicBezTo>
                <a:cubicBezTo>
                  <a:pt x="7773402" y="292161"/>
                  <a:pt x="7766256" y="299255"/>
                  <a:pt x="7757442" y="299255"/>
                </a:cubicBezTo>
                <a:cubicBezTo>
                  <a:pt x="7748627" y="299255"/>
                  <a:pt x="7741482" y="292161"/>
                  <a:pt x="7741482" y="283410"/>
                </a:cubicBezTo>
                <a:cubicBezTo>
                  <a:pt x="7741482" y="274659"/>
                  <a:pt x="7748627" y="267565"/>
                  <a:pt x="7757442" y="267565"/>
                </a:cubicBezTo>
                <a:close/>
                <a:moveTo>
                  <a:pt x="10380615" y="266911"/>
                </a:moveTo>
                <a:cubicBezTo>
                  <a:pt x="10389792" y="266911"/>
                  <a:pt x="10397233" y="274297"/>
                  <a:pt x="10397233" y="283409"/>
                </a:cubicBezTo>
                <a:cubicBezTo>
                  <a:pt x="10397233" y="292521"/>
                  <a:pt x="10389792" y="299907"/>
                  <a:pt x="10380615" y="299907"/>
                </a:cubicBezTo>
                <a:cubicBezTo>
                  <a:pt x="10371437" y="299907"/>
                  <a:pt x="10363997" y="292521"/>
                  <a:pt x="10363997" y="283409"/>
                </a:cubicBezTo>
                <a:cubicBezTo>
                  <a:pt x="10363997" y="274297"/>
                  <a:pt x="10371437" y="266911"/>
                  <a:pt x="10380615" y="266911"/>
                </a:cubicBezTo>
                <a:close/>
                <a:moveTo>
                  <a:pt x="8011319" y="266911"/>
                </a:moveTo>
                <a:cubicBezTo>
                  <a:pt x="8020496" y="266911"/>
                  <a:pt x="8027937" y="274297"/>
                  <a:pt x="8027937" y="283409"/>
                </a:cubicBezTo>
                <a:cubicBezTo>
                  <a:pt x="8027937" y="292521"/>
                  <a:pt x="8020497" y="299907"/>
                  <a:pt x="8011319" y="299907"/>
                </a:cubicBezTo>
                <a:cubicBezTo>
                  <a:pt x="8002141" y="299907"/>
                  <a:pt x="7994701" y="292521"/>
                  <a:pt x="7994701" y="283409"/>
                </a:cubicBezTo>
                <a:cubicBezTo>
                  <a:pt x="7994701" y="274297"/>
                  <a:pt x="8002140" y="266911"/>
                  <a:pt x="8011319" y="266911"/>
                </a:cubicBezTo>
                <a:close/>
                <a:moveTo>
                  <a:pt x="7926584" y="266911"/>
                </a:moveTo>
                <a:cubicBezTo>
                  <a:pt x="7935761" y="266911"/>
                  <a:pt x="7943202" y="274297"/>
                  <a:pt x="7943202" y="283409"/>
                </a:cubicBezTo>
                <a:cubicBezTo>
                  <a:pt x="7943202" y="292521"/>
                  <a:pt x="7935762" y="299907"/>
                  <a:pt x="7926584" y="299907"/>
                </a:cubicBezTo>
                <a:cubicBezTo>
                  <a:pt x="7917406" y="299907"/>
                  <a:pt x="7909966" y="292521"/>
                  <a:pt x="7909966" y="283409"/>
                </a:cubicBezTo>
                <a:cubicBezTo>
                  <a:pt x="7909966" y="274297"/>
                  <a:pt x="7917406" y="266911"/>
                  <a:pt x="7926584" y="266911"/>
                </a:cubicBezTo>
                <a:close/>
                <a:moveTo>
                  <a:pt x="7672707" y="266911"/>
                </a:moveTo>
                <a:cubicBezTo>
                  <a:pt x="7681885" y="266911"/>
                  <a:pt x="7689325" y="274297"/>
                  <a:pt x="7689325" y="283409"/>
                </a:cubicBezTo>
                <a:cubicBezTo>
                  <a:pt x="7689325" y="292521"/>
                  <a:pt x="7681885" y="299907"/>
                  <a:pt x="7672707" y="299907"/>
                </a:cubicBezTo>
                <a:cubicBezTo>
                  <a:pt x="7663529" y="299907"/>
                  <a:pt x="7656089" y="292521"/>
                  <a:pt x="7656089" y="283409"/>
                </a:cubicBezTo>
                <a:cubicBezTo>
                  <a:pt x="7656089" y="274297"/>
                  <a:pt x="7663529" y="266911"/>
                  <a:pt x="7672707" y="266911"/>
                </a:cubicBezTo>
                <a:close/>
                <a:moveTo>
                  <a:pt x="7588136" y="266421"/>
                </a:moveTo>
                <a:cubicBezTo>
                  <a:pt x="7597587" y="266421"/>
                  <a:pt x="7605248" y="274027"/>
                  <a:pt x="7605248" y="283409"/>
                </a:cubicBezTo>
                <a:cubicBezTo>
                  <a:pt x="7605248" y="292792"/>
                  <a:pt x="7597587" y="300398"/>
                  <a:pt x="7588136" y="300398"/>
                </a:cubicBezTo>
                <a:cubicBezTo>
                  <a:pt x="7578686" y="300398"/>
                  <a:pt x="7571025" y="292792"/>
                  <a:pt x="7571025" y="283409"/>
                </a:cubicBezTo>
                <a:cubicBezTo>
                  <a:pt x="7571025" y="274027"/>
                  <a:pt x="7578686" y="266421"/>
                  <a:pt x="7588136" y="266421"/>
                </a:cubicBezTo>
                <a:close/>
                <a:moveTo>
                  <a:pt x="9449678" y="265768"/>
                </a:moveTo>
                <a:cubicBezTo>
                  <a:pt x="9459493" y="265768"/>
                  <a:pt x="9467448" y="273666"/>
                  <a:pt x="9467448" y="283410"/>
                </a:cubicBezTo>
                <a:cubicBezTo>
                  <a:pt x="9467448" y="293153"/>
                  <a:pt x="9459493" y="301051"/>
                  <a:pt x="9449678" y="301051"/>
                </a:cubicBezTo>
                <a:cubicBezTo>
                  <a:pt x="9439864" y="301051"/>
                  <a:pt x="9431908" y="293153"/>
                  <a:pt x="9431908" y="283410"/>
                </a:cubicBezTo>
                <a:cubicBezTo>
                  <a:pt x="9431908" y="273666"/>
                  <a:pt x="9439864" y="265768"/>
                  <a:pt x="9449678" y="265768"/>
                </a:cubicBezTo>
                <a:close/>
                <a:moveTo>
                  <a:pt x="7503566" y="265768"/>
                </a:moveTo>
                <a:cubicBezTo>
                  <a:pt x="7513380" y="265768"/>
                  <a:pt x="7521336" y="273666"/>
                  <a:pt x="7521336" y="283410"/>
                </a:cubicBezTo>
                <a:cubicBezTo>
                  <a:pt x="7521336" y="293153"/>
                  <a:pt x="7513380" y="301051"/>
                  <a:pt x="7503566" y="301051"/>
                </a:cubicBezTo>
                <a:cubicBezTo>
                  <a:pt x="7493752" y="301051"/>
                  <a:pt x="7485797" y="293153"/>
                  <a:pt x="7485797" y="283410"/>
                </a:cubicBezTo>
                <a:cubicBezTo>
                  <a:pt x="7485797" y="273666"/>
                  <a:pt x="7493752" y="265768"/>
                  <a:pt x="7503566" y="265768"/>
                </a:cubicBezTo>
                <a:close/>
                <a:moveTo>
                  <a:pt x="7418995" y="264951"/>
                </a:moveTo>
                <a:cubicBezTo>
                  <a:pt x="7429263" y="264951"/>
                  <a:pt x="7437588" y="273215"/>
                  <a:pt x="7437588" y="283409"/>
                </a:cubicBezTo>
                <a:cubicBezTo>
                  <a:pt x="7437588" y="293604"/>
                  <a:pt x="7429263" y="301868"/>
                  <a:pt x="7418995" y="301868"/>
                </a:cubicBezTo>
                <a:cubicBezTo>
                  <a:pt x="7408727" y="301868"/>
                  <a:pt x="7400403" y="293604"/>
                  <a:pt x="7400403" y="283409"/>
                </a:cubicBezTo>
                <a:cubicBezTo>
                  <a:pt x="7400403" y="273215"/>
                  <a:pt x="7408727" y="264951"/>
                  <a:pt x="7418995" y="264951"/>
                </a:cubicBezTo>
                <a:close/>
                <a:moveTo>
                  <a:pt x="11311386" y="264788"/>
                </a:moveTo>
                <a:cubicBezTo>
                  <a:pt x="11321744" y="264788"/>
                  <a:pt x="11330143" y="273125"/>
                  <a:pt x="11330143" y="283410"/>
                </a:cubicBezTo>
                <a:cubicBezTo>
                  <a:pt x="11330143" y="293694"/>
                  <a:pt x="11321745" y="302031"/>
                  <a:pt x="11311386" y="302031"/>
                </a:cubicBezTo>
                <a:cubicBezTo>
                  <a:pt x="11301027" y="302031"/>
                  <a:pt x="11292629" y="293694"/>
                  <a:pt x="11292629" y="283410"/>
                </a:cubicBezTo>
                <a:cubicBezTo>
                  <a:pt x="11292629" y="273125"/>
                  <a:pt x="11301026" y="264788"/>
                  <a:pt x="11311386" y="264788"/>
                </a:cubicBezTo>
                <a:close/>
                <a:moveTo>
                  <a:pt x="10465186" y="264788"/>
                </a:moveTo>
                <a:cubicBezTo>
                  <a:pt x="10475545" y="264788"/>
                  <a:pt x="10483943" y="273125"/>
                  <a:pt x="10483943" y="283410"/>
                </a:cubicBezTo>
                <a:cubicBezTo>
                  <a:pt x="10483943" y="293694"/>
                  <a:pt x="10475546" y="302031"/>
                  <a:pt x="10465186" y="302031"/>
                </a:cubicBezTo>
                <a:cubicBezTo>
                  <a:pt x="10454827" y="302031"/>
                  <a:pt x="10446429" y="293694"/>
                  <a:pt x="10446429" y="283410"/>
                </a:cubicBezTo>
                <a:cubicBezTo>
                  <a:pt x="10446429" y="273125"/>
                  <a:pt x="10454826" y="264788"/>
                  <a:pt x="10465186" y="264788"/>
                </a:cubicBezTo>
                <a:close/>
                <a:moveTo>
                  <a:pt x="8349766" y="264134"/>
                </a:moveTo>
                <a:cubicBezTo>
                  <a:pt x="8360489" y="264134"/>
                  <a:pt x="8369181" y="272764"/>
                  <a:pt x="8369181" y="283409"/>
                </a:cubicBezTo>
                <a:cubicBezTo>
                  <a:pt x="8369181" y="294055"/>
                  <a:pt x="8360489" y="302684"/>
                  <a:pt x="8349766" y="302684"/>
                </a:cubicBezTo>
                <a:cubicBezTo>
                  <a:pt x="8339044" y="302684"/>
                  <a:pt x="8330351" y="294055"/>
                  <a:pt x="8330351" y="283409"/>
                </a:cubicBezTo>
                <a:cubicBezTo>
                  <a:pt x="8330351" y="272764"/>
                  <a:pt x="8339044" y="264134"/>
                  <a:pt x="8349766" y="264134"/>
                </a:cubicBezTo>
                <a:close/>
                <a:moveTo>
                  <a:pt x="7334260" y="264134"/>
                </a:moveTo>
                <a:cubicBezTo>
                  <a:pt x="7344983" y="264134"/>
                  <a:pt x="7353675" y="272764"/>
                  <a:pt x="7353675" y="283409"/>
                </a:cubicBezTo>
                <a:cubicBezTo>
                  <a:pt x="7353675" y="294055"/>
                  <a:pt x="7344983" y="302684"/>
                  <a:pt x="7334260" y="302684"/>
                </a:cubicBezTo>
                <a:cubicBezTo>
                  <a:pt x="7323538" y="302684"/>
                  <a:pt x="7314845" y="294055"/>
                  <a:pt x="7314845" y="283409"/>
                </a:cubicBezTo>
                <a:cubicBezTo>
                  <a:pt x="7314845" y="272764"/>
                  <a:pt x="7323538" y="264134"/>
                  <a:pt x="7334260" y="264134"/>
                </a:cubicBezTo>
                <a:close/>
                <a:moveTo>
                  <a:pt x="9365109" y="263318"/>
                </a:moveTo>
                <a:cubicBezTo>
                  <a:pt x="9376286" y="263318"/>
                  <a:pt x="9385346" y="272313"/>
                  <a:pt x="9385346" y="283410"/>
                </a:cubicBezTo>
                <a:cubicBezTo>
                  <a:pt x="9385346" y="294506"/>
                  <a:pt x="9376285" y="303502"/>
                  <a:pt x="9365109" y="303502"/>
                </a:cubicBezTo>
                <a:cubicBezTo>
                  <a:pt x="9353932" y="303502"/>
                  <a:pt x="9344871" y="294506"/>
                  <a:pt x="9344871" y="283410"/>
                </a:cubicBezTo>
                <a:cubicBezTo>
                  <a:pt x="9344871" y="272313"/>
                  <a:pt x="9353933" y="263318"/>
                  <a:pt x="9365109" y="263318"/>
                </a:cubicBezTo>
                <a:close/>
                <a:moveTo>
                  <a:pt x="7249689" y="262501"/>
                </a:moveTo>
                <a:cubicBezTo>
                  <a:pt x="7261321" y="262501"/>
                  <a:pt x="7270750" y="271862"/>
                  <a:pt x="7270750" y="283410"/>
                </a:cubicBezTo>
                <a:cubicBezTo>
                  <a:pt x="7270750" y="294957"/>
                  <a:pt x="7261321" y="304318"/>
                  <a:pt x="7249689" y="304318"/>
                </a:cubicBezTo>
                <a:cubicBezTo>
                  <a:pt x="7238058" y="304318"/>
                  <a:pt x="7228629" y="294957"/>
                  <a:pt x="7228629" y="283410"/>
                </a:cubicBezTo>
                <a:cubicBezTo>
                  <a:pt x="7228629" y="271862"/>
                  <a:pt x="7238058" y="262501"/>
                  <a:pt x="7249689" y="262501"/>
                </a:cubicBezTo>
                <a:close/>
                <a:moveTo>
                  <a:pt x="11226651" y="262011"/>
                </a:moveTo>
                <a:cubicBezTo>
                  <a:pt x="11238556" y="262011"/>
                  <a:pt x="11248205" y="271592"/>
                  <a:pt x="11248205" y="283410"/>
                </a:cubicBezTo>
                <a:cubicBezTo>
                  <a:pt x="11248205" y="295228"/>
                  <a:pt x="11238556" y="304808"/>
                  <a:pt x="11226651" y="304808"/>
                </a:cubicBezTo>
                <a:cubicBezTo>
                  <a:pt x="11214747" y="304808"/>
                  <a:pt x="11205097" y="295228"/>
                  <a:pt x="11205097" y="283410"/>
                </a:cubicBezTo>
                <a:cubicBezTo>
                  <a:pt x="11205097" y="271592"/>
                  <a:pt x="11214747" y="262011"/>
                  <a:pt x="11226651" y="262011"/>
                </a:cubicBezTo>
                <a:close/>
                <a:moveTo>
                  <a:pt x="10549756" y="261684"/>
                </a:moveTo>
                <a:cubicBezTo>
                  <a:pt x="10561842" y="261684"/>
                  <a:pt x="10571640" y="271411"/>
                  <a:pt x="10571640" y="283409"/>
                </a:cubicBezTo>
                <a:cubicBezTo>
                  <a:pt x="10571640" y="295408"/>
                  <a:pt x="10561842" y="305135"/>
                  <a:pt x="10549756" y="305135"/>
                </a:cubicBezTo>
                <a:cubicBezTo>
                  <a:pt x="10537670" y="305135"/>
                  <a:pt x="10527873" y="295408"/>
                  <a:pt x="10527873" y="283409"/>
                </a:cubicBezTo>
                <a:cubicBezTo>
                  <a:pt x="10527873" y="271411"/>
                  <a:pt x="10537670" y="261684"/>
                  <a:pt x="10549756" y="261684"/>
                </a:cubicBezTo>
                <a:close/>
                <a:moveTo>
                  <a:pt x="9280538" y="261521"/>
                </a:moveTo>
                <a:cubicBezTo>
                  <a:pt x="9292714" y="261521"/>
                  <a:pt x="9302586" y="271321"/>
                  <a:pt x="9302586" y="283410"/>
                </a:cubicBezTo>
                <a:cubicBezTo>
                  <a:pt x="9302586" y="295499"/>
                  <a:pt x="9292715" y="305298"/>
                  <a:pt x="9280538" y="305298"/>
                </a:cubicBezTo>
                <a:cubicBezTo>
                  <a:pt x="9268361" y="305298"/>
                  <a:pt x="9258489" y="295499"/>
                  <a:pt x="9258489" y="283410"/>
                </a:cubicBezTo>
                <a:cubicBezTo>
                  <a:pt x="9258489" y="271321"/>
                  <a:pt x="9268360" y="261521"/>
                  <a:pt x="9280538" y="261521"/>
                </a:cubicBezTo>
                <a:close/>
                <a:moveTo>
                  <a:pt x="7165119" y="261031"/>
                </a:moveTo>
                <a:cubicBezTo>
                  <a:pt x="7177568" y="261031"/>
                  <a:pt x="7187660" y="271050"/>
                  <a:pt x="7187660" y="283410"/>
                </a:cubicBezTo>
                <a:cubicBezTo>
                  <a:pt x="7187660" y="295769"/>
                  <a:pt x="7177568" y="305789"/>
                  <a:pt x="7165119" y="305789"/>
                </a:cubicBezTo>
                <a:cubicBezTo>
                  <a:pt x="7152669" y="305789"/>
                  <a:pt x="7142577" y="295769"/>
                  <a:pt x="7142577" y="283410"/>
                </a:cubicBezTo>
                <a:cubicBezTo>
                  <a:pt x="7142577" y="271050"/>
                  <a:pt x="7152669" y="261031"/>
                  <a:pt x="7165119" y="261031"/>
                </a:cubicBezTo>
                <a:close/>
                <a:moveTo>
                  <a:pt x="9195967" y="259397"/>
                </a:moveTo>
                <a:cubicBezTo>
                  <a:pt x="9209325" y="259397"/>
                  <a:pt x="9220153" y="270148"/>
                  <a:pt x="9220153" y="283409"/>
                </a:cubicBezTo>
                <a:cubicBezTo>
                  <a:pt x="9220153" y="296671"/>
                  <a:pt x="9209325" y="307422"/>
                  <a:pt x="9195967" y="307422"/>
                </a:cubicBezTo>
                <a:cubicBezTo>
                  <a:pt x="9182610" y="307422"/>
                  <a:pt x="9171781" y="296671"/>
                  <a:pt x="9171781" y="283409"/>
                </a:cubicBezTo>
                <a:cubicBezTo>
                  <a:pt x="9171781" y="270148"/>
                  <a:pt x="9182610" y="259397"/>
                  <a:pt x="9195967" y="259397"/>
                </a:cubicBezTo>
                <a:close/>
                <a:moveTo>
                  <a:pt x="8434337" y="259397"/>
                </a:moveTo>
                <a:cubicBezTo>
                  <a:pt x="8447694" y="259397"/>
                  <a:pt x="8458523" y="270148"/>
                  <a:pt x="8458523" y="283409"/>
                </a:cubicBezTo>
                <a:cubicBezTo>
                  <a:pt x="8458523" y="296671"/>
                  <a:pt x="8447694" y="307422"/>
                  <a:pt x="8434337" y="307422"/>
                </a:cubicBezTo>
                <a:cubicBezTo>
                  <a:pt x="8420979" y="307422"/>
                  <a:pt x="8410150" y="296671"/>
                  <a:pt x="8410150" y="283409"/>
                </a:cubicBezTo>
                <a:cubicBezTo>
                  <a:pt x="8410150" y="270148"/>
                  <a:pt x="8420979" y="259397"/>
                  <a:pt x="8434337" y="259397"/>
                </a:cubicBezTo>
                <a:close/>
                <a:moveTo>
                  <a:pt x="7080383" y="259397"/>
                </a:moveTo>
                <a:cubicBezTo>
                  <a:pt x="7093741" y="259397"/>
                  <a:pt x="7104570" y="270148"/>
                  <a:pt x="7104570" y="283409"/>
                </a:cubicBezTo>
                <a:cubicBezTo>
                  <a:pt x="7104570" y="296671"/>
                  <a:pt x="7093741" y="307422"/>
                  <a:pt x="7080383" y="307422"/>
                </a:cubicBezTo>
                <a:cubicBezTo>
                  <a:pt x="7067026" y="307422"/>
                  <a:pt x="7056197" y="296671"/>
                  <a:pt x="7056197" y="283409"/>
                </a:cubicBezTo>
                <a:cubicBezTo>
                  <a:pt x="7056197" y="270148"/>
                  <a:pt x="7067026" y="259397"/>
                  <a:pt x="7080383" y="259397"/>
                </a:cubicBezTo>
                <a:close/>
                <a:moveTo>
                  <a:pt x="2680507" y="259397"/>
                </a:moveTo>
                <a:cubicBezTo>
                  <a:pt x="2693865" y="259397"/>
                  <a:pt x="2704694" y="270148"/>
                  <a:pt x="2704694" y="283409"/>
                </a:cubicBezTo>
                <a:cubicBezTo>
                  <a:pt x="2704694" y="296671"/>
                  <a:pt x="2693865" y="307422"/>
                  <a:pt x="2680507" y="307422"/>
                </a:cubicBezTo>
                <a:cubicBezTo>
                  <a:pt x="2667152" y="307422"/>
                  <a:pt x="2656323" y="296671"/>
                  <a:pt x="2656323" y="283409"/>
                </a:cubicBezTo>
                <a:cubicBezTo>
                  <a:pt x="2656323" y="270148"/>
                  <a:pt x="2667152" y="259397"/>
                  <a:pt x="2680507" y="259397"/>
                </a:cubicBezTo>
                <a:close/>
                <a:moveTo>
                  <a:pt x="2595775" y="259234"/>
                </a:moveTo>
                <a:cubicBezTo>
                  <a:pt x="2609224" y="259234"/>
                  <a:pt x="2620126" y="270058"/>
                  <a:pt x="2620126" y="283410"/>
                </a:cubicBezTo>
                <a:cubicBezTo>
                  <a:pt x="2620126" y="296761"/>
                  <a:pt x="2609224" y="307585"/>
                  <a:pt x="2595775" y="307585"/>
                </a:cubicBezTo>
                <a:cubicBezTo>
                  <a:pt x="2582327" y="307585"/>
                  <a:pt x="2571425" y="296761"/>
                  <a:pt x="2571425" y="283410"/>
                </a:cubicBezTo>
                <a:cubicBezTo>
                  <a:pt x="2571425" y="270058"/>
                  <a:pt x="2582327" y="259234"/>
                  <a:pt x="2595775" y="259234"/>
                </a:cubicBezTo>
                <a:close/>
                <a:moveTo>
                  <a:pt x="11142080" y="258907"/>
                </a:moveTo>
                <a:cubicBezTo>
                  <a:pt x="11155711" y="258907"/>
                  <a:pt x="11166760" y="269877"/>
                  <a:pt x="11166760" y="283409"/>
                </a:cubicBezTo>
                <a:cubicBezTo>
                  <a:pt x="11166760" y="296942"/>
                  <a:pt x="11155711" y="307912"/>
                  <a:pt x="11142080" y="307912"/>
                </a:cubicBezTo>
                <a:cubicBezTo>
                  <a:pt x="11128450" y="307912"/>
                  <a:pt x="11117400" y="296942"/>
                  <a:pt x="11117400" y="283409"/>
                </a:cubicBezTo>
                <a:cubicBezTo>
                  <a:pt x="11117400" y="269877"/>
                  <a:pt x="11128450" y="258907"/>
                  <a:pt x="11142080" y="258907"/>
                </a:cubicBezTo>
                <a:close/>
                <a:moveTo>
                  <a:pt x="988098" y="258907"/>
                </a:moveTo>
                <a:cubicBezTo>
                  <a:pt x="1001728" y="258907"/>
                  <a:pt x="1012778" y="269877"/>
                  <a:pt x="1012778" y="283409"/>
                </a:cubicBezTo>
                <a:cubicBezTo>
                  <a:pt x="1012778" y="296942"/>
                  <a:pt x="1001728" y="307912"/>
                  <a:pt x="988098" y="307912"/>
                </a:cubicBezTo>
                <a:cubicBezTo>
                  <a:pt x="974468" y="307912"/>
                  <a:pt x="963418" y="296942"/>
                  <a:pt x="963418" y="283409"/>
                </a:cubicBezTo>
                <a:cubicBezTo>
                  <a:pt x="963418" y="269877"/>
                  <a:pt x="974468" y="258907"/>
                  <a:pt x="988098" y="258907"/>
                </a:cubicBezTo>
                <a:close/>
                <a:moveTo>
                  <a:pt x="10634326" y="258744"/>
                </a:moveTo>
                <a:cubicBezTo>
                  <a:pt x="10648047" y="258744"/>
                  <a:pt x="10659171" y="269787"/>
                  <a:pt x="10659171" y="283410"/>
                </a:cubicBezTo>
                <a:cubicBezTo>
                  <a:pt x="10659171" y="297032"/>
                  <a:pt x="10648048" y="308075"/>
                  <a:pt x="10634326" y="308075"/>
                </a:cubicBezTo>
                <a:cubicBezTo>
                  <a:pt x="10620605" y="308075"/>
                  <a:pt x="10609481" y="297032"/>
                  <a:pt x="10609481" y="283410"/>
                </a:cubicBezTo>
                <a:cubicBezTo>
                  <a:pt x="10609481" y="269787"/>
                  <a:pt x="10620604" y="258744"/>
                  <a:pt x="10634326" y="258744"/>
                </a:cubicBezTo>
                <a:close/>
                <a:moveTo>
                  <a:pt x="3526551" y="258417"/>
                </a:moveTo>
                <a:cubicBezTo>
                  <a:pt x="3540454" y="258417"/>
                  <a:pt x="3551726" y="269606"/>
                  <a:pt x="3551726" y="283409"/>
                </a:cubicBezTo>
                <a:cubicBezTo>
                  <a:pt x="3551726" y="297212"/>
                  <a:pt x="3540454" y="308402"/>
                  <a:pt x="3526551" y="308402"/>
                </a:cubicBezTo>
                <a:cubicBezTo>
                  <a:pt x="3512648" y="308402"/>
                  <a:pt x="3501377" y="297212"/>
                  <a:pt x="3501377" y="283409"/>
                </a:cubicBezTo>
                <a:cubicBezTo>
                  <a:pt x="3501377" y="269606"/>
                  <a:pt x="3512648" y="258417"/>
                  <a:pt x="3526551" y="258417"/>
                </a:cubicBezTo>
                <a:close/>
                <a:moveTo>
                  <a:pt x="3441975" y="258417"/>
                </a:moveTo>
                <a:cubicBezTo>
                  <a:pt x="3455881" y="258417"/>
                  <a:pt x="3467151" y="269606"/>
                  <a:pt x="3467151" y="283409"/>
                </a:cubicBezTo>
                <a:cubicBezTo>
                  <a:pt x="3467151" y="297212"/>
                  <a:pt x="3455881" y="308402"/>
                  <a:pt x="3441975" y="308402"/>
                </a:cubicBezTo>
                <a:cubicBezTo>
                  <a:pt x="3428070" y="308402"/>
                  <a:pt x="3416799" y="297212"/>
                  <a:pt x="3416799" y="283409"/>
                </a:cubicBezTo>
                <a:cubicBezTo>
                  <a:pt x="3416799" y="269606"/>
                  <a:pt x="3428070" y="258417"/>
                  <a:pt x="3441975" y="258417"/>
                </a:cubicBezTo>
                <a:close/>
                <a:moveTo>
                  <a:pt x="2765078" y="258417"/>
                </a:moveTo>
                <a:cubicBezTo>
                  <a:pt x="2778981" y="258417"/>
                  <a:pt x="2790250" y="269606"/>
                  <a:pt x="2790250" y="283409"/>
                </a:cubicBezTo>
                <a:cubicBezTo>
                  <a:pt x="2790250" y="297212"/>
                  <a:pt x="2778981" y="308402"/>
                  <a:pt x="2765078" y="308402"/>
                </a:cubicBezTo>
                <a:cubicBezTo>
                  <a:pt x="2751174" y="308402"/>
                  <a:pt x="2739903" y="297212"/>
                  <a:pt x="2739903" y="283409"/>
                </a:cubicBezTo>
                <a:cubicBezTo>
                  <a:pt x="2739903" y="269606"/>
                  <a:pt x="2751174" y="258417"/>
                  <a:pt x="2765078" y="258417"/>
                </a:cubicBezTo>
                <a:close/>
                <a:moveTo>
                  <a:pt x="3357404" y="258254"/>
                </a:moveTo>
                <a:cubicBezTo>
                  <a:pt x="3371400" y="258254"/>
                  <a:pt x="3382745" y="269517"/>
                  <a:pt x="3382745" y="283410"/>
                </a:cubicBezTo>
                <a:cubicBezTo>
                  <a:pt x="3382745" y="297303"/>
                  <a:pt x="3371398" y="308565"/>
                  <a:pt x="3357404" y="308565"/>
                </a:cubicBezTo>
                <a:cubicBezTo>
                  <a:pt x="3343410" y="308565"/>
                  <a:pt x="3332066" y="297303"/>
                  <a:pt x="3332066" y="283410"/>
                </a:cubicBezTo>
                <a:cubicBezTo>
                  <a:pt x="3332066" y="269517"/>
                  <a:pt x="3343410" y="258254"/>
                  <a:pt x="3357404" y="258254"/>
                </a:cubicBezTo>
                <a:close/>
                <a:moveTo>
                  <a:pt x="2511206" y="258254"/>
                </a:moveTo>
                <a:cubicBezTo>
                  <a:pt x="2525201" y="258254"/>
                  <a:pt x="2536546" y="269517"/>
                  <a:pt x="2536546" y="283410"/>
                </a:cubicBezTo>
                <a:cubicBezTo>
                  <a:pt x="2536546" y="297303"/>
                  <a:pt x="2525201" y="308565"/>
                  <a:pt x="2511206" y="308565"/>
                </a:cubicBezTo>
                <a:cubicBezTo>
                  <a:pt x="2497214" y="308565"/>
                  <a:pt x="2485870" y="297303"/>
                  <a:pt x="2485870" y="283410"/>
                </a:cubicBezTo>
                <a:cubicBezTo>
                  <a:pt x="2485870" y="269517"/>
                  <a:pt x="2497215" y="258254"/>
                  <a:pt x="2511206" y="258254"/>
                </a:cubicBezTo>
                <a:close/>
                <a:moveTo>
                  <a:pt x="6995813" y="258090"/>
                </a:moveTo>
                <a:cubicBezTo>
                  <a:pt x="7009898" y="258090"/>
                  <a:pt x="7021316" y="269426"/>
                  <a:pt x="7021316" y="283409"/>
                </a:cubicBezTo>
                <a:cubicBezTo>
                  <a:pt x="7021316" y="297392"/>
                  <a:pt x="7009897" y="308728"/>
                  <a:pt x="6995813" y="308728"/>
                </a:cubicBezTo>
                <a:cubicBezTo>
                  <a:pt x="6981728" y="308728"/>
                  <a:pt x="6970310" y="297392"/>
                  <a:pt x="6970310" y="283409"/>
                </a:cubicBezTo>
                <a:cubicBezTo>
                  <a:pt x="6970310" y="269426"/>
                  <a:pt x="6981729" y="258090"/>
                  <a:pt x="6995813" y="258090"/>
                </a:cubicBezTo>
                <a:close/>
                <a:moveTo>
                  <a:pt x="3695864" y="258090"/>
                </a:moveTo>
                <a:cubicBezTo>
                  <a:pt x="3709946" y="258090"/>
                  <a:pt x="3721360" y="269426"/>
                  <a:pt x="3721360" y="283409"/>
                </a:cubicBezTo>
                <a:cubicBezTo>
                  <a:pt x="3721360" y="297392"/>
                  <a:pt x="3709946" y="308728"/>
                  <a:pt x="3695864" y="308728"/>
                </a:cubicBezTo>
                <a:cubicBezTo>
                  <a:pt x="3681784" y="308728"/>
                  <a:pt x="3670370" y="297392"/>
                  <a:pt x="3670370" y="283409"/>
                </a:cubicBezTo>
                <a:cubicBezTo>
                  <a:pt x="3670370" y="269426"/>
                  <a:pt x="3681784" y="258090"/>
                  <a:pt x="3695864" y="258090"/>
                </a:cubicBezTo>
                <a:close/>
                <a:moveTo>
                  <a:pt x="3611297" y="258090"/>
                </a:moveTo>
                <a:cubicBezTo>
                  <a:pt x="3625383" y="258090"/>
                  <a:pt x="3636805" y="269426"/>
                  <a:pt x="3636805" y="283409"/>
                </a:cubicBezTo>
                <a:cubicBezTo>
                  <a:pt x="3636805" y="297392"/>
                  <a:pt x="3625383" y="308728"/>
                  <a:pt x="3611297" y="308728"/>
                </a:cubicBezTo>
                <a:cubicBezTo>
                  <a:pt x="3597211" y="308728"/>
                  <a:pt x="3585790" y="297392"/>
                  <a:pt x="3585790" y="283409"/>
                </a:cubicBezTo>
                <a:cubicBezTo>
                  <a:pt x="3585790" y="269426"/>
                  <a:pt x="3597211" y="258090"/>
                  <a:pt x="3611297" y="258090"/>
                </a:cubicBezTo>
                <a:close/>
                <a:moveTo>
                  <a:pt x="3272830" y="258090"/>
                </a:moveTo>
                <a:cubicBezTo>
                  <a:pt x="3286917" y="258090"/>
                  <a:pt x="3298334" y="269426"/>
                  <a:pt x="3298334" y="283409"/>
                </a:cubicBezTo>
                <a:cubicBezTo>
                  <a:pt x="3298334" y="297392"/>
                  <a:pt x="3286917" y="308728"/>
                  <a:pt x="3272830" y="308728"/>
                </a:cubicBezTo>
                <a:cubicBezTo>
                  <a:pt x="3258748" y="308728"/>
                  <a:pt x="3247328" y="297392"/>
                  <a:pt x="3247328" y="283409"/>
                </a:cubicBezTo>
                <a:cubicBezTo>
                  <a:pt x="3247328" y="269426"/>
                  <a:pt x="3258748" y="258090"/>
                  <a:pt x="3272830" y="258090"/>
                </a:cubicBezTo>
                <a:close/>
                <a:moveTo>
                  <a:pt x="1072668" y="258090"/>
                </a:moveTo>
                <a:cubicBezTo>
                  <a:pt x="1086753" y="258090"/>
                  <a:pt x="1098171" y="269426"/>
                  <a:pt x="1098171" y="283409"/>
                </a:cubicBezTo>
                <a:cubicBezTo>
                  <a:pt x="1098171" y="297392"/>
                  <a:pt x="1086753" y="308728"/>
                  <a:pt x="1072668" y="308728"/>
                </a:cubicBezTo>
                <a:cubicBezTo>
                  <a:pt x="1058583" y="308728"/>
                  <a:pt x="1047165" y="297392"/>
                  <a:pt x="1047165" y="283409"/>
                </a:cubicBezTo>
                <a:cubicBezTo>
                  <a:pt x="1047165" y="269426"/>
                  <a:pt x="1058583" y="258090"/>
                  <a:pt x="1072668" y="258090"/>
                </a:cubicBezTo>
                <a:close/>
                <a:moveTo>
                  <a:pt x="903527" y="258090"/>
                </a:moveTo>
                <a:cubicBezTo>
                  <a:pt x="917612" y="258090"/>
                  <a:pt x="929030" y="269426"/>
                  <a:pt x="929030" y="283409"/>
                </a:cubicBezTo>
                <a:cubicBezTo>
                  <a:pt x="929030" y="297392"/>
                  <a:pt x="917612" y="308728"/>
                  <a:pt x="903527" y="308728"/>
                </a:cubicBezTo>
                <a:cubicBezTo>
                  <a:pt x="889443" y="308728"/>
                  <a:pt x="878025" y="297392"/>
                  <a:pt x="878025" y="283409"/>
                </a:cubicBezTo>
                <a:cubicBezTo>
                  <a:pt x="878025" y="269426"/>
                  <a:pt x="889443" y="258090"/>
                  <a:pt x="903527" y="258090"/>
                </a:cubicBezTo>
                <a:close/>
                <a:moveTo>
                  <a:pt x="3780412" y="257764"/>
                </a:moveTo>
                <a:cubicBezTo>
                  <a:pt x="3794675" y="257764"/>
                  <a:pt x="3806236" y="269246"/>
                  <a:pt x="3806236" y="283410"/>
                </a:cubicBezTo>
                <a:cubicBezTo>
                  <a:pt x="3806236" y="297573"/>
                  <a:pt x="3794675" y="309055"/>
                  <a:pt x="3780412" y="309055"/>
                </a:cubicBezTo>
                <a:cubicBezTo>
                  <a:pt x="3766149" y="309055"/>
                  <a:pt x="3754585" y="297573"/>
                  <a:pt x="3754585" y="283410"/>
                </a:cubicBezTo>
                <a:cubicBezTo>
                  <a:pt x="3754585" y="269246"/>
                  <a:pt x="3766149" y="257764"/>
                  <a:pt x="3780412" y="257764"/>
                </a:cubicBezTo>
                <a:close/>
                <a:moveTo>
                  <a:pt x="3188096" y="257764"/>
                </a:moveTo>
                <a:cubicBezTo>
                  <a:pt x="3202363" y="257764"/>
                  <a:pt x="3213930" y="269246"/>
                  <a:pt x="3213930" y="283410"/>
                </a:cubicBezTo>
                <a:cubicBezTo>
                  <a:pt x="3213930" y="297573"/>
                  <a:pt x="3202363" y="309055"/>
                  <a:pt x="3188096" y="309055"/>
                </a:cubicBezTo>
                <a:cubicBezTo>
                  <a:pt x="3173830" y="309055"/>
                  <a:pt x="3162266" y="297573"/>
                  <a:pt x="3162266" y="283410"/>
                </a:cubicBezTo>
                <a:cubicBezTo>
                  <a:pt x="3162266" y="269246"/>
                  <a:pt x="3173830" y="257764"/>
                  <a:pt x="3188096" y="257764"/>
                </a:cubicBezTo>
                <a:close/>
                <a:moveTo>
                  <a:pt x="2849655" y="257764"/>
                </a:moveTo>
                <a:cubicBezTo>
                  <a:pt x="2863914" y="257764"/>
                  <a:pt x="2875482" y="269246"/>
                  <a:pt x="2875482" y="283410"/>
                </a:cubicBezTo>
                <a:cubicBezTo>
                  <a:pt x="2875482" y="297573"/>
                  <a:pt x="2863917" y="309055"/>
                  <a:pt x="2849655" y="309055"/>
                </a:cubicBezTo>
                <a:cubicBezTo>
                  <a:pt x="2835385" y="309055"/>
                  <a:pt x="2823819" y="297573"/>
                  <a:pt x="2823819" y="283410"/>
                </a:cubicBezTo>
                <a:cubicBezTo>
                  <a:pt x="2823819" y="269246"/>
                  <a:pt x="2835385" y="257764"/>
                  <a:pt x="2849655" y="257764"/>
                </a:cubicBezTo>
                <a:close/>
                <a:moveTo>
                  <a:pt x="9111231" y="257600"/>
                </a:moveTo>
                <a:cubicBezTo>
                  <a:pt x="9125588" y="257600"/>
                  <a:pt x="9137227" y="269155"/>
                  <a:pt x="9137227" y="283409"/>
                </a:cubicBezTo>
                <a:cubicBezTo>
                  <a:pt x="9137227" y="297663"/>
                  <a:pt x="9125588" y="309218"/>
                  <a:pt x="9111231" y="309218"/>
                </a:cubicBezTo>
                <a:cubicBezTo>
                  <a:pt x="9096873" y="309218"/>
                  <a:pt x="9085234" y="297663"/>
                  <a:pt x="9085234" y="283409"/>
                </a:cubicBezTo>
                <a:cubicBezTo>
                  <a:pt x="9085234" y="269155"/>
                  <a:pt x="9096873" y="257600"/>
                  <a:pt x="9111231" y="257600"/>
                </a:cubicBezTo>
                <a:close/>
                <a:moveTo>
                  <a:pt x="3103523" y="257600"/>
                </a:moveTo>
                <a:cubicBezTo>
                  <a:pt x="3117880" y="257600"/>
                  <a:pt x="3129518" y="269155"/>
                  <a:pt x="3129518" y="283409"/>
                </a:cubicBezTo>
                <a:cubicBezTo>
                  <a:pt x="3129518" y="297663"/>
                  <a:pt x="3117880" y="309218"/>
                  <a:pt x="3103523" y="309218"/>
                </a:cubicBezTo>
                <a:cubicBezTo>
                  <a:pt x="3089166" y="309218"/>
                  <a:pt x="3077528" y="297663"/>
                  <a:pt x="3077528" y="283409"/>
                </a:cubicBezTo>
                <a:cubicBezTo>
                  <a:pt x="3077528" y="269155"/>
                  <a:pt x="3089166" y="257600"/>
                  <a:pt x="3103523" y="257600"/>
                </a:cubicBezTo>
                <a:close/>
                <a:moveTo>
                  <a:pt x="3865125" y="257274"/>
                </a:moveTo>
                <a:cubicBezTo>
                  <a:pt x="3879661" y="257274"/>
                  <a:pt x="3891445" y="268975"/>
                  <a:pt x="3891445" y="283410"/>
                </a:cubicBezTo>
                <a:cubicBezTo>
                  <a:pt x="3891445" y="297844"/>
                  <a:pt x="3879661" y="309546"/>
                  <a:pt x="3865125" y="309546"/>
                </a:cubicBezTo>
                <a:cubicBezTo>
                  <a:pt x="3850588" y="309546"/>
                  <a:pt x="3838807" y="297844"/>
                  <a:pt x="3838807" y="283410"/>
                </a:cubicBezTo>
                <a:cubicBezTo>
                  <a:pt x="3838807" y="268975"/>
                  <a:pt x="3850588" y="257274"/>
                  <a:pt x="3865125" y="257274"/>
                </a:cubicBezTo>
                <a:close/>
                <a:moveTo>
                  <a:pt x="3018956" y="257274"/>
                </a:moveTo>
                <a:cubicBezTo>
                  <a:pt x="3033494" y="257274"/>
                  <a:pt x="3045280" y="268975"/>
                  <a:pt x="3045280" y="283410"/>
                </a:cubicBezTo>
                <a:cubicBezTo>
                  <a:pt x="3045280" y="297844"/>
                  <a:pt x="3033495" y="309546"/>
                  <a:pt x="3018956" y="309546"/>
                </a:cubicBezTo>
                <a:cubicBezTo>
                  <a:pt x="3004416" y="309546"/>
                  <a:pt x="2992630" y="297844"/>
                  <a:pt x="2992630" y="283410"/>
                </a:cubicBezTo>
                <a:cubicBezTo>
                  <a:pt x="2992630" y="268975"/>
                  <a:pt x="3004416" y="257274"/>
                  <a:pt x="3018956" y="257274"/>
                </a:cubicBezTo>
                <a:close/>
                <a:moveTo>
                  <a:pt x="2934221" y="257274"/>
                </a:moveTo>
                <a:cubicBezTo>
                  <a:pt x="2948760" y="257274"/>
                  <a:pt x="2960543" y="268975"/>
                  <a:pt x="2960543" y="283410"/>
                </a:cubicBezTo>
                <a:cubicBezTo>
                  <a:pt x="2960543" y="297844"/>
                  <a:pt x="2948760" y="309546"/>
                  <a:pt x="2934221" y="309546"/>
                </a:cubicBezTo>
                <a:cubicBezTo>
                  <a:pt x="2919678" y="309546"/>
                  <a:pt x="2907892" y="297844"/>
                  <a:pt x="2907892" y="283410"/>
                </a:cubicBezTo>
                <a:cubicBezTo>
                  <a:pt x="2907892" y="268975"/>
                  <a:pt x="2919678" y="257274"/>
                  <a:pt x="2934221" y="257274"/>
                </a:cubicBezTo>
                <a:close/>
                <a:moveTo>
                  <a:pt x="818793" y="257274"/>
                </a:moveTo>
                <a:cubicBezTo>
                  <a:pt x="833332" y="257274"/>
                  <a:pt x="845118" y="268975"/>
                  <a:pt x="845118" y="283410"/>
                </a:cubicBezTo>
                <a:cubicBezTo>
                  <a:pt x="845118" y="297844"/>
                  <a:pt x="833332" y="309546"/>
                  <a:pt x="818793" y="309546"/>
                </a:cubicBezTo>
                <a:cubicBezTo>
                  <a:pt x="804254" y="309546"/>
                  <a:pt x="792468" y="297844"/>
                  <a:pt x="792468" y="283410"/>
                </a:cubicBezTo>
                <a:cubicBezTo>
                  <a:pt x="792468" y="268975"/>
                  <a:pt x="804254" y="257274"/>
                  <a:pt x="818793" y="257274"/>
                </a:cubicBezTo>
                <a:close/>
                <a:moveTo>
                  <a:pt x="2426639" y="257110"/>
                </a:moveTo>
                <a:cubicBezTo>
                  <a:pt x="2441269" y="257110"/>
                  <a:pt x="2453128" y="268885"/>
                  <a:pt x="2453128" y="283409"/>
                </a:cubicBezTo>
                <a:cubicBezTo>
                  <a:pt x="2453128" y="297934"/>
                  <a:pt x="2441269" y="309708"/>
                  <a:pt x="2426639" y="309708"/>
                </a:cubicBezTo>
                <a:cubicBezTo>
                  <a:pt x="2412010" y="309708"/>
                  <a:pt x="2400150" y="297934"/>
                  <a:pt x="2400150" y="283409"/>
                </a:cubicBezTo>
                <a:cubicBezTo>
                  <a:pt x="2400150" y="268885"/>
                  <a:pt x="2412010" y="257110"/>
                  <a:pt x="2426639" y="257110"/>
                </a:cubicBezTo>
                <a:close/>
                <a:moveTo>
                  <a:pt x="6911242" y="256457"/>
                </a:moveTo>
                <a:cubicBezTo>
                  <a:pt x="6926235" y="256457"/>
                  <a:pt x="6938390" y="268524"/>
                  <a:pt x="6938390" y="283410"/>
                </a:cubicBezTo>
                <a:cubicBezTo>
                  <a:pt x="6938390" y="298295"/>
                  <a:pt x="6926235" y="310362"/>
                  <a:pt x="6911242" y="310362"/>
                </a:cubicBezTo>
                <a:cubicBezTo>
                  <a:pt x="6896249" y="310362"/>
                  <a:pt x="6884094" y="298295"/>
                  <a:pt x="6884094" y="283410"/>
                </a:cubicBezTo>
                <a:cubicBezTo>
                  <a:pt x="6884094" y="268524"/>
                  <a:pt x="6896249" y="256457"/>
                  <a:pt x="6911242" y="256457"/>
                </a:cubicBezTo>
                <a:close/>
                <a:moveTo>
                  <a:pt x="734223" y="256457"/>
                </a:moveTo>
                <a:cubicBezTo>
                  <a:pt x="749217" y="256457"/>
                  <a:pt x="761371" y="268524"/>
                  <a:pt x="761371" y="283410"/>
                </a:cubicBezTo>
                <a:cubicBezTo>
                  <a:pt x="761371" y="298295"/>
                  <a:pt x="749217" y="310362"/>
                  <a:pt x="734223" y="310362"/>
                </a:cubicBezTo>
                <a:cubicBezTo>
                  <a:pt x="719231" y="310362"/>
                  <a:pt x="707075" y="298295"/>
                  <a:pt x="707075" y="283410"/>
                </a:cubicBezTo>
                <a:cubicBezTo>
                  <a:pt x="707075" y="268524"/>
                  <a:pt x="719231" y="256457"/>
                  <a:pt x="734223" y="256457"/>
                </a:cubicBezTo>
                <a:close/>
                <a:moveTo>
                  <a:pt x="3949702" y="255967"/>
                </a:moveTo>
                <a:cubicBezTo>
                  <a:pt x="3964971" y="255967"/>
                  <a:pt x="3977348" y="268253"/>
                  <a:pt x="3977348" y="283410"/>
                </a:cubicBezTo>
                <a:cubicBezTo>
                  <a:pt x="3977348" y="298566"/>
                  <a:pt x="3964971" y="310852"/>
                  <a:pt x="3949702" y="310852"/>
                </a:cubicBezTo>
                <a:cubicBezTo>
                  <a:pt x="3934433" y="310852"/>
                  <a:pt x="3922054" y="298566"/>
                  <a:pt x="3922054" y="283410"/>
                </a:cubicBezTo>
                <a:cubicBezTo>
                  <a:pt x="3922054" y="268253"/>
                  <a:pt x="3934433" y="255967"/>
                  <a:pt x="3949702" y="255967"/>
                </a:cubicBezTo>
                <a:close/>
                <a:moveTo>
                  <a:pt x="2341907" y="255967"/>
                </a:moveTo>
                <a:cubicBezTo>
                  <a:pt x="2357173" y="255967"/>
                  <a:pt x="2369547" y="268253"/>
                  <a:pt x="2369547" y="283410"/>
                </a:cubicBezTo>
                <a:cubicBezTo>
                  <a:pt x="2369547" y="298566"/>
                  <a:pt x="2357173" y="310852"/>
                  <a:pt x="2341907" y="310852"/>
                </a:cubicBezTo>
                <a:cubicBezTo>
                  <a:pt x="2326641" y="310852"/>
                  <a:pt x="2314266" y="298566"/>
                  <a:pt x="2314266" y="283410"/>
                </a:cubicBezTo>
                <a:cubicBezTo>
                  <a:pt x="2314266" y="268253"/>
                  <a:pt x="2326641" y="255967"/>
                  <a:pt x="2341907" y="255967"/>
                </a:cubicBezTo>
                <a:close/>
                <a:moveTo>
                  <a:pt x="1157237" y="255967"/>
                </a:moveTo>
                <a:cubicBezTo>
                  <a:pt x="1172503" y="255967"/>
                  <a:pt x="1184878" y="268253"/>
                  <a:pt x="1184878" y="283410"/>
                </a:cubicBezTo>
                <a:cubicBezTo>
                  <a:pt x="1184878" y="298566"/>
                  <a:pt x="1172503" y="310852"/>
                  <a:pt x="1157237" y="310852"/>
                </a:cubicBezTo>
                <a:cubicBezTo>
                  <a:pt x="1141971" y="310852"/>
                  <a:pt x="1129595" y="298566"/>
                  <a:pt x="1129595" y="283410"/>
                </a:cubicBezTo>
                <a:cubicBezTo>
                  <a:pt x="1129595" y="268253"/>
                  <a:pt x="1141971" y="255967"/>
                  <a:pt x="1157237" y="255967"/>
                </a:cubicBezTo>
                <a:close/>
                <a:moveTo>
                  <a:pt x="10719062" y="255640"/>
                </a:moveTo>
                <a:cubicBezTo>
                  <a:pt x="10734510" y="255640"/>
                  <a:pt x="10747033" y="268073"/>
                  <a:pt x="10747033" y="283409"/>
                </a:cubicBezTo>
                <a:cubicBezTo>
                  <a:pt x="10747033" y="298746"/>
                  <a:pt x="10734510" y="311179"/>
                  <a:pt x="10719062" y="311179"/>
                </a:cubicBezTo>
                <a:cubicBezTo>
                  <a:pt x="10703613" y="311179"/>
                  <a:pt x="10691091" y="298746"/>
                  <a:pt x="10691091" y="283409"/>
                </a:cubicBezTo>
                <a:cubicBezTo>
                  <a:pt x="10691091" y="268073"/>
                  <a:pt x="10703613" y="255640"/>
                  <a:pt x="10719062" y="255640"/>
                </a:cubicBezTo>
                <a:close/>
                <a:moveTo>
                  <a:pt x="9026661" y="255640"/>
                </a:moveTo>
                <a:cubicBezTo>
                  <a:pt x="9042109" y="255640"/>
                  <a:pt x="9054632" y="268073"/>
                  <a:pt x="9054632" y="283409"/>
                </a:cubicBezTo>
                <a:cubicBezTo>
                  <a:pt x="9054632" y="298746"/>
                  <a:pt x="9042109" y="311179"/>
                  <a:pt x="9026661" y="311179"/>
                </a:cubicBezTo>
                <a:cubicBezTo>
                  <a:pt x="9011213" y="311179"/>
                  <a:pt x="8998690" y="298746"/>
                  <a:pt x="8998690" y="283409"/>
                </a:cubicBezTo>
                <a:cubicBezTo>
                  <a:pt x="8998690" y="268073"/>
                  <a:pt x="9011213" y="255640"/>
                  <a:pt x="9026661" y="255640"/>
                </a:cubicBezTo>
                <a:close/>
                <a:moveTo>
                  <a:pt x="11057509" y="255477"/>
                </a:moveTo>
                <a:cubicBezTo>
                  <a:pt x="11073048" y="255477"/>
                  <a:pt x="11085645" y="267983"/>
                  <a:pt x="11085645" y="283410"/>
                </a:cubicBezTo>
                <a:cubicBezTo>
                  <a:pt x="11085645" y="298836"/>
                  <a:pt x="11073049" y="311342"/>
                  <a:pt x="11057509" y="311342"/>
                </a:cubicBezTo>
                <a:cubicBezTo>
                  <a:pt x="11041971" y="311342"/>
                  <a:pt x="11029374" y="298836"/>
                  <a:pt x="11029374" y="283410"/>
                </a:cubicBezTo>
                <a:cubicBezTo>
                  <a:pt x="11029374" y="267983"/>
                  <a:pt x="11041970" y="255477"/>
                  <a:pt x="11057509" y="255477"/>
                </a:cubicBezTo>
                <a:close/>
                <a:moveTo>
                  <a:pt x="649653" y="255150"/>
                </a:moveTo>
                <a:cubicBezTo>
                  <a:pt x="665374" y="255150"/>
                  <a:pt x="678118" y="267802"/>
                  <a:pt x="678118" y="283409"/>
                </a:cubicBezTo>
                <a:cubicBezTo>
                  <a:pt x="678118" y="299017"/>
                  <a:pt x="665374" y="311669"/>
                  <a:pt x="649653" y="311669"/>
                </a:cubicBezTo>
                <a:cubicBezTo>
                  <a:pt x="633933" y="311669"/>
                  <a:pt x="621189" y="299017"/>
                  <a:pt x="621189" y="283409"/>
                </a:cubicBezTo>
                <a:cubicBezTo>
                  <a:pt x="621189" y="267802"/>
                  <a:pt x="633933" y="255150"/>
                  <a:pt x="649653" y="255150"/>
                </a:cubicBezTo>
                <a:close/>
                <a:moveTo>
                  <a:pt x="6826671" y="254987"/>
                </a:moveTo>
                <a:cubicBezTo>
                  <a:pt x="6842482" y="254987"/>
                  <a:pt x="6855300" y="267712"/>
                  <a:pt x="6855300" y="283410"/>
                </a:cubicBezTo>
                <a:cubicBezTo>
                  <a:pt x="6855300" y="299107"/>
                  <a:pt x="6842482" y="311832"/>
                  <a:pt x="6826671" y="311832"/>
                </a:cubicBezTo>
                <a:cubicBezTo>
                  <a:pt x="6810860" y="311832"/>
                  <a:pt x="6798042" y="299107"/>
                  <a:pt x="6798042" y="283410"/>
                </a:cubicBezTo>
                <a:cubicBezTo>
                  <a:pt x="6798042" y="267712"/>
                  <a:pt x="6810860" y="254987"/>
                  <a:pt x="6826671" y="254987"/>
                </a:cubicBezTo>
                <a:close/>
                <a:moveTo>
                  <a:pt x="8518908" y="254824"/>
                </a:moveTo>
                <a:cubicBezTo>
                  <a:pt x="8534810" y="254824"/>
                  <a:pt x="8547701" y="267622"/>
                  <a:pt x="8547701" y="283410"/>
                </a:cubicBezTo>
                <a:cubicBezTo>
                  <a:pt x="8547701" y="299198"/>
                  <a:pt x="8534810" y="311996"/>
                  <a:pt x="8518908" y="311996"/>
                </a:cubicBezTo>
                <a:cubicBezTo>
                  <a:pt x="8503006" y="311996"/>
                  <a:pt x="8490114" y="299198"/>
                  <a:pt x="8490114" y="283410"/>
                </a:cubicBezTo>
                <a:cubicBezTo>
                  <a:pt x="8490114" y="267622"/>
                  <a:pt x="8503006" y="254824"/>
                  <a:pt x="8518908" y="254824"/>
                </a:cubicBezTo>
                <a:close/>
                <a:moveTo>
                  <a:pt x="6741935" y="254824"/>
                </a:moveTo>
                <a:cubicBezTo>
                  <a:pt x="6757837" y="254824"/>
                  <a:pt x="6770729" y="267622"/>
                  <a:pt x="6770729" y="283410"/>
                </a:cubicBezTo>
                <a:cubicBezTo>
                  <a:pt x="6770729" y="299198"/>
                  <a:pt x="6757837" y="311996"/>
                  <a:pt x="6741935" y="311996"/>
                </a:cubicBezTo>
                <a:cubicBezTo>
                  <a:pt x="6726033" y="311996"/>
                  <a:pt x="6713142" y="299198"/>
                  <a:pt x="6713142" y="283410"/>
                </a:cubicBezTo>
                <a:cubicBezTo>
                  <a:pt x="6713142" y="267622"/>
                  <a:pt x="6726033" y="254824"/>
                  <a:pt x="6741935" y="254824"/>
                </a:cubicBezTo>
                <a:close/>
                <a:moveTo>
                  <a:pt x="5980485" y="254497"/>
                </a:moveTo>
                <a:cubicBezTo>
                  <a:pt x="5996568" y="254497"/>
                  <a:pt x="6009604" y="267442"/>
                  <a:pt x="6009604" y="283410"/>
                </a:cubicBezTo>
                <a:cubicBezTo>
                  <a:pt x="6009604" y="299378"/>
                  <a:pt x="5996568" y="312322"/>
                  <a:pt x="5980485" y="312322"/>
                </a:cubicBezTo>
                <a:cubicBezTo>
                  <a:pt x="5964402" y="312322"/>
                  <a:pt x="5951365" y="299378"/>
                  <a:pt x="5951365" y="283410"/>
                </a:cubicBezTo>
                <a:cubicBezTo>
                  <a:pt x="5951365" y="267442"/>
                  <a:pt x="5964402" y="254497"/>
                  <a:pt x="5980485" y="254497"/>
                </a:cubicBezTo>
                <a:close/>
                <a:moveTo>
                  <a:pt x="4034284" y="254497"/>
                </a:moveTo>
                <a:cubicBezTo>
                  <a:pt x="4050367" y="254497"/>
                  <a:pt x="4063403" y="267442"/>
                  <a:pt x="4063403" y="283410"/>
                </a:cubicBezTo>
                <a:cubicBezTo>
                  <a:pt x="4063403" y="299378"/>
                  <a:pt x="4050367" y="312322"/>
                  <a:pt x="4034284" y="312322"/>
                </a:cubicBezTo>
                <a:cubicBezTo>
                  <a:pt x="4018201" y="312322"/>
                  <a:pt x="4005159" y="299378"/>
                  <a:pt x="4005159" y="283410"/>
                </a:cubicBezTo>
                <a:cubicBezTo>
                  <a:pt x="4005159" y="267442"/>
                  <a:pt x="4018198" y="254497"/>
                  <a:pt x="4034284" y="254497"/>
                </a:cubicBezTo>
                <a:close/>
                <a:moveTo>
                  <a:pt x="6657365" y="254333"/>
                </a:moveTo>
                <a:cubicBezTo>
                  <a:pt x="6673540" y="254333"/>
                  <a:pt x="6686652" y="267351"/>
                  <a:pt x="6686652" y="283409"/>
                </a:cubicBezTo>
                <a:cubicBezTo>
                  <a:pt x="6686652" y="299467"/>
                  <a:pt x="6673540" y="312485"/>
                  <a:pt x="6657365" y="312485"/>
                </a:cubicBezTo>
                <a:cubicBezTo>
                  <a:pt x="6641190" y="312485"/>
                  <a:pt x="6628078" y="299467"/>
                  <a:pt x="6628078" y="283409"/>
                </a:cubicBezTo>
                <a:cubicBezTo>
                  <a:pt x="6628078" y="267351"/>
                  <a:pt x="6641190" y="254333"/>
                  <a:pt x="6657365" y="254333"/>
                </a:cubicBezTo>
                <a:close/>
                <a:moveTo>
                  <a:pt x="6065047" y="254333"/>
                </a:moveTo>
                <a:cubicBezTo>
                  <a:pt x="6081221" y="254333"/>
                  <a:pt x="6094333" y="267351"/>
                  <a:pt x="6094333" y="283409"/>
                </a:cubicBezTo>
                <a:cubicBezTo>
                  <a:pt x="6094333" y="299467"/>
                  <a:pt x="6081221" y="312485"/>
                  <a:pt x="6065047" y="312485"/>
                </a:cubicBezTo>
                <a:cubicBezTo>
                  <a:pt x="6048874" y="312485"/>
                  <a:pt x="6035763" y="299467"/>
                  <a:pt x="6035763" y="283409"/>
                </a:cubicBezTo>
                <a:cubicBezTo>
                  <a:pt x="6035763" y="267351"/>
                  <a:pt x="6048874" y="254333"/>
                  <a:pt x="6065047" y="254333"/>
                </a:cubicBezTo>
                <a:close/>
                <a:moveTo>
                  <a:pt x="2257338" y="254333"/>
                </a:moveTo>
                <a:cubicBezTo>
                  <a:pt x="2273512" y="254333"/>
                  <a:pt x="2286623" y="267351"/>
                  <a:pt x="2286623" y="283409"/>
                </a:cubicBezTo>
                <a:cubicBezTo>
                  <a:pt x="2286623" y="299467"/>
                  <a:pt x="2273512" y="312485"/>
                  <a:pt x="2257338" y="312485"/>
                </a:cubicBezTo>
                <a:cubicBezTo>
                  <a:pt x="2241162" y="312485"/>
                  <a:pt x="2228051" y="299467"/>
                  <a:pt x="2228051" y="283409"/>
                </a:cubicBezTo>
                <a:cubicBezTo>
                  <a:pt x="2228051" y="267351"/>
                  <a:pt x="2241162" y="254333"/>
                  <a:pt x="2257338" y="254333"/>
                </a:cubicBezTo>
                <a:close/>
                <a:moveTo>
                  <a:pt x="6572795" y="254007"/>
                </a:moveTo>
                <a:cubicBezTo>
                  <a:pt x="6589151" y="254007"/>
                  <a:pt x="6602411" y="267171"/>
                  <a:pt x="6602411" y="283410"/>
                </a:cubicBezTo>
                <a:cubicBezTo>
                  <a:pt x="6602411" y="299648"/>
                  <a:pt x="6589151" y="312813"/>
                  <a:pt x="6572795" y="312813"/>
                </a:cubicBezTo>
                <a:cubicBezTo>
                  <a:pt x="6556438" y="312813"/>
                  <a:pt x="6543179" y="299648"/>
                  <a:pt x="6543179" y="283410"/>
                </a:cubicBezTo>
                <a:cubicBezTo>
                  <a:pt x="6543179" y="267171"/>
                  <a:pt x="6556438" y="254007"/>
                  <a:pt x="6572795" y="254007"/>
                </a:cubicBezTo>
                <a:close/>
                <a:moveTo>
                  <a:pt x="564919" y="254007"/>
                </a:moveTo>
                <a:cubicBezTo>
                  <a:pt x="581276" y="254007"/>
                  <a:pt x="594535" y="267171"/>
                  <a:pt x="594535" y="283410"/>
                </a:cubicBezTo>
                <a:cubicBezTo>
                  <a:pt x="594535" y="299648"/>
                  <a:pt x="581276" y="312813"/>
                  <a:pt x="564919" y="312813"/>
                </a:cubicBezTo>
                <a:cubicBezTo>
                  <a:pt x="548563" y="312813"/>
                  <a:pt x="535303" y="299648"/>
                  <a:pt x="535303" y="283410"/>
                </a:cubicBezTo>
                <a:cubicBezTo>
                  <a:pt x="535303" y="267171"/>
                  <a:pt x="548563" y="254007"/>
                  <a:pt x="564919" y="254007"/>
                </a:cubicBezTo>
                <a:close/>
                <a:moveTo>
                  <a:pt x="6488059" y="253843"/>
                </a:moveTo>
                <a:cubicBezTo>
                  <a:pt x="6504506" y="253843"/>
                  <a:pt x="6517839" y="267080"/>
                  <a:pt x="6517839" y="283409"/>
                </a:cubicBezTo>
                <a:cubicBezTo>
                  <a:pt x="6517839" y="299738"/>
                  <a:pt x="6504506" y="312975"/>
                  <a:pt x="6488059" y="312975"/>
                </a:cubicBezTo>
                <a:cubicBezTo>
                  <a:pt x="6471611" y="312975"/>
                  <a:pt x="6458278" y="299738"/>
                  <a:pt x="6458278" y="283409"/>
                </a:cubicBezTo>
                <a:cubicBezTo>
                  <a:pt x="6458278" y="267080"/>
                  <a:pt x="6471611" y="253843"/>
                  <a:pt x="6488059" y="253843"/>
                </a:cubicBezTo>
                <a:close/>
                <a:moveTo>
                  <a:pt x="5895756" y="253843"/>
                </a:moveTo>
                <a:cubicBezTo>
                  <a:pt x="5912201" y="253843"/>
                  <a:pt x="5925533" y="267080"/>
                  <a:pt x="5925533" y="283409"/>
                </a:cubicBezTo>
                <a:cubicBezTo>
                  <a:pt x="5925533" y="299738"/>
                  <a:pt x="5912201" y="312975"/>
                  <a:pt x="5895756" y="312975"/>
                </a:cubicBezTo>
                <a:cubicBezTo>
                  <a:pt x="5879309" y="312975"/>
                  <a:pt x="5865978" y="299738"/>
                  <a:pt x="5865978" y="283409"/>
                </a:cubicBezTo>
                <a:cubicBezTo>
                  <a:pt x="5865978" y="267080"/>
                  <a:pt x="5879309" y="253843"/>
                  <a:pt x="5895756" y="253843"/>
                </a:cubicBezTo>
                <a:close/>
                <a:moveTo>
                  <a:pt x="1241972" y="253843"/>
                </a:moveTo>
                <a:cubicBezTo>
                  <a:pt x="1258419" y="253843"/>
                  <a:pt x="1271752" y="267080"/>
                  <a:pt x="1271752" y="283409"/>
                </a:cubicBezTo>
                <a:cubicBezTo>
                  <a:pt x="1271752" y="299738"/>
                  <a:pt x="1258419" y="312975"/>
                  <a:pt x="1241972" y="312975"/>
                </a:cubicBezTo>
                <a:cubicBezTo>
                  <a:pt x="1225524" y="312975"/>
                  <a:pt x="1212191" y="299738"/>
                  <a:pt x="1212191" y="283409"/>
                </a:cubicBezTo>
                <a:cubicBezTo>
                  <a:pt x="1212191" y="267080"/>
                  <a:pt x="1225524" y="253843"/>
                  <a:pt x="1241972" y="253843"/>
                </a:cubicBezTo>
                <a:close/>
                <a:moveTo>
                  <a:pt x="6149612" y="253517"/>
                </a:moveTo>
                <a:cubicBezTo>
                  <a:pt x="6166241" y="253517"/>
                  <a:pt x="6179722" y="266900"/>
                  <a:pt x="6179722" y="283410"/>
                </a:cubicBezTo>
                <a:cubicBezTo>
                  <a:pt x="6179722" y="299919"/>
                  <a:pt x="6166241" y="313303"/>
                  <a:pt x="6149612" y="313303"/>
                </a:cubicBezTo>
                <a:cubicBezTo>
                  <a:pt x="6132983" y="313303"/>
                  <a:pt x="6119507" y="299919"/>
                  <a:pt x="6119507" y="283410"/>
                </a:cubicBezTo>
                <a:cubicBezTo>
                  <a:pt x="6119507" y="266900"/>
                  <a:pt x="6132983" y="253517"/>
                  <a:pt x="6149612" y="253517"/>
                </a:cubicBezTo>
                <a:close/>
                <a:moveTo>
                  <a:pt x="6403488" y="253353"/>
                </a:moveTo>
                <a:cubicBezTo>
                  <a:pt x="6420209" y="253353"/>
                  <a:pt x="6433763" y="266810"/>
                  <a:pt x="6433763" y="283409"/>
                </a:cubicBezTo>
                <a:cubicBezTo>
                  <a:pt x="6433763" y="300009"/>
                  <a:pt x="6420209" y="313465"/>
                  <a:pt x="6403488" y="313465"/>
                </a:cubicBezTo>
                <a:cubicBezTo>
                  <a:pt x="6386768" y="313465"/>
                  <a:pt x="6373214" y="300009"/>
                  <a:pt x="6373214" y="283409"/>
                </a:cubicBezTo>
                <a:cubicBezTo>
                  <a:pt x="6373214" y="266810"/>
                  <a:pt x="6386768" y="253353"/>
                  <a:pt x="6403488" y="253353"/>
                </a:cubicBezTo>
                <a:close/>
                <a:moveTo>
                  <a:pt x="10972940" y="253190"/>
                </a:moveTo>
                <a:cubicBezTo>
                  <a:pt x="10989751" y="253190"/>
                  <a:pt x="11003378" y="266720"/>
                  <a:pt x="11003378" y="283410"/>
                </a:cubicBezTo>
                <a:cubicBezTo>
                  <a:pt x="11003378" y="300099"/>
                  <a:pt x="10989751" y="313629"/>
                  <a:pt x="10972940" y="313629"/>
                </a:cubicBezTo>
                <a:cubicBezTo>
                  <a:pt x="10956129" y="313629"/>
                  <a:pt x="10942501" y="300099"/>
                  <a:pt x="10942501" y="283410"/>
                </a:cubicBezTo>
                <a:cubicBezTo>
                  <a:pt x="10942501" y="266720"/>
                  <a:pt x="10956129" y="253190"/>
                  <a:pt x="10972940" y="253190"/>
                </a:cubicBezTo>
                <a:close/>
                <a:moveTo>
                  <a:pt x="2172768" y="253190"/>
                </a:moveTo>
                <a:cubicBezTo>
                  <a:pt x="2189577" y="253190"/>
                  <a:pt x="2203204" y="266720"/>
                  <a:pt x="2203204" y="283410"/>
                </a:cubicBezTo>
                <a:cubicBezTo>
                  <a:pt x="2203204" y="300099"/>
                  <a:pt x="2189577" y="313629"/>
                  <a:pt x="2172768" y="313629"/>
                </a:cubicBezTo>
                <a:cubicBezTo>
                  <a:pt x="2155959" y="313629"/>
                  <a:pt x="2142297" y="300099"/>
                  <a:pt x="2142297" y="283410"/>
                </a:cubicBezTo>
                <a:cubicBezTo>
                  <a:pt x="2142297" y="266720"/>
                  <a:pt x="2155959" y="253190"/>
                  <a:pt x="2172768" y="253190"/>
                </a:cubicBezTo>
                <a:close/>
                <a:moveTo>
                  <a:pt x="1326541" y="253190"/>
                </a:moveTo>
                <a:cubicBezTo>
                  <a:pt x="1343352" y="253190"/>
                  <a:pt x="1356980" y="266720"/>
                  <a:pt x="1356980" y="283410"/>
                </a:cubicBezTo>
                <a:cubicBezTo>
                  <a:pt x="1356980" y="300099"/>
                  <a:pt x="1343352" y="313629"/>
                  <a:pt x="1326541" y="313629"/>
                </a:cubicBezTo>
                <a:cubicBezTo>
                  <a:pt x="1309730" y="313629"/>
                  <a:pt x="1296102" y="300099"/>
                  <a:pt x="1296102" y="283410"/>
                </a:cubicBezTo>
                <a:cubicBezTo>
                  <a:pt x="1296102" y="266720"/>
                  <a:pt x="1309730" y="253190"/>
                  <a:pt x="1326541" y="253190"/>
                </a:cubicBezTo>
                <a:close/>
                <a:moveTo>
                  <a:pt x="57338" y="253190"/>
                </a:moveTo>
                <a:cubicBezTo>
                  <a:pt x="74148" y="253190"/>
                  <a:pt x="87776" y="266720"/>
                  <a:pt x="87776" y="283410"/>
                </a:cubicBezTo>
                <a:cubicBezTo>
                  <a:pt x="87776" y="300099"/>
                  <a:pt x="74148" y="313629"/>
                  <a:pt x="57338" y="313629"/>
                </a:cubicBezTo>
                <a:cubicBezTo>
                  <a:pt x="40527" y="313629"/>
                  <a:pt x="26899" y="300099"/>
                  <a:pt x="26899" y="283410"/>
                </a:cubicBezTo>
                <a:cubicBezTo>
                  <a:pt x="26899" y="266720"/>
                  <a:pt x="40527" y="253190"/>
                  <a:pt x="57338" y="253190"/>
                </a:cubicBezTo>
                <a:close/>
                <a:moveTo>
                  <a:pt x="10803633" y="252863"/>
                </a:moveTo>
                <a:cubicBezTo>
                  <a:pt x="10820626" y="252863"/>
                  <a:pt x="10834401" y="266539"/>
                  <a:pt x="10834401" y="283409"/>
                </a:cubicBezTo>
                <a:cubicBezTo>
                  <a:pt x="10834401" y="300279"/>
                  <a:pt x="10820626" y="313955"/>
                  <a:pt x="10803633" y="313955"/>
                </a:cubicBezTo>
                <a:cubicBezTo>
                  <a:pt x="10786640" y="313955"/>
                  <a:pt x="10772865" y="300279"/>
                  <a:pt x="10772865" y="283409"/>
                </a:cubicBezTo>
                <a:cubicBezTo>
                  <a:pt x="10772865" y="266539"/>
                  <a:pt x="10786640" y="252863"/>
                  <a:pt x="10803633" y="252863"/>
                </a:cubicBezTo>
                <a:close/>
                <a:moveTo>
                  <a:pt x="8942090" y="252700"/>
                </a:moveTo>
                <a:cubicBezTo>
                  <a:pt x="8959173" y="252700"/>
                  <a:pt x="8973023" y="266449"/>
                  <a:pt x="8973023" y="283410"/>
                </a:cubicBezTo>
                <a:cubicBezTo>
                  <a:pt x="8973023" y="300370"/>
                  <a:pt x="8959174" y="314119"/>
                  <a:pt x="8942090" y="314119"/>
                </a:cubicBezTo>
                <a:cubicBezTo>
                  <a:pt x="8925007" y="314119"/>
                  <a:pt x="8911158" y="300370"/>
                  <a:pt x="8911158" y="283410"/>
                </a:cubicBezTo>
                <a:cubicBezTo>
                  <a:pt x="8911158" y="266449"/>
                  <a:pt x="8925006" y="252700"/>
                  <a:pt x="8942090" y="252700"/>
                </a:cubicBezTo>
                <a:close/>
                <a:moveTo>
                  <a:pt x="6318917" y="252373"/>
                </a:moveTo>
                <a:cubicBezTo>
                  <a:pt x="6336183" y="252373"/>
                  <a:pt x="6350179" y="266268"/>
                  <a:pt x="6350179" y="283409"/>
                </a:cubicBezTo>
                <a:cubicBezTo>
                  <a:pt x="6350179" y="300550"/>
                  <a:pt x="6336183" y="314446"/>
                  <a:pt x="6318917" y="314446"/>
                </a:cubicBezTo>
                <a:cubicBezTo>
                  <a:pt x="6301652" y="314446"/>
                  <a:pt x="6287656" y="300550"/>
                  <a:pt x="6287656" y="283409"/>
                </a:cubicBezTo>
                <a:cubicBezTo>
                  <a:pt x="6287656" y="266268"/>
                  <a:pt x="6301652" y="252373"/>
                  <a:pt x="6318917" y="252373"/>
                </a:cubicBezTo>
                <a:close/>
                <a:moveTo>
                  <a:pt x="5811195" y="252373"/>
                </a:moveTo>
                <a:cubicBezTo>
                  <a:pt x="5828456" y="252373"/>
                  <a:pt x="5842452" y="266268"/>
                  <a:pt x="5842452" y="283409"/>
                </a:cubicBezTo>
                <a:cubicBezTo>
                  <a:pt x="5842452" y="300550"/>
                  <a:pt x="5828456" y="314446"/>
                  <a:pt x="5811195" y="314446"/>
                </a:cubicBezTo>
                <a:cubicBezTo>
                  <a:pt x="5793930" y="314446"/>
                  <a:pt x="5779934" y="300550"/>
                  <a:pt x="5779934" y="283409"/>
                </a:cubicBezTo>
                <a:cubicBezTo>
                  <a:pt x="5779934" y="266268"/>
                  <a:pt x="5793930" y="252373"/>
                  <a:pt x="5811195" y="252373"/>
                </a:cubicBezTo>
                <a:close/>
                <a:moveTo>
                  <a:pt x="4118851" y="252373"/>
                </a:moveTo>
                <a:cubicBezTo>
                  <a:pt x="4136117" y="252373"/>
                  <a:pt x="4150114" y="266268"/>
                  <a:pt x="4150114" y="283409"/>
                </a:cubicBezTo>
                <a:cubicBezTo>
                  <a:pt x="4150114" y="300550"/>
                  <a:pt x="4136117" y="314446"/>
                  <a:pt x="4118851" y="314446"/>
                </a:cubicBezTo>
                <a:cubicBezTo>
                  <a:pt x="4101584" y="314446"/>
                  <a:pt x="4087588" y="300550"/>
                  <a:pt x="4087588" y="283409"/>
                </a:cubicBezTo>
                <a:cubicBezTo>
                  <a:pt x="4087588" y="266268"/>
                  <a:pt x="4101586" y="252373"/>
                  <a:pt x="4118851" y="252373"/>
                </a:cubicBezTo>
                <a:close/>
                <a:moveTo>
                  <a:pt x="1411111" y="252373"/>
                </a:moveTo>
                <a:cubicBezTo>
                  <a:pt x="1428376" y="252373"/>
                  <a:pt x="1442372" y="266268"/>
                  <a:pt x="1442372" y="283409"/>
                </a:cubicBezTo>
                <a:cubicBezTo>
                  <a:pt x="1442372" y="300550"/>
                  <a:pt x="1428376" y="314446"/>
                  <a:pt x="1411111" y="314446"/>
                </a:cubicBezTo>
                <a:cubicBezTo>
                  <a:pt x="1393845" y="314446"/>
                  <a:pt x="1379849" y="300550"/>
                  <a:pt x="1379849" y="283409"/>
                </a:cubicBezTo>
                <a:cubicBezTo>
                  <a:pt x="1379849" y="266268"/>
                  <a:pt x="1393845" y="252373"/>
                  <a:pt x="1411111" y="252373"/>
                </a:cubicBezTo>
                <a:close/>
                <a:moveTo>
                  <a:pt x="10888203" y="251883"/>
                </a:moveTo>
                <a:cubicBezTo>
                  <a:pt x="10905741" y="251883"/>
                  <a:pt x="10919958" y="265998"/>
                  <a:pt x="10919958" y="283409"/>
                </a:cubicBezTo>
                <a:cubicBezTo>
                  <a:pt x="10919958" y="300821"/>
                  <a:pt x="10905741" y="314936"/>
                  <a:pt x="10888203" y="314936"/>
                </a:cubicBezTo>
                <a:cubicBezTo>
                  <a:pt x="10870665" y="314936"/>
                  <a:pt x="10856448" y="300821"/>
                  <a:pt x="10856448" y="283409"/>
                </a:cubicBezTo>
                <a:cubicBezTo>
                  <a:pt x="10856448" y="265998"/>
                  <a:pt x="10870665" y="251883"/>
                  <a:pt x="10888203" y="251883"/>
                </a:cubicBezTo>
                <a:close/>
                <a:moveTo>
                  <a:pt x="2088165" y="251883"/>
                </a:moveTo>
                <a:cubicBezTo>
                  <a:pt x="2105703" y="251883"/>
                  <a:pt x="2119921" y="265998"/>
                  <a:pt x="2119921" y="283409"/>
                </a:cubicBezTo>
                <a:cubicBezTo>
                  <a:pt x="2119921" y="300821"/>
                  <a:pt x="2105703" y="314936"/>
                  <a:pt x="2088165" y="314936"/>
                </a:cubicBezTo>
                <a:cubicBezTo>
                  <a:pt x="2070628" y="314936"/>
                  <a:pt x="2056411" y="300821"/>
                  <a:pt x="2056411" y="283409"/>
                </a:cubicBezTo>
                <a:cubicBezTo>
                  <a:pt x="2056411" y="265998"/>
                  <a:pt x="2070628" y="251883"/>
                  <a:pt x="2088165" y="251883"/>
                </a:cubicBezTo>
                <a:close/>
                <a:moveTo>
                  <a:pt x="6234347" y="251720"/>
                </a:moveTo>
                <a:cubicBezTo>
                  <a:pt x="6251976" y="251720"/>
                  <a:pt x="6266267" y="265908"/>
                  <a:pt x="6266267" y="283410"/>
                </a:cubicBezTo>
                <a:cubicBezTo>
                  <a:pt x="6266267" y="300911"/>
                  <a:pt x="6251976" y="315099"/>
                  <a:pt x="6234347" y="315099"/>
                </a:cubicBezTo>
                <a:cubicBezTo>
                  <a:pt x="6216718" y="315099"/>
                  <a:pt x="6202427" y="300911"/>
                  <a:pt x="6202427" y="283410"/>
                </a:cubicBezTo>
                <a:cubicBezTo>
                  <a:pt x="6202427" y="265908"/>
                  <a:pt x="6216718" y="251720"/>
                  <a:pt x="6234347" y="251720"/>
                </a:cubicBezTo>
                <a:close/>
                <a:moveTo>
                  <a:pt x="1495845" y="251720"/>
                </a:moveTo>
                <a:cubicBezTo>
                  <a:pt x="1513473" y="251720"/>
                  <a:pt x="1527764" y="265908"/>
                  <a:pt x="1527764" y="283410"/>
                </a:cubicBezTo>
                <a:cubicBezTo>
                  <a:pt x="1527764" y="300911"/>
                  <a:pt x="1513473" y="315099"/>
                  <a:pt x="1495845" y="315099"/>
                </a:cubicBezTo>
                <a:cubicBezTo>
                  <a:pt x="1478216" y="315099"/>
                  <a:pt x="1463926" y="300911"/>
                  <a:pt x="1463926" y="283410"/>
                </a:cubicBezTo>
                <a:cubicBezTo>
                  <a:pt x="1463926" y="265908"/>
                  <a:pt x="1478216" y="251720"/>
                  <a:pt x="1495845" y="251720"/>
                </a:cubicBezTo>
                <a:close/>
                <a:moveTo>
                  <a:pt x="480349" y="251557"/>
                </a:moveTo>
                <a:cubicBezTo>
                  <a:pt x="498069" y="251557"/>
                  <a:pt x="512433" y="265818"/>
                  <a:pt x="512433" y="283410"/>
                </a:cubicBezTo>
                <a:cubicBezTo>
                  <a:pt x="512433" y="301002"/>
                  <a:pt x="498069" y="315263"/>
                  <a:pt x="480349" y="315263"/>
                </a:cubicBezTo>
                <a:cubicBezTo>
                  <a:pt x="462630" y="315263"/>
                  <a:pt x="448265" y="301002"/>
                  <a:pt x="448265" y="283410"/>
                </a:cubicBezTo>
                <a:cubicBezTo>
                  <a:pt x="448265" y="265818"/>
                  <a:pt x="462630" y="251557"/>
                  <a:pt x="480349" y="251557"/>
                </a:cubicBezTo>
                <a:close/>
                <a:moveTo>
                  <a:pt x="141905" y="251230"/>
                </a:moveTo>
                <a:cubicBezTo>
                  <a:pt x="159808" y="251230"/>
                  <a:pt x="174319" y="265637"/>
                  <a:pt x="174319" y="283410"/>
                </a:cubicBezTo>
                <a:cubicBezTo>
                  <a:pt x="174319" y="301182"/>
                  <a:pt x="159808" y="315589"/>
                  <a:pt x="141905" y="315589"/>
                </a:cubicBezTo>
                <a:cubicBezTo>
                  <a:pt x="124005" y="315589"/>
                  <a:pt x="109493" y="301182"/>
                  <a:pt x="109493" y="283410"/>
                </a:cubicBezTo>
                <a:cubicBezTo>
                  <a:pt x="109493" y="265637"/>
                  <a:pt x="124005" y="251230"/>
                  <a:pt x="141905" y="251230"/>
                </a:cubicBezTo>
                <a:close/>
                <a:moveTo>
                  <a:pt x="8603644" y="251066"/>
                </a:moveTo>
                <a:cubicBezTo>
                  <a:pt x="8621635" y="251066"/>
                  <a:pt x="8636221" y="265546"/>
                  <a:pt x="8636221" y="283409"/>
                </a:cubicBezTo>
                <a:cubicBezTo>
                  <a:pt x="8636221" y="301272"/>
                  <a:pt x="8621635" y="315752"/>
                  <a:pt x="8603644" y="315752"/>
                </a:cubicBezTo>
                <a:cubicBezTo>
                  <a:pt x="8585652" y="315752"/>
                  <a:pt x="8571066" y="301272"/>
                  <a:pt x="8571066" y="283409"/>
                </a:cubicBezTo>
                <a:cubicBezTo>
                  <a:pt x="8571066" y="265546"/>
                  <a:pt x="8585652" y="251066"/>
                  <a:pt x="8603644" y="251066"/>
                </a:cubicBezTo>
                <a:close/>
                <a:moveTo>
                  <a:pt x="5726628" y="251066"/>
                </a:moveTo>
                <a:cubicBezTo>
                  <a:pt x="5744619" y="251066"/>
                  <a:pt x="5759206" y="265546"/>
                  <a:pt x="5759206" y="283409"/>
                </a:cubicBezTo>
                <a:cubicBezTo>
                  <a:pt x="5759206" y="301272"/>
                  <a:pt x="5744619" y="315752"/>
                  <a:pt x="5726628" y="315752"/>
                </a:cubicBezTo>
                <a:cubicBezTo>
                  <a:pt x="5708639" y="315752"/>
                  <a:pt x="5694054" y="301272"/>
                  <a:pt x="5694054" y="283409"/>
                </a:cubicBezTo>
                <a:cubicBezTo>
                  <a:pt x="5694054" y="265546"/>
                  <a:pt x="5708639" y="251066"/>
                  <a:pt x="5726628" y="251066"/>
                </a:cubicBezTo>
                <a:close/>
                <a:moveTo>
                  <a:pt x="1580416" y="251066"/>
                </a:moveTo>
                <a:cubicBezTo>
                  <a:pt x="1598407" y="251066"/>
                  <a:pt x="1612993" y="265546"/>
                  <a:pt x="1612993" y="283409"/>
                </a:cubicBezTo>
                <a:cubicBezTo>
                  <a:pt x="1612993" y="301272"/>
                  <a:pt x="1598407" y="315752"/>
                  <a:pt x="1580416" y="315752"/>
                </a:cubicBezTo>
                <a:cubicBezTo>
                  <a:pt x="1562424" y="315752"/>
                  <a:pt x="1547837" y="301272"/>
                  <a:pt x="1547837" y="283409"/>
                </a:cubicBezTo>
                <a:cubicBezTo>
                  <a:pt x="1547837" y="265546"/>
                  <a:pt x="1562423" y="251066"/>
                  <a:pt x="1580416" y="251066"/>
                </a:cubicBezTo>
                <a:close/>
                <a:moveTo>
                  <a:pt x="2003429" y="250576"/>
                </a:moveTo>
                <a:cubicBezTo>
                  <a:pt x="2021693" y="250576"/>
                  <a:pt x="2036501" y="265276"/>
                  <a:pt x="2036501" y="283409"/>
                </a:cubicBezTo>
                <a:cubicBezTo>
                  <a:pt x="2036501" y="301542"/>
                  <a:pt x="2021693" y="316242"/>
                  <a:pt x="2003429" y="316242"/>
                </a:cubicBezTo>
                <a:cubicBezTo>
                  <a:pt x="1985164" y="316242"/>
                  <a:pt x="1970357" y="301542"/>
                  <a:pt x="1970357" y="283409"/>
                </a:cubicBezTo>
                <a:cubicBezTo>
                  <a:pt x="1970357" y="265276"/>
                  <a:pt x="1985164" y="250576"/>
                  <a:pt x="2003429" y="250576"/>
                </a:cubicBezTo>
                <a:close/>
                <a:moveTo>
                  <a:pt x="5642067" y="250250"/>
                </a:moveTo>
                <a:cubicBezTo>
                  <a:pt x="5660511" y="250250"/>
                  <a:pt x="5675464" y="265096"/>
                  <a:pt x="5675464" y="283410"/>
                </a:cubicBezTo>
                <a:cubicBezTo>
                  <a:pt x="5675464" y="301723"/>
                  <a:pt x="5660511" y="316570"/>
                  <a:pt x="5642067" y="316570"/>
                </a:cubicBezTo>
                <a:cubicBezTo>
                  <a:pt x="5623622" y="316570"/>
                  <a:pt x="5608668" y="301723"/>
                  <a:pt x="5608668" y="283410"/>
                </a:cubicBezTo>
                <a:cubicBezTo>
                  <a:pt x="5608668" y="265096"/>
                  <a:pt x="5623622" y="250250"/>
                  <a:pt x="5642067" y="250250"/>
                </a:cubicBezTo>
                <a:close/>
                <a:moveTo>
                  <a:pt x="1664986" y="250250"/>
                </a:moveTo>
                <a:cubicBezTo>
                  <a:pt x="1683431" y="250250"/>
                  <a:pt x="1698386" y="265096"/>
                  <a:pt x="1698386" y="283410"/>
                </a:cubicBezTo>
                <a:cubicBezTo>
                  <a:pt x="1698386" y="301723"/>
                  <a:pt x="1683431" y="316570"/>
                  <a:pt x="1664986" y="316570"/>
                </a:cubicBezTo>
                <a:cubicBezTo>
                  <a:pt x="1646539" y="316570"/>
                  <a:pt x="1631585" y="301723"/>
                  <a:pt x="1631585" y="283410"/>
                </a:cubicBezTo>
                <a:cubicBezTo>
                  <a:pt x="1631585" y="265096"/>
                  <a:pt x="1646539" y="250250"/>
                  <a:pt x="1664986" y="250250"/>
                </a:cubicBezTo>
                <a:close/>
                <a:moveTo>
                  <a:pt x="1749555" y="249923"/>
                </a:moveTo>
                <a:cubicBezTo>
                  <a:pt x="1768183" y="249923"/>
                  <a:pt x="1783284" y="264915"/>
                  <a:pt x="1783284" y="283409"/>
                </a:cubicBezTo>
                <a:cubicBezTo>
                  <a:pt x="1783284" y="301904"/>
                  <a:pt x="1768183" y="316896"/>
                  <a:pt x="1749555" y="316896"/>
                </a:cubicBezTo>
                <a:cubicBezTo>
                  <a:pt x="1730927" y="316896"/>
                  <a:pt x="1715826" y="301904"/>
                  <a:pt x="1715826" y="283409"/>
                </a:cubicBezTo>
                <a:cubicBezTo>
                  <a:pt x="1715826" y="264915"/>
                  <a:pt x="1730927" y="249923"/>
                  <a:pt x="1749555" y="249923"/>
                </a:cubicBezTo>
                <a:close/>
                <a:moveTo>
                  <a:pt x="226475" y="249923"/>
                </a:moveTo>
                <a:cubicBezTo>
                  <a:pt x="245104" y="249923"/>
                  <a:pt x="260204" y="264915"/>
                  <a:pt x="260204" y="283409"/>
                </a:cubicBezTo>
                <a:cubicBezTo>
                  <a:pt x="260204" y="301904"/>
                  <a:pt x="245104" y="316896"/>
                  <a:pt x="226475" y="316896"/>
                </a:cubicBezTo>
                <a:cubicBezTo>
                  <a:pt x="207847" y="316896"/>
                  <a:pt x="192746" y="301904"/>
                  <a:pt x="192746" y="283409"/>
                </a:cubicBezTo>
                <a:cubicBezTo>
                  <a:pt x="192746" y="264915"/>
                  <a:pt x="207847" y="249923"/>
                  <a:pt x="226475" y="249923"/>
                </a:cubicBezTo>
                <a:close/>
                <a:moveTo>
                  <a:pt x="5557336" y="249596"/>
                </a:moveTo>
                <a:cubicBezTo>
                  <a:pt x="5576146" y="249596"/>
                  <a:pt x="5591393" y="264735"/>
                  <a:pt x="5591393" y="283409"/>
                </a:cubicBezTo>
                <a:cubicBezTo>
                  <a:pt x="5591393" y="302084"/>
                  <a:pt x="5576147" y="317222"/>
                  <a:pt x="5557336" y="317222"/>
                </a:cubicBezTo>
                <a:cubicBezTo>
                  <a:pt x="5538531" y="317222"/>
                  <a:pt x="5523283" y="302084"/>
                  <a:pt x="5523283" y="283409"/>
                </a:cubicBezTo>
                <a:cubicBezTo>
                  <a:pt x="5523283" y="264735"/>
                  <a:pt x="5538531" y="249596"/>
                  <a:pt x="5557336" y="249596"/>
                </a:cubicBezTo>
                <a:close/>
                <a:moveTo>
                  <a:pt x="4203592" y="249433"/>
                </a:moveTo>
                <a:cubicBezTo>
                  <a:pt x="4222494" y="249433"/>
                  <a:pt x="4237817" y="264645"/>
                  <a:pt x="4237817" y="283410"/>
                </a:cubicBezTo>
                <a:cubicBezTo>
                  <a:pt x="4237817" y="302174"/>
                  <a:pt x="4222494" y="317386"/>
                  <a:pt x="4203592" y="317386"/>
                </a:cubicBezTo>
                <a:cubicBezTo>
                  <a:pt x="4184689" y="317386"/>
                  <a:pt x="4169366" y="302174"/>
                  <a:pt x="4169366" y="283410"/>
                </a:cubicBezTo>
                <a:cubicBezTo>
                  <a:pt x="4169366" y="264645"/>
                  <a:pt x="4184689" y="249433"/>
                  <a:pt x="4203592" y="249433"/>
                </a:cubicBezTo>
                <a:close/>
                <a:moveTo>
                  <a:pt x="1918859" y="249433"/>
                </a:moveTo>
                <a:cubicBezTo>
                  <a:pt x="1937760" y="249433"/>
                  <a:pt x="1953082" y="264645"/>
                  <a:pt x="1953082" y="283410"/>
                </a:cubicBezTo>
                <a:cubicBezTo>
                  <a:pt x="1953082" y="302174"/>
                  <a:pt x="1937760" y="317386"/>
                  <a:pt x="1918859" y="317386"/>
                </a:cubicBezTo>
                <a:cubicBezTo>
                  <a:pt x="1899958" y="317386"/>
                  <a:pt x="1884636" y="302174"/>
                  <a:pt x="1884636" y="283410"/>
                </a:cubicBezTo>
                <a:cubicBezTo>
                  <a:pt x="1884636" y="264645"/>
                  <a:pt x="1899958" y="249433"/>
                  <a:pt x="1918859" y="249433"/>
                </a:cubicBezTo>
                <a:close/>
                <a:moveTo>
                  <a:pt x="8688213" y="249106"/>
                </a:moveTo>
                <a:cubicBezTo>
                  <a:pt x="8707296" y="249106"/>
                  <a:pt x="8722765" y="264464"/>
                  <a:pt x="8722765" y="283409"/>
                </a:cubicBezTo>
                <a:cubicBezTo>
                  <a:pt x="8722765" y="302354"/>
                  <a:pt x="8707296" y="317712"/>
                  <a:pt x="8688213" y="317712"/>
                </a:cubicBezTo>
                <a:cubicBezTo>
                  <a:pt x="8669131" y="317712"/>
                  <a:pt x="8653661" y="302354"/>
                  <a:pt x="8653661" y="283409"/>
                </a:cubicBezTo>
                <a:cubicBezTo>
                  <a:pt x="8653661" y="264464"/>
                  <a:pt x="8669131" y="249106"/>
                  <a:pt x="8688213" y="249106"/>
                </a:cubicBezTo>
                <a:close/>
                <a:moveTo>
                  <a:pt x="1834289" y="249106"/>
                </a:moveTo>
                <a:cubicBezTo>
                  <a:pt x="1853372" y="249106"/>
                  <a:pt x="1868841" y="264464"/>
                  <a:pt x="1868841" y="283409"/>
                </a:cubicBezTo>
                <a:cubicBezTo>
                  <a:pt x="1868841" y="302354"/>
                  <a:pt x="1853372" y="317712"/>
                  <a:pt x="1834289" y="317712"/>
                </a:cubicBezTo>
                <a:cubicBezTo>
                  <a:pt x="1815207" y="317712"/>
                  <a:pt x="1799737" y="302354"/>
                  <a:pt x="1799737" y="283409"/>
                </a:cubicBezTo>
                <a:cubicBezTo>
                  <a:pt x="1799737" y="264464"/>
                  <a:pt x="1815207" y="249106"/>
                  <a:pt x="1834289" y="249106"/>
                </a:cubicBezTo>
                <a:close/>
                <a:moveTo>
                  <a:pt x="395780" y="248943"/>
                </a:moveTo>
                <a:cubicBezTo>
                  <a:pt x="414953" y="248943"/>
                  <a:pt x="430496" y="264374"/>
                  <a:pt x="430496" y="283410"/>
                </a:cubicBezTo>
                <a:cubicBezTo>
                  <a:pt x="430496" y="302445"/>
                  <a:pt x="414953" y="317876"/>
                  <a:pt x="395780" y="317876"/>
                </a:cubicBezTo>
                <a:cubicBezTo>
                  <a:pt x="376606" y="317876"/>
                  <a:pt x="361063" y="302445"/>
                  <a:pt x="361063" y="283410"/>
                </a:cubicBezTo>
                <a:cubicBezTo>
                  <a:pt x="361063" y="264374"/>
                  <a:pt x="376606" y="248943"/>
                  <a:pt x="395780" y="248943"/>
                </a:cubicBezTo>
                <a:close/>
                <a:moveTo>
                  <a:pt x="311210" y="248780"/>
                </a:moveTo>
                <a:cubicBezTo>
                  <a:pt x="330475" y="248780"/>
                  <a:pt x="346091" y="264284"/>
                  <a:pt x="346091" y="283410"/>
                </a:cubicBezTo>
                <a:cubicBezTo>
                  <a:pt x="346091" y="302535"/>
                  <a:pt x="330475" y="318040"/>
                  <a:pt x="311210" y="318040"/>
                </a:cubicBezTo>
                <a:cubicBezTo>
                  <a:pt x="291946" y="318040"/>
                  <a:pt x="276329" y="302536"/>
                  <a:pt x="276329" y="283410"/>
                </a:cubicBezTo>
                <a:cubicBezTo>
                  <a:pt x="276329" y="264284"/>
                  <a:pt x="291946" y="248780"/>
                  <a:pt x="311210" y="248780"/>
                </a:cubicBezTo>
                <a:close/>
                <a:moveTo>
                  <a:pt x="8857355" y="248453"/>
                </a:moveTo>
                <a:cubicBezTo>
                  <a:pt x="8876801" y="248453"/>
                  <a:pt x="8892565" y="264104"/>
                  <a:pt x="8892565" y="283410"/>
                </a:cubicBezTo>
                <a:cubicBezTo>
                  <a:pt x="8892565" y="302716"/>
                  <a:pt x="8876801" y="318366"/>
                  <a:pt x="8857355" y="318366"/>
                </a:cubicBezTo>
                <a:cubicBezTo>
                  <a:pt x="8837909" y="318366"/>
                  <a:pt x="8822144" y="302716"/>
                  <a:pt x="8822144" y="283410"/>
                </a:cubicBezTo>
                <a:cubicBezTo>
                  <a:pt x="8822144" y="264104"/>
                  <a:pt x="8837909" y="248453"/>
                  <a:pt x="8857355" y="248453"/>
                </a:cubicBezTo>
                <a:close/>
                <a:moveTo>
                  <a:pt x="5472775" y="248453"/>
                </a:moveTo>
                <a:cubicBezTo>
                  <a:pt x="5492219" y="248453"/>
                  <a:pt x="5507982" y="264104"/>
                  <a:pt x="5507982" y="283410"/>
                </a:cubicBezTo>
                <a:cubicBezTo>
                  <a:pt x="5507982" y="302716"/>
                  <a:pt x="5492219" y="318366"/>
                  <a:pt x="5472775" y="318366"/>
                </a:cubicBezTo>
                <a:cubicBezTo>
                  <a:pt x="5453331" y="318366"/>
                  <a:pt x="5437566" y="302716"/>
                  <a:pt x="5437566" y="283410"/>
                </a:cubicBezTo>
                <a:cubicBezTo>
                  <a:pt x="5437566" y="264104"/>
                  <a:pt x="5453331" y="248453"/>
                  <a:pt x="5472775" y="248453"/>
                </a:cubicBezTo>
                <a:close/>
                <a:moveTo>
                  <a:pt x="8772783" y="247309"/>
                </a:moveTo>
                <a:cubicBezTo>
                  <a:pt x="8792865" y="247309"/>
                  <a:pt x="8809146" y="263472"/>
                  <a:pt x="8809146" y="283409"/>
                </a:cubicBezTo>
                <a:cubicBezTo>
                  <a:pt x="8809146" y="303347"/>
                  <a:pt x="8792866" y="319509"/>
                  <a:pt x="8772783" y="319509"/>
                </a:cubicBezTo>
                <a:cubicBezTo>
                  <a:pt x="8752702" y="319509"/>
                  <a:pt x="8736421" y="303347"/>
                  <a:pt x="8736421" y="283409"/>
                </a:cubicBezTo>
                <a:cubicBezTo>
                  <a:pt x="8736421" y="263472"/>
                  <a:pt x="8752701" y="247309"/>
                  <a:pt x="8772783" y="247309"/>
                </a:cubicBezTo>
                <a:close/>
                <a:moveTo>
                  <a:pt x="5388208" y="247309"/>
                </a:moveTo>
                <a:cubicBezTo>
                  <a:pt x="5408292" y="247309"/>
                  <a:pt x="5424570" y="263472"/>
                  <a:pt x="5424570" y="283409"/>
                </a:cubicBezTo>
                <a:cubicBezTo>
                  <a:pt x="5424570" y="303347"/>
                  <a:pt x="5408292" y="319509"/>
                  <a:pt x="5388208" y="319509"/>
                </a:cubicBezTo>
                <a:cubicBezTo>
                  <a:pt x="5368127" y="319509"/>
                  <a:pt x="5351849" y="303347"/>
                  <a:pt x="5351849" y="283409"/>
                </a:cubicBezTo>
                <a:cubicBezTo>
                  <a:pt x="5351849" y="263472"/>
                  <a:pt x="5368127" y="247309"/>
                  <a:pt x="5388208" y="247309"/>
                </a:cubicBezTo>
                <a:close/>
                <a:moveTo>
                  <a:pt x="4372665" y="247146"/>
                </a:moveTo>
                <a:cubicBezTo>
                  <a:pt x="4392850" y="247146"/>
                  <a:pt x="4409211" y="263382"/>
                  <a:pt x="4409211" y="283409"/>
                </a:cubicBezTo>
                <a:cubicBezTo>
                  <a:pt x="4409211" y="303437"/>
                  <a:pt x="4392850" y="319673"/>
                  <a:pt x="4372665" y="319673"/>
                </a:cubicBezTo>
                <a:cubicBezTo>
                  <a:pt x="4352507" y="319673"/>
                  <a:pt x="4336152" y="303437"/>
                  <a:pt x="4336152" y="283409"/>
                </a:cubicBezTo>
                <a:cubicBezTo>
                  <a:pt x="4336152" y="263382"/>
                  <a:pt x="4352507" y="247146"/>
                  <a:pt x="4372665" y="247146"/>
                </a:cubicBezTo>
                <a:close/>
                <a:moveTo>
                  <a:pt x="4288103" y="247146"/>
                </a:moveTo>
                <a:cubicBezTo>
                  <a:pt x="4308283" y="247146"/>
                  <a:pt x="4324617" y="263382"/>
                  <a:pt x="4324617" y="283409"/>
                </a:cubicBezTo>
                <a:cubicBezTo>
                  <a:pt x="4324617" y="303437"/>
                  <a:pt x="4308283" y="319673"/>
                  <a:pt x="4288103" y="319673"/>
                </a:cubicBezTo>
                <a:cubicBezTo>
                  <a:pt x="4267928" y="319673"/>
                  <a:pt x="4251573" y="303437"/>
                  <a:pt x="4251573" y="283409"/>
                </a:cubicBezTo>
                <a:cubicBezTo>
                  <a:pt x="4251573" y="263382"/>
                  <a:pt x="4267928" y="247146"/>
                  <a:pt x="4288103" y="247146"/>
                </a:cubicBezTo>
                <a:close/>
                <a:moveTo>
                  <a:pt x="4457414" y="246819"/>
                </a:moveTo>
                <a:cubicBezTo>
                  <a:pt x="4477766" y="246819"/>
                  <a:pt x="4494272" y="263201"/>
                  <a:pt x="4494272" y="283409"/>
                </a:cubicBezTo>
                <a:cubicBezTo>
                  <a:pt x="4494272" y="303617"/>
                  <a:pt x="4477766" y="319999"/>
                  <a:pt x="4457414" y="319999"/>
                </a:cubicBezTo>
                <a:cubicBezTo>
                  <a:pt x="4437080" y="319999"/>
                  <a:pt x="4420572" y="303617"/>
                  <a:pt x="4420572" y="283409"/>
                </a:cubicBezTo>
                <a:cubicBezTo>
                  <a:pt x="4420572" y="263201"/>
                  <a:pt x="4437080" y="246819"/>
                  <a:pt x="4457414" y="246819"/>
                </a:cubicBezTo>
                <a:close/>
                <a:moveTo>
                  <a:pt x="5303475" y="246166"/>
                </a:moveTo>
                <a:cubicBezTo>
                  <a:pt x="5324192" y="246166"/>
                  <a:pt x="5340985" y="262840"/>
                  <a:pt x="5340985" y="283410"/>
                </a:cubicBezTo>
                <a:cubicBezTo>
                  <a:pt x="5340985" y="303979"/>
                  <a:pt x="5324192" y="320653"/>
                  <a:pt x="5303475" y="320653"/>
                </a:cubicBezTo>
                <a:cubicBezTo>
                  <a:pt x="5282739" y="320653"/>
                  <a:pt x="5265954" y="303979"/>
                  <a:pt x="5265954" y="283410"/>
                </a:cubicBezTo>
                <a:cubicBezTo>
                  <a:pt x="5265954" y="262840"/>
                  <a:pt x="5282739" y="246166"/>
                  <a:pt x="5303475" y="246166"/>
                </a:cubicBezTo>
                <a:close/>
                <a:moveTo>
                  <a:pt x="4541987" y="245839"/>
                </a:moveTo>
                <a:cubicBezTo>
                  <a:pt x="4562893" y="245839"/>
                  <a:pt x="4579835" y="262660"/>
                  <a:pt x="4579835" y="283409"/>
                </a:cubicBezTo>
                <a:cubicBezTo>
                  <a:pt x="4579835" y="304159"/>
                  <a:pt x="4562888" y="320979"/>
                  <a:pt x="4541987" y="320979"/>
                </a:cubicBezTo>
                <a:cubicBezTo>
                  <a:pt x="4521093" y="320979"/>
                  <a:pt x="4504147" y="304159"/>
                  <a:pt x="4504147" y="283409"/>
                </a:cubicBezTo>
                <a:cubicBezTo>
                  <a:pt x="4504147" y="262660"/>
                  <a:pt x="4521093" y="245839"/>
                  <a:pt x="4541987" y="245839"/>
                </a:cubicBezTo>
                <a:close/>
                <a:moveTo>
                  <a:pt x="4626562" y="245023"/>
                </a:moveTo>
                <a:cubicBezTo>
                  <a:pt x="4647916" y="245023"/>
                  <a:pt x="4665228" y="262209"/>
                  <a:pt x="4665228" y="283410"/>
                </a:cubicBezTo>
                <a:cubicBezTo>
                  <a:pt x="4665228" y="304610"/>
                  <a:pt x="4647916" y="321797"/>
                  <a:pt x="4626562" y="321797"/>
                </a:cubicBezTo>
                <a:cubicBezTo>
                  <a:pt x="4605208" y="321797"/>
                  <a:pt x="4587896" y="304610"/>
                  <a:pt x="4587896" y="283410"/>
                </a:cubicBezTo>
                <a:cubicBezTo>
                  <a:pt x="4587896" y="262209"/>
                  <a:pt x="4605208" y="245023"/>
                  <a:pt x="4626562" y="245023"/>
                </a:cubicBezTo>
                <a:close/>
                <a:moveTo>
                  <a:pt x="5218884" y="244696"/>
                </a:moveTo>
                <a:cubicBezTo>
                  <a:pt x="5240414" y="244696"/>
                  <a:pt x="5257880" y="262029"/>
                  <a:pt x="5257880" y="283410"/>
                </a:cubicBezTo>
                <a:cubicBezTo>
                  <a:pt x="5257880" y="304791"/>
                  <a:pt x="5240414" y="322123"/>
                  <a:pt x="5218884" y="322123"/>
                </a:cubicBezTo>
                <a:cubicBezTo>
                  <a:pt x="5197366" y="322123"/>
                  <a:pt x="5179921" y="304791"/>
                  <a:pt x="5179921" y="283410"/>
                </a:cubicBezTo>
                <a:cubicBezTo>
                  <a:pt x="5179921" y="262029"/>
                  <a:pt x="5197366" y="244696"/>
                  <a:pt x="5218884" y="244696"/>
                </a:cubicBezTo>
                <a:close/>
                <a:moveTo>
                  <a:pt x="4711134" y="244206"/>
                </a:moveTo>
                <a:cubicBezTo>
                  <a:pt x="4732943" y="244206"/>
                  <a:pt x="4750618" y="261758"/>
                  <a:pt x="4750618" y="283410"/>
                </a:cubicBezTo>
                <a:cubicBezTo>
                  <a:pt x="4750618" y="305061"/>
                  <a:pt x="4732943" y="322613"/>
                  <a:pt x="4711134" y="322613"/>
                </a:cubicBezTo>
                <a:cubicBezTo>
                  <a:pt x="4689329" y="322613"/>
                  <a:pt x="4671643" y="305061"/>
                  <a:pt x="4671643" y="283410"/>
                </a:cubicBezTo>
                <a:cubicBezTo>
                  <a:pt x="4671643" y="261758"/>
                  <a:pt x="4689329" y="244206"/>
                  <a:pt x="4711134" y="244206"/>
                </a:cubicBezTo>
                <a:close/>
                <a:moveTo>
                  <a:pt x="5134344" y="243552"/>
                </a:moveTo>
                <a:cubicBezTo>
                  <a:pt x="5156523" y="243552"/>
                  <a:pt x="5174489" y="261397"/>
                  <a:pt x="5174489" y="283409"/>
                </a:cubicBezTo>
                <a:cubicBezTo>
                  <a:pt x="5174489" y="305422"/>
                  <a:pt x="5156523" y="323266"/>
                  <a:pt x="5134344" y="323266"/>
                </a:cubicBezTo>
                <a:cubicBezTo>
                  <a:pt x="5112163" y="323266"/>
                  <a:pt x="5094182" y="305422"/>
                  <a:pt x="5094182" y="283409"/>
                </a:cubicBezTo>
                <a:cubicBezTo>
                  <a:pt x="5094182" y="261397"/>
                  <a:pt x="5112163" y="243552"/>
                  <a:pt x="5134344" y="243552"/>
                </a:cubicBezTo>
                <a:close/>
                <a:moveTo>
                  <a:pt x="4964978" y="241756"/>
                </a:moveTo>
                <a:cubicBezTo>
                  <a:pt x="4988159" y="241756"/>
                  <a:pt x="5006950" y="260405"/>
                  <a:pt x="5006950" y="283410"/>
                </a:cubicBezTo>
                <a:cubicBezTo>
                  <a:pt x="5006950" y="294912"/>
                  <a:pt x="5002254" y="305326"/>
                  <a:pt x="4994658" y="312864"/>
                </a:cubicBezTo>
                <a:lnTo>
                  <a:pt x="4968719" y="323527"/>
                </a:lnTo>
                <a:lnTo>
                  <a:pt x="4982527" y="326294"/>
                </a:lnTo>
                <a:cubicBezTo>
                  <a:pt x="4990619" y="329692"/>
                  <a:pt x="4997504" y="335367"/>
                  <a:pt x="5002366" y="342510"/>
                </a:cubicBezTo>
                <a:lnTo>
                  <a:pt x="5008392" y="362086"/>
                </a:lnTo>
                <a:lnTo>
                  <a:pt x="5018891" y="336925"/>
                </a:lnTo>
                <a:lnTo>
                  <a:pt x="5049539" y="324326"/>
                </a:lnTo>
                <a:lnTo>
                  <a:pt x="5020534" y="312401"/>
                </a:lnTo>
                <a:cubicBezTo>
                  <a:pt x="5013055" y="304981"/>
                  <a:pt x="5008433" y="294731"/>
                  <a:pt x="5008433" y="283410"/>
                </a:cubicBezTo>
                <a:cubicBezTo>
                  <a:pt x="5008433" y="260766"/>
                  <a:pt x="5026929" y="242409"/>
                  <a:pt x="5049743" y="242409"/>
                </a:cubicBezTo>
                <a:cubicBezTo>
                  <a:pt x="5072560" y="242409"/>
                  <a:pt x="5091056" y="260766"/>
                  <a:pt x="5091056" y="283410"/>
                </a:cubicBezTo>
                <a:cubicBezTo>
                  <a:pt x="5091056" y="294731"/>
                  <a:pt x="5086432" y="304981"/>
                  <a:pt x="5078957" y="312401"/>
                </a:cubicBezTo>
                <a:lnTo>
                  <a:pt x="5049936" y="324331"/>
                </a:lnTo>
                <a:lnTo>
                  <a:pt x="5080570" y="336925"/>
                </a:lnTo>
                <a:lnTo>
                  <a:pt x="5092275" y="364971"/>
                </a:lnTo>
                <a:lnTo>
                  <a:pt x="5103834" y="337272"/>
                </a:lnTo>
                <a:cubicBezTo>
                  <a:pt x="5111635" y="329527"/>
                  <a:pt x="5122414" y="324737"/>
                  <a:pt x="5134324" y="324737"/>
                </a:cubicBezTo>
                <a:cubicBezTo>
                  <a:pt x="5146229" y="324737"/>
                  <a:pt x="5157008" y="329527"/>
                  <a:pt x="5164814" y="337272"/>
                </a:cubicBezTo>
                <a:lnTo>
                  <a:pt x="5176693" y="365759"/>
                </a:lnTo>
                <a:lnTo>
                  <a:pt x="5188525" y="337387"/>
                </a:lnTo>
                <a:cubicBezTo>
                  <a:pt x="5196292" y="329672"/>
                  <a:pt x="5207025" y="324900"/>
                  <a:pt x="5218876" y="324900"/>
                </a:cubicBezTo>
                <a:cubicBezTo>
                  <a:pt x="5230728" y="324900"/>
                  <a:pt x="5241468" y="329672"/>
                  <a:pt x="5249226" y="337387"/>
                </a:cubicBezTo>
                <a:lnTo>
                  <a:pt x="5261661" y="367141"/>
                </a:lnTo>
                <a:lnTo>
                  <a:pt x="5273777" y="338080"/>
                </a:lnTo>
                <a:cubicBezTo>
                  <a:pt x="5281371" y="330542"/>
                  <a:pt x="5291866" y="325880"/>
                  <a:pt x="5303460" y="325880"/>
                </a:cubicBezTo>
                <a:cubicBezTo>
                  <a:pt x="5326627" y="325880"/>
                  <a:pt x="5345417" y="344529"/>
                  <a:pt x="5345417" y="367534"/>
                </a:cubicBezTo>
                <a:cubicBezTo>
                  <a:pt x="5345417" y="379036"/>
                  <a:pt x="5340721" y="389450"/>
                  <a:pt x="5333128" y="396988"/>
                </a:cubicBezTo>
                <a:lnTo>
                  <a:pt x="5305634" y="408294"/>
                </a:lnTo>
                <a:lnTo>
                  <a:pt x="5334853" y="420309"/>
                </a:lnTo>
                <a:lnTo>
                  <a:pt x="5345807" y="446565"/>
                </a:lnTo>
                <a:lnTo>
                  <a:pt x="5356761" y="420309"/>
                </a:lnTo>
                <a:lnTo>
                  <a:pt x="5387388" y="407714"/>
                </a:lnTo>
                <a:lnTo>
                  <a:pt x="5359340" y="396179"/>
                </a:lnTo>
                <a:cubicBezTo>
                  <a:pt x="5351958" y="388848"/>
                  <a:pt x="5347391" y="378721"/>
                  <a:pt x="5347391" y="367534"/>
                </a:cubicBezTo>
                <a:cubicBezTo>
                  <a:pt x="5347391" y="345161"/>
                  <a:pt x="5365657" y="327024"/>
                  <a:pt x="5388192" y="327024"/>
                </a:cubicBezTo>
                <a:cubicBezTo>
                  <a:pt x="5410727" y="327024"/>
                  <a:pt x="5428995" y="345161"/>
                  <a:pt x="5428995" y="367534"/>
                </a:cubicBezTo>
                <a:cubicBezTo>
                  <a:pt x="5428995" y="378721"/>
                  <a:pt x="5424427" y="388848"/>
                  <a:pt x="5417044" y="396179"/>
                </a:cubicBezTo>
                <a:lnTo>
                  <a:pt x="5388979" y="407721"/>
                </a:lnTo>
                <a:lnTo>
                  <a:pt x="5419587" y="420309"/>
                </a:lnTo>
                <a:lnTo>
                  <a:pt x="5430624" y="446762"/>
                </a:lnTo>
                <a:lnTo>
                  <a:pt x="5441564" y="420540"/>
                </a:lnTo>
                <a:cubicBezTo>
                  <a:pt x="5449543" y="412618"/>
                  <a:pt x="5460565" y="407718"/>
                  <a:pt x="5472741" y="407718"/>
                </a:cubicBezTo>
                <a:cubicBezTo>
                  <a:pt x="5484919" y="407718"/>
                  <a:pt x="5495942" y="412618"/>
                  <a:pt x="5503921" y="420540"/>
                </a:cubicBezTo>
                <a:lnTo>
                  <a:pt x="5515520" y="448340"/>
                </a:lnTo>
                <a:lnTo>
                  <a:pt x="5526829" y="421233"/>
                </a:lnTo>
                <a:cubicBezTo>
                  <a:pt x="5534629" y="413488"/>
                  <a:pt x="5545406" y="408698"/>
                  <a:pt x="5557309" y="408698"/>
                </a:cubicBezTo>
                <a:cubicBezTo>
                  <a:pt x="5569214" y="408698"/>
                  <a:pt x="5579991" y="413488"/>
                  <a:pt x="5587791" y="421233"/>
                </a:cubicBezTo>
                <a:lnTo>
                  <a:pt x="5599182" y="448536"/>
                </a:lnTo>
                <a:lnTo>
                  <a:pt x="5610863" y="420540"/>
                </a:lnTo>
                <a:cubicBezTo>
                  <a:pt x="5618843" y="412618"/>
                  <a:pt x="5629866" y="407718"/>
                  <a:pt x="5642041" y="407718"/>
                </a:cubicBezTo>
                <a:cubicBezTo>
                  <a:pt x="5654218" y="407718"/>
                  <a:pt x="5665241" y="412618"/>
                  <a:pt x="5673221" y="420540"/>
                </a:cubicBezTo>
                <a:lnTo>
                  <a:pt x="5683257" y="444593"/>
                </a:lnTo>
                <a:lnTo>
                  <a:pt x="5693918" y="419038"/>
                </a:lnTo>
                <a:cubicBezTo>
                  <a:pt x="5698102" y="414885"/>
                  <a:pt x="5703083" y="411524"/>
                  <a:pt x="5708614" y="409201"/>
                </a:cubicBezTo>
                <a:lnTo>
                  <a:pt x="5723677" y="406181"/>
                </a:lnTo>
                <a:lnTo>
                  <a:pt x="5698231" y="395717"/>
                </a:lnTo>
                <a:cubicBezTo>
                  <a:pt x="5690968" y="388504"/>
                  <a:pt x="5686475" y="378540"/>
                  <a:pt x="5686475" y="367534"/>
                </a:cubicBezTo>
                <a:cubicBezTo>
                  <a:pt x="5686475" y="345522"/>
                  <a:pt x="5704446" y="327677"/>
                  <a:pt x="5726618" y="327677"/>
                </a:cubicBezTo>
                <a:cubicBezTo>
                  <a:pt x="5748789" y="327677"/>
                  <a:pt x="5766764" y="345522"/>
                  <a:pt x="5766764" y="367534"/>
                </a:cubicBezTo>
                <a:cubicBezTo>
                  <a:pt x="5766764" y="378540"/>
                  <a:pt x="5762271" y="388504"/>
                  <a:pt x="5755005" y="395717"/>
                </a:cubicBezTo>
                <a:lnTo>
                  <a:pt x="5729553" y="406184"/>
                </a:lnTo>
                <a:lnTo>
                  <a:pt x="5744605" y="409201"/>
                </a:lnTo>
                <a:cubicBezTo>
                  <a:pt x="5752902" y="412685"/>
                  <a:pt x="5759961" y="418505"/>
                  <a:pt x="5764946" y="425831"/>
                </a:cubicBezTo>
                <a:lnTo>
                  <a:pt x="5768791" y="438330"/>
                </a:lnTo>
                <a:lnTo>
                  <a:pt x="5777323" y="417883"/>
                </a:lnTo>
                <a:cubicBezTo>
                  <a:pt x="5781654" y="413582"/>
                  <a:pt x="5786813" y="410102"/>
                  <a:pt x="5792543" y="407696"/>
                </a:cubicBezTo>
                <a:lnTo>
                  <a:pt x="5806108" y="404977"/>
                </a:lnTo>
                <a:lnTo>
                  <a:pt x="5783030" y="395486"/>
                </a:lnTo>
                <a:cubicBezTo>
                  <a:pt x="5775825" y="388332"/>
                  <a:pt x="5771369" y="378450"/>
                  <a:pt x="5771369" y="367534"/>
                </a:cubicBezTo>
                <a:cubicBezTo>
                  <a:pt x="5771369" y="345702"/>
                  <a:pt x="5789194" y="328004"/>
                  <a:pt x="5811185" y="328004"/>
                </a:cubicBezTo>
                <a:cubicBezTo>
                  <a:pt x="5833174" y="328004"/>
                  <a:pt x="5851000" y="345702"/>
                  <a:pt x="5851000" y="367534"/>
                </a:cubicBezTo>
                <a:cubicBezTo>
                  <a:pt x="5851000" y="378450"/>
                  <a:pt x="5846543" y="388332"/>
                  <a:pt x="5839338" y="395486"/>
                </a:cubicBezTo>
                <a:lnTo>
                  <a:pt x="5816256" y="404979"/>
                </a:lnTo>
                <a:lnTo>
                  <a:pt x="5829813" y="407696"/>
                </a:lnTo>
                <a:cubicBezTo>
                  <a:pt x="5838405" y="411304"/>
                  <a:pt x="5845715" y="417332"/>
                  <a:pt x="5850878" y="424918"/>
                </a:cubicBezTo>
                <a:lnTo>
                  <a:pt x="5853608" y="433790"/>
                </a:lnTo>
                <a:lnTo>
                  <a:pt x="5860725" y="416728"/>
                </a:lnTo>
                <a:cubicBezTo>
                  <a:pt x="5865208" y="412279"/>
                  <a:pt x="5870542" y="408679"/>
                  <a:pt x="5876467" y="406191"/>
                </a:cubicBezTo>
                <a:lnTo>
                  <a:pt x="5889071" y="403664"/>
                </a:lnTo>
                <a:lnTo>
                  <a:pt x="5868063" y="395024"/>
                </a:lnTo>
                <a:cubicBezTo>
                  <a:pt x="5860977" y="387988"/>
                  <a:pt x="5856593" y="378269"/>
                  <a:pt x="5856593" y="367534"/>
                </a:cubicBezTo>
                <a:cubicBezTo>
                  <a:pt x="5856593" y="346063"/>
                  <a:pt x="5874124" y="328657"/>
                  <a:pt x="5895751" y="328657"/>
                </a:cubicBezTo>
                <a:cubicBezTo>
                  <a:pt x="5917376" y="328657"/>
                  <a:pt x="5934907" y="346063"/>
                  <a:pt x="5934907" y="367534"/>
                </a:cubicBezTo>
                <a:cubicBezTo>
                  <a:pt x="5934907" y="378269"/>
                  <a:pt x="5930524" y="387988"/>
                  <a:pt x="5923439" y="395024"/>
                </a:cubicBezTo>
                <a:lnTo>
                  <a:pt x="5902425" y="403666"/>
                </a:lnTo>
                <a:lnTo>
                  <a:pt x="5915021" y="406191"/>
                </a:lnTo>
                <a:cubicBezTo>
                  <a:pt x="5923908" y="409923"/>
                  <a:pt x="5931470" y="416157"/>
                  <a:pt x="5936810" y="424004"/>
                </a:cubicBezTo>
                <a:lnTo>
                  <a:pt x="5938634" y="429932"/>
                </a:lnTo>
                <a:lnTo>
                  <a:pt x="5944527" y="415804"/>
                </a:lnTo>
                <a:cubicBezTo>
                  <a:pt x="5949127" y="411237"/>
                  <a:pt x="5954606" y="407541"/>
                  <a:pt x="5960687" y="404987"/>
                </a:cubicBezTo>
                <a:lnTo>
                  <a:pt x="5970599" y="403001"/>
                </a:lnTo>
                <a:lnTo>
                  <a:pt x="5952327" y="395486"/>
                </a:lnTo>
                <a:cubicBezTo>
                  <a:pt x="5945123" y="388332"/>
                  <a:pt x="5940666" y="378450"/>
                  <a:pt x="5940666" y="367534"/>
                </a:cubicBezTo>
                <a:cubicBezTo>
                  <a:pt x="5940666" y="345702"/>
                  <a:pt x="5958491" y="328004"/>
                  <a:pt x="5980480" y="328004"/>
                </a:cubicBezTo>
                <a:cubicBezTo>
                  <a:pt x="6002469" y="328004"/>
                  <a:pt x="6020296" y="345702"/>
                  <a:pt x="6020296" y="367534"/>
                </a:cubicBezTo>
                <a:cubicBezTo>
                  <a:pt x="6020296" y="378450"/>
                  <a:pt x="6015838" y="388332"/>
                  <a:pt x="6008634" y="395486"/>
                </a:cubicBezTo>
                <a:lnTo>
                  <a:pt x="5990360" y="403002"/>
                </a:lnTo>
                <a:lnTo>
                  <a:pt x="6000266" y="404987"/>
                </a:lnTo>
                <a:cubicBezTo>
                  <a:pt x="6009389" y="408819"/>
                  <a:pt x="6017152" y="415219"/>
                  <a:pt x="6022633" y="423274"/>
                </a:cubicBezTo>
                <a:lnTo>
                  <a:pt x="6024123" y="428116"/>
                </a:lnTo>
                <a:lnTo>
                  <a:pt x="6029212" y="415920"/>
                </a:lnTo>
                <a:cubicBezTo>
                  <a:pt x="6033797" y="411367"/>
                  <a:pt x="6039257" y="407683"/>
                  <a:pt x="6045319" y="405137"/>
                </a:cubicBezTo>
                <a:lnTo>
                  <a:pt x="6055700" y="403057"/>
                </a:lnTo>
                <a:lnTo>
                  <a:pt x="6037009" y="395370"/>
                </a:lnTo>
                <a:cubicBezTo>
                  <a:pt x="6029834" y="388246"/>
                  <a:pt x="6025396" y="378405"/>
                  <a:pt x="6025396" y="367534"/>
                </a:cubicBezTo>
                <a:cubicBezTo>
                  <a:pt x="6025396" y="345792"/>
                  <a:pt x="6043147" y="328167"/>
                  <a:pt x="6065045" y="328167"/>
                </a:cubicBezTo>
                <a:cubicBezTo>
                  <a:pt x="6086943" y="328167"/>
                  <a:pt x="6104698" y="345792"/>
                  <a:pt x="6104698" y="367534"/>
                </a:cubicBezTo>
                <a:cubicBezTo>
                  <a:pt x="6104698" y="378405"/>
                  <a:pt x="6100260" y="388246"/>
                  <a:pt x="6093084" y="395370"/>
                </a:cubicBezTo>
                <a:lnTo>
                  <a:pt x="6074391" y="403057"/>
                </a:lnTo>
                <a:lnTo>
                  <a:pt x="6084769" y="405137"/>
                </a:lnTo>
                <a:cubicBezTo>
                  <a:pt x="6093863" y="408956"/>
                  <a:pt x="6101601" y="415336"/>
                  <a:pt x="6107064" y="423365"/>
                </a:cubicBezTo>
                <a:lnTo>
                  <a:pt x="6109575" y="431522"/>
                </a:lnTo>
                <a:lnTo>
                  <a:pt x="6115408" y="417537"/>
                </a:lnTo>
                <a:cubicBezTo>
                  <a:pt x="6119786" y="413191"/>
                  <a:pt x="6124996" y="409675"/>
                  <a:pt x="6130783" y="407245"/>
                </a:cubicBezTo>
                <a:lnTo>
                  <a:pt x="6143736" y="404649"/>
                </a:lnTo>
                <a:lnTo>
                  <a:pt x="6121458" y="395486"/>
                </a:lnTo>
                <a:cubicBezTo>
                  <a:pt x="6114255" y="388332"/>
                  <a:pt x="6109797" y="378450"/>
                  <a:pt x="6109797" y="367534"/>
                </a:cubicBezTo>
                <a:cubicBezTo>
                  <a:pt x="6109797" y="345702"/>
                  <a:pt x="6127620" y="328004"/>
                  <a:pt x="6149611" y="328004"/>
                </a:cubicBezTo>
                <a:cubicBezTo>
                  <a:pt x="6171601" y="328004"/>
                  <a:pt x="6189429" y="345702"/>
                  <a:pt x="6189429" y="367534"/>
                </a:cubicBezTo>
                <a:cubicBezTo>
                  <a:pt x="6189429" y="378450"/>
                  <a:pt x="6184972" y="388332"/>
                  <a:pt x="6177766" y="395486"/>
                </a:cubicBezTo>
                <a:lnTo>
                  <a:pt x="6155487" y="404648"/>
                </a:lnTo>
                <a:lnTo>
                  <a:pt x="6168441" y="407245"/>
                </a:lnTo>
                <a:cubicBezTo>
                  <a:pt x="6177122" y="410890"/>
                  <a:pt x="6184508" y="416979"/>
                  <a:pt x="6189723" y="424644"/>
                </a:cubicBezTo>
                <a:lnTo>
                  <a:pt x="6194772" y="441052"/>
                </a:lnTo>
                <a:lnTo>
                  <a:pt x="6203282" y="420655"/>
                </a:lnTo>
                <a:cubicBezTo>
                  <a:pt x="6211232" y="412762"/>
                  <a:pt x="6222215" y="407881"/>
                  <a:pt x="6234346" y="407881"/>
                </a:cubicBezTo>
                <a:cubicBezTo>
                  <a:pt x="6258609" y="407881"/>
                  <a:pt x="6278277" y="427408"/>
                  <a:pt x="6278277" y="451495"/>
                </a:cubicBezTo>
                <a:cubicBezTo>
                  <a:pt x="6278277" y="463539"/>
                  <a:pt x="6273360" y="474442"/>
                  <a:pt x="6265410" y="482335"/>
                </a:cubicBezTo>
                <a:lnTo>
                  <a:pt x="6247698" y="489618"/>
                </a:lnTo>
                <a:lnTo>
                  <a:pt x="6253368" y="490754"/>
                </a:lnTo>
                <a:cubicBezTo>
                  <a:pt x="6262137" y="494437"/>
                  <a:pt x="6269599" y="500588"/>
                  <a:pt x="6274868" y="508332"/>
                </a:cubicBezTo>
                <a:lnTo>
                  <a:pt x="6279512" y="523425"/>
                </a:lnTo>
                <a:lnTo>
                  <a:pt x="6287504" y="504270"/>
                </a:lnTo>
                <a:cubicBezTo>
                  <a:pt x="6295543" y="496288"/>
                  <a:pt x="6306649" y="491352"/>
                  <a:pt x="6318917" y="491352"/>
                </a:cubicBezTo>
                <a:cubicBezTo>
                  <a:pt x="6343452" y="491352"/>
                  <a:pt x="6363342" y="511098"/>
                  <a:pt x="6363342" y="535456"/>
                </a:cubicBezTo>
                <a:cubicBezTo>
                  <a:pt x="6363342" y="559814"/>
                  <a:pt x="6343452" y="579560"/>
                  <a:pt x="6318917" y="579560"/>
                </a:cubicBezTo>
                <a:cubicBezTo>
                  <a:pt x="6306649" y="579560"/>
                  <a:pt x="6295543" y="574624"/>
                  <a:pt x="6287504" y="566643"/>
                </a:cubicBezTo>
                <a:lnTo>
                  <a:pt x="6278853" y="545908"/>
                </a:lnTo>
                <a:lnTo>
                  <a:pt x="6268901" y="569762"/>
                </a:lnTo>
                <a:cubicBezTo>
                  <a:pt x="6260057" y="578541"/>
                  <a:pt x="6247841" y="583971"/>
                  <a:pt x="6234347" y="583971"/>
                </a:cubicBezTo>
                <a:cubicBezTo>
                  <a:pt x="6220853" y="583971"/>
                  <a:pt x="6208636" y="578541"/>
                  <a:pt x="6199793" y="569762"/>
                </a:cubicBezTo>
                <a:lnTo>
                  <a:pt x="6194200" y="556358"/>
                </a:lnTo>
                <a:lnTo>
                  <a:pt x="6187307" y="572881"/>
                </a:lnTo>
                <a:cubicBezTo>
                  <a:pt x="6177660" y="582459"/>
                  <a:pt x="6164333" y="588382"/>
                  <a:pt x="6149612" y="588382"/>
                </a:cubicBezTo>
                <a:cubicBezTo>
                  <a:pt x="6134891" y="588382"/>
                  <a:pt x="6121565" y="582459"/>
                  <a:pt x="6111918" y="572881"/>
                </a:cubicBezTo>
                <a:lnTo>
                  <a:pt x="6109631" y="567399"/>
                </a:lnTo>
                <a:lnTo>
                  <a:pt x="6105995" y="576115"/>
                </a:lnTo>
                <a:cubicBezTo>
                  <a:pt x="6095514" y="586520"/>
                  <a:pt x="6081035" y="592956"/>
                  <a:pt x="6065042" y="592956"/>
                </a:cubicBezTo>
                <a:cubicBezTo>
                  <a:pt x="6049049" y="592956"/>
                  <a:pt x="6034570" y="586520"/>
                  <a:pt x="6024090" y="576115"/>
                </a:cubicBezTo>
                <a:lnTo>
                  <a:pt x="6022921" y="573315"/>
                </a:lnTo>
                <a:lnTo>
                  <a:pt x="6021657" y="576346"/>
                </a:lnTo>
                <a:cubicBezTo>
                  <a:pt x="6011116" y="586810"/>
                  <a:pt x="5996556" y="593282"/>
                  <a:pt x="5980472" y="593282"/>
                </a:cubicBezTo>
                <a:cubicBezTo>
                  <a:pt x="5964388" y="593282"/>
                  <a:pt x="5949827" y="586810"/>
                  <a:pt x="5939287" y="576346"/>
                </a:cubicBezTo>
                <a:lnTo>
                  <a:pt x="5936543" y="569766"/>
                </a:lnTo>
                <a:lnTo>
                  <a:pt x="5934712" y="574152"/>
                </a:lnTo>
                <a:cubicBezTo>
                  <a:pt x="5924738" y="584054"/>
                  <a:pt x="5910959" y="590179"/>
                  <a:pt x="5895738" y="590179"/>
                </a:cubicBezTo>
                <a:cubicBezTo>
                  <a:pt x="5880517" y="590179"/>
                  <a:pt x="5866738" y="584054"/>
                  <a:pt x="5856764" y="574152"/>
                </a:cubicBezTo>
                <a:lnTo>
                  <a:pt x="5851808" y="562274"/>
                </a:lnTo>
                <a:lnTo>
                  <a:pt x="5847816" y="571842"/>
                </a:lnTo>
                <a:cubicBezTo>
                  <a:pt x="5838437" y="581153"/>
                  <a:pt x="5825480" y="586912"/>
                  <a:pt x="5811169" y="586912"/>
                </a:cubicBezTo>
                <a:cubicBezTo>
                  <a:pt x="5796857" y="586912"/>
                  <a:pt x="5783900" y="581153"/>
                  <a:pt x="5774521" y="571842"/>
                </a:cubicBezTo>
                <a:lnTo>
                  <a:pt x="5767814" y="555766"/>
                </a:lnTo>
                <a:lnTo>
                  <a:pt x="5761734" y="570339"/>
                </a:lnTo>
                <a:cubicBezTo>
                  <a:pt x="5752742" y="579267"/>
                  <a:pt x="5740320" y="584788"/>
                  <a:pt x="5726599" y="584788"/>
                </a:cubicBezTo>
                <a:cubicBezTo>
                  <a:pt x="5712878" y="584788"/>
                  <a:pt x="5700456" y="579267"/>
                  <a:pt x="5691464" y="570339"/>
                </a:cubicBezTo>
                <a:lnTo>
                  <a:pt x="5683492" y="551231"/>
                </a:lnTo>
                <a:lnTo>
                  <a:pt x="5676001" y="569185"/>
                </a:lnTo>
                <a:cubicBezTo>
                  <a:pt x="5667308" y="577816"/>
                  <a:pt x="5655296" y="583155"/>
                  <a:pt x="5642030" y="583155"/>
                </a:cubicBezTo>
                <a:cubicBezTo>
                  <a:pt x="5628762" y="583155"/>
                  <a:pt x="5616752" y="577816"/>
                  <a:pt x="5608057" y="569185"/>
                </a:cubicBezTo>
                <a:lnTo>
                  <a:pt x="5598839" y="547091"/>
                </a:lnTo>
                <a:lnTo>
                  <a:pt x="5590104" y="568029"/>
                </a:lnTo>
                <a:cubicBezTo>
                  <a:pt x="5581707" y="576365"/>
                  <a:pt x="5570107" y="581521"/>
                  <a:pt x="5557295" y="581521"/>
                </a:cubicBezTo>
                <a:cubicBezTo>
                  <a:pt x="5544482" y="581521"/>
                  <a:pt x="5532883" y="576365"/>
                  <a:pt x="5524487" y="568029"/>
                </a:cubicBezTo>
                <a:lnTo>
                  <a:pt x="5514599" y="544330"/>
                </a:lnTo>
                <a:lnTo>
                  <a:pt x="5504953" y="567452"/>
                </a:lnTo>
                <a:cubicBezTo>
                  <a:pt x="5496704" y="575640"/>
                  <a:pt x="5485311" y="580704"/>
                  <a:pt x="5472725" y="580704"/>
                </a:cubicBezTo>
                <a:cubicBezTo>
                  <a:pt x="5460140" y="580704"/>
                  <a:pt x="5448746" y="575640"/>
                  <a:pt x="5440499" y="567452"/>
                </a:cubicBezTo>
                <a:lnTo>
                  <a:pt x="5430276" y="542950"/>
                </a:lnTo>
                <a:lnTo>
                  <a:pt x="5420150" y="567221"/>
                </a:lnTo>
                <a:cubicBezTo>
                  <a:pt x="5411961" y="575350"/>
                  <a:pt x="5400650" y="580378"/>
                  <a:pt x="5388156" y="580378"/>
                </a:cubicBezTo>
                <a:cubicBezTo>
                  <a:pt x="5375661" y="580378"/>
                  <a:pt x="5364351" y="575350"/>
                  <a:pt x="5356161" y="567221"/>
                </a:cubicBezTo>
                <a:lnTo>
                  <a:pt x="5345707" y="542162"/>
                </a:lnTo>
                <a:lnTo>
                  <a:pt x="5335299" y="567105"/>
                </a:lnTo>
                <a:cubicBezTo>
                  <a:pt x="5327142" y="575204"/>
                  <a:pt x="5315869" y="580214"/>
                  <a:pt x="5303421" y="580214"/>
                </a:cubicBezTo>
                <a:cubicBezTo>
                  <a:pt x="5290972" y="580214"/>
                  <a:pt x="5279696" y="575205"/>
                  <a:pt x="5271543" y="567105"/>
                </a:cubicBezTo>
                <a:lnTo>
                  <a:pt x="5261379" y="542751"/>
                </a:lnTo>
                <a:lnTo>
                  <a:pt x="5251074" y="567452"/>
                </a:lnTo>
                <a:cubicBezTo>
                  <a:pt x="5242828" y="575640"/>
                  <a:pt x="5231431" y="580704"/>
                  <a:pt x="5218849" y="580704"/>
                </a:cubicBezTo>
                <a:cubicBezTo>
                  <a:pt x="5206263" y="580704"/>
                  <a:pt x="5194872" y="575640"/>
                  <a:pt x="5186626" y="567452"/>
                </a:cubicBezTo>
                <a:lnTo>
                  <a:pt x="5177226" y="544922"/>
                </a:lnTo>
                <a:lnTo>
                  <a:pt x="5167440" y="568376"/>
                </a:lnTo>
                <a:cubicBezTo>
                  <a:pt x="5158954" y="576800"/>
                  <a:pt x="5147230" y="582011"/>
                  <a:pt x="5134280" y="582011"/>
                </a:cubicBezTo>
                <a:cubicBezTo>
                  <a:pt x="5121331" y="582011"/>
                  <a:pt x="5109607" y="576800"/>
                  <a:pt x="5101121" y="568376"/>
                </a:cubicBezTo>
                <a:lnTo>
                  <a:pt x="5092815" y="548470"/>
                </a:lnTo>
                <a:lnTo>
                  <a:pt x="5084029" y="569531"/>
                </a:lnTo>
                <a:cubicBezTo>
                  <a:pt x="5075245" y="578251"/>
                  <a:pt x="5063109" y="583645"/>
                  <a:pt x="5049705" y="583645"/>
                </a:cubicBezTo>
                <a:cubicBezTo>
                  <a:pt x="5036303" y="583645"/>
                  <a:pt x="5024166" y="578251"/>
                  <a:pt x="5015381" y="569531"/>
                </a:cubicBezTo>
                <a:lnTo>
                  <a:pt x="5008075" y="552022"/>
                </a:lnTo>
                <a:lnTo>
                  <a:pt x="5000337" y="570571"/>
                </a:lnTo>
                <a:cubicBezTo>
                  <a:pt x="4991283" y="579557"/>
                  <a:pt x="4978778" y="585115"/>
                  <a:pt x="4964965" y="585115"/>
                </a:cubicBezTo>
                <a:cubicBezTo>
                  <a:pt x="4951152" y="585115"/>
                  <a:pt x="4938647" y="579557"/>
                  <a:pt x="4929595" y="570571"/>
                </a:cubicBezTo>
                <a:lnTo>
                  <a:pt x="4923337" y="555570"/>
                </a:lnTo>
                <a:lnTo>
                  <a:pt x="4916695" y="571495"/>
                </a:lnTo>
                <a:cubicBezTo>
                  <a:pt x="4907404" y="580718"/>
                  <a:pt x="4894572" y="586422"/>
                  <a:pt x="4880398" y="586422"/>
                </a:cubicBezTo>
                <a:cubicBezTo>
                  <a:pt x="4866222" y="586422"/>
                  <a:pt x="4853390" y="580718"/>
                  <a:pt x="4844102" y="571495"/>
                </a:cubicBezTo>
                <a:lnTo>
                  <a:pt x="4838856" y="558922"/>
                </a:lnTo>
                <a:lnTo>
                  <a:pt x="4833178" y="572534"/>
                </a:lnTo>
                <a:cubicBezTo>
                  <a:pt x="4823619" y="582023"/>
                  <a:pt x="4810416" y="587892"/>
                  <a:pt x="4795829" y="587892"/>
                </a:cubicBezTo>
                <a:cubicBezTo>
                  <a:pt x="4781243" y="587892"/>
                  <a:pt x="4768039" y="582023"/>
                  <a:pt x="4758484" y="572534"/>
                </a:cubicBezTo>
                <a:lnTo>
                  <a:pt x="4753956" y="561682"/>
                </a:lnTo>
                <a:lnTo>
                  <a:pt x="4749139" y="573227"/>
                </a:lnTo>
                <a:cubicBezTo>
                  <a:pt x="4739403" y="582893"/>
                  <a:pt x="4725951" y="588872"/>
                  <a:pt x="4711096" y="588872"/>
                </a:cubicBezTo>
                <a:cubicBezTo>
                  <a:pt x="4696239" y="588872"/>
                  <a:pt x="4682796" y="582893"/>
                  <a:pt x="4673050" y="573227"/>
                </a:cubicBezTo>
                <a:lnTo>
                  <a:pt x="4668398" y="562075"/>
                </a:lnTo>
                <a:lnTo>
                  <a:pt x="4663989" y="572649"/>
                </a:lnTo>
                <a:cubicBezTo>
                  <a:pt x="4654399" y="582168"/>
                  <a:pt x="4641155" y="588055"/>
                  <a:pt x="4626524" y="588055"/>
                </a:cubicBezTo>
                <a:cubicBezTo>
                  <a:pt x="4611893" y="588055"/>
                  <a:pt x="4598649" y="582168"/>
                  <a:pt x="4589062" y="572649"/>
                </a:cubicBezTo>
                <a:lnTo>
                  <a:pt x="4583992" y="560498"/>
                </a:lnTo>
                <a:lnTo>
                  <a:pt x="4579068" y="572302"/>
                </a:lnTo>
                <a:cubicBezTo>
                  <a:pt x="4569568" y="581732"/>
                  <a:pt x="4556447" y="587564"/>
                  <a:pt x="4541953" y="587564"/>
                </a:cubicBezTo>
                <a:cubicBezTo>
                  <a:pt x="4527459" y="587564"/>
                  <a:pt x="4514337" y="581732"/>
                  <a:pt x="4504839" y="572302"/>
                </a:cubicBezTo>
                <a:lnTo>
                  <a:pt x="4500326" y="561485"/>
                </a:lnTo>
                <a:lnTo>
                  <a:pt x="4495426" y="573227"/>
                </a:lnTo>
                <a:cubicBezTo>
                  <a:pt x="4485689" y="582893"/>
                  <a:pt x="4472238" y="588872"/>
                  <a:pt x="4457384" y="588872"/>
                </a:cubicBezTo>
                <a:cubicBezTo>
                  <a:pt x="4442529" y="588872"/>
                  <a:pt x="4429074" y="582893"/>
                  <a:pt x="4419337" y="573227"/>
                </a:cubicBezTo>
                <a:lnTo>
                  <a:pt x="4416004" y="565231"/>
                </a:lnTo>
                <a:lnTo>
                  <a:pt x="4412090" y="574612"/>
                </a:lnTo>
                <a:cubicBezTo>
                  <a:pt x="4401994" y="584633"/>
                  <a:pt x="4388047" y="590831"/>
                  <a:pt x="4372645" y="590831"/>
                </a:cubicBezTo>
                <a:cubicBezTo>
                  <a:pt x="4357244" y="590831"/>
                  <a:pt x="4343302" y="584633"/>
                  <a:pt x="4333206" y="574612"/>
                </a:cubicBezTo>
                <a:lnTo>
                  <a:pt x="4331182" y="569766"/>
                </a:lnTo>
                <a:lnTo>
                  <a:pt x="4328680" y="575768"/>
                </a:lnTo>
                <a:cubicBezTo>
                  <a:pt x="4318287" y="586084"/>
                  <a:pt x="4303933" y="592465"/>
                  <a:pt x="4288077" y="592465"/>
                </a:cubicBezTo>
                <a:cubicBezTo>
                  <a:pt x="4272218" y="592465"/>
                  <a:pt x="4257863" y="586084"/>
                  <a:pt x="4247471" y="575768"/>
                </a:cubicBezTo>
                <a:lnTo>
                  <a:pt x="4246212" y="572723"/>
                </a:lnTo>
                <a:lnTo>
                  <a:pt x="4244701" y="576346"/>
                </a:lnTo>
                <a:cubicBezTo>
                  <a:pt x="4234160" y="586810"/>
                  <a:pt x="4219599" y="593282"/>
                  <a:pt x="4203515" y="593282"/>
                </a:cubicBezTo>
                <a:cubicBezTo>
                  <a:pt x="4187430" y="593282"/>
                  <a:pt x="4172869" y="586810"/>
                  <a:pt x="4162328" y="576346"/>
                </a:cubicBezTo>
                <a:lnTo>
                  <a:pt x="4159912" y="570555"/>
                </a:lnTo>
                <a:lnTo>
                  <a:pt x="4158219" y="574612"/>
                </a:lnTo>
                <a:cubicBezTo>
                  <a:pt x="4148126" y="584633"/>
                  <a:pt x="4134182" y="590831"/>
                  <a:pt x="4118781" y="590831"/>
                </a:cubicBezTo>
                <a:cubicBezTo>
                  <a:pt x="4103377" y="590831"/>
                  <a:pt x="4089432" y="584633"/>
                  <a:pt x="4079338" y="574612"/>
                </a:cubicBezTo>
                <a:lnTo>
                  <a:pt x="4074767" y="563654"/>
                </a:lnTo>
                <a:lnTo>
                  <a:pt x="4071206" y="572188"/>
                </a:lnTo>
                <a:cubicBezTo>
                  <a:pt x="4061739" y="581588"/>
                  <a:pt x="4048659" y="587402"/>
                  <a:pt x="4034209" y="587402"/>
                </a:cubicBezTo>
                <a:cubicBezTo>
                  <a:pt x="4019761" y="587402"/>
                  <a:pt x="4006680" y="581588"/>
                  <a:pt x="3997212" y="572188"/>
                </a:cubicBezTo>
                <a:lnTo>
                  <a:pt x="3990195" y="555371"/>
                </a:lnTo>
                <a:lnTo>
                  <a:pt x="3984191" y="569762"/>
                </a:lnTo>
                <a:cubicBezTo>
                  <a:pt x="3975348" y="578541"/>
                  <a:pt x="3963131" y="583971"/>
                  <a:pt x="3949637" y="583971"/>
                </a:cubicBezTo>
                <a:cubicBezTo>
                  <a:pt x="3936141" y="583971"/>
                  <a:pt x="3923925" y="578541"/>
                  <a:pt x="3915081" y="569762"/>
                </a:cubicBezTo>
                <a:lnTo>
                  <a:pt x="3905950" y="547879"/>
                </a:lnTo>
                <a:lnTo>
                  <a:pt x="3897640" y="567798"/>
                </a:lnTo>
                <a:cubicBezTo>
                  <a:pt x="3889303" y="576075"/>
                  <a:pt x="3877785" y="581194"/>
                  <a:pt x="3865066" y="581194"/>
                </a:cubicBezTo>
                <a:cubicBezTo>
                  <a:pt x="3852342" y="581194"/>
                  <a:pt x="3840827" y="576075"/>
                  <a:pt x="3832490" y="567798"/>
                </a:cubicBezTo>
                <a:lnTo>
                  <a:pt x="3822288" y="543345"/>
                </a:lnTo>
                <a:lnTo>
                  <a:pt x="3812327" y="567221"/>
                </a:lnTo>
                <a:cubicBezTo>
                  <a:pt x="3804140" y="575350"/>
                  <a:pt x="3792827" y="580378"/>
                  <a:pt x="3780335" y="580378"/>
                </a:cubicBezTo>
                <a:cubicBezTo>
                  <a:pt x="3767840" y="580378"/>
                  <a:pt x="3756530" y="575350"/>
                  <a:pt x="3748342" y="567221"/>
                </a:cubicBezTo>
                <a:lnTo>
                  <a:pt x="3737722" y="541767"/>
                </a:lnTo>
                <a:lnTo>
                  <a:pt x="3727296" y="566759"/>
                </a:lnTo>
                <a:cubicBezTo>
                  <a:pt x="3719228" y="574769"/>
                  <a:pt x="3708081" y="579724"/>
                  <a:pt x="3695769" y="579724"/>
                </a:cubicBezTo>
                <a:cubicBezTo>
                  <a:pt x="3683455" y="579724"/>
                  <a:pt x="3672310" y="574769"/>
                  <a:pt x="3664240" y="566759"/>
                </a:cubicBezTo>
                <a:lnTo>
                  <a:pt x="3652332" y="538219"/>
                </a:lnTo>
                <a:lnTo>
                  <a:pt x="3641099" y="565142"/>
                </a:lnTo>
                <a:cubicBezTo>
                  <a:pt x="3633445" y="572739"/>
                  <a:pt x="3622873" y="577437"/>
                  <a:pt x="3611197" y="577437"/>
                </a:cubicBezTo>
                <a:cubicBezTo>
                  <a:pt x="3587843" y="577437"/>
                  <a:pt x="3568910" y="558642"/>
                  <a:pt x="3568910" y="535457"/>
                </a:cubicBezTo>
                <a:cubicBezTo>
                  <a:pt x="3568910" y="512271"/>
                  <a:pt x="3587843" y="493476"/>
                  <a:pt x="3611197" y="493476"/>
                </a:cubicBezTo>
                <a:cubicBezTo>
                  <a:pt x="3622873" y="493476"/>
                  <a:pt x="3633445" y="498174"/>
                  <a:pt x="3641099" y="505771"/>
                </a:cubicBezTo>
                <a:lnTo>
                  <a:pt x="3652332" y="532695"/>
                </a:lnTo>
                <a:lnTo>
                  <a:pt x="3664240" y="504154"/>
                </a:lnTo>
                <a:cubicBezTo>
                  <a:pt x="3672310" y="496143"/>
                  <a:pt x="3683455" y="491189"/>
                  <a:pt x="3695769" y="491189"/>
                </a:cubicBezTo>
                <a:cubicBezTo>
                  <a:pt x="3708081" y="491189"/>
                  <a:pt x="3719226" y="496143"/>
                  <a:pt x="3727296" y="504154"/>
                </a:cubicBezTo>
                <a:lnTo>
                  <a:pt x="3737722" y="529147"/>
                </a:lnTo>
                <a:lnTo>
                  <a:pt x="3748342" y="503693"/>
                </a:lnTo>
                <a:cubicBezTo>
                  <a:pt x="3756530" y="495564"/>
                  <a:pt x="3767840" y="490536"/>
                  <a:pt x="3780335" y="490536"/>
                </a:cubicBezTo>
                <a:cubicBezTo>
                  <a:pt x="3792827" y="490536"/>
                  <a:pt x="3804140" y="495564"/>
                  <a:pt x="3812327" y="503693"/>
                </a:cubicBezTo>
                <a:lnTo>
                  <a:pt x="3822288" y="527568"/>
                </a:lnTo>
                <a:lnTo>
                  <a:pt x="3832490" y="503115"/>
                </a:lnTo>
                <a:cubicBezTo>
                  <a:pt x="3836659" y="498976"/>
                  <a:pt x="3841623" y="495627"/>
                  <a:pt x="3847133" y="493313"/>
                </a:cubicBezTo>
                <a:lnTo>
                  <a:pt x="3863476" y="490037"/>
                </a:lnTo>
                <a:lnTo>
                  <a:pt x="3837166" y="479216"/>
                </a:lnTo>
                <a:cubicBezTo>
                  <a:pt x="3830023" y="472122"/>
                  <a:pt x="3825602" y="462321"/>
                  <a:pt x="3825602" y="451496"/>
                </a:cubicBezTo>
                <a:cubicBezTo>
                  <a:pt x="3825602" y="429844"/>
                  <a:pt x="3843280" y="412292"/>
                  <a:pt x="3865084" y="412292"/>
                </a:cubicBezTo>
                <a:cubicBezTo>
                  <a:pt x="3886892" y="412292"/>
                  <a:pt x="3904572" y="429844"/>
                  <a:pt x="3904572" y="451496"/>
                </a:cubicBezTo>
                <a:cubicBezTo>
                  <a:pt x="3904572" y="462321"/>
                  <a:pt x="3900152" y="472122"/>
                  <a:pt x="3893007" y="479216"/>
                </a:cubicBezTo>
                <a:lnTo>
                  <a:pt x="3866680" y="490043"/>
                </a:lnTo>
                <a:lnTo>
                  <a:pt x="3882996" y="493313"/>
                </a:lnTo>
                <a:cubicBezTo>
                  <a:pt x="3891263" y="496785"/>
                  <a:pt x="3898298" y="502584"/>
                  <a:pt x="3903266" y="509884"/>
                </a:cubicBezTo>
                <a:lnTo>
                  <a:pt x="3906734" y="521158"/>
                </a:lnTo>
                <a:lnTo>
                  <a:pt x="3915081" y="501152"/>
                </a:lnTo>
                <a:cubicBezTo>
                  <a:pt x="3919503" y="496762"/>
                  <a:pt x="3924768" y="493209"/>
                  <a:pt x="3930614" y="490754"/>
                </a:cubicBezTo>
                <a:lnTo>
                  <a:pt x="3940570" y="488759"/>
                </a:lnTo>
                <a:lnTo>
                  <a:pt x="3920454" y="480487"/>
                </a:lnTo>
                <a:cubicBezTo>
                  <a:pt x="3912980" y="473068"/>
                  <a:pt x="3908358" y="462818"/>
                  <a:pt x="3908358" y="451496"/>
                </a:cubicBezTo>
                <a:cubicBezTo>
                  <a:pt x="3908358" y="428852"/>
                  <a:pt x="3926847" y="410495"/>
                  <a:pt x="3949657" y="410495"/>
                </a:cubicBezTo>
                <a:cubicBezTo>
                  <a:pt x="3961064" y="410495"/>
                  <a:pt x="3971389" y="415084"/>
                  <a:pt x="3978864" y="422504"/>
                </a:cubicBezTo>
                <a:lnTo>
                  <a:pt x="3990301" y="449918"/>
                </a:lnTo>
                <a:lnTo>
                  <a:pt x="4002704" y="420193"/>
                </a:lnTo>
                <a:cubicBezTo>
                  <a:pt x="4010773" y="412183"/>
                  <a:pt x="4021922" y="407228"/>
                  <a:pt x="4034236" y="407228"/>
                </a:cubicBezTo>
                <a:cubicBezTo>
                  <a:pt x="4046548" y="407228"/>
                  <a:pt x="4057694" y="412183"/>
                  <a:pt x="4065763" y="420193"/>
                </a:cubicBezTo>
                <a:lnTo>
                  <a:pt x="4074793" y="441833"/>
                </a:lnTo>
                <a:lnTo>
                  <a:pt x="4084831" y="417768"/>
                </a:lnTo>
                <a:cubicBezTo>
                  <a:pt x="4089176" y="413452"/>
                  <a:pt x="4094353" y="409960"/>
                  <a:pt x="4100102" y="407546"/>
                </a:cubicBezTo>
                <a:lnTo>
                  <a:pt x="4113744" y="404811"/>
                </a:lnTo>
                <a:lnTo>
                  <a:pt x="4090786" y="395370"/>
                </a:lnTo>
                <a:cubicBezTo>
                  <a:pt x="4083615" y="388246"/>
                  <a:pt x="4079174" y="378405"/>
                  <a:pt x="4079174" y="367534"/>
                </a:cubicBezTo>
                <a:cubicBezTo>
                  <a:pt x="4079174" y="345792"/>
                  <a:pt x="4096927" y="328167"/>
                  <a:pt x="4118829" y="328167"/>
                </a:cubicBezTo>
                <a:cubicBezTo>
                  <a:pt x="4140726" y="328167"/>
                  <a:pt x="4158481" y="345792"/>
                  <a:pt x="4158481" y="367534"/>
                </a:cubicBezTo>
                <a:cubicBezTo>
                  <a:pt x="4158481" y="378405"/>
                  <a:pt x="4154042" y="388246"/>
                  <a:pt x="4146866" y="395370"/>
                </a:cubicBezTo>
                <a:lnTo>
                  <a:pt x="4123891" y="404818"/>
                </a:lnTo>
                <a:lnTo>
                  <a:pt x="4137503" y="407546"/>
                </a:lnTo>
                <a:cubicBezTo>
                  <a:pt x="4146126" y="411167"/>
                  <a:pt x="4153462" y="417215"/>
                  <a:pt x="4158643" y="424827"/>
                </a:cubicBezTo>
                <a:lnTo>
                  <a:pt x="4160912" y="432203"/>
                </a:lnTo>
                <a:lnTo>
                  <a:pt x="4167706" y="415920"/>
                </a:lnTo>
                <a:cubicBezTo>
                  <a:pt x="4172291" y="411367"/>
                  <a:pt x="4177752" y="407683"/>
                  <a:pt x="4183815" y="405137"/>
                </a:cubicBezTo>
                <a:lnTo>
                  <a:pt x="4189671" y="403964"/>
                </a:lnTo>
                <a:lnTo>
                  <a:pt x="4173548" y="397334"/>
                </a:lnTo>
                <a:cubicBezTo>
                  <a:pt x="4165865" y="389707"/>
                  <a:pt x="4161114" y="379171"/>
                  <a:pt x="4161114" y="367534"/>
                </a:cubicBezTo>
                <a:cubicBezTo>
                  <a:pt x="4161114" y="344258"/>
                  <a:pt x="4180120" y="325390"/>
                  <a:pt x="4203567" y="325390"/>
                </a:cubicBezTo>
                <a:cubicBezTo>
                  <a:pt x="4215289" y="325390"/>
                  <a:pt x="4225902" y="330107"/>
                  <a:pt x="4233586" y="337733"/>
                </a:cubicBezTo>
                <a:lnTo>
                  <a:pt x="4244867" y="364772"/>
                </a:lnTo>
                <a:lnTo>
                  <a:pt x="4256681" y="336347"/>
                </a:lnTo>
                <a:cubicBezTo>
                  <a:pt x="4264720" y="328366"/>
                  <a:pt x="4275829" y="323430"/>
                  <a:pt x="4288095" y="323430"/>
                </a:cubicBezTo>
                <a:cubicBezTo>
                  <a:pt x="4300364" y="323430"/>
                  <a:pt x="4311472" y="328366"/>
                  <a:pt x="4319507" y="336347"/>
                </a:cubicBezTo>
                <a:lnTo>
                  <a:pt x="4331203" y="364378"/>
                </a:lnTo>
                <a:lnTo>
                  <a:pt x="4342425" y="337502"/>
                </a:lnTo>
                <a:cubicBezTo>
                  <a:pt x="4350163" y="329817"/>
                  <a:pt x="4360853" y="325063"/>
                  <a:pt x="4372659" y="325063"/>
                </a:cubicBezTo>
                <a:cubicBezTo>
                  <a:pt x="4396294" y="325063"/>
                  <a:pt x="4415448" y="344078"/>
                  <a:pt x="4415448" y="367534"/>
                </a:cubicBezTo>
                <a:cubicBezTo>
                  <a:pt x="4415448" y="379262"/>
                  <a:pt x="4410663" y="389879"/>
                  <a:pt x="4402919" y="397565"/>
                </a:cubicBezTo>
                <a:lnTo>
                  <a:pt x="4384674" y="405063"/>
                </a:lnTo>
                <a:lnTo>
                  <a:pt x="4391804" y="406492"/>
                </a:lnTo>
                <a:cubicBezTo>
                  <a:pt x="4400636" y="410199"/>
                  <a:pt x="4408152" y="416392"/>
                  <a:pt x="4413455" y="424187"/>
                </a:cubicBezTo>
                <a:lnTo>
                  <a:pt x="4416823" y="435152"/>
                </a:lnTo>
                <a:lnTo>
                  <a:pt x="4423889" y="418230"/>
                </a:lnTo>
                <a:cubicBezTo>
                  <a:pt x="4428178" y="413973"/>
                  <a:pt x="4433286" y="410528"/>
                  <a:pt x="4438959" y="408148"/>
                </a:cubicBezTo>
                <a:lnTo>
                  <a:pt x="4449929" y="405948"/>
                </a:lnTo>
                <a:lnTo>
                  <a:pt x="4427859" y="396872"/>
                </a:lnTo>
                <a:cubicBezTo>
                  <a:pt x="4420291" y="389364"/>
                  <a:pt x="4415615" y="378992"/>
                  <a:pt x="4415615" y="367535"/>
                </a:cubicBezTo>
                <a:cubicBezTo>
                  <a:pt x="4415615" y="344620"/>
                  <a:pt x="4434340" y="326044"/>
                  <a:pt x="4457405" y="326044"/>
                </a:cubicBezTo>
                <a:cubicBezTo>
                  <a:pt x="4480482" y="326044"/>
                  <a:pt x="4499198" y="344620"/>
                  <a:pt x="4499198" y="367535"/>
                </a:cubicBezTo>
                <a:cubicBezTo>
                  <a:pt x="4499198" y="378992"/>
                  <a:pt x="4494518" y="389364"/>
                  <a:pt x="4486954" y="396872"/>
                </a:cubicBezTo>
                <a:lnTo>
                  <a:pt x="4464873" y="405951"/>
                </a:lnTo>
                <a:lnTo>
                  <a:pt x="4475835" y="408148"/>
                </a:lnTo>
                <a:cubicBezTo>
                  <a:pt x="4484340" y="411719"/>
                  <a:pt x="4491577" y="417684"/>
                  <a:pt x="4496687" y="425192"/>
                </a:cubicBezTo>
                <a:lnTo>
                  <a:pt x="4500451" y="437423"/>
                </a:lnTo>
                <a:lnTo>
                  <a:pt x="4508456" y="418230"/>
                </a:lnTo>
                <a:cubicBezTo>
                  <a:pt x="4512744" y="413973"/>
                  <a:pt x="4517850" y="410528"/>
                  <a:pt x="4523522" y="408148"/>
                </a:cubicBezTo>
                <a:lnTo>
                  <a:pt x="4533431" y="406162"/>
                </a:lnTo>
                <a:lnTo>
                  <a:pt x="4511961" y="397334"/>
                </a:lnTo>
                <a:cubicBezTo>
                  <a:pt x="4504279" y="389707"/>
                  <a:pt x="4499528" y="379171"/>
                  <a:pt x="4499528" y="367534"/>
                </a:cubicBezTo>
                <a:cubicBezTo>
                  <a:pt x="4499528" y="344258"/>
                  <a:pt x="4518537" y="325390"/>
                  <a:pt x="4541978" y="325390"/>
                </a:cubicBezTo>
                <a:cubicBezTo>
                  <a:pt x="4553700" y="325390"/>
                  <a:pt x="4564315" y="330107"/>
                  <a:pt x="4571997" y="337733"/>
                </a:cubicBezTo>
                <a:lnTo>
                  <a:pt x="4583772" y="365954"/>
                </a:lnTo>
                <a:lnTo>
                  <a:pt x="4595833" y="337040"/>
                </a:lnTo>
                <a:cubicBezTo>
                  <a:pt x="4603695" y="329237"/>
                  <a:pt x="4614554" y="324410"/>
                  <a:pt x="4626548" y="324410"/>
                </a:cubicBezTo>
                <a:cubicBezTo>
                  <a:pt x="4638544" y="324410"/>
                  <a:pt x="4649401" y="329237"/>
                  <a:pt x="4657262" y="337040"/>
                </a:cubicBezTo>
                <a:lnTo>
                  <a:pt x="4668508" y="363985"/>
                </a:lnTo>
                <a:lnTo>
                  <a:pt x="4679942" y="336579"/>
                </a:lnTo>
                <a:cubicBezTo>
                  <a:pt x="4687921" y="328657"/>
                  <a:pt x="4698945" y="323757"/>
                  <a:pt x="4711124" y="323757"/>
                </a:cubicBezTo>
                <a:cubicBezTo>
                  <a:pt x="4723289" y="323757"/>
                  <a:pt x="4734325" y="328657"/>
                  <a:pt x="4742303" y="336579"/>
                </a:cubicBezTo>
                <a:lnTo>
                  <a:pt x="4752994" y="362210"/>
                </a:lnTo>
                <a:lnTo>
                  <a:pt x="4763968" y="335886"/>
                </a:lnTo>
                <a:cubicBezTo>
                  <a:pt x="4768047" y="331836"/>
                  <a:pt x="4772899" y="328559"/>
                  <a:pt x="4778300" y="326294"/>
                </a:cubicBezTo>
                <a:lnTo>
                  <a:pt x="4794794" y="322989"/>
                </a:lnTo>
                <a:lnTo>
                  <a:pt x="4767351" y="311708"/>
                </a:lnTo>
                <a:cubicBezTo>
                  <a:pt x="4760058" y="304465"/>
                  <a:pt x="4755550" y="294460"/>
                  <a:pt x="4755550" y="283409"/>
                </a:cubicBezTo>
                <a:cubicBezTo>
                  <a:pt x="4755550" y="261307"/>
                  <a:pt x="4773586" y="243389"/>
                  <a:pt x="4795868" y="243389"/>
                </a:cubicBezTo>
                <a:cubicBezTo>
                  <a:pt x="4818133" y="243389"/>
                  <a:pt x="4836179" y="261307"/>
                  <a:pt x="4836179" y="283409"/>
                </a:cubicBezTo>
                <a:cubicBezTo>
                  <a:pt x="4836179" y="294460"/>
                  <a:pt x="4831668" y="304465"/>
                  <a:pt x="4824375" y="311708"/>
                </a:cubicBezTo>
                <a:lnTo>
                  <a:pt x="4796930" y="322992"/>
                </a:lnTo>
                <a:lnTo>
                  <a:pt x="4813407" y="326294"/>
                </a:lnTo>
                <a:cubicBezTo>
                  <a:pt x="4821500" y="329692"/>
                  <a:pt x="4828382" y="335367"/>
                  <a:pt x="4833240" y="342510"/>
                </a:cubicBezTo>
                <a:lnTo>
                  <a:pt x="4838282" y="358910"/>
                </a:lnTo>
                <a:lnTo>
                  <a:pt x="4848080" y="335423"/>
                </a:lnTo>
                <a:cubicBezTo>
                  <a:pt x="4852218" y="331314"/>
                  <a:pt x="4857144" y="327989"/>
                  <a:pt x="4862615" y="325691"/>
                </a:cubicBezTo>
                <a:lnTo>
                  <a:pt x="4876678" y="322871"/>
                </a:lnTo>
                <a:lnTo>
                  <a:pt x="4851229" y="312401"/>
                </a:lnTo>
                <a:cubicBezTo>
                  <a:pt x="4843760" y="304981"/>
                  <a:pt x="4839138" y="294731"/>
                  <a:pt x="4839138" y="283410"/>
                </a:cubicBezTo>
                <a:cubicBezTo>
                  <a:pt x="4839138" y="260766"/>
                  <a:pt x="4857621" y="242409"/>
                  <a:pt x="4880417" y="242409"/>
                </a:cubicBezTo>
                <a:cubicBezTo>
                  <a:pt x="4903221" y="242409"/>
                  <a:pt x="4921702" y="260766"/>
                  <a:pt x="4921702" y="283410"/>
                </a:cubicBezTo>
                <a:cubicBezTo>
                  <a:pt x="4921702" y="294731"/>
                  <a:pt x="4917088" y="304981"/>
                  <a:pt x="4909610" y="312401"/>
                </a:cubicBezTo>
                <a:lnTo>
                  <a:pt x="4884153" y="322873"/>
                </a:lnTo>
                <a:lnTo>
                  <a:pt x="4898210" y="325691"/>
                </a:lnTo>
                <a:cubicBezTo>
                  <a:pt x="4906416" y="329138"/>
                  <a:pt x="4913401" y="334896"/>
                  <a:pt x="4918338" y="342144"/>
                </a:cubicBezTo>
                <a:lnTo>
                  <a:pt x="4923487" y="358908"/>
                </a:lnTo>
                <a:lnTo>
                  <a:pt x="4933088" y="335886"/>
                </a:lnTo>
                <a:cubicBezTo>
                  <a:pt x="4937167" y="331836"/>
                  <a:pt x="4942028" y="328559"/>
                  <a:pt x="4947420" y="326294"/>
                </a:cubicBezTo>
                <a:lnTo>
                  <a:pt x="4961240" y="323525"/>
                </a:lnTo>
                <a:lnTo>
                  <a:pt x="4935302" y="312864"/>
                </a:lnTo>
                <a:cubicBezTo>
                  <a:pt x="4927710" y="305326"/>
                  <a:pt x="4923019" y="294912"/>
                  <a:pt x="4923019" y="283410"/>
                </a:cubicBezTo>
                <a:cubicBezTo>
                  <a:pt x="4923019" y="260405"/>
                  <a:pt x="4941800" y="241756"/>
                  <a:pt x="4964978" y="241756"/>
                </a:cubicBezTo>
                <a:close/>
                <a:moveTo>
                  <a:pt x="12242157" y="199285"/>
                </a:moveTo>
                <a:cubicBezTo>
                  <a:pt x="12242248" y="199285"/>
                  <a:pt x="12242322" y="199358"/>
                  <a:pt x="12242322" y="199448"/>
                </a:cubicBezTo>
                <a:cubicBezTo>
                  <a:pt x="12242322" y="199539"/>
                  <a:pt x="12242249" y="199612"/>
                  <a:pt x="12242157" y="199612"/>
                </a:cubicBezTo>
                <a:cubicBezTo>
                  <a:pt x="12242067" y="199612"/>
                  <a:pt x="12241993" y="199539"/>
                  <a:pt x="12241993" y="199448"/>
                </a:cubicBezTo>
                <a:cubicBezTo>
                  <a:pt x="12241993" y="199358"/>
                  <a:pt x="12242066" y="199285"/>
                  <a:pt x="12242157" y="199285"/>
                </a:cubicBezTo>
                <a:close/>
                <a:moveTo>
                  <a:pt x="12157586" y="198958"/>
                </a:moveTo>
                <a:cubicBezTo>
                  <a:pt x="12157858" y="198958"/>
                  <a:pt x="12158080" y="199177"/>
                  <a:pt x="12158080" y="199448"/>
                </a:cubicBezTo>
                <a:cubicBezTo>
                  <a:pt x="12158080" y="199719"/>
                  <a:pt x="12157859" y="199938"/>
                  <a:pt x="12157586" y="199938"/>
                </a:cubicBezTo>
                <a:cubicBezTo>
                  <a:pt x="12157314" y="199938"/>
                  <a:pt x="12157092" y="199719"/>
                  <a:pt x="12157092" y="199448"/>
                </a:cubicBezTo>
                <a:cubicBezTo>
                  <a:pt x="12157092" y="199177"/>
                  <a:pt x="12157313" y="198958"/>
                  <a:pt x="12157586" y="198958"/>
                </a:cubicBezTo>
                <a:close/>
                <a:moveTo>
                  <a:pt x="12072851" y="198468"/>
                </a:moveTo>
                <a:cubicBezTo>
                  <a:pt x="12073397" y="198468"/>
                  <a:pt x="12073839" y="198907"/>
                  <a:pt x="12073839" y="199448"/>
                </a:cubicBezTo>
                <a:cubicBezTo>
                  <a:pt x="12073839" y="199989"/>
                  <a:pt x="12073397" y="200428"/>
                  <a:pt x="12072851" y="200428"/>
                </a:cubicBezTo>
                <a:cubicBezTo>
                  <a:pt x="12072306" y="200428"/>
                  <a:pt x="12071864" y="199989"/>
                  <a:pt x="12071864" y="199448"/>
                </a:cubicBezTo>
                <a:cubicBezTo>
                  <a:pt x="12071864" y="198907"/>
                  <a:pt x="12072306" y="198468"/>
                  <a:pt x="12072851" y="198468"/>
                </a:cubicBezTo>
                <a:close/>
                <a:moveTo>
                  <a:pt x="11988281" y="197325"/>
                </a:moveTo>
                <a:cubicBezTo>
                  <a:pt x="11989462" y="197325"/>
                  <a:pt x="11990420" y="198276"/>
                  <a:pt x="11990420" y="199449"/>
                </a:cubicBezTo>
                <a:cubicBezTo>
                  <a:pt x="11990420" y="200621"/>
                  <a:pt x="11989462" y="201572"/>
                  <a:pt x="11988281" y="201572"/>
                </a:cubicBezTo>
                <a:cubicBezTo>
                  <a:pt x="11987100" y="201572"/>
                  <a:pt x="11986142" y="200621"/>
                  <a:pt x="11986142" y="199449"/>
                </a:cubicBezTo>
                <a:cubicBezTo>
                  <a:pt x="11986142" y="198276"/>
                  <a:pt x="11987100" y="197325"/>
                  <a:pt x="11988281" y="197325"/>
                </a:cubicBezTo>
                <a:close/>
                <a:moveTo>
                  <a:pt x="11903710" y="196345"/>
                </a:moveTo>
                <a:cubicBezTo>
                  <a:pt x="11905436" y="196345"/>
                  <a:pt x="11906836" y="197735"/>
                  <a:pt x="11906836" y="199449"/>
                </a:cubicBezTo>
                <a:cubicBezTo>
                  <a:pt x="11906836" y="201163"/>
                  <a:pt x="11905436" y="202552"/>
                  <a:pt x="11903710" y="202552"/>
                </a:cubicBezTo>
                <a:cubicBezTo>
                  <a:pt x="11901984" y="202552"/>
                  <a:pt x="11900584" y="201163"/>
                  <a:pt x="11900584" y="199449"/>
                </a:cubicBezTo>
                <a:cubicBezTo>
                  <a:pt x="11900584" y="197735"/>
                  <a:pt x="11901984" y="196345"/>
                  <a:pt x="11903710" y="196345"/>
                </a:cubicBezTo>
                <a:close/>
                <a:moveTo>
                  <a:pt x="11818976" y="195691"/>
                </a:moveTo>
                <a:cubicBezTo>
                  <a:pt x="11821066" y="195691"/>
                  <a:pt x="11822760" y="197373"/>
                  <a:pt x="11822760" y="199448"/>
                </a:cubicBezTo>
                <a:cubicBezTo>
                  <a:pt x="11822760" y="201523"/>
                  <a:pt x="11821066" y="203205"/>
                  <a:pt x="11818976" y="203205"/>
                </a:cubicBezTo>
                <a:cubicBezTo>
                  <a:pt x="11816886" y="203205"/>
                  <a:pt x="11815192" y="201523"/>
                  <a:pt x="11815192" y="199448"/>
                </a:cubicBezTo>
                <a:cubicBezTo>
                  <a:pt x="11815192" y="197373"/>
                  <a:pt x="11816886" y="195691"/>
                  <a:pt x="11818976" y="195691"/>
                </a:cubicBezTo>
                <a:close/>
                <a:moveTo>
                  <a:pt x="11734405" y="195038"/>
                </a:moveTo>
                <a:cubicBezTo>
                  <a:pt x="11736858" y="195038"/>
                  <a:pt x="11738847" y="197013"/>
                  <a:pt x="11738847" y="199448"/>
                </a:cubicBezTo>
                <a:cubicBezTo>
                  <a:pt x="11738847" y="201884"/>
                  <a:pt x="11736858" y="203859"/>
                  <a:pt x="11734405" y="203859"/>
                </a:cubicBezTo>
                <a:cubicBezTo>
                  <a:pt x="11731951" y="203859"/>
                  <a:pt x="11729962" y="201884"/>
                  <a:pt x="11729962" y="199448"/>
                </a:cubicBezTo>
                <a:cubicBezTo>
                  <a:pt x="11729962" y="197013"/>
                  <a:pt x="11731951" y="195038"/>
                  <a:pt x="11734405" y="195038"/>
                </a:cubicBezTo>
                <a:close/>
                <a:moveTo>
                  <a:pt x="9872862" y="194058"/>
                </a:moveTo>
                <a:cubicBezTo>
                  <a:pt x="9875860" y="194058"/>
                  <a:pt x="9878291" y="196471"/>
                  <a:pt x="9878291" y="199449"/>
                </a:cubicBezTo>
                <a:cubicBezTo>
                  <a:pt x="9878291" y="202426"/>
                  <a:pt x="9875860" y="204839"/>
                  <a:pt x="9872862" y="204839"/>
                </a:cubicBezTo>
                <a:cubicBezTo>
                  <a:pt x="9869863" y="204839"/>
                  <a:pt x="9867432" y="202426"/>
                  <a:pt x="9867432" y="199449"/>
                </a:cubicBezTo>
                <a:cubicBezTo>
                  <a:pt x="9867432" y="196471"/>
                  <a:pt x="9869863" y="194058"/>
                  <a:pt x="9872862" y="194058"/>
                </a:cubicBezTo>
                <a:close/>
                <a:moveTo>
                  <a:pt x="9788290" y="194058"/>
                </a:moveTo>
                <a:cubicBezTo>
                  <a:pt x="9791289" y="194058"/>
                  <a:pt x="9793720" y="196471"/>
                  <a:pt x="9793720" y="199449"/>
                </a:cubicBezTo>
                <a:cubicBezTo>
                  <a:pt x="9793720" y="202426"/>
                  <a:pt x="9791289" y="204839"/>
                  <a:pt x="9788290" y="204839"/>
                </a:cubicBezTo>
                <a:cubicBezTo>
                  <a:pt x="9785292" y="204839"/>
                  <a:pt x="9782860" y="202426"/>
                  <a:pt x="9782860" y="199449"/>
                </a:cubicBezTo>
                <a:cubicBezTo>
                  <a:pt x="9782860" y="196471"/>
                  <a:pt x="9785292" y="194058"/>
                  <a:pt x="9788290" y="194058"/>
                </a:cubicBezTo>
                <a:close/>
                <a:moveTo>
                  <a:pt x="11649833" y="192914"/>
                </a:moveTo>
                <a:cubicBezTo>
                  <a:pt x="11653468" y="192914"/>
                  <a:pt x="11656415" y="195839"/>
                  <a:pt x="11656415" y="199448"/>
                </a:cubicBezTo>
                <a:cubicBezTo>
                  <a:pt x="11656415" y="203057"/>
                  <a:pt x="11653469" y="205982"/>
                  <a:pt x="11649833" y="205982"/>
                </a:cubicBezTo>
                <a:cubicBezTo>
                  <a:pt x="11646199" y="205982"/>
                  <a:pt x="11643252" y="203057"/>
                  <a:pt x="11643252" y="199448"/>
                </a:cubicBezTo>
                <a:cubicBezTo>
                  <a:pt x="11643252" y="195839"/>
                  <a:pt x="11646198" y="192914"/>
                  <a:pt x="11649833" y="192914"/>
                </a:cubicBezTo>
                <a:close/>
                <a:moveTo>
                  <a:pt x="9957432" y="192914"/>
                </a:moveTo>
                <a:cubicBezTo>
                  <a:pt x="9961066" y="192914"/>
                  <a:pt x="9964013" y="195839"/>
                  <a:pt x="9964013" y="199448"/>
                </a:cubicBezTo>
                <a:cubicBezTo>
                  <a:pt x="9964013" y="203057"/>
                  <a:pt x="9961067" y="205982"/>
                  <a:pt x="9957432" y="205982"/>
                </a:cubicBezTo>
                <a:cubicBezTo>
                  <a:pt x="9953797" y="205982"/>
                  <a:pt x="9950850" y="203057"/>
                  <a:pt x="9950850" y="199448"/>
                </a:cubicBezTo>
                <a:cubicBezTo>
                  <a:pt x="9950850" y="195839"/>
                  <a:pt x="9953796" y="192914"/>
                  <a:pt x="9957432" y="192914"/>
                </a:cubicBezTo>
                <a:close/>
                <a:moveTo>
                  <a:pt x="9703555" y="192914"/>
                </a:moveTo>
                <a:cubicBezTo>
                  <a:pt x="9707189" y="192914"/>
                  <a:pt x="9710136" y="195839"/>
                  <a:pt x="9710136" y="199448"/>
                </a:cubicBezTo>
                <a:cubicBezTo>
                  <a:pt x="9710136" y="203057"/>
                  <a:pt x="9707190" y="205982"/>
                  <a:pt x="9703555" y="205982"/>
                </a:cubicBezTo>
                <a:cubicBezTo>
                  <a:pt x="9699920" y="205982"/>
                  <a:pt x="9696973" y="203057"/>
                  <a:pt x="9696973" y="199448"/>
                </a:cubicBezTo>
                <a:cubicBezTo>
                  <a:pt x="9696973" y="195839"/>
                  <a:pt x="9699919" y="192914"/>
                  <a:pt x="9703555" y="192914"/>
                </a:cubicBezTo>
                <a:close/>
                <a:moveTo>
                  <a:pt x="10042004" y="191771"/>
                </a:moveTo>
                <a:cubicBezTo>
                  <a:pt x="10046275" y="191771"/>
                  <a:pt x="10049736" y="195208"/>
                  <a:pt x="10049736" y="199448"/>
                </a:cubicBezTo>
                <a:cubicBezTo>
                  <a:pt x="10049736" y="203688"/>
                  <a:pt x="10046274" y="207126"/>
                  <a:pt x="10042004" y="207126"/>
                </a:cubicBezTo>
                <a:cubicBezTo>
                  <a:pt x="10037732" y="207126"/>
                  <a:pt x="10034271" y="203688"/>
                  <a:pt x="10034271" y="199448"/>
                </a:cubicBezTo>
                <a:cubicBezTo>
                  <a:pt x="10034271" y="195208"/>
                  <a:pt x="10037733" y="191771"/>
                  <a:pt x="10042004" y="191771"/>
                </a:cubicBezTo>
                <a:close/>
                <a:moveTo>
                  <a:pt x="11565263" y="190791"/>
                </a:moveTo>
                <a:cubicBezTo>
                  <a:pt x="11570079" y="190791"/>
                  <a:pt x="11573984" y="194667"/>
                  <a:pt x="11573984" y="199448"/>
                </a:cubicBezTo>
                <a:cubicBezTo>
                  <a:pt x="11573984" y="204230"/>
                  <a:pt x="11570079" y="208106"/>
                  <a:pt x="11565263" y="208106"/>
                </a:cubicBezTo>
                <a:cubicBezTo>
                  <a:pt x="11560447" y="208106"/>
                  <a:pt x="11556542" y="204230"/>
                  <a:pt x="11556542" y="199448"/>
                </a:cubicBezTo>
                <a:cubicBezTo>
                  <a:pt x="11556542" y="194667"/>
                  <a:pt x="11560447" y="190791"/>
                  <a:pt x="11565263" y="190791"/>
                </a:cubicBezTo>
                <a:close/>
                <a:moveTo>
                  <a:pt x="8265031" y="190791"/>
                </a:moveTo>
                <a:cubicBezTo>
                  <a:pt x="8269848" y="190791"/>
                  <a:pt x="8273752" y="194667"/>
                  <a:pt x="8273752" y="199448"/>
                </a:cubicBezTo>
                <a:cubicBezTo>
                  <a:pt x="8273752" y="204230"/>
                  <a:pt x="8269848" y="208106"/>
                  <a:pt x="8265031" y="208106"/>
                </a:cubicBezTo>
                <a:cubicBezTo>
                  <a:pt x="8260215" y="208106"/>
                  <a:pt x="8256311" y="204230"/>
                  <a:pt x="8256311" y="199448"/>
                </a:cubicBezTo>
                <a:cubicBezTo>
                  <a:pt x="8256311" y="194667"/>
                  <a:pt x="8260215" y="190791"/>
                  <a:pt x="8265031" y="190791"/>
                </a:cubicBezTo>
                <a:close/>
                <a:moveTo>
                  <a:pt x="10126738" y="190137"/>
                </a:moveTo>
                <a:cubicBezTo>
                  <a:pt x="10131918" y="190137"/>
                  <a:pt x="10136117" y="194306"/>
                  <a:pt x="10136117" y="199448"/>
                </a:cubicBezTo>
                <a:cubicBezTo>
                  <a:pt x="10136117" y="204590"/>
                  <a:pt x="10131918" y="208759"/>
                  <a:pt x="10126738" y="208759"/>
                </a:cubicBezTo>
                <a:cubicBezTo>
                  <a:pt x="10121558" y="208759"/>
                  <a:pt x="10117360" y="204590"/>
                  <a:pt x="10117360" y="199448"/>
                </a:cubicBezTo>
                <a:cubicBezTo>
                  <a:pt x="10117360" y="194306"/>
                  <a:pt x="10121558" y="190137"/>
                  <a:pt x="10126738" y="190137"/>
                </a:cubicBezTo>
                <a:close/>
                <a:moveTo>
                  <a:pt x="8180460" y="190137"/>
                </a:moveTo>
                <a:cubicBezTo>
                  <a:pt x="8185639" y="190137"/>
                  <a:pt x="8189839" y="194306"/>
                  <a:pt x="8189839" y="199448"/>
                </a:cubicBezTo>
                <a:cubicBezTo>
                  <a:pt x="8189839" y="204590"/>
                  <a:pt x="8185640" y="208759"/>
                  <a:pt x="8180460" y="208759"/>
                </a:cubicBezTo>
                <a:cubicBezTo>
                  <a:pt x="8175281" y="208759"/>
                  <a:pt x="8171082" y="204590"/>
                  <a:pt x="8171082" y="199448"/>
                </a:cubicBezTo>
                <a:cubicBezTo>
                  <a:pt x="8171082" y="194306"/>
                  <a:pt x="8175280" y="190137"/>
                  <a:pt x="8180460" y="190137"/>
                </a:cubicBezTo>
                <a:close/>
                <a:moveTo>
                  <a:pt x="9618985" y="189974"/>
                </a:moveTo>
                <a:cubicBezTo>
                  <a:pt x="9624255" y="189974"/>
                  <a:pt x="9628528" y="194216"/>
                  <a:pt x="9628528" y="199448"/>
                </a:cubicBezTo>
                <a:cubicBezTo>
                  <a:pt x="9628528" y="204681"/>
                  <a:pt x="9624255" y="208922"/>
                  <a:pt x="9618985" y="208922"/>
                </a:cubicBezTo>
                <a:cubicBezTo>
                  <a:pt x="9613715" y="208922"/>
                  <a:pt x="9609442" y="204681"/>
                  <a:pt x="9609442" y="199448"/>
                </a:cubicBezTo>
                <a:cubicBezTo>
                  <a:pt x="9609442" y="194216"/>
                  <a:pt x="9613715" y="189974"/>
                  <a:pt x="9618985" y="189974"/>
                </a:cubicBezTo>
                <a:close/>
                <a:moveTo>
                  <a:pt x="11480528" y="189157"/>
                </a:moveTo>
                <a:cubicBezTo>
                  <a:pt x="11486253" y="189157"/>
                  <a:pt x="11490894" y="193764"/>
                  <a:pt x="11490894" y="199448"/>
                </a:cubicBezTo>
                <a:cubicBezTo>
                  <a:pt x="11490894" y="205132"/>
                  <a:pt x="11486253" y="209739"/>
                  <a:pt x="11480528" y="209739"/>
                </a:cubicBezTo>
                <a:cubicBezTo>
                  <a:pt x="11474803" y="209739"/>
                  <a:pt x="11470162" y="205132"/>
                  <a:pt x="11470162" y="199448"/>
                </a:cubicBezTo>
                <a:cubicBezTo>
                  <a:pt x="11470162" y="193764"/>
                  <a:pt x="11474803" y="189157"/>
                  <a:pt x="11480528" y="189157"/>
                </a:cubicBezTo>
                <a:close/>
                <a:moveTo>
                  <a:pt x="11395957" y="188994"/>
                </a:moveTo>
                <a:cubicBezTo>
                  <a:pt x="11401773" y="188994"/>
                  <a:pt x="11406488" y="193675"/>
                  <a:pt x="11406488" y="199448"/>
                </a:cubicBezTo>
                <a:cubicBezTo>
                  <a:pt x="11406488" y="205222"/>
                  <a:pt x="11401773" y="209903"/>
                  <a:pt x="11395957" y="209903"/>
                </a:cubicBezTo>
                <a:cubicBezTo>
                  <a:pt x="11390142" y="209903"/>
                  <a:pt x="11385427" y="205222"/>
                  <a:pt x="11385427" y="199448"/>
                </a:cubicBezTo>
                <a:cubicBezTo>
                  <a:pt x="11385427" y="193675"/>
                  <a:pt x="11390142" y="188994"/>
                  <a:pt x="11395957" y="188994"/>
                </a:cubicBezTo>
                <a:close/>
                <a:moveTo>
                  <a:pt x="11311386" y="188504"/>
                </a:moveTo>
                <a:cubicBezTo>
                  <a:pt x="11317474" y="188504"/>
                  <a:pt x="11322409" y="193404"/>
                  <a:pt x="11322409" y="199448"/>
                </a:cubicBezTo>
                <a:cubicBezTo>
                  <a:pt x="11322409" y="205493"/>
                  <a:pt x="11317473" y="210393"/>
                  <a:pt x="11311386" y="210393"/>
                </a:cubicBezTo>
                <a:cubicBezTo>
                  <a:pt x="11305297" y="210393"/>
                  <a:pt x="11300362" y="205493"/>
                  <a:pt x="11300362" y="199448"/>
                </a:cubicBezTo>
                <a:cubicBezTo>
                  <a:pt x="11300362" y="193404"/>
                  <a:pt x="11305298" y="188504"/>
                  <a:pt x="11311386" y="188504"/>
                </a:cubicBezTo>
                <a:close/>
                <a:moveTo>
                  <a:pt x="10211309" y="188341"/>
                </a:moveTo>
                <a:cubicBezTo>
                  <a:pt x="10217488" y="188341"/>
                  <a:pt x="10222498" y="193314"/>
                  <a:pt x="10222498" y="199449"/>
                </a:cubicBezTo>
                <a:cubicBezTo>
                  <a:pt x="10222498" y="205583"/>
                  <a:pt x="10217488" y="210556"/>
                  <a:pt x="10211309" y="210556"/>
                </a:cubicBezTo>
                <a:cubicBezTo>
                  <a:pt x="10205130" y="210556"/>
                  <a:pt x="10200121" y="205583"/>
                  <a:pt x="10200121" y="199449"/>
                </a:cubicBezTo>
                <a:cubicBezTo>
                  <a:pt x="10200121" y="193314"/>
                  <a:pt x="10205130" y="188341"/>
                  <a:pt x="10211309" y="188341"/>
                </a:cubicBezTo>
                <a:close/>
                <a:moveTo>
                  <a:pt x="8095889" y="188014"/>
                </a:moveTo>
                <a:cubicBezTo>
                  <a:pt x="8102250" y="188014"/>
                  <a:pt x="8107407" y="193133"/>
                  <a:pt x="8107407" y="199448"/>
                </a:cubicBezTo>
                <a:cubicBezTo>
                  <a:pt x="8107407" y="205763"/>
                  <a:pt x="8102250" y="210883"/>
                  <a:pt x="8095889" y="210883"/>
                </a:cubicBezTo>
                <a:cubicBezTo>
                  <a:pt x="8089528" y="210883"/>
                  <a:pt x="8084372" y="205763"/>
                  <a:pt x="8084372" y="199448"/>
                </a:cubicBezTo>
                <a:cubicBezTo>
                  <a:pt x="8084372" y="193133"/>
                  <a:pt x="8089528" y="188014"/>
                  <a:pt x="8095889" y="188014"/>
                </a:cubicBezTo>
                <a:close/>
                <a:moveTo>
                  <a:pt x="8349767" y="187360"/>
                </a:moveTo>
                <a:cubicBezTo>
                  <a:pt x="8356491" y="187360"/>
                  <a:pt x="8361942" y="192772"/>
                  <a:pt x="8361942" y="199448"/>
                </a:cubicBezTo>
                <a:cubicBezTo>
                  <a:pt x="8361942" y="206124"/>
                  <a:pt x="8356491" y="211536"/>
                  <a:pt x="8349767" y="211536"/>
                </a:cubicBezTo>
                <a:cubicBezTo>
                  <a:pt x="8343042" y="211536"/>
                  <a:pt x="8337591" y="206124"/>
                  <a:pt x="8337591" y="199448"/>
                </a:cubicBezTo>
                <a:cubicBezTo>
                  <a:pt x="8337591" y="192772"/>
                  <a:pt x="8343042" y="187360"/>
                  <a:pt x="8349767" y="187360"/>
                </a:cubicBezTo>
                <a:close/>
                <a:moveTo>
                  <a:pt x="11226650" y="187034"/>
                </a:moveTo>
                <a:cubicBezTo>
                  <a:pt x="11233556" y="187034"/>
                  <a:pt x="11239155" y="192592"/>
                  <a:pt x="11239155" y="199449"/>
                </a:cubicBezTo>
                <a:cubicBezTo>
                  <a:pt x="11239155" y="206305"/>
                  <a:pt x="11233556" y="211863"/>
                  <a:pt x="11226650" y="211863"/>
                </a:cubicBezTo>
                <a:cubicBezTo>
                  <a:pt x="11219744" y="211863"/>
                  <a:pt x="11214145" y="206305"/>
                  <a:pt x="11214145" y="199449"/>
                </a:cubicBezTo>
                <a:cubicBezTo>
                  <a:pt x="11214145" y="192592"/>
                  <a:pt x="11219744" y="187034"/>
                  <a:pt x="11226650" y="187034"/>
                </a:cubicBezTo>
                <a:close/>
                <a:moveTo>
                  <a:pt x="9534414" y="186870"/>
                </a:moveTo>
                <a:cubicBezTo>
                  <a:pt x="9541410" y="186870"/>
                  <a:pt x="9547083" y="192501"/>
                  <a:pt x="9547083" y="199448"/>
                </a:cubicBezTo>
                <a:cubicBezTo>
                  <a:pt x="9547083" y="206394"/>
                  <a:pt x="9541411" y="212026"/>
                  <a:pt x="9534414" y="212026"/>
                </a:cubicBezTo>
                <a:cubicBezTo>
                  <a:pt x="9527417" y="212026"/>
                  <a:pt x="9521744" y="206394"/>
                  <a:pt x="9521744" y="199448"/>
                </a:cubicBezTo>
                <a:cubicBezTo>
                  <a:pt x="9521744" y="192501"/>
                  <a:pt x="9527416" y="186870"/>
                  <a:pt x="9534414" y="186870"/>
                </a:cubicBezTo>
                <a:close/>
                <a:moveTo>
                  <a:pt x="10295879" y="186707"/>
                </a:moveTo>
                <a:cubicBezTo>
                  <a:pt x="10302967" y="186707"/>
                  <a:pt x="10308713" y="192411"/>
                  <a:pt x="10308713" y="199448"/>
                </a:cubicBezTo>
                <a:cubicBezTo>
                  <a:pt x="10308713" y="206485"/>
                  <a:pt x="10302967" y="212189"/>
                  <a:pt x="10295879" y="212189"/>
                </a:cubicBezTo>
                <a:cubicBezTo>
                  <a:pt x="10288791" y="212189"/>
                  <a:pt x="10283045" y="206485"/>
                  <a:pt x="10283045" y="199448"/>
                </a:cubicBezTo>
                <a:cubicBezTo>
                  <a:pt x="10283045" y="192411"/>
                  <a:pt x="10288791" y="186707"/>
                  <a:pt x="10295879" y="186707"/>
                </a:cubicBezTo>
                <a:close/>
                <a:moveTo>
                  <a:pt x="8011319" y="186217"/>
                </a:moveTo>
                <a:cubicBezTo>
                  <a:pt x="8018680" y="186217"/>
                  <a:pt x="8024647" y="192141"/>
                  <a:pt x="8024647" y="199448"/>
                </a:cubicBezTo>
                <a:cubicBezTo>
                  <a:pt x="8024647" y="206756"/>
                  <a:pt x="8018680" y="212679"/>
                  <a:pt x="8011319" y="212679"/>
                </a:cubicBezTo>
                <a:cubicBezTo>
                  <a:pt x="8003959" y="212679"/>
                  <a:pt x="7997992" y="206756"/>
                  <a:pt x="7997992" y="199448"/>
                </a:cubicBezTo>
                <a:cubicBezTo>
                  <a:pt x="7997992" y="192141"/>
                  <a:pt x="8003959" y="186217"/>
                  <a:pt x="8011319" y="186217"/>
                </a:cubicBezTo>
                <a:close/>
                <a:moveTo>
                  <a:pt x="10380615" y="185890"/>
                </a:moveTo>
                <a:cubicBezTo>
                  <a:pt x="10388157" y="185890"/>
                  <a:pt x="10394272" y="191960"/>
                  <a:pt x="10394272" y="199448"/>
                </a:cubicBezTo>
                <a:cubicBezTo>
                  <a:pt x="10394272" y="206936"/>
                  <a:pt x="10388158" y="213006"/>
                  <a:pt x="10380615" y="213006"/>
                </a:cubicBezTo>
                <a:cubicBezTo>
                  <a:pt x="10373073" y="213006"/>
                  <a:pt x="10366958" y="206936"/>
                  <a:pt x="10366958" y="199448"/>
                </a:cubicBezTo>
                <a:cubicBezTo>
                  <a:pt x="10366958" y="191960"/>
                  <a:pt x="10373072" y="185890"/>
                  <a:pt x="10380615" y="185890"/>
                </a:cubicBezTo>
                <a:close/>
                <a:moveTo>
                  <a:pt x="10465186" y="185727"/>
                </a:moveTo>
                <a:cubicBezTo>
                  <a:pt x="10472819" y="185727"/>
                  <a:pt x="10479007" y="191870"/>
                  <a:pt x="10479007" y="199448"/>
                </a:cubicBezTo>
                <a:cubicBezTo>
                  <a:pt x="10479007" y="207026"/>
                  <a:pt x="10472819" y="213170"/>
                  <a:pt x="10465186" y="213170"/>
                </a:cubicBezTo>
                <a:cubicBezTo>
                  <a:pt x="10457553" y="213170"/>
                  <a:pt x="10451364" y="207026"/>
                  <a:pt x="10451364" y="199448"/>
                </a:cubicBezTo>
                <a:cubicBezTo>
                  <a:pt x="10451364" y="191870"/>
                  <a:pt x="10457553" y="185727"/>
                  <a:pt x="10465186" y="185727"/>
                </a:cubicBezTo>
                <a:close/>
                <a:moveTo>
                  <a:pt x="7757442" y="185400"/>
                </a:moveTo>
                <a:cubicBezTo>
                  <a:pt x="7765257" y="185400"/>
                  <a:pt x="7771592" y="191690"/>
                  <a:pt x="7771592" y="199448"/>
                </a:cubicBezTo>
                <a:cubicBezTo>
                  <a:pt x="7771592" y="207206"/>
                  <a:pt x="7765257" y="213496"/>
                  <a:pt x="7757442" y="213496"/>
                </a:cubicBezTo>
                <a:cubicBezTo>
                  <a:pt x="7749627" y="213496"/>
                  <a:pt x="7743293" y="207207"/>
                  <a:pt x="7743293" y="199448"/>
                </a:cubicBezTo>
                <a:cubicBezTo>
                  <a:pt x="7743293" y="191690"/>
                  <a:pt x="7749628" y="185400"/>
                  <a:pt x="7757442" y="185400"/>
                </a:cubicBezTo>
                <a:close/>
                <a:moveTo>
                  <a:pt x="10549756" y="185074"/>
                </a:moveTo>
                <a:cubicBezTo>
                  <a:pt x="10557753" y="185074"/>
                  <a:pt x="10564235" y="191510"/>
                  <a:pt x="10564235" y="199449"/>
                </a:cubicBezTo>
                <a:cubicBezTo>
                  <a:pt x="10564235" y="207388"/>
                  <a:pt x="10557753" y="213823"/>
                  <a:pt x="10549756" y="213823"/>
                </a:cubicBezTo>
                <a:cubicBezTo>
                  <a:pt x="10541759" y="213823"/>
                  <a:pt x="10535277" y="207388"/>
                  <a:pt x="10535277" y="199449"/>
                </a:cubicBezTo>
                <a:cubicBezTo>
                  <a:pt x="10535277" y="191510"/>
                  <a:pt x="10541759" y="185074"/>
                  <a:pt x="10549756" y="185074"/>
                </a:cubicBezTo>
                <a:close/>
                <a:moveTo>
                  <a:pt x="7842013" y="185074"/>
                </a:moveTo>
                <a:cubicBezTo>
                  <a:pt x="7850010" y="185074"/>
                  <a:pt x="7856492" y="191510"/>
                  <a:pt x="7856492" y="199449"/>
                </a:cubicBezTo>
                <a:cubicBezTo>
                  <a:pt x="7856492" y="207388"/>
                  <a:pt x="7850010" y="213823"/>
                  <a:pt x="7842013" y="213823"/>
                </a:cubicBezTo>
                <a:cubicBezTo>
                  <a:pt x="7834016" y="213823"/>
                  <a:pt x="7827534" y="207388"/>
                  <a:pt x="7827534" y="199449"/>
                </a:cubicBezTo>
                <a:cubicBezTo>
                  <a:pt x="7827534" y="191510"/>
                  <a:pt x="7834016" y="185074"/>
                  <a:pt x="7842013" y="185074"/>
                </a:cubicBezTo>
                <a:close/>
                <a:moveTo>
                  <a:pt x="7926584" y="184747"/>
                </a:moveTo>
                <a:cubicBezTo>
                  <a:pt x="7934763" y="184747"/>
                  <a:pt x="7941392" y="191329"/>
                  <a:pt x="7941392" y="199448"/>
                </a:cubicBezTo>
                <a:cubicBezTo>
                  <a:pt x="7941392" y="207568"/>
                  <a:pt x="7934762" y="214150"/>
                  <a:pt x="7926584" y="214150"/>
                </a:cubicBezTo>
                <a:cubicBezTo>
                  <a:pt x="7918406" y="214150"/>
                  <a:pt x="7911776" y="207568"/>
                  <a:pt x="7911776" y="199448"/>
                </a:cubicBezTo>
                <a:cubicBezTo>
                  <a:pt x="7911776" y="191329"/>
                  <a:pt x="7918406" y="184747"/>
                  <a:pt x="7926584" y="184747"/>
                </a:cubicBezTo>
                <a:close/>
                <a:moveTo>
                  <a:pt x="7672707" y="184747"/>
                </a:moveTo>
                <a:cubicBezTo>
                  <a:pt x="7680886" y="184747"/>
                  <a:pt x="7687515" y="191329"/>
                  <a:pt x="7687515" y="199448"/>
                </a:cubicBezTo>
                <a:cubicBezTo>
                  <a:pt x="7687515" y="207568"/>
                  <a:pt x="7680885" y="214150"/>
                  <a:pt x="7672707" y="214150"/>
                </a:cubicBezTo>
                <a:cubicBezTo>
                  <a:pt x="7664528" y="214150"/>
                  <a:pt x="7657899" y="207568"/>
                  <a:pt x="7657899" y="199448"/>
                </a:cubicBezTo>
                <a:cubicBezTo>
                  <a:pt x="7657899" y="191329"/>
                  <a:pt x="7664529" y="184747"/>
                  <a:pt x="7672707" y="184747"/>
                </a:cubicBezTo>
                <a:close/>
                <a:moveTo>
                  <a:pt x="11142080" y="184094"/>
                </a:moveTo>
                <a:cubicBezTo>
                  <a:pt x="11150622" y="184094"/>
                  <a:pt x="11157547" y="190969"/>
                  <a:pt x="11157547" y="199449"/>
                </a:cubicBezTo>
                <a:cubicBezTo>
                  <a:pt x="11157547" y="207929"/>
                  <a:pt x="11150622" y="214804"/>
                  <a:pt x="11142080" y="214804"/>
                </a:cubicBezTo>
                <a:cubicBezTo>
                  <a:pt x="11133538" y="214804"/>
                  <a:pt x="11126614" y="207929"/>
                  <a:pt x="11126614" y="199449"/>
                </a:cubicBezTo>
                <a:cubicBezTo>
                  <a:pt x="11126614" y="190969"/>
                  <a:pt x="11133538" y="184094"/>
                  <a:pt x="11142080" y="184094"/>
                </a:cubicBezTo>
                <a:close/>
                <a:moveTo>
                  <a:pt x="7588136" y="184094"/>
                </a:moveTo>
                <a:cubicBezTo>
                  <a:pt x="7596678" y="184094"/>
                  <a:pt x="7603603" y="190969"/>
                  <a:pt x="7603603" y="199449"/>
                </a:cubicBezTo>
                <a:cubicBezTo>
                  <a:pt x="7603603" y="207929"/>
                  <a:pt x="7596678" y="214804"/>
                  <a:pt x="7588136" y="214804"/>
                </a:cubicBezTo>
                <a:cubicBezTo>
                  <a:pt x="7579595" y="214804"/>
                  <a:pt x="7572670" y="207929"/>
                  <a:pt x="7572670" y="199449"/>
                </a:cubicBezTo>
                <a:cubicBezTo>
                  <a:pt x="7572670" y="190969"/>
                  <a:pt x="7579594" y="184094"/>
                  <a:pt x="7588136" y="184094"/>
                </a:cubicBezTo>
                <a:close/>
                <a:moveTo>
                  <a:pt x="9449679" y="183603"/>
                </a:moveTo>
                <a:cubicBezTo>
                  <a:pt x="9458493" y="183603"/>
                  <a:pt x="9465639" y="190697"/>
                  <a:pt x="9465639" y="199448"/>
                </a:cubicBezTo>
                <a:cubicBezTo>
                  <a:pt x="9465639" y="208199"/>
                  <a:pt x="9458493" y="215293"/>
                  <a:pt x="9449679" y="215293"/>
                </a:cubicBezTo>
                <a:cubicBezTo>
                  <a:pt x="9440865" y="215293"/>
                  <a:pt x="9433720" y="208199"/>
                  <a:pt x="9433720" y="199448"/>
                </a:cubicBezTo>
                <a:cubicBezTo>
                  <a:pt x="9433720" y="190697"/>
                  <a:pt x="9440865" y="183603"/>
                  <a:pt x="9449679" y="183603"/>
                </a:cubicBezTo>
                <a:close/>
                <a:moveTo>
                  <a:pt x="7503565" y="183440"/>
                </a:moveTo>
                <a:cubicBezTo>
                  <a:pt x="7512470" y="183440"/>
                  <a:pt x="7519690" y="190607"/>
                  <a:pt x="7519690" y="199448"/>
                </a:cubicBezTo>
                <a:cubicBezTo>
                  <a:pt x="7519690" y="208289"/>
                  <a:pt x="7512471" y="215456"/>
                  <a:pt x="7503565" y="215456"/>
                </a:cubicBezTo>
                <a:cubicBezTo>
                  <a:pt x="7494660" y="215456"/>
                  <a:pt x="7487441" y="208289"/>
                  <a:pt x="7487441" y="199448"/>
                </a:cubicBezTo>
                <a:cubicBezTo>
                  <a:pt x="7487441" y="190607"/>
                  <a:pt x="7494660" y="183440"/>
                  <a:pt x="7503565" y="183440"/>
                </a:cubicBezTo>
                <a:close/>
                <a:moveTo>
                  <a:pt x="8434337" y="182623"/>
                </a:moveTo>
                <a:cubicBezTo>
                  <a:pt x="8443697" y="182623"/>
                  <a:pt x="8451284" y="190156"/>
                  <a:pt x="8451284" y="199448"/>
                </a:cubicBezTo>
                <a:cubicBezTo>
                  <a:pt x="8451284" y="208740"/>
                  <a:pt x="8443697" y="216273"/>
                  <a:pt x="8434337" y="216273"/>
                </a:cubicBezTo>
                <a:cubicBezTo>
                  <a:pt x="8424978" y="216273"/>
                  <a:pt x="8417390" y="208740"/>
                  <a:pt x="8417390" y="199448"/>
                </a:cubicBezTo>
                <a:cubicBezTo>
                  <a:pt x="8417390" y="190156"/>
                  <a:pt x="8424978" y="182623"/>
                  <a:pt x="8434337" y="182623"/>
                </a:cubicBezTo>
                <a:close/>
                <a:moveTo>
                  <a:pt x="10634327" y="182460"/>
                </a:moveTo>
                <a:cubicBezTo>
                  <a:pt x="10643778" y="182460"/>
                  <a:pt x="10651438" y="190066"/>
                  <a:pt x="10651438" y="199448"/>
                </a:cubicBezTo>
                <a:cubicBezTo>
                  <a:pt x="10651438" y="208831"/>
                  <a:pt x="10643777" y="216437"/>
                  <a:pt x="10634327" y="216437"/>
                </a:cubicBezTo>
                <a:cubicBezTo>
                  <a:pt x="10624876" y="216437"/>
                  <a:pt x="10617216" y="208831"/>
                  <a:pt x="10617216" y="199448"/>
                </a:cubicBezTo>
                <a:cubicBezTo>
                  <a:pt x="10617216" y="190066"/>
                  <a:pt x="10624877" y="182460"/>
                  <a:pt x="10634327" y="182460"/>
                </a:cubicBezTo>
                <a:close/>
                <a:moveTo>
                  <a:pt x="7418994" y="182460"/>
                </a:moveTo>
                <a:cubicBezTo>
                  <a:pt x="7428445" y="182460"/>
                  <a:pt x="7436106" y="190066"/>
                  <a:pt x="7436106" y="199448"/>
                </a:cubicBezTo>
                <a:cubicBezTo>
                  <a:pt x="7436106" y="208831"/>
                  <a:pt x="7428445" y="216437"/>
                  <a:pt x="7418994" y="216437"/>
                </a:cubicBezTo>
                <a:cubicBezTo>
                  <a:pt x="7409544" y="216437"/>
                  <a:pt x="7401883" y="208831"/>
                  <a:pt x="7401883" y="199448"/>
                </a:cubicBezTo>
                <a:cubicBezTo>
                  <a:pt x="7401883" y="190066"/>
                  <a:pt x="7409544" y="182460"/>
                  <a:pt x="7418994" y="182460"/>
                </a:cubicBezTo>
                <a:close/>
                <a:moveTo>
                  <a:pt x="988122" y="182460"/>
                </a:moveTo>
                <a:cubicBezTo>
                  <a:pt x="997572" y="182460"/>
                  <a:pt x="1005233" y="190066"/>
                  <a:pt x="1005233" y="199448"/>
                </a:cubicBezTo>
                <a:cubicBezTo>
                  <a:pt x="1005233" y="208831"/>
                  <a:pt x="997572" y="216437"/>
                  <a:pt x="988122" y="216437"/>
                </a:cubicBezTo>
                <a:cubicBezTo>
                  <a:pt x="978671" y="216437"/>
                  <a:pt x="971010" y="208831"/>
                  <a:pt x="971010" y="199448"/>
                </a:cubicBezTo>
                <a:cubicBezTo>
                  <a:pt x="971010" y="190066"/>
                  <a:pt x="978671" y="182460"/>
                  <a:pt x="988122" y="182460"/>
                </a:cubicBezTo>
                <a:close/>
                <a:moveTo>
                  <a:pt x="903553" y="182133"/>
                </a:moveTo>
                <a:cubicBezTo>
                  <a:pt x="913185" y="182133"/>
                  <a:pt x="920993" y="189885"/>
                  <a:pt x="920993" y="199448"/>
                </a:cubicBezTo>
                <a:cubicBezTo>
                  <a:pt x="920993" y="209011"/>
                  <a:pt x="913185" y="216763"/>
                  <a:pt x="903553" y="216763"/>
                </a:cubicBezTo>
                <a:cubicBezTo>
                  <a:pt x="893920" y="216763"/>
                  <a:pt x="886112" y="209011"/>
                  <a:pt x="886112" y="199448"/>
                </a:cubicBezTo>
                <a:cubicBezTo>
                  <a:pt x="886112" y="189885"/>
                  <a:pt x="893920" y="182133"/>
                  <a:pt x="903553" y="182133"/>
                </a:cubicBezTo>
                <a:close/>
                <a:moveTo>
                  <a:pt x="9365108" y="181317"/>
                </a:moveTo>
                <a:cubicBezTo>
                  <a:pt x="9375195" y="181317"/>
                  <a:pt x="9383372" y="189435"/>
                  <a:pt x="9383372" y="199449"/>
                </a:cubicBezTo>
                <a:cubicBezTo>
                  <a:pt x="9383372" y="209463"/>
                  <a:pt x="9375195" y="217580"/>
                  <a:pt x="9365108" y="217580"/>
                </a:cubicBezTo>
                <a:cubicBezTo>
                  <a:pt x="9355022" y="217580"/>
                  <a:pt x="9346845" y="209463"/>
                  <a:pt x="9346845" y="199449"/>
                </a:cubicBezTo>
                <a:cubicBezTo>
                  <a:pt x="9346845" y="189435"/>
                  <a:pt x="9355022" y="181317"/>
                  <a:pt x="9365108" y="181317"/>
                </a:cubicBezTo>
                <a:close/>
                <a:moveTo>
                  <a:pt x="3949724" y="181317"/>
                </a:moveTo>
                <a:cubicBezTo>
                  <a:pt x="3959812" y="181317"/>
                  <a:pt x="3967991" y="189435"/>
                  <a:pt x="3967991" y="199449"/>
                </a:cubicBezTo>
                <a:cubicBezTo>
                  <a:pt x="3967991" y="209463"/>
                  <a:pt x="3959812" y="217580"/>
                  <a:pt x="3949724" y="217580"/>
                </a:cubicBezTo>
                <a:cubicBezTo>
                  <a:pt x="3939634" y="217580"/>
                  <a:pt x="3931457" y="209463"/>
                  <a:pt x="3931457" y="199449"/>
                </a:cubicBezTo>
                <a:cubicBezTo>
                  <a:pt x="3931457" y="189435"/>
                  <a:pt x="3939634" y="181317"/>
                  <a:pt x="3949724" y="181317"/>
                </a:cubicBezTo>
                <a:close/>
                <a:moveTo>
                  <a:pt x="3865143" y="181317"/>
                </a:moveTo>
                <a:cubicBezTo>
                  <a:pt x="3875227" y="181317"/>
                  <a:pt x="3883401" y="189435"/>
                  <a:pt x="3883401" y="199449"/>
                </a:cubicBezTo>
                <a:cubicBezTo>
                  <a:pt x="3883401" y="209463"/>
                  <a:pt x="3875227" y="217580"/>
                  <a:pt x="3865143" y="217580"/>
                </a:cubicBezTo>
                <a:cubicBezTo>
                  <a:pt x="3855060" y="217580"/>
                  <a:pt x="3846884" y="209463"/>
                  <a:pt x="3846884" y="199449"/>
                </a:cubicBezTo>
                <a:cubicBezTo>
                  <a:pt x="3846884" y="189435"/>
                  <a:pt x="3855060" y="181317"/>
                  <a:pt x="3865143" y="181317"/>
                </a:cubicBezTo>
                <a:close/>
                <a:moveTo>
                  <a:pt x="818818" y="181317"/>
                </a:moveTo>
                <a:cubicBezTo>
                  <a:pt x="828905" y="181317"/>
                  <a:pt x="837082" y="189435"/>
                  <a:pt x="837082" y="199449"/>
                </a:cubicBezTo>
                <a:cubicBezTo>
                  <a:pt x="837082" y="209463"/>
                  <a:pt x="828905" y="217580"/>
                  <a:pt x="818818" y="217580"/>
                </a:cubicBezTo>
                <a:cubicBezTo>
                  <a:pt x="808732" y="217580"/>
                  <a:pt x="800555" y="209463"/>
                  <a:pt x="800555" y="199449"/>
                </a:cubicBezTo>
                <a:cubicBezTo>
                  <a:pt x="800555" y="189435"/>
                  <a:pt x="808732" y="181317"/>
                  <a:pt x="818818" y="181317"/>
                </a:cubicBezTo>
                <a:close/>
                <a:moveTo>
                  <a:pt x="11057509" y="180990"/>
                </a:moveTo>
                <a:cubicBezTo>
                  <a:pt x="11067778" y="180990"/>
                  <a:pt x="11076102" y="189254"/>
                  <a:pt x="11076102" y="199448"/>
                </a:cubicBezTo>
                <a:cubicBezTo>
                  <a:pt x="11076102" y="209643"/>
                  <a:pt x="11067778" y="217907"/>
                  <a:pt x="11057509" y="217907"/>
                </a:cubicBezTo>
                <a:cubicBezTo>
                  <a:pt x="11047241" y="217907"/>
                  <a:pt x="11038917" y="209643"/>
                  <a:pt x="11038917" y="199448"/>
                </a:cubicBezTo>
                <a:cubicBezTo>
                  <a:pt x="11038917" y="189254"/>
                  <a:pt x="11047241" y="180990"/>
                  <a:pt x="11057509" y="180990"/>
                </a:cubicBezTo>
                <a:close/>
                <a:moveTo>
                  <a:pt x="5980487" y="180827"/>
                </a:moveTo>
                <a:cubicBezTo>
                  <a:pt x="5990845" y="180827"/>
                  <a:pt x="5999243" y="189164"/>
                  <a:pt x="5999243" y="199449"/>
                </a:cubicBezTo>
                <a:cubicBezTo>
                  <a:pt x="5999243" y="209733"/>
                  <a:pt x="5990845" y="218071"/>
                  <a:pt x="5980487" y="218071"/>
                </a:cubicBezTo>
                <a:cubicBezTo>
                  <a:pt x="5970129" y="218071"/>
                  <a:pt x="5961733" y="209733"/>
                  <a:pt x="5961733" y="199449"/>
                </a:cubicBezTo>
                <a:cubicBezTo>
                  <a:pt x="5961733" y="189164"/>
                  <a:pt x="5970129" y="180827"/>
                  <a:pt x="5980487" y="180827"/>
                </a:cubicBezTo>
                <a:close/>
                <a:moveTo>
                  <a:pt x="7334260" y="180500"/>
                </a:moveTo>
                <a:cubicBezTo>
                  <a:pt x="7344801" y="180500"/>
                  <a:pt x="7353346" y="188984"/>
                  <a:pt x="7353346" y="199448"/>
                </a:cubicBezTo>
                <a:cubicBezTo>
                  <a:pt x="7353346" y="209913"/>
                  <a:pt x="7344801" y="218397"/>
                  <a:pt x="7334260" y="218397"/>
                </a:cubicBezTo>
                <a:cubicBezTo>
                  <a:pt x="7323719" y="218397"/>
                  <a:pt x="7315174" y="209913"/>
                  <a:pt x="7315174" y="199448"/>
                </a:cubicBezTo>
                <a:cubicBezTo>
                  <a:pt x="7315174" y="188984"/>
                  <a:pt x="7323719" y="180500"/>
                  <a:pt x="7334260" y="180500"/>
                </a:cubicBezTo>
                <a:close/>
                <a:moveTo>
                  <a:pt x="6065050" y="180337"/>
                </a:moveTo>
                <a:cubicBezTo>
                  <a:pt x="6075680" y="180337"/>
                  <a:pt x="6084300" y="188894"/>
                  <a:pt x="6084300" y="199449"/>
                </a:cubicBezTo>
                <a:cubicBezTo>
                  <a:pt x="6084300" y="210004"/>
                  <a:pt x="6075680" y="218561"/>
                  <a:pt x="6065050" y="218561"/>
                </a:cubicBezTo>
                <a:cubicBezTo>
                  <a:pt x="6054419" y="218561"/>
                  <a:pt x="6045802" y="210004"/>
                  <a:pt x="6045802" y="199449"/>
                </a:cubicBezTo>
                <a:cubicBezTo>
                  <a:pt x="6045802" y="188894"/>
                  <a:pt x="6054419" y="180337"/>
                  <a:pt x="6065050" y="180337"/>
                </a:cubicBezTo>
                <a:close/>
                <a:moveTo>
                  <a:pt x="10719062" y="180173"/>
                </a:moveTo>
                <a:cubicBezTo>
                  <a:pt x="10729784" y="180173"/>
                  <a:pt x="10738477" y="188803"/>
                  <a:pt x="10738477" y="199448"/>
                </a:cubicBezTo>
                <a:cubicBezTo>
                  <a:pt x="10738477" y="210094"/>
                  <a:pt x="10729784" y="218723"/>
                  <a:pt x="10719062" y="218723"/>
                </a:cubicBezTo>
                <a:cubicBezTo>
                  <a:pt x="10708340" y="218723"/>
                  <a:pt x="10699647" y="210094"/>
                  <a:pt x="10699647" y="199448"/>
                </a:cubicBezTo>
                <a:cubicBezTo>
                  <a:pt x="10699647" y="188803"/>
                  <a:pt x="10708340" y="180173"/>
                  <a:pt x="10719062" y="180173"/>
                </a:cubicBezTo>
                <a:close/>
                <a:moveTo>
                  <a:pt x="2511236" y="180173"/>
                </a:moveTo>
                <a:cubicBezTo>
                  <a:pt x="2521958" y="180173"/>
                  <a:pt x="2530651" y="188803"/>
                  <a:pt x="2530651" y="199448"/>
                </a:cubicBezTo>
                <a:cubicBezTo>
                  <a:pt x="2530651" y="210094"/>
                  <a:pt x="2521958" y="218723"/>
                  <a:pt x="2511236" y="218723"/>
                </a:cubicBezTo>
                <a:cubicBezTo>
                  <a:pt x="2500514" y="218723"/>
                  <a:pt x="2491822" y="210094"/>
                  <a:pt x="2491822" y="199448"/>
                </a:cubicBezTo>
                <a:cubicBezTo>
                  <a:pt x="2491822" y="188803"/>
                  <a:pt x="2500515" y="180173"/>
                  <a:pt x="2511236" y="180173"/>
                </a:cubicBezTo>
                <a:close/>
                <a:moveTo>
                  <a:pt x="734248" y="180173"/>
                </a:moveTo>
                <a:cubicBezTo>
                  <a:pt x="744971" y="180173"/>
                  <a:pt x="753663" y="188803"/>
                  <a:pt x="753663" y="199448"/>
                </a:cubicBezTo>
                <a:cubicBezTo>
                  <a:pt x="753663" y="210094"/>
                  <a:pt x="744971" y="218723"/>
                  <a:pt x="734248" y="218723"/>
                </a:cubicBezTo>
                <a:cubicBezTo>
                  <a:pt x="723525" y="218723"/>
                  <a:pt x="714833" y="210094"/>
                  <a:pt x="714833" y="199448"/>
                </a:cubicBezTo>
                <a:cubicBezTo>
                  <a:pt x="714833" y="188803"/>
                  <a:pt x="723525" y="180173"/>
                  <a:pt x="734248" y="180173"/>
                </a:cubicBezTo>
                <a:close/>
                <a:moveTo>
                  <a:pt x="4034307" y="179846"/>
                </a:moveTo>
                <a:cubicBezTo>
                  <a:pt x="4045212" y="179846"/>
                  <a:pt x="4054047" y="188622"/>
                  <a:pt x="4054047" y="199448"/>
                </a:cubicBezTo>
                <a:cubicBezTo>
                  <a:pt x="4054047" y="210274"/>
                  <a:pt x="4045212" y="219050"/>
                  <a:pt x="4034307" y="219050"/>
                </a:cubicBezTo>
                <a:cubicBezTo>
                  <a:pt x="4023404" y="219050"/>
                  <a:pt x="4014562" y="210274"/>
                  <a:pt x="4014562" y="199448"/>
                </a:cubicBezTo>
                <a:cubicBezTo>
                  <a:pt x="4014562" y="188622"/>
                  <a:pt x="4023404" y="179846"/>
                  <a:pt x="4034307" y="179846"/>
                </a:cubicBezTo>
                <a:close/>
                <a:moveTo>
                  <a:pt x="3695896" y="179846"/>
                </a:moveTo>
                <a:cubicBezTo>
                  <a:pt x="3706799" y="179846"/>
                  <a:pt x="3715633" y="188622"/>
                  <a:pt x="3715633" y="199448"/>
                </a:cubicBezTo>
                <a:cubicBezTo>
                  <a:pt x="3715633" y="210274"/>
                  <a:pt x="3706799" y="219050"/>
                  <a:pt x="3695896" y="219050"/>
                </a:cubicBezTo>
                <a:cubicBezTo>
                  <a:pt x="3684997" y="219050"/>
                  <a:pt x="3676158" y="210274"/>
                  <a:pt x="3676158" y="199448"/>
                </a:cubicBezTo>
                <a:cubicBezTo>
                  <a:pt x="3676158" y="188622"/>
                  <a:pt x="3684997" y="179846"/>
                  <a:pt x="3695896" y="179846"/>
                </a:cubicBezTo>
                <a:close/>
                <a:moveTo>
                  <a:pt x="3611329" y="179846"/>
                </a:moveTo>
                <a:cubicBezTo>
                  <a:pt x="3622237" y="179846"/>
                  <a:pt x="3631080" y="188622"/>
                  <a:pt x="3631080" y="199448"/>
                </a:cubicBezTo>
                <a:cubicBezTo>
                  <a:pt x="3631080" y="210274"/>
                  <a:pt x="3622237" y="219050"/>
                  <a:pt x="3611329" y="219050"/>
                </a:cubicBezTo>
                <a:cubicBezTo>
                  <a:pt x="3600426" y="219050"/>
                  <a:pt x="3591582" y="210274"/>
                  <a:pt x="3591582" y="199448"/>
                </a:cubicBezTo>
                <a:cubicBezTo>
                  <a:pt x="3591582" y="188622"/>
                  <a:pt x="3600426" y="179846"/>
                  <a:pt x="3611329" y="179846"/>
                </a:cubicBezTo>
                <a:close/>
                <a:moveTo>
                  <a:pt x="3526580" y="179846"/>
                </a:moveTo>
                <a:cubicBezTo>
                  <a:pt x="3537485" y="179846"/>
                  <a:pt x="3546326" y="188622"/>
                  <a:pt x="3546326" y="199448"/>
                </a:cubicBezTo>
                <a:cubicBezTo>
                  <a:pt x="3546326" y="210274"/>
                  <a:pt x="3537485" y="219050"/>
                  <a:pt x="3526580" y="219050"/>
                </a:cubicBezTo>
                <a:cubicBezTo>
                  <a:pt x="3515678" y="219050"/>
                  <a:pt x="3506838" y="210274"/>
                  <a:pt x="3506838" y="199448"/>
                </a:cubicBezTo>
                <a:cubicBezTo>
                  <a:pt x="3506838" y="188622"/>
                  <a:pt x="3515678" y="179846"/>
                  <a:pt x="3526580" y="179846"/>
                </a:cubicBezTo>
                <a:close/>
                <a:moveTo>
                  <a:pt x="2595803" y="179846"/>
                </a:moveTo>
                <a:cubicBezTo>
                  <a:pt x="2606708" y="179846"/>
                  <a:pt x="2615547" y="188622"/>
                  <a:pt x="2615547" y="199448"/>
                </a:cubicBezTo>
                <a:cubicBezTo>
                  <a:pt x="2615547" y="210274"/>
                  <a:pt x="2606708" y="219050"/>
                  <a:pt x="2595803" y="219050"/>
                </a:cubicBezTo>
                <a:cubicBezTo>
                  <a:pt x="2584900" y="219050"/>
                  <a:pt x="2576060" y="210274"/>
                  <a:pt x="2576060" y="199448"/>
                </a:cubicBezTo>
                <a:cubicBezTo>
                  <a:pt x="2576060" y="188622"/>
                  <a:pt x="2584900" y="179846"/>
                  <a:pt x="2595803" y="179846"/>
                </a:cubicBezTo>
                <a:close/>
                <a:moveTo>
                  <a:pt x="1072691" y="179846"/>
                </a:moveTo>
                <a:cubicBezTo>
                  <a:pt x="1083596" y="179846"/>
                  <a:pt x="1092435" y="188622"/>
                  <a:pt x="1092435" y="199448"/>
                </a:cubicBezTo>
                <a:cubicBezTo>
                  <a:pt x="1092435" y="210274"/>
                  <a:pt x="1083596" y="219050"/>
                  <a:pt x="1072691" y="219050"/>
                </a:cubicBezTo>
                <a:cubicBezTo>
                  <a:pt x="1061787" y="219050"/>
                  <a:pt x="1052947" y="210274"/>
                  <a:pt x="1052947" y="199448"/>
                </a:cubicBezTo>
                <a:cubicBezTo>
                  <a:pt x="1052947" y="188622"/>
                  <a:pt x="1061787" y="179846"/>
                  <a:pt x="1072691" y="179846"/>
                </a:cubicBezTo>
                <a:close/>
                <a:moveTo>
                  <a:pt x="9280538" y="179683"/>
                </a:moveTo>
                <a:cubicBezTo>
                  <a:pt x="9291533" y="179683"/>
                  <a:pt x="9300447" y="188532"/>
                  <a:pt x="9300447" y="199448"/>
                </a:cubicBezTo>
                <a:cubicBezTo>
                  <a:pt x="9300447" y="210364"/>
                  <a:pt x="9291533" y="219213"/>
                  <a:pt x="9280538" y="219213"/>
                </a:cubicBezTo>
                <a:cubicBezTo>
                  <a:pt x="9269542" y="219213"/>
                  <a:pt x="9260629" y="210364"/>
                  <a:pt x="9260629" y="199448"/>
                </a:cubicBezTo>
                <a:cubicBezTo>
                  <a:pt x="9260629" y="188532"/>
                  <a:pt x="9269542" y="179683"/>
                  <a:pt x="9280538" y="179683"/>
                </a:cubicBezTo>
                <a:close/>
                <a:moveTo>
                  <a:pt x="5895762" y="179683"/>
                </a:moveTo>
                <a:cubicBezTo>
                  <a:pt x="5906756" y="179683"/>
                  <a:pt x="5915669" y="188532"/>
                  <a:pt x="5915669" y="199448"/>
                </a:cubicBezTo>
                <a:cubicBezTo>
                  <a:pt x="5915669" y="210364"/>
                  <a:pt x="5906756" y="219213"/>
                  <a:pt x="5895762" y="219213"/>
                </a:cubicBezTo>
                <a:cubicBezTo>
                  <a:pt x="5884768" y="219213"/>
                  <a:pt x="5875854" y="210364"/>
                  <a:pt x="5875854" y="199448"/>
                </a:cubicBezTo>
                <a:cubicBezTo>
                  <a:pt x="5875854" y="188532"/>
                  <a:pt x="5884769" y="179683"/>
                  <a:pt x="5895762" y="179683"/>
                </a:cubicBezTo>
                <a:close/>
                <a:moveTo>
                  <a:pt x="3780437" y="179683"/>
                </a:moveTo>
                <a:cubicBezTo>
                  <a:pt x="3791432" y="179683"/>
                  <a:pt x="3800339" y="188532"/>
                  <a:pt x="3800339" y="199448"/>
                </a:cubicBezTo>
                <a:cubicBezTo>
                  <a:pt x="3800339" y="210364"/>
                  <a:pt x="3791432" y="219213"/>
                  <a:pt x="3780437" y="219213"/>
                </a:cubicBezTo>
                <a:cubicBezTo>
                  <a:pt x="3769445" y="219213"/>
                  <a:pt x="3760536" y="210364"/>
                  <a:pt x="3760536" y="199448"/>
                </a:cubicBezTo>
                <a:cubicBezTo>
                  <a:pt x="3760536" y="188532"/>
                  <a:pt x="3769445" y="179683"/>
                  <a:pt x="3780437" y="179683"/>
                </a:cubicBezTo>
                <a:close/>
                <a:moveTo>
                  <a:pt x="2172797" y="179356"/>
                </a:moveTo>
                <a:cubicBezTo>
                  <a:pt x="2183974" y="179356"/>
                  <a:pt x="2193026" y="188351"/>
                  <a:pt x="2193026" y="199448"/>
                </a:cubicBezTo>
                <a:cubicBezTo>
                  <a:pt x="2193026" y="210544"/>
                  <a:pt x="2183974" y="219540"/>
                  <a:pt x="2172797" y="219540"/>
                </a:cubicBezTo>
                <a:cubicBezTo>
                  <a:pt x="2161624" y="219540"/>
                  <a:pt x="2152562" y="210544"/>
                  <a:pt x="2152562" y="199448"/>
                </a:cubicBezTo>
                <a:cubicBezTo>
                  <a:pt x="2152562" y="188351"/>
                  <a:pt x="2161624" y="179356"/>
                  <a:pt x="2172797" y="179356"/>
                </a:cubicBezTo>
                <a:close/>
                <a:moveTo>
                  <a:pt x="10803633" y="179193"/>
                </a:moveTo>
                <a:cubicBezTo>
                  <a:pt x="10814901" y="179193"/>
                  <a:pt x="10824035" y="188262"/>
                  <a:pt x="10824035" y="199448"/>
                </a:cubicBezTo>
                <a:cubicBezTo>
                  <a:pt x="10824035" y="210635"/>
                  <a:pt x="10814901" y="219703"/>
                  <a:pt x="10803633" y="219703"/>
                </a:cubicBezTo>
                <a:cubicBezTo>
                  <a:pt x="10792366" y="219703"/>
                  <a:pt x="10783231" y="210635"/>
                  <a:pt x="10783231" y="199448"/>
                </a:cubicBezTo>
                <a:cubicBezTo>
                  <a:pt x="10783231" y="188262"/>
                  <a:pt x="10792366" y="179193"/>
                  <a:pt x="10803633" y="179193"/>
                </a:cubicBezTo>
                <a:close/>
                <a:moveTo>
                  <a:pt x="2426669" y="179193"/>
                </a:moveTo>
                <a:cubicBezTo>
                  <a:pt x="2437936" y="179193"/>
                  <a:pt x="2447070" y="188262"/>
                  <a:pt x="2447070" y="199448"/>
                </a:cubicBezTo>
                <a:cubicBezTo>
                  <a:pt x="2447070" y="210635"/>
                  <a:pt x="2437936" y="219703"/>
                  <a:pt x="2426669" y="219703"/>
                </a:cubicBezTo>
                <a:cubicBezTo>
                  <a:pt x="2415401" y="219703"/>
                  <a:pt x="2406266" y="210635"/>
                  <a:pt x="2406266" y="199448"/>
                </a:cubicBezTo>
                <a:cubicBezTo>
                  <a:pt x="2406266" y="188262"/>
                  <a:pt x="2415401" y="179193"/>
                  <a:pt x="2426669" y="179193"/>
                </a:cubicBezTo>
                <a:close/>
                <a:moveTo>
                  <a:pt x="10972938" y="179030"/>
                </a:moveTo>
                <a:cubicBezTo>
                  <a:pt x="10984297" y="179030"/>
                  <a:pt x="10993505" y="188172"/>
                  <a:pt x="10993505" y="199449"/>
                </a:cubicBezTo>
                <a:cubicBezTo>
                  <a:pt x="10993505" y="210725"/>
                  <a:pt x="10984297" y="219867"/>
                  <a:pt x="10972938" y="219867"/>
                </a:cubicBezTo>
                <a:cubicBezTo>
                  <a:pt x="10961580" y="219867"/>
                  <a:pt x="10952372" y="210725"/>
                  <a:pt x="10952372" y="199449"/>
                </a:cubicBezTo>
                <a:cubicBezTo>
                  <a:pt x="10952372" y="188172"/>
                  <a:pt x="10961580" y="179030"/>
                  <a:pt x="10972938" y="179030"/>
                </a:cubicBezTo>
                <a:close/>
                <a:moveTo>
                  <a:pt x="7249689" y="178703"/>
                </a:moveTo>
                <a:cubicBezTo>
                  <a:pt x="7261230" y="178703"/>
                  <a:pt x="7270585" y="187991"/>
                  <a:pt x="7270585" y="199448"/>
                </a:cubicBezTo>
                <a:cubicBezTo>
                  <a:pt x="7270585" y="210906"/>
                  <a:pt x="7261229" y="220194"/>
                  <a:pt x="7249689" y="220194"/>
                </a:cubicBezTo>
                <a:cubicBezTo>
                  <a:pt x="7238148" y="220194"/>
                  <a:pt x="7228793" y="210906"/>
                  <a:pt x="7228793" y="199448"/>
                </a:cubicBezTo>
                <a:cubicBezTo>
                  <a:pt x="7228793" y="187991"/>
                  <a:pt x="7238149" y="178703"/>
                  <a:pt x="7249689" y="178703"/>
                </a:cubicBezTo>
                <a:close/>
                <a:moveTo>
                  <a:pt x="2257370" y="178703"/>
                </a:moveTo>
                <a:cubicBezTo>
                  <a:pt x="2268908" y="178703"/>
                  <a:pt x="2278265" y="187991"/>
                  <a:pt x="2278265" y="199448"/>
                </a:cubicBezTo>
                <a:cubicBezTo>
                  <a:pt x="2278265" y="210906"/>
                  <a:pt x="2268908" y="220194"/>
                  <a:pt x="2257370" y="220194"/>
                </a:cubicBezTo>
                <a:cubicBezTo>
                  <a:pt x="2245828" y="220194"/>
                  <a:pt x="2236475" y="210906"/>
                  <a:pt x="2236475" y="199448"/>
                </a:cubicBezTo>
                <a:cubicBezTo>
                  <a:pt x="2236475" y="187991"/>
                  <a:pt x="2245828" y="178703"/>
                  <a:pt x="2257370" y="178703"/>
                </a:cubicBezTo>
                <a:close/>
                <a:moveTo>
                  <a:pt x="10888204" y="178213"/>
                </a:moveTo>
                <a:cubicBezTo>
                  <a:pt x="10900017" y="178213"/>
                  <a:pt x="10909593" y="187720"/>
                  <a:pt x="10909593" y="199448"/>
                </a:cubicBezTo>
                <a:cubicBezTo>
                  <a:pt x="10909593" y="211176"/>
                  <a:pt x="10900017" y="220684"/>
                  <a:pt x="10888204" y="220684"/>
                </a:cubicBezTo>
                <a:cubicBezTo>
                  <a:pt x="10876391" y="220684"/>
                  <a:pt x="10866814" y="211176"/>
                  <a:pt x="10866814" y="199448"/>
                </a:cubicBezTo>
                <a:cubicBezTo>
                  <a:pt x="10866814" y="187720"/>
                  <a:pt x="10876391" y="178213"/>
                  <a:pt x="10888204" y="178213"/>
                </a:cubicBezTo>
                <a:close/>
                <a:moveTo>
                  <a:pt x="2341937" y="178213"/>
                </a:moveTo>
                <a:cubicBezTo>
                  <a:pt x="2353750" y="178213"/>
                  <a:pt x="2363326" y="187720"/>
                  <a:pt x="2363326" y="199448"/>
                </a:cubicBezTo>
                <a:cubicBezTo>
                  <a:pt x="2363326" y="211176"/>
                  <a:pt x="2353750" y="220684"/>
                  <a:pt x="2341937" y="220684"/>
                </a:cubicBezTo>
                <a:cubicBezTo>
                  <a:pt x="2330125" y="220684"/>
                  <a:pt x="2320548" y="211176"/>
                  <a:pt x="2320548" y="199448"/>
                </a:cubicBezTo>
                <a:cubicBezTo>
                  <a:pt x="2320548" y="187720"/>
                  <a:pt x="2330125" y="178213"/>
                  <a:pt x="2341937" y="178213"/>
                </a:cubicBezTo>
                <a:close/>
                <a:moveTo>
                  <a:pt x="2088188" y="178213"/>
                </a:moveTo>
                <a:cubicBezTo>
                  <a:pt x="2100003" y="178213"/>
                  <a:pt x="2109578" y="187720"/>
                  <a:pt x="2109578" y="199448"/>
                </a:cubicBezTo>
                <a:cubicBezTo>
                  <a:pt x="2109578" y="211176"/>
                  <a:pt x="2100003" y="220684"/>
                  <a:pt x="2088188" y="220684"/>
                </a:cubicBezTo>
                <a:cubicBezTo>
                  <a:pt x="2076374" y="220684"/>
                  <a:pt x="2066798" y="211176"/>
                  <a:pt x="2066798" y="199448"/>
                </a:cubicBezTo>
                <a:cubicBezTo>
                  <a:pt x="2066798" y="187720"/>
                  <a:pt x="2076374" y="178213"/>
                  <a:pt x="2088188" y="178213"/>
                </a:cubicBezTo>
                <a:close/>
                <a:moveTo>
                  <a:pt x="9195967" y="178050"/>
                </a:moveTo>
                <a:cubicBezTo>
                  <a:pt x="9207871" y="178050"/>
                  <a:pt x="9217521" y="187631"/>
                  <a:pt x="9217521" y="199449"/>
                </a:cubicBezTo>
                <a:cubicBezTo>
                  <a:pt x="9217521" y="211267"/>
                  <a:pt x="9207871" y="220847"/>
                  <a:pt x="9195967" y="220847"/>
                </a:cubicBezTo>
                <a:cubicBezTo>
                  <a:pt x="9184062" y="220847"/>
                  <a:pt x="9174413" y="211267"/>
                  <a:pt x="9174413" y="199449"/>
                </a:cubicBezTo>
                <a:cubicBezTo>
                  <a:pt x="9174413" y="187631"/>
                  <a:pt x="9184062" y="178050"/>
                  <a:pt x="9195967" y="178050"/>
                </a:cubicBezTo>
                <a:close/>
                <a:moveTo>
                  <a:pt x="3442003" y="178050"/>
                </a:moveTo>
                <a:cubicBezTo>
                  <a:pt x="3453909" y="178050"/>
                  <a:pt x="3463559" y="187631"/>
                  <a:pt x="3463559" y="199449"/>
                </a:cubicBezTo>
                <a:cubicBezTo>
                  <a:pt x="3463559" y="211267"/>
                  <a:pt x="3453909" y="220847"/>
                  <a:pt x="3442003" y="220847"/>
                </a:cubicBezTo>
                <a:cubicBezTo>
                  <a:pt x="3430098" y="220847"/>
                  <a:pt x="3420446" y="211267"/>
                  <a:pt x="3420446" y="199449"/>
                </a:cubicBezTo>
                <a:cubicBezTo>
                  <a:pt x="3420446" y="187631"/>
                  <a:pt x="3430098" y="178050"/>
                  <a:pt x="3442003" y="178050"/>
                </a:cubicBezTo>
                <a:close/>
                <a:moveTo>
                  <a:pt x="649679" y="178050"/>
                </a:moveTo>
                <a:cubicBezTo>
                  <a:pt x="661583" y="178050"/>
                  <a:pt x="671233" y="187631"/>
                  <a:pt x="671233" y="199449"/>
                </a:cubicBezTo>
                <a:cubicBezTo>
                  <a:pt x="671233" y="211267"/>
                  <a:pt x="661583" y="220847"/>
                  <a:pt x="649679" y="220847"/>
                </a:cubicBezTo>
                <a:cubicBezTo>
                  <a:pt x="637775" y="220847"/>
                  <a:pt x="628125" y="211267"/>
                  <a:pt x="628125" y="199449"/>
                </a:cubicBezTo>
                <a:cubicBezTo>
                  <a:pt x="628125" y="187631"/>
                  <a:pt x="637775" y="178050"/>
                  <a:pt x="649679" y="178050"/>
                </a:cubicBezTo>
                <a:close/>
                <a:moveTo>
                  <a:pt x="57364" y="178050"/>
                </a:moveTo>
                <a:cubicBezTo>
                  <a:pt x="69268" y="178050"/>
                  <a:pt x="78918" y="187631"/>
                  <a:pt x="78918" y="199449"/>
                </a:cubicBezTo>
                <a:cubicBezTo>
                  <a:pt x="78918" y="211267"/>
                  <a:pt x="69268" y="220847"/>
                  <a:pt x="57364" y="220847"/>
                </a:cubicBezTo>
                <a:cubicBezTo>
                  <a:pt x="45460" y="220847"/>
                  <a:pt x="35810" y="211267"/>
                  <a:pt x="35810" y="199449"/>
                </a:cubicBezTo>
                <a:cubicBezTo>
                  <a:pt x="35810" y="187631"/>
                  <a:pt x="45460" y="178050"/>
                  <a:pt x="57364" y="178050"/>
                </a:cubicBezTo>
                <a:close/>
                <a:moveTo>
                  <a:pt x="8518907" y="177723"/>
                </a:moveTo>
                <a:cubicBezTo>
                  <a:pt x="8530993" y="177723"/>
                  <a:pt x="8540791" y="187450"/>
                  <a:pt x="8540791" y="199448"/>
                </a:cubicBezTo>
                <a:cubicBezTo>
                  <a:pt x="8540791" y="211447"/>
                  <a:pt x="8530993" y="221174"/>
                  <a:pt x="8518907" y="221174"/>
                </a:cubicBezTo>
                <a:cubicBezTo>
                  <a:pt x="8506821" y="221174"/>
                  <a:pt x="8497024" y="211447"/>
                  <a:pt x="8497024" y="199448"/>
                </a:cubicBezTo>
                <a:cubicBezTo>
                  <a:pt x="8497024" y="187450"/>
                  <a:pt x="8506821" y="177723"/>
                  <a:pt x="8518907" y="177723"/>
                </a:cubicBezTo>
                <a:close/>
                <a:moveTo>
                  <a:pt x="4118875" y="177723"/>
                </a:moveTo>
                <a:cubicBezTo>
                  <a:pt x="4130961" y="177723"/>
                  <a:pt x="4140760" y="187450"/>
                  <a:pt x="4140760" y="199448"/>
                </a:cubicBezTo>
                <a:cubicBezTo>
                  <a:pt x="4140760" y="211447"/>
                  <a:pt x="4130961" y="221174"/>
                  <a:pt x="4118875" y="221174"/>
                </a:cubicBezTo>
                <a:cubicBezTo>
                  <a:pt x="4106787" y="221174"/>
                  <a:pt x="4096991" y="211447"/>
                  <a:pt x="4096991" y="199448"/>
                </a:cubicBezTo>
                <a:cubicBezTo>
                  <a:pt x="4096991" y="187450"/>
                  <a:pt x="4106787" y="177723"/>
                  <a:pt x="4118875" y="177723"/>
                </a:cubicBezTo>
                <a:close/>
                <a:moveTo>
                  <a:pt x="1157261" y="177723"/>
                </a:moveTo>
                <a:cubicBezTo>
                  <a:pt x="1169347" y="177723"/>
                  <a:pt x="1179144" y="187450"/>
                  <a:pt x="1179144" y="199448"/>
                </a:cubicBezTo>
                <a:cubicBezTo>
                  <a:pt x="1179144" y="211447"/>
                  <a:pt x="1169347" y="221174"/>
                  <a:pt x="1157261" y="221174"/>
                </a:cubicBezTo>
                <a:cubicBezTo>
                  <a:pt x="1145175" y="221174"/>
                  <a:pt x="1135378" y="211447"/>
                  <a:pt x="1135378" y="199448"/>
                </a:cubicBezTo>
                <a:cubicBezTo>
                  <a:pt x="1135378" y="187450"/>
                  <a:pt x="1145175" y="177723"/>
                  <a:pt x="1157261" y="177723"/>
                </a:cubicBezTo>
                <a:close/>
                <a:moveTo>
                  <a:pt x="5811203" y="177560"/>
                </a:moveTo>
                <a:cubicBezTo>
                  <a:pt x="5823377" y="177560"/>
                  <a:pt x="5833245" y="187360"/>
                  <a:pt x="5833245" y="199449"/>
                </a:cubicBezTo>
                <a:cubicBezTo>
                  <a:pt x="5833245" y="211538"/>
                  <a:pt x="5823377" y="221337"/>
                  <a:pt x="5811203" y="221337"/>
                </a:cubicBezTo>
                <a:cubicBezTo>
                  <a:pt x="5799025" y="221337"/>
                  <a:pt x="5789155" y="211538"/>
                  <a:pt x="5789155" y="199449"/>
                </a:cubicBezTo>
                <a:cubicBezTo>
                  <a:pt x="5789155" y="187360"/>
                  <a:pt x="5799025" y="177560"/>
                  <a:pt x="5811203" y="177560"/>
                </a:cubicBezTo>
                <a:close/>
                <a:moveTo>
                  <a:pt x="2680535" y="177560"/>
                </a:moveTo>
                <a:cubicBezTo>
                  <a:pt x="2692711" y="177560"/>
                  <a:pt x="2702582" y="187360"/>
                  <a:pt x="2702582" y="199449"/>
                </a:cubicBezTo>
                <a:cubicBezTo>
                  <a:pt x="2702582" y="211538"/>
                  <a:pt x="2692711" y="221337"/>
                  <a:pt x="2680535" y="221337"/>
                </a:cubicBezTo>
                <a:cubicBezTo>
                  <a:pt x="2668359" y="221337"/>
                  <a:pt x="2658489" y="211538"/>
                  <a:pt x="2658489" y="199449"/>
                </a:cubicBezTo>
                <a:cubicBezTo>
                  <a:pt x="2658489" y="187360"/>
                  <a:pt x="2668359" y="177560"/>
                  <a:pt x="2680535" y="177560"/>
                </a:cubicBezTo>
                <a:close/>
                <a:moveTo>
                  <a:pt x="6149612" y="177396"/>
                </a:moveTo>
                <a:cubicBezTo>
                  <a:pt x="6161879" y="177396"/>
                  <a:pt x="6171824" y="187269"/>
                  <a:pt x="6171824" y="199448"/>
                </a:cubicBezTo>
                <a:cubicBezTo>
                  <a:pt x="6171824" y="211627"/>
                  <a:pt x="6161880" y="221500"/>
                  <a:pt x="6149612" y="221500"/>
                </a:cubicBezTo>
                <a:cubicBezTo>
                  <a:pt x="6137345" y="221500"/>
                  <a:pt x="6127401" y="211627"/>
                  <a:pt x="6127401" y="199448"/>
                </a:cubicBezTo>
                <a:cubicBezTo>
                  <a:pt x="6127401" y="187269"/>
                  <a:pt x="6137344" y="177396"/>
                  <a:pt x="6149612" y="177396"/>
                </a:cubicBezTo>
                <a:close/>
                <a:moveTo>
                  <a:pt x="564944" y="177396"/>
                </a:moveTo>
                <a:cubicBezTo>
                  <a:pt x="577212" y="177396"/>
                  <a:pt x="587156" y="187269"/>
                  <a:pt x="587156" y="199448"/>
                </a:cubicBezTo>
                <a:cubicBezTo>
                  <a:pt x="587156" y="211627"/>
                  <a:pt x="577212" y="221500"/>
                  <a:pt x="564944" y="221500"/>
                </a:cubicBezTo>
                <a:cubicBezTo>
                  <a:pt x="552677" y="221500"/>
                  <a:pt x="542733" y="211627"/>
                  <a:pt x="542733" y="199448"/>
                </a:cubicBezTo>
                <a:cubicBezTo>
                  <a:pt x="542733" y="187269"/>
                  <a:pt x="552677" y="177396"/>
                  <a:pt x="564944" y="177396"/>
                </a:cubicBezTo>
                <a:close/>
                <a:moveTo>
                  <a:pt x="7165119" y="177070"/>
                </a:moveTo>
                <a:cubicBezTo>
                  <a:pt x="7177568" y="177070"/>
                  <a:pt x="7187660" y="187089"/>
                  <a:pt x="7187660" y="199449"/>
                </a:cubicBezTo>
                <a:cubicBezTo>
                  <a:pt x="7187660" y="211808"/>
                  <a:pt x="7177568" y="221828"/>
                  <a:pt x="7165119" y="221828"/>
                </a:cubicBezTo>
                <a:cubicBezTo>
                  <a:pt x="7152669" y="221828"/>
                  <a:pt x="7142577" y="211808"/>
                  <a:pt x="7142577" y="199449"/>
                </a:cubicBezTo>
                <a:cubicBezTo>
                  <a:pt x="7142577" y="187089"/>
                  <a:pt x="7152669" y="177070"/>
                  <a:pt x="7165119" y="177070"/>
                </a:cubicBezTo>
                <a:close/>
                <a:moveTo>
                  <a:pt x="141932" y="177070"/>
                </a:moveTo>
                <a:cubicBezTo>
                  <a:pt x="154381" y="177070"/>
                  <a:pt x="164473" y="187089"/>
                  <a:pt x="164473" y="199449"/>
                </a:cubicBezTo>
                <a:cubicBezTo>
                  <a:pt x="164473" y="211808"/>
                  <a:pt x="154381" y="221828"/>
                  <a:pt x="141932" y="221828"/>
                </a:cubicBezTo>
                <a:cubicBezTo>
                  <a:pt x="129483" y="221828"/>
                  <a:pt x="119391" y="211808"/>
                  <a:pt x="119391" y="199449"/>
                </a:cubicBezTo>
                <a:cubicBezTo>
                  <a:pt x="119391" y="187089"/>
                  <a:pt x="129483" y="177070"/>
                  <a:pt x="141932" y="177070"/>
                </a:cubicBezTo>
                <a:close/>
                <a:moveTo>
                  <a:pt x="2003452" y="176906"/>
                </a:moveTo>
                <a:cubicBezTo>
                  <a:pt x="2015992" y="176906"/>
                  <a:pt x="2026158" y="186998"/>
                  <a:pt x="2026158" y="199448"/>
                </a:cubicBezTo>
                <a:cubicBezTo>
                  <a:pt x="2026158" y="211898"/>
                  <a:pt x="2015992" y="221990"/>
                  <a:pt x="2003452" y="221990"/>
                </a:cubicBezTo>
                <a:cubicBezTo>
                  <a:pt x="1990912" y="221990"/>
                  <a:pt x="1980746" y="211898"/>
                  <a:pt x="1980746" y="199448"/>
                </a:cubicBezTo>
                <a:cubicBezTo>
                  <a:pt x="1980746" y="186998"/>
                  <a:pt x="1990912" y="176906"/>
                  <a:pt x="2003452" y="176906"/>
                </a:cubicBezTo>
                <a:close/>
                <a:moveTo>
                  <a:pt x="9111232" y="176416"/>
                </a:moveTo>
                <a:cubicBezTo>
                  <a:pt x="9124045" y="176416"/>
                  <a:pt x="9134431" y="186728"/>
                  <a:pt x="9134431" y="199448"/>
                </a:cubicBezTo>
                <a:cubicBezTo>
                  <a:pt x="9134431" y="212168"/>
                  <a:pt x="9124044" y="222480"/>
                  <a:pt x="9111232" y="222480"/>
                </a:cubicBezTo>
                <a:cubicBezTo>
                  <a:pt x="9098419" y="222480"/>
                  <a:pt x="9088033" y="212168"/>
                  <a:pt x="9088033" y="199448"/>
                </a:cubicBezTo>
                <a:cubicBezTo>
                  <a:pt x="9088033" y="186728"/>
                  <a:pt x="9098420" y="176416"/>
                  <a:pt x="9111232" y="176416"/>
                </a:cubicBezTo>
                <a:close/>
                <a:moveTo>
                  <a:pt x="7080383" y="175763"/>
                </a:moveTo>
                <a:cubicBezTo>
                  <a:pt x="7093560" y="175763"/>
                  <a:pt x="7104241" y="186367"/>
                  <a:pt x="7104241" y="199449"/>
                </a:cubicBezTo>
                <a:cubicBezTo>
                  <a:pt x="7104241" y="212530"/>
                  <a:pt x="7093560" y="223134"/>
                  <a:pt x="7080383" y="223134"/>
                </a:cubicBezTo>
                <a:cubicBezTo>
                  <a:pt x="7067207" y="223134"/>
                  <a:pt x="7056526" y="212530"/>
                  <a:pt x="7056526" y="199449"/>
                </a:cubicBezTo>
                <a:cubicBezTo>
                  <a:pt x="7056526" y="186367"/>
                  <a:pt x="7067207" y="175763"/>
                  <a:pt x="7080383" y="175763"/>
                </a:cubicBezTo>
                <a:close/>
                <a:moveTo>
                  <a:pt x="6318917" y="175763"/>
                </a:moveTo>
                <a:cubicBezTo>
                  <a:pt x="6332094" y="175763"/>
                  <a:pt x="6342775" y="186367"/>
                  <a:pt x="6342775" y="199449"/>
                </a:cubicBezTo>
                <a:cubicBezTo>
                  <a:pt x="6342775" y="212530"/>
                  <a:pt x="6332094" y="223134"/>
                  <a:pt x="6318917" y="223134"/>
                </a:cubicBezTo>
                <a:cubicBezTo>
                  <a:pt x="6305741" y="223134"/>
                  <a:pt x="6295060" y="212530"/>
                  <a:pt x="6295060" y="199449"/>
                </a:cubicBezTo>
                <a:cubicBezTo>
                  <a:pt x="6295060" y="186367"/>
                  <a:pt x="6305741" y="175763"/>
                  <a:pt x="6318917" y="175763"/>
                </a:cubicBezTo>
                <a:close/>
                <a:moveTo>
                  <a:pt x="480374" y="175763"/>
                </a:moveTo>
                <a:cubicBezTo>
                  <a:pt x="493551" y="175763"/>
                  <a:pt x="504232" y="186367"/>
                  <a:pt x="504232" y="199449"/>
                </a:cubicBezTo>
                <a:cubicBezTo>
                  <a:pt x="504232" y="212530"/>
                  <a:pt x="493551" y="223134"/>
                  <a:pt x="480374" y="223134"/>
                </a:cubicBezTo>
                <a:cubicBezTo>
                  <a:pt x="467199" y="223134"/>
                  <a:pt x="456518" y="212530"/>
                  <a:pt x="456518" y="199449"/>
                </a:cubicBezTo>
                <a:cubicBezTo>
                  <a:pt x="456518" y="186367"/>
                  <a:pt x="467199" y="175763"/>
                  <a:pt x="480374" y="175763"/>
                </a:cubicBezTo>
                <a:close/>
                <a:moveTo>
                  <a:pt x="6403489" y="175436"/>
                </a:moveTo>
                <a:cubicBezTo>
                  <a:pt x="6416847" y="175436"/>
                  <a:pt x="6427675" y="186187"/>
                  <a:pt x="6427675" y="199448"/>
                </a:cubicBezTo>
                <a:cubicBezTo>
                  <a:pt x="6427675" y="212710"/>
                  <a:pt x="6416847" y="223461"/>
                  <a:pt x="6403489" y="223461"/>
                </a:cubicBezTo>
                <a:cubicBezTo>
                  <a:pt x="6390131" y="223461"/>
                  <a:pt x="6379302" y="212710"/>
                  <a:pt x="6379302" y="199448"/>
                </a:cubicBezTo>
                <a:cubicBezTo>
                  <a:pt x="6379302" y="186187"/>
                  <a:pt x="6390131" y="175436"/>
                  <a:pt x="6403489" y="175436"/>
                </a:cubicBezTo>
                <a:close/>
                <a:moveTo>
                  <a:pt x="3357433" y="175436"/>
                </a:moveTo>
                <a:cubicBezTo>
                  <a:pt x="3370791" y="175436"/>
                  <a:pt x="3381620" y="186187"/>
                  <a:pt x="3381620" y="199448"/>
                </a:cubicBezTo>
                <a:cubicBezTo>
                  <a:pt x="3381620" y="212710"/>
                  <a:pt x="3370791" y="223461"/>
                  <a:pt x="3357433" y="223461"/>
                </a:cubicBezTo>
                <a:cubicBezTo>
                  <a:pt x="3344074" y="223461"/>
                  <a:pt x="3333245" y="212710"/>
                  <a:pt x="3333245" y="199448"/>
                </a:cubicBezTo>
                <a:cubicBezTo>
                  <a:pt x="3333245" y="186187"/>
                  <a:pt x="3344074" y="175436"/>
                  <a:pt x="3357433" y="175436"/>
                </a:cubicBezTo>
                <a:close/>
                <a:moveTo>
                  <a:pt x="2765104" y="175436"/>
                </a:moveTo>
                <a:cubicBezTo>
                  <a:pt x="2778463" y="175436"/>
                  <a:pt x="2789292" y="186187"/>
                  <a:pt x="2789292" y="199448"/>
                </a:cubicBezTo>
                <a:cubicBezTo>
                  <a:pt x="2789292" y="212710"/>
                  <a:pt x="2778463" y="223461"/>
                  <a:pt x="2765104" y="223461"/>
                </a:cubicBezTo>
                <a:cubicBezTo>
                  <a:pt x="2751746" y="223461"/>
                  <a:pt x="2740918" y="212710"/>
                  <a:pt x="2740918" y="199448"/>
                </a:cubicBezTo>
                <a:cubicBezTo>
                  <a:pt x="2740918" y="186187"/>
                  <a:pt x="2751746" y="175436"/>
                  <a:pt x="2765104" y="175436"/>
                </a:cubicBezTo>
                <a:close/>
                <a:moveTo>
                  <a:pt x="1241995" y="175436"/>
                </a:moveTo>
                <a:cubicBezTo>
                  <a:pt x="1255353" y="175436"/>
                  <a:pt x="1266181" y="186187"/>
                  <a:pt x="1266181" y="199448"/>
                </a:cubicBezTo>
                <a:cubicBezTo>
                  <a:pt x="1266181" y="212710"/>
                  <a:pt x="1255353" y="223461"/>
                  <a:pt x="1241995" y="223461"/>
                </a:cubicBezTo>
                <a:cubicBezTo>
                  <a:pt x="1228638" y="223461"/>
                  <a:pt x="1217809" y="212710"/>
                  <a:pt x="1217809" y="199448"/>
                </a:cubicBezTo>
                <a:cubicBezTo>
                  <a:pt x="1217809" y="186187"/>
                  <a:pt x="1228638" y="175436"/>
                  <a:pt x="1241995" y="175436"/>
                </a:cubicBezTo>
                <a:close/>
                <a:moveTo>
                  <a:pt x="226502" y="175436"/>
                </a:moveTo>
                <a:cubicBezTo>
                  <a:pt x="239858" y="175436"/>
                  <a:pt x="250687" y="186187"/>
                  <a:pt x="250687" y="199448"/>
                </a:cubicBezTo>
                <a:cubicBezTo>
                  <a:pt x="250687" y="212710"/>
                  <a:pt x="239858" y="223461"/>
                  <a:pt x="226502" y="223461"/>
                </a:cubicBezTo>
                <a:cubicBezTo>
                  <a:pt x="213144" y="223461"/>
                  <a:pt x="202315" y="212710"/>
                  <a:pt x="202315" y="199448"/>
                </a:cubicBezTo>
                <a:cubicBezTo>
                  <a:pt x="202315" y="186187"/>
                  <a:pt x="213144" y="175436"/>
                  <a:pt x="226502" y="175436"/>
                </a:cubicBezTo>
                <a:close/>
                <a:moveTo>
                  <a:pt x="1918882" y="175273"/>
                </a:moveTo>
                <a:cubicBezTo>
                  <a:pt x="1932330" y="175273"/>
                  <a:pt x="1943232" y="186097"/>
                  <a:pt x="1943232" y="199449"/>
                </a:cubicBezTo>
                <a:cubicBezTo>
                  <a:pt x="1943232" y="212800"/>
                  <a:pt x="1932330" y="223624"/>
                  <a:pt x="1918882" y="223624"/>
                </a:cubicBezTo>
                <a:cubicBezTo>
                  <a:pt x="1905432" y="223624"/>
                  <a:pt x="1894531" y="212800"/>
                  <a:pt x="1894531" y="199449"/>
                </a:cubicBezTo>
                <a:cubicBezTo>
                  <a:pt x="1894531" y="186097"/>
                  <a:pt x="1905432" y="175273"/>
                  <a:pt x="1918882" y="175273"/>
                </a:cubicBezTo>
                <a:close/>
                <a:moveTo>
                  <a:pt x="6234347" y="174946"/>
                </a:moveTo>
                <a:cubicBezTo>
                  <a:pt x="6247978" y="174946"/>
                  <a:pt x="6259028" y="185916"/>
                  <a:pt x="6259028" y="199448"/>
                </a:cubicBezTo>
                <a:cubicBezTo>
                  <a:pt x="6259028" y="212981"/>
                  <a:pt x="6247978" y="223951"/>
                  <a:pt x="6234347" y="223951"/>
                </a:cubicBezTo>
                <a:cubicBezTo>
                  <a:pt x="6220717" y="223951"/>
                  <a:pt x="6209667" y="212981"/>
                  <a:pt x="6209667" y="199448"/>
                </a:cubicBezTo>
                <a:cubicBezTo>
                  <a:pt x="6209667" y="185916"/>
                  <a:pt x="6220717" y="174946"/>
                  <a:pt x="6234347" y="174946"/>
                </a:cubicBezTo>
                <a:close/>
                <a:moveTo>
                  <a:pt x="311236" y="174946"/>
                </a:moveTo>
                <a:cubicBezTo>
                  <a:pt x="324866" y="174946"/>
                  <a:pt x="335915" y="185916"/>
                  <a:pt x="335915" y="199448"/>
                </a:cubicBezTo>
                <a:cubicBezTo>
                  <a:pt x="335915" y="212981"/>
                  <a:pt x="324866" y="223951"/>
                  <a:pt x="311236" y="223951"/>
                </a:cubicBezTo>
                <a:cubicBezTo>
                  <a:pt x="297606" y="223951"/>
                  <a:pt x="286556" y="212981"/>
                  <a:pt x="286556" y="199448"/>
                </a:cubicBezTo>
                <a:cubicBezTo>
                  <a:pt x="286556" y="185916"/>
                  <a:pt x="297606" y="174946"/>
                  <a:pt x="311236" y="174946"/>
                </a:cubicBezTo>
                <a:close/>
                <a:moveTo>
                  <a:pt x="9026660" y="174456"/>
                </a:moveTo>
                <a:cubicBezTo>
                  <a:pt x="9040562" y="174456"/>
                  <a:pt x="9051834" y="185645"/>
                  <a:pt x="9051834" y="199448"/>
                </a:cubicBezTo>
                <a:cubicBezTo>
                  <a:pt x="9051834" y="213251"/>
                  <a:pt x="9040563" y="224441"/>
                  <a:pt x="9026660" y="224441"/>
                </a:cubicBezTo>
                <a:cubicBezTo>
                  <a:pt x="9012757" y="224441"/>
                  <a:pt x="9001486" y="213251"/>
                  <a:pt x="9001486" y="199448"/>
                </a:cubicBezTo>
                <a:cubicBezTo>
                  <a:pt x="9001486" y="185645"/>
                  <a:pt x="9012756" y="174456"/>
                  <a:pt x="9026660" y="174456"/>
                </a:cubicBezTo>
                <a:close/>
                <a:moveTo>
                  <a:pt x="4203619" y="174456"/>
                </a:moveTo>
                <a:cubicBezTo>
                  <a:pt x="4217523" y="174456"/>
                  <a:pt x="4228795" y="185645"/>
                  <a:pt x="4228795" y="199448"/>
                </a:cubicBezTo>
                <a:cubicBezTo>
                  <a:pt x="4228795" y="213251"/>
                  <a:pt x="4217523" y="224441"/>
                  <a:pt x="4203619" y="224441"/>
                </a:cubicBezTo>
                <a:cubicBezTo>
                  <a:pt x="4189714" y="224441"/>
                  <a:pt x="4178441" y="213251"/>
                  <a:pt x="4178441" y="199448"/>
                </a:cubicBezTo>
                <a:cubicBezTo>
                  <a:pt x="4178441" y="185645"/>
                  <a:pt x="4189714" y="174456"/>
                  <a:pt x="4203619" y="174456"/>
                </a:cubicBezTo>
                <a:close/>
                <a:moveTo>
                  <a:pt x="3272859" y="174456"/>
                </a:moveTo>
                <a:cubicBezTo>
                  <a:pt x="3286763" y="174456"/>
                  <a:pt x="3298034" y="185645"/>
                  <a:pt x="3298034" y="199448"/>
                </a:cubicBezTo>
                <a:cubicBezTo>
                  <a:pt x="3298034" y="213251"/>
                  <a:pt x="3286763" y="224441"/>
                  <a:pt x="3272859" y="224441"/>
                </a:cubicBezTo>
                <a:cubicBezTo>
                  <a:pt x="3258957" y="224441"/>
                  <a:pt x="3247686" y="213251"/>
                  <a:pt x="3247686" y="199448"/>
                </a:cubicBezTo>
                <a:cubicBezTo>
                  <a:pt x="3247686" y="185645"/>
                  <a:pt x="3258957" y="174456"/>
                  <a:pt x="3272859" y="174456"/>
                </a:cubicBezTo>
                <a:close/>
                <a:moveTo>
                  <a:pt x="2849683" y="174456"/>
                </a:moveTo>
                <a:cubicBezTo>
                  <a:pt x="2863581" y="174456"/>
                  <a:pt x="2874850" y="185645"/>
                  <a:pt x="2874850" y="199448"/>
                </a:cubicBezTo>
                <a:cubicBezTo>
                  <a:pt x="2874850" y="213251"/>
                  <a:pt x="2863581" y="224441"/>
                  <a:pt x="2849683" y="224441"/>
                </a:cubicBezTo>
                <a:cubicBezTo>
                  <a:pt x="2835776" y="224441"/>
                  <a:pt x="2824505" y="213251"/>
                  <a:pt x="2824505" y="199448"/>
                </a:cubicBezTo>
                <a:cubicBezTo>
                  <a:pt x="2824505" y="185645"/>
                  <a:pt x="2835776" y="174456"/>
                  <a:pt x="2849683" y="174456"/>
                </a:cubicBezTo>
                <a:close/>
                <a:moveTo>
                  <a:pt x="3188125" y="174293"/>
                </a:moveTo>
                <a:cubicBezTo>
                  <a:pt x="3202119" y="174293"/>
                  <a:pt x="3213464" y="185556"/>
                  <a:pt x="3213464" y="199449"/>
                </a:cubicBezTo>
                <a:cubicBezTo>
                  <a:pt x="3213464" y="213342"/>
                  <a:pt x="3202119" y="224604"/>
                  <a:pt x="3188125" y="224604"/>
                </a:cubicBezTo>
                <a:cubicBezTo>
                  <a:pt x="3174131" y="224604"/>
                  <a:pt x="3162787" y="213342"/>
                  <a:pt x="3162787" y="199449"/>
                </a:cubicBezTo>
                <a:cubicBezTo>
                  <a:pt x="3162787" y="185556"/>
                  <a:pt x="3174133" y="174293"/>
                  <a:pt x="3188125" y="174293"/>
                </a:cubicBezTo>
                <a:close/>
                <a:moveTo>
                  <a:pt x="395805" y="174293"/>
                </a:moveTo>
                <a:cubicBezTo>
                  <a:pt x="409799" y="174293"/>
                  <a:pt x="421144" y="185556"/>
                  <a:pt x="421144" y="199449"/>
                </a:cubicBezTo>
                <a:cubicBezTo>
                  <a:pt x="421144" y="213342"/>
                  <a:pt x="409799" y="224604"/>
                  <a:pt x="395805" y="224604"/>
                </a:cubicBezTo>
                <a:cubicBezTo>
                  <a:pt x="381812" y="224604"/>
                  <a:pt x="370468" y="213342"/>
                  <a:pt x="370468" y="199449"/>
                </a:cubicBezTo>
                <a:cubicBezTo>
                  <a:pt x="370468" y="185556"/>
                  <a:pt x="381812" y="174293"/>
                  <a:pt x="395805" y="174293"/>
                </a:cubicBezTo>
                <a:close/>
                <a:moveTo>
                  <a:pt x="8603644" y="174129"/>
                </a:moveTo>
                <a:cubicBezTo>
                  <a:pt x="8617728" y="174129"/>
                  <a:pt x="8629146" y="185465"/>
                  <a:pt x="8629146" y="199448"/>
                </a:cubicBezTo>
                <a:cubicBezTo>
                  <a:pt x="8629146" y="213431"/>
                  <a:pt x="8617728" y="224767"/>
                  <a:pt x="8603644" y="224767"/>
                </a:cubicBezTo>
                <a:cubicBezTo>
                  <a:pt x="8589559" y="224767"/>
                  <a:pt x="8578141" y="213431"/>
                  <a:pt x="8578141" y="199448"/>
                </a:cubicBezTo>
                <a:cubicBezTo>
                  <a:pt x="8578141" y="185465"/>
                  <a:pt x="8589559" y="174129"/>
                  <a:pt x="8603644" y="174129"/>
                </a:cubicBezTo>
                <a:close/>
                <a:moveTo>
                  <a:pt x="6995813" y="174129"/>
                </a:moveTo>
                <a:cubicBezTo>
                  <a:pt x="7009898" y="174129"/>
                  <a:pt x="7021316" y="185465"/>
                  <a:pt x="7021316" y="199448"/>
                </a:cubicBezTo>
                <a:cubicBezTo>
                  <a:pt x="7021316" y="213431"/>
                  <a:pt x="7009897" y="224767"/>
                  <a:pt x="6995813" y="224767"/>
                </a:cubicBezTo>
                <a:cubicBezTo>
                  <a:pt x="6981728" y="224767"/>
                  <a:pt x="6970310" y="213431"/>
                  <a:pt x="6970310" y="199448"/>
                </a:cubicBezTo>
                <a:cubicBezTo>
                  <a:pt x="6970310" y="185465"/>
                  <a:pt x="6981729" y="174129"/>
                  <a:pt x="6995813" y="174129"/>
                </a:cubicBezTo>
                <a:close/>
                <a:moveTo>
                  <a:pt x="3103554" y="174129"/>
                </a:moveTo>
                <a:cubicBezTo>
                  <a:pt x="3117636" y="174129"/>
                  <a:pt x="3129055" y="185465"/>
                  <a:pt x="3129055" y="199448"/>
                </a:cubicBezTo>
                <a:cubicBezTo>
                  <a:pt x="3129055" y="213431"/>
                  <a:pt x="3117636" y="224767"/>
                  <a:pt x="3103554" y="224767"/>
                </a:cubicBezTo>
                <a:cubicBezTo>
                  <a:pt x="3089466" y="224767"/>
                  <a:pt x="3078049" y="213431"/>
                  <a:pt x="3078049" y="199448"/>
                </a:cubicBezTo>
                <a:cubicBezTo>
                  <a:pt x="3078049" y="185465"/>
                  <a:pt x="3089466" y="174129"/>
                  <a:pt x="3103554" y="174129"/>
                </a:cubicBezTo>
                <a:close/>
                <a:moveTo>
                  <a:pt x="5726640" y="173803"/>
                </a:moveTo>
                <a:cubicBezTo>
                  <a:pt x="5740906" y="173803"/>
                  <a:pt x="5752471" y="185285"/>
                  <a:pt x="5752471" y="199449"/>
                </a:cubicBezTo>
                <a:cubicBezTo>
                  <a:pt x="5752471" y="213613"/>
                  <a:pt x="5740906" y="225095"/>
                  <a:pt x="5726640" y="225095"/>
                </a:cubicBezTo>
                <a:cubicBezTo>
                  <a:pt x="5712375" y="225095"/>
                  <a:pt x="5700810" y="213613"/>
                  <a:pt x="5700810" y="199449"/>
                </a:cubicBezTo>
                <a:cubicBezTo>
                  <a:pt x="5700810" y="185285"/>
                  <a:pt x="5712375" y="173803"/>
                  <a:pt x="5726640" y="173803"/>
                </a:cubicBezTo>
                <a:close/>
                <a:moveTo>
                  <a:pt x="3018984" y="173803"/>
                </a:moveTo>
                <a:cubicBezTo>
                  <a:pt x="3033249" y="173803"/>
                  <a:pt x="3044814" y="185285"/>
                  <a:pt x="3044814" y="199449"/>
                </a:cubicBezTo>
                <a:cubicBezTo>
                  <a:pt x="3044814" y="213613"/>
                  <a:pt x="3033249" y="225095"/>
                  <a:pt x="3018984" y="225095"/>
                </a:cubicBezTo>
                <a:cubicBezTo>
                  <a:pt x="3004718" y="225095"/>
                  <a:pt x="2993151" y="213613"/>
                  <a:pt x="2993151" y="199449"/>
                </a:cubicBezTo>
                <a:cubicBezTo>
                  <a:pt x="2993151" y="185285"/>
                  <a:pt x="3004718" y="173803"/>
                  <a:pt x="3018984" y="173803"/>
                </a:cubicBezTo>
                <a:close/>
                <a:moveTo>
                  <a:pt x="2934248" y="173803"/>
                </a:moveTo>
                <a:cubicBezTo>
                  <a:pt x="2948512" y="173803"/>
                  <a:pt x="2960075" y="185285"/>
                  <a:pt x="2960075" y="199449"/>
                </a:cubicBezTo>
                <a:cubicBezTo>
                  <a:pt x="2960075" y="213613"/>
                  <a:pt x="2948512" y="225095"/>
                  <a:pt x="2934248" y="225095"/>
                </a:cubicBezTo>
                <a:cubicBezTo>
                  <a:pt x="2919980" y="225095"/>
                  <a:pt x="2908415" y="213613"/>
                  <a:pt x="2908415" y="199449"/>
                </a:cubicBezTo>
                <a:cubicBezTo>
                  <a:pt x="2908415" y="185285"/>
                  <a:pt x="2919980" y="173803"/>
                  <a:pt x="2934248" y="173803"/>
                </a:cubicBezTo>
                <a:close/>
                <a:moveTo>
                  <a:pt x="1326565" y="173803"/>
                </a:moveTo>
                <a:cubicBezTo>
                  <a:pt x="1340832" y="173803"/>
                  <a:pt x="1352396" y="185285"/>
                  <a:pt x="1352396" y="199449"/>
                </a:cubicBezTo>
                <a:cubicBezTo>
                  <a:pt x="1352396" y="213613"/>
                  <a:pt x="1340832" y="225095"/>
                  <a:pt x="1326565" y="225095"/>
                </a:cubicBezTo>
                <a:cubicBezTo>
                  <a:pt x="1312298" y="225095"/>
                  <a:pt x="1300733" y="213613"/>
                  <a:pt x="1300733" y="199449"/>
                </a:cubicBezTo>
                <a:cubicBezTo>
                  <a:pt x="1300733" y="185285"/>
                  <a:pt x="1312298" y="173803"/>
                  <a:pt x="1326565" y="173803"/>
                </a:cubicBezTo>
                <a:close/>
                <a:moveTo>
                  <a:pt x="1834312" y="173639"/>
                </a:moveTo>
                <a:cubicBezTo>
                  <a:pt x="1848669" y="173639"/>
                  <a:pt x="1860308" y="185194"/>
                  <a:pt x="1860308" y="199448"/>
                </a:cubicBezTo>
                <a:cubicBezTo>
                  <a:pt x="1860308" y="213702"/>
                  <a:pt x="1848669" y="225257"/>
                  <a:pt x="1834312" y="225257"/>
                </a:cubicBezTo>
                <a:cubicBezTo>
                  <a:pt x="1819955" y="225257"/>
                  <a:pt x="1808316" y="213702"/>
                  <a:pt x="1808316" y="199448"/>
                </a:cubicBezTo>
                <a:cubicBezTo>
                  <a:pt x="1808316" y="185194"/>
                  <a:pt x="1819955" y="173639"/>
                  <a:pt x="1834312" y="173639"/>
                </a:cubicBezTo>
                <a:close/>
                <a:moveTo>
                  <a:pt x="1749578" y="173639"/>
                </a:moveTo>
                <a:cubicBezTo>
                  <a:pt x="1763935" y="173639"/>
                  <a:pt x="1775574" y="185194"/>
                  <a:pt x="1775574" y="199448"/>
                </a:cubicBezTo>
                <a:cubicBezTo>
                  <a:pt x="1775574" y="213702"/>
                  <a:pt x="1763935" y="225257"/>
                  <a:pt x="1749578" y="225257"/>
                </a:cubicBezTo>
                <a:cubicBezTo>
                  <a:pt x="1735221" y="225257"/>
                  <a:pt x="1723582" y="213702"/>
                  <a:pt x="1723582" y="199448"/>
                </a:cubicBezTo>
                <a:cubicBezTo>
                  <a:pt x="1723582" y="185194"/>
                  <a:pt x="1735221" y="173639"/>
                  <a:pt x="1749578" y="173639"/>
                </a:cubicBezTo>
                <a:close/>
                <a:moveTo>
                  <a:pt x="1665009" y="173313"/>
                </a:moveTo>
                <a:cubicBezTo>
                  <a:pt x="1679547" y="173313"/>
                  <a:pt x="1691333" y="185014"/>
                  <a:pt x="1691333" y="199449"/>
                </a:cubicBezTo>
                <a:cubicBezTo>
                  <a:pt x="1691333" y="213883"/>
                  <a:pt x="1679547" y="225585"/>
                  <a:pt x="1665009" y="225585"/>
                </a:cubicBezTo>
                <a:cubicBezTo>
                  <a:pt x="1650469" y="225585"/>
                  <a:pt x="1638683" y="213883"/>
                  <a:pt x="1638683" y="199449"/>
                </a:cubicBezTo>
                <a:cubicBezTo>
                  <a:pt x="1638683" y="185014"/>
                  <a:pt x="1650469" y="173313"/>
                  <a:pt x="1665009" y="173313"/>
                </a:cubicBezTo>
                <a:close/>
                <a:moveTo>
                  <a:pt x="6488059" y="173149"/>
                </a:moveTo>
                <a:cubicBezTo>
                  <a:pt x="6502690" y="173149"/>
                  <a:pt x="6514549" y="184924"/>
                  <a:pt x="6514549" y="199448"/>
                </a:cubicBezTo>
                <a:cubicBezTo>
                  <a:pt x="6514549" y="213973"/>
                  <a:pt x="6502689" y="225747"/>
                  <a:pt x="6488059" y="225747"/>
                </a:cubicBezTo>
                <a:cubicBezTo>
                  <a:pt x="6473429" y="225747"/>
                  <a:pt x="6461570" y="213973"/>
                  <a:pt x="6461570" y="199448"/>
                </a:cubicBezTo>
                <a:cubicBezTo>
                  <a:pt x="6461570" y="184924"/>
                  <a:pt x="6473430" y="173149"/>
                  <a:pt x="6488059" y="173149"/>
                </a:cubicBezTo>
                <a:close/>
                <a:moveTo>
                  <a:pt x="1411135" y="173149"/>
                </a:moveTo>
                <a:cubicBezTo>
                  <a:pt x="1425764" y="173149"/>
                  <a:pt x="1437624" y="184924"/>
                  <a:pt x="1437624" y="199448"/>
                </a:cubicBezTo>
                <a:cubicBezTo>
                  <a:pt x="1437624" y="213973"/>
                  <a:pt x="1425764" y="225747"/>
                  <a:pt x="1411135" y="225747"/>
                </a:cubicBezTo>
                <a:cubicBezTo>
                  <a:pt x="1396505" y="225747"/>
                  <a:pt x="1384645" y="213973"/>
                  <a:pt x="1384645" y="199448"/>
                </a:cubicBezTo>
                <a:cubicBezTo>
                  <a:pt x="1384645" y="184924"/>
                  <a:pt x="1396505" y="173149"/>
                  <a:pt x="1411135" y="173149"/>
                </a:cubicBezTo>
                <a:close/>
                <a:moveTo>
                  <a:pt x="8942090" y="172822"/>
                </a:moveTo>
                <a:cubicBezTo>
                  <a:pt x="8956901" y="172822"/>
                  <a:pt x="8968909" y="184743"/>
                  <a:pt x="8968909" y="199448"/>
                </a:cubicBezTo>
                <a:cubicBezTo>
                  <a:pt x="8968909" y="214153"/>
                  <a:pt x="8956901" y="226074"/>
                  <a:pt x="8942090" y="226074"/>
                </a:cubicBezTo>
                <a:cubicBezTo>
                  <a:pt x="8927278" y="226074"/>
                  <a:pt x="8915271" y="214153"/>
                  <a:pt x="8915271" y="199448"/>
                </a:cubicBezTo>
                <a:cubicBezTo>
                  <a:pt x="8915271" y="184743"/>
                  <a:pt x="8927278" y="172822"/>
                  <a:pt x="8942090" y="172822"/>
                </a:cubicBezTo>
                <a:close/>
                <a:moveTo>
                  <a:pt x="8688214" y="172659"/>
                </a:moveTo>
                <a:cubicBezTo>
                  <a:pt x="8703116" y="172659"/>
                  <a:pt x="8715197" y="184653"/>
                  <a:pt x="8715197" y="199448"/>
                </a:cubicBezTo>
                <a:cubicBezTo>
                  <a:pt x="8715197" y="214243"/>
                  <a:pt x="8703116" y="226237"/>
                  <a:pt x="8688214" y="226237"/>
                </a:cubicBezTo>
                <a:cubicBezTo>
                  <a:pt x="8673311" y="226237"/>
                  <a:pt x="8661230" y="214243"/>
                  <a:pt x="8661230" y="199448"/>
                </a:cubicBezTo>
                <a:cubicBezTo>
                  <a:pt x="8661230" y="184653"/>
                  <a:pt x="8673311" y="172659"/>
                  <a:pt x="8688214" y="172659"/>
                </a:cubicBezTo>
                <a:close/>
                <a:moveTo>
                  <a:pt x="6911242" y="172659"/>
                </a:moveTo>
                <a:cubicBezTo>
                  <a:pt x="6926144" y="172659"/>
                  <a:pt x="6938225" y="184653"/>
                  <a:pt x="6938225" y="199448"/>
                </a:cubicBezTo>
                <a:cubicBezTo>
                  <a:pt x="6938225" y="214243"/>
                  <a:pt x="6926144" y="226237"/>
                  <a:pt x="6911242" y="226237"/>
                </a:cubicBezTo>
                <a:cubicBezTo>
                  <a:pt x="6896339" y="226237"/>
                  <a:pt x="6884258" y="214243"/>
                  <a:pt x="6884258" y="199448"/>
                </a:cubicBezTo>
                <a:cubicBezTo>
                  <a:pt x="6884258" y="184653"/>
                  <a:pt x="6896339" y="172659"/>
                  <a:pt x="6911242" y="172659"/>
                </a:cubicBezTo>
                <a:close/>
                <a:moveTo>
                  <a:pt x="1495869" y="172496"/>
                </a:moveTo>
                <a:cubicBezTo>
                  <a:pt x="1510863" y="172496"/>
                  <a:pt x="1523016" y="184563"/>
                  <a:pt x="1523016" y="199449"/>
                </a:cubicBezTo>
                <a:cubicBezTo>
                  <a:pt x="1523016" y="214334"/>
                  <a:pt x="1510863" y="226401"/>
                  <a:pt x="1495869" y="226401"/>
                </a:cubicBezTo>
                <a:cubicBezTo>
                  <a:pt x="1480876" y="226401"/>
                  <a:pt x="1468721" y="214334"/>
                  <a:pt x="1468721" y="199449"/>
                </a:cubicBezTo>
                <a:cubicBezTo>
                  <a:pt x="1468721" y="184563"/>
                  <a:pt x="1480876" y="172496"/>
                  <a:pt x="1495869" y="172496"/>
                </a:cubicBezTo>
                <a:close/>
                <a:moveTo>
                  <a:pt x="1580439" y="172006"/>
                </a:moveTo>
                <a:cubicBezTo>
                  <a:pt x="1595705" y="172006"/>
                  <a:pt x="1608080" y="184292"/>
                  <a:pt x="1608080" y="199449"/>
                </a:cubicBezTo>
                <a:cubicBezTo>
                  <a:pt x="1608080" y="214605"/>
                  <a:pt x="1595705" y="226891"/>
                  <a:pt x="1580439" y="226891"/>
                </a:cubicBezTo>
                <a:cubicBezTo>
                  <a:pt x="1565173" y="226891"/>
                  <a:pt x="1552797" y="214605"/>
                  <a:pt x="1552797" y="199449"/>
                </a:cubicBezTo>
                <a:cubicBezTo>
                  <a:pt x="1552797" y="184292"/>
                  <a:pt x="1565173" y="172006"/>
                  <a:pt x="1580439" y="172006"/>
                </a:cubicBezTo>
                <a:close/>
                <a:moveTo>
                  <a:pt x="6826672" y="171516"/>
                </a:moveTo>
                <a:cubicBezTo>
                  <a:pt x="6842210" y="171516"/>
                  <a:pt x="6854807" y="184022"/>
                  <a:pt x="6854807" y="199449"/>
                </a:cubicBezTo>
                <a:cubicBezTo>
                  <a:pt x="6854807" y="214875"/>
                  <a:pt x="6842210" y="227381"/>
                  <a:pt x="6826672" y="227381"/>
                </a:cubicBezTo>
                <a:cubicBezTo>
                  <a:pt x="6811133" y="227381"/>
                  <a:pt x="6798536" y="214875"/>
                  <a:pt x="6798536" y="199449"/>
                </a:cubicBezTo>
                <a:cubicBezTo>
                  <a:pt x="6798536" y="184022"/>
                  <a:pt x="6811133" y="171516"/>
                  <a:pt x="6826672" y="171516"/>
                </a:cubicBezTo>
                <a:close/>
                <a:moveTo>
                  <a:pt x="8772785" y="171189"/>
                </a:moveTo>
                <a:cubicBezTo>
                  <a:pt x="8788505" y="171189"/>
                  <a:pt x="8801249" y="183841"/>
                  <a:pt x="8801249" y="199448"/>
                </a:cubicBezTo>
                <a:cubicBezTo>
                  <a:pt x="8801249" y="215056"/>
                  <a:pt x="8788505" y="227708"/>
                  <a:pt x="8772785" y="227708"/>
                </a:cubicBezTo>
                <a:cubicBezTo>
                  <a:pt x="8757064" y="227708"/>
                  <a:pt x="8744320" y="215056"/>
                  <a:pt x="8744320" y="199448"/>
                </a:cubicBezTo>
                <a:cubicBezTo>
                  <a:pt x="8744320" y="183841"/>
                  <a:pt x="8757064" y="171189"/>
                  <a:pt x="8772785" y="171189"/>
                </a:cubicBezTo>
                <a:close/>
                <a:moveTo>
                  <a:pt x="6741935" y="171189"/>
                </a:moveTo>
                <a:cubicBezTo>
                  <a:pt x="6757656" y="171189"/>
                  <a:pt x="6770400" y="183841"/>
                  <a:pt x="6770400" y="199448"/>
                </a:cubicBezTo>
                <a:cubicBezTo>
                  <a:pt x="6770400" y="215056"/>
                  <a:pt x="6757656" y="227708"/>
                  <a:pt x="6741935" y="227708"/>
                </a:cubicBezTo>
                <a:cubicBezTo>
                  <a:pt x="6726215" y="227708"/>
                  <a:pt x="6713471" y="215056"/>
                  <a:pt x="6713471" y="199448"/>
                </a:cubicBezTo>
                <a:cubicBezTo>
                  <a:pt x="6713471" y="183841"/>
                  <a:pt x="6726214" y="171189"/>
                  <a:pt x="6741935" y="171189"/>
                </a:cubicBezTo>
                <a:close/>
                <a:moveTo>
                  <a:pt x="5642080" y="171189"/>
                </a:moveTo>
                <a:cubicBezTo>
                  <a:pt x="5657796" y="171189"/>
                  <a:pt x="5670540" y="183841"/>
                  <a:pt x="5670540" y="199448"/>
                </a:cubicBezTo>
                <a:cubicBezTo>
                  <a:pt x="5670540" y="215056"/>
                  <a:pt x="5657798" y="227708"/>
                  <a:pt x="5642080" y="227708"/>
                </a:cubicBezTo>
                <a:cubicBezTo>
                  <a:pt x="5626359" y="227708"/>
                  <a:pt x="5613616" y="215056"/>
                  <a:pt x="5613616" y="199448"/>
                </a:cubicBezTo>
                <a:cubicBezTo>
                  <a:pt x="5613616" y="183841"/>
                  <a:pt x="5626359" y="171189"/>
                  <a:pt x="5642080" y="171189"/>
                </a:cubicBezTo>
                <a:close/>
                <a:moveTo>
                  <a:pt x="6657365" y="171026"/>
                </a:moveTo>
                <a:cubicBezTo>
                  <a:pt x="6673176" y="171026"/>
                  <a:pt x="6685994" y="183751"/>
                  <a:pt x="6685994" y="199449"/>
                </a:cubicBezTo>
                <a:cubicBezTo>
                  <a:pt x="6685994" y="215146"/>
                  <a:pt x="6673176" y="227871"/>
                  <a:pt x="6657365" y="227871"/>
                </a:cubicBezTo>
                <a:cubicBezTo>
                  <a:pt x="6641554" y="227871"/>
                  <a:pt x="6628736" y="215146"/>
                  <a:pt x="6628736" y="199449"/>
                </a:cubicBezTo>
                <a:cubicBezTo>
                  <a:pt x="6628736" y="183751"/>
                  <a:pt x="6641554" y="171026"/>
                  <a:pt x="6657365" y="171026"/>
                </a:cubicBezTo>
                <a:close/>
                <a:moveTo>
                  <a:pt x="6572794" y="171026"/>
                </a:moveTo>
                <a:cubicBezTo>
                  <a:pt x="6588606" y="171026"/>
                  <a:pt x="6601423" y="183751"/>
                  <a:pt x="6601423" y="199449"/>
                </a:cubicBezTo>
                <a:cubicBezTo>
                  <a:pt x="6601423" y="215146"/>
                  <a:pt x="6588606" y="227871"/>
                  <a:pt x="6572794" y="227871"/>
                </a:cubicBezTo>
                <a:cubicBezTo>
                  <a:pt x="6556983" y="227871"/>
                  <a:pt x="6544165" y="215146"/>
                  <a:pt x="6544165" y="199449"/>
                </a:cubicBezTo>
                <a:cubicBezTo>
                  <a:pt x="6544165" y="183751"/>
                  <a:pt x="6556983" y="171026"/>
                  <a:pt x="6572794" y="171026"/>
                </a:cubicBezTo>
                <a:close/>
                <a:moveTo>
                  <a:pt x="4288111" y="170862"/>
                </a:moveTo>
                <a:cubicBezTo>
                  <a:pt x="4304020" y="170862"/>
                  <a:pt x="4316909" y="183660"/>
                  <a:pt x="4316909" y="199448"/>
                </a:cubicBezTo>
                <a:cubicBezTo>
                  <a:pt x="4316909" y="215236"/>
                  <a:pt x="4304020" y="228034"/>
                  <a:pt x="4288111" y="228034"/>
                </a:cubicBezTo>
                <a:cubicBezTo>
                  <a:pt x="4272208" y="228034"/>
                  <a:pt x="4259317" y="215236"/>
                  <a:pt x="4259317" y="199448"/>
                </a:cubicBezTo>
                <a:cubicBezTo>
                  <a:pt x="4259317" y="183660"/>
                  <a:pt x="4272208" y="170862"/>
                  <a:pt x="4288111" y="170862"/>
                </a:cubicBezTo>
                <a:close/>
                <a:moveTo>
                  <a:pt x="8857355" y="170372"/>
                </a:moveTo>
                <a:cubicBezTo>
                  <a:pt x="8873530" y="170372"/>
                  <a:pt x="8886642" y="183390"/>
                  <a:pt x="8886642" y="199448"/>
                </a:cubicBezTo>
                <a:cubicBezTo>
                  <a:pt x="8886642" y="215506"/>
                  <a:pt x="8873530" y="228524"/>
                  <a:pt x="8857355" y="228524"/>
                </a:cubicBezTo>
                <a:cubicBezTo>
                  <a:pt x="8841179" y="228524"/>
                  <a:pt x="8828067" y="215506"/>
                  <a:pt x="8828067" y="199448"/>
                </a:cubicBezTo>
                <a:cubicBezTo>
                  <a:pt x="8828067" y="183390"/>
                  <a:pt x="8841179" y="170372"/>
                  <a:pt x="8857355" y="170372"/>
                </a:cubicBezTo>
                <a:close/>
                <a:moveTo>
                  <a:pt x="5557353" y="170372"/>
                </a:moveTo>
                <a:cubicBezTo>
                  <a:pt x="5573526" y="170372"/>
                  <a:pt x="5586636" y="183390"/>
                  <a:pt x="5586636" y="199448"/>
                </a:cubicBezTo>
                <a:cubicBezTo>
                  <a:pt x="5586636" y="215506"/>
                  <a:pt x="5573526" y="228524"/>
                  <a:pt x="5557353" y="228524"/>
                </a:cubicBezTo>
                <a:cubicBezTo>
                  <a:pt x="5541180" y="228524"/>
                  <a:pt x="5528068" y="215506"/>
                  <a:pt x="5528068" y="199448"/>
                </a:cubicBezTo>
                <a:cubicBezTo>
                  <a:pt x="5528068" y="183390"/>
                  <a:pt x="5541180" y="170372"/>
                  <a:pt x="5557353" y="170372"/>
                </a:cubicBezTo>
                <a:close/>
                <a:moveTo>
                  <a:pt x="5472791" y="168902"/>
                </a:moveTo>
                <a:cubicBezTo>
                  <a:pt x="5489782" y="168902"/>
                  <a:pt x="5503555" y="182578"/>
                  <a:pt x="5503555" y="199448"/>
                </a:cubicBezTo>
                <a:cubicBezTo>
                  <a:pt x="5503555" y="216318"/>
                  <a:pt x="5489782" y="229994"/>
                  <a:pt x="5472791" y="229994"/>
                </a:cubicBezTo>
                <a:cubicBezTo>
                  <a:pt x="5455800" y="229994"/>
                  <a:pt x="5442024" y="216318"/>
                  <a:pt x="5442024" y="199448"/>
                </a:cubicBezTo>
                <a:cubicBezTo>
                  <a:pt x="5442024" y="182578"/>
                  <a:pt x="5455800" y="168902"/>
                  <a:pt x="5472791" y="168902"/>
                </a:cubicBezTo>
                <a:close/>
                <a:moveTo>
                  <a:pt x="5388229" y="167759"/>
                </a:moveTo>
                <a:cubicBezTo>
                  <a:pt x="5405856" y="167759"/>
                  <a:pt x="5420145" y="181947"/>
                  <a:pt x="5420145" y="199449"/>
                </a:cubicBezTo>
                <a:cubicBezTo>
                  <a:pt x="5420145" y="216950"/>
                  <a:pt x="5405856" y="231138"/>
                  <a:pt x="5388229" y="231138"/>
                </a:cubicBezTo>
                <a:cubicBezTo>
                  <a:pt x="5370601" y="231138"/>
                  <a:pt x="5356311" y="216950"/>
                  <a:pt x="5356311" y="199449"/>
                </a:cubicBezTo>
                <a:cubicBezTo>
                  <a:pt x="5356311" y="181947"/>
                  <a:pt x="5370601" y="167759"/>
                  <a:pt x="5388229" y="167759"/>
                </a:cubicBezTo>
                <a:close/>
                <a:moveTo>
                  <a:pt x="4372671" y="167269"/>
                </a:moveTo>
                <a:cubicBezTo>
                  <a:pt x="4390589" y="167269"/>
                  <a:pt x="4405109" y="181676"/>
                  <a:pt x="4405109" y="199449"/>
                </a:cubicBezTo>
                <a:cubicBezTo>
                  <a:pt x="4405109" y="217221"/>
                  <a:pt x="4390589" y="231628"/>
                  <a:pt x="4372671" y="231628"/>
                </a:cubicBezTo>
                <a:cubicBezTo>
                  <a:pt x="4354787" y="231628"/>
                  <a:pt x="4340282" y="217221"/>
                  <a:pt x="4340282" y="199449"/>
                </a:cubicBezTo>
                <a:cubicBezTo>
                  <a:pt x="4340282" y="181676"/>
                  <a:pt x="4354787" y="167269"/>
                  <a:pt x="4372671" y="167269"/>
                </a:cubicBezTo>
                <a:close/>
                <a:moveTo>
                  <a:pt x="5303490" y="166615"/>
                </a:moveTo>
                <a:cubicBezTo>
                  <a:pt x="5321756" y="166615"/>
                  <a:pt x="5336567" y="181315"/>
                  <a:pt x="5336567" y="199448"/>
                </a:cubicBezTo>
                <a:cubicBezTo>
                  <a:pt x="5336567" y="217581"/>
                  <a:pt x="5321756" y="232281"/>
                  <a:pt x="5303490" y="232281"/>
                </a:cubicBezTo>
                <a:cubicBezTo>
                  <a:pt x="5285209" y="232281"/>
                  <a:pt x="5270400" y="217581"/>
                  <a:pt x="5270400" y="199448"/>
                </a:cubicBezTo>
                <a:cubicBezTo>
                  <a:pt x="5270400" y="181315"/>
                  <a:pt x="5285209" y="166615"/>
                  <a:pt x="5303490" y="166615"/>
                </a:cubicBezTo>
                <a:close/>
                <a:moveTo>
                  <a:pt x="4457421" y="166125"/>
                </a:moveTo>
                <a:cubicBezTo>
                  <a:pt x="4475958" y="166125"/>
                  <a:pt x="4490993" y="181044"/>
                  <a:pt x="4490993" y="199448"/>
                </a:cubicBezTo>
                <a:cubicBezTo>
                  <a:pt x="4490993" y="217852"/>
                  <a:pt x="4475958" y="232771"/>
                  <a:pt x="4457421" y="232771"/>
                </a:cubicBezTo>
                <a:cubicBezTo>
                  <a:pt x="4438911" y="232771"/>
                  <a:pt x="4423868" y="217852"/>
                  <a:pt x="4423868" y="199448"/>
                </a:cubicBezTo>
                <a:cubicBezTo>
                  <a:pt x="4423868" y="181044"/>
                  <a:pt x="4438911" y="166125"/>
                  <a:pt x="4457421" y="166125"/>
                </a:cubicBezTo>
                <a:close/>
                <a:moveTo>
                  <a:pt x="5218898" y="164982"/>
                </a:moveTo>
                <a:cubicBezTo>
                  <a:pt x="5238056" y="164982"/>
                  <a:pt x="5253608" y="180413"/>
                  <a:pt x="5253608" y="199449"/>
                </a:cubicBezTo>
                <a:cubicBezTo>
                  <a:pt x="5253608" y="218484"/>
                  <a:pt x="5238056" y="233915"/>
                  <a:pt x="5218898" y="233915"/>
                </a:cubicBezTo>
                <a:cubicBezTo>
                  <a:pt x="5199742" y="233915"/>
                  <a:pt x="5184214" y="218484"/>
                  <a:pt x="5184214" y="199449"/>
                </a:cubicBezTo>
                <a:cubicBezTo>
                  <a:pt x="5184214" y="180413"/>
                  <a:pt x="5199742" y="164982"/>
                  <a:pt x="5218898" y="164982"/>
                </a:cubicBezTo>
                <a:close/>
                <a:moveTo>
                  <a:pt x="4542000" y="164982"/>
                </a:moveTo>
                <a:cubicBezTo>
                  <a:pt x="4561178" y="164982"/>
                  <a:pt x="4576720" y="180413"/>
                  <a:pt x="4576720" y="199449"/>
                </a:cubicBezTo>
                <a:cubicBezTo>
                  <a:pt x="4576720" y="218484"/>
                  <a:pt x="4561178" y="233915"/>
                  <a:pt x="4542000" y="233915"/>
                </a:cubicBezTo>
                <a:cubicBezTo>
                  <a:pt x="4522829" y="233915"/>
                  <a:pt x="4507283" y="218484"/>
                  <a:pt x="4507283" y="199449"/>
                </a:cubicBezTo>
                <a:cubicBezTo>
                  <a:pt x="4507283" y="180413"/>
                  <a:pt x="4522829" y="164982"/>
                  <a:pt x="4542000" y="164982"/>
                </a:cubicBezTo>
                <a:close/>
                <a:moveTo>
                  <a:pt x="4626573" y="164002"/>
                </a:moveTo>
                <a:cubicBezTo>
                  <a:pt x="4646291" y="164002"/>
                  <a:pt x="4662276" y="179872"/>
                  <a:pt x="4662276" y="199449"/>
                </a:cubicBezTo>
                <a:cubicBezTo>
                  <a:pt x="4662276" y="219025"/>
                  <a:pt x="4646291" y="234895"/>
                  <a:pt x="4626573" y="234895"/>
                </a:cubicBezTo>
                <a:cubicBezTo>
                  <a:pt x="4606858" y="234895"/>
                  <a:pt x="4590871" y="219025"/>
                  <a:pt x="4590871" y="199449"/>
                </a:cubicBezTo>
                <a:cubicBezTo>
                  <a:pt x="4590871" y="179872"/>
                  <a:pt x="4606858" y="164002"/>
                  <a:pt x="4626573" y="164002"/>
                </a:cubicBezTo>
                <a:close/>
                <a:moveTo>
                  <a:pt x="5134368" y="162858"/>
                </a:moveTo>
                <a:cubicBezTo>
                  <a:pt x="5154728" y="162858"/>
                  <a:pt x="5171222" y="179240"/>
                  <a:pt x="5171222" y="199448"/>
                </a:cubicBezTo>
                <a:cubicBezTo>
                  <a:pt x="5171222" y="219656"/>
                  <a:pt x="5154728" y="236038"/>
                  <a:pt x="5134368" y="236038"/>
                </a:cubicBezTo>
                <a:cubicBezTo>
                  <a:pt x="5114005" y="236038"/>
                  <a:pt x="5097496" y="219656"/>
                  <a:pt x="5097496" y="199448"/>
                </a:cubicBezTo>
                <a:cubicBezTo>
                  <a:pt x="5097496" y="179240"/>
                  <a:pt x="5114005" y="162858"/>
                  <a:pt x="5134368" y="162858"/>
                </a:cubicBezTo>
                <a:close/>
                <a:moveTo>
                  <a:pt x="4711148" y="162858"/>
                </a:moveTo>
                <a:cubicBezTo>
                  <a:pt x="4731500" y="162858"/>
                  <a:pt x="4748000" y="179240"/>
                  <a:pt x="4748000" y="199448"/>
                </a:cubicBezTo>
                <a:cubicBezTo>
                  <a:pt x="4748000" y="219656"/>
                  <a:pt x="4731500" y="236038"/>
                  <a:pt x="4711148" y="236038"/>
                </a:cubicBezTo>
                <a:cubicBezTo>
                  <a:pt x="4690791" y="236038"/>
                  <a:pt x="4674292" y="219656"/>
                  <a:pt x="4674292" y="199448"/>
                </a:cubicBezTo>
                <a:cubicBezTo>
                  <a:pt x="4674292" y="179240"/>
                  <a:pt x="4690791" y="162858"/>
                  <a:pt x="4711148" y="162858"/>
                </a:cubicBezTo>
                <a:close/>
                <a:moveTo>
                  <a:pt x="4795883" y="161878"/>
                </a:moveTo>
                <a:cubicBezTo>
                  <a:pt x="4816781" y="161878"/>
                  <a:pt x="4833722" y="178699"/>
                  <a:pt x="4833722" y="199448"/>
                </a:cubicBezTo>
                <a:cubicBezTo>
                  <a:pt x="4833722" y="220198"/>
                  <a:pt x="4816781" y="237018"/>
                  <a:pt x="4795883" y="237018"/>
                </a:cubicBezTo>
                <a:cubicBezTo>
                  <a:pt x="4774959" y="237018"/>
                  <a:pt x="4758028" y="220198"/>
                  <a:pt x="4758028" y="199448"/>
                </a:cubicBezTo>
                <a:cubicBezTo>
                  <a:pt x="4758028" y="178699"/>
                  <a:pt x="4774961" y="161878"/>
                  <a:pt x="4795883" y="161878"/>
                </a:cubicBezTo>
                <a:close/>
                <a:moveTo>
                  <a:pt x="5049759" y="161225"/>
                </a:moveTo>
                <a:cubicBezTo>
                  <a:pt x="5071034" y="161225"/>
                  <a:pt x="5088275" y="178338"/>
                  <a:pt x="5088275" y="199449"/>
                </a:cubicBezTo>
                <a:cubicBezTo>
                  <a:pt x="5088275" y="220559"/>
                  <a:pt x="5071028" y="237672"/>
                  <a:pt x="5049759" y="237672"/>
                </a:cubicBezTo>
                <a:cubicBezTo>
                  <a:pt x="5028484" y="237672"/>
                  <a:pt x="5011239" y="220559"/>
                  <a:pt x="5011239" y="199449"/>
                </a:cubicBezTo>
                <a:cubicBezTo>
                  <a:pt x="5011239" y="178338"/>
                  <a:pt x="5028484" y="161225"/>
                  <a:pt x="5049759" y="161225"/>
                </a:cubicBezTo>
                <a:close/>
                <a:moveTo>
                  <a:pt x="4964983" y="161061"/>
                </a:moveTo>
                <a:cubicBezTo>
                  <a:pt x="4986348" y="161061"/>
                  <a:pt x="5003668" y="178247"/>
                  <a:pt x="5003668" y="199448"/>
                </a:cubicBezTo>
                <a:cubicBezTo>
                  <a:pt x="5003668" y="220648"/>
                  <a:pt x="4986348" y="237835"/>
                  <a:pt x="4964983" y="237835"/>
                </a:cubicBezTo>
                <a:cubicBezTo>
                  <a:pt x="4943619" y="237835"/>
                  <a:pt x="4926303" y="220648"/>
                  <a:pt x="4926303" y="199448"/>
                </a:cubicBezTo>
                <a:cubicBezTo>
                  <a:pt x="4926303" y="178247"/>
                  <a:pt x="4943619" y="161061"/>
                  <a:pt x="4964983" y="161061"/>
                </a:cubicBezTo>
                <a:close/>
                <a:moveTo>
                  <a:pt x="4880426" y="161061"/>
                </a:moveTo>
                <a:cubicBezTo>
                  <a:pt x="4901770" y="161061"/>
                  <a:pt x="4919086" y="178247"/>
                  <a:pt x="4919086" y="199448"/>
                </a:cubicBezTo>
                <a:cubicBezTo>
                  <a:pt x="4919086" y="220648"/>
                  <a:pt x="4901770" y="237835"/>
                  <a:pt x="4880426" y="237835"/>
                </a:cubicBezTo>
                <a:cubicBezTo>
                  <a:pt x="4859084" y="237835"/>
                  <a:pt x="4841781" y="220648"/>
                  <a:pt x="4841781" y="199448"/>
                </a:cubicBezTo>
                <a:cubicBezTo>
                  <a:pt x="4841781" y="178247"/>
                  <a:pt x="4859084" y="161061"/>
                  <a:pt x="4880426" y="161061"/>
                </a:cubicBezTo>
                <a:close/>
                <a:moveTo>
                  <a:pt x="12242157" y="115324"/>
                </a:moveTo>
                <a:cubicBezTo>
                  <a:pt x="12242248" y="115324"/>
                  <a:pt x="12242322" y="115397"/>
                  <a:pt x="12242322" y="115487"/>
                </a:cubicBezTo>
                <a:cubicBezTo>
                  <a:pt x="12242322" y="115578"/>
                  <a:pt x="12242249" y="115651"/>
                  <a:pt x="12242157" y="115651"/>
                </a:cubicBezTo>
                <a:cubicBezTo>
                  <a:pt x="12242067" y="115651"/>
                  <a:pt x="12241993" y="115578"/>
                  <a:pt x="12241993" y="115487"/>
                </a:cubicBezTo>
                <a:cubicBezTo>
                  <a:pt x="12241993" y="115397"/>
                  <a:pt x="12242066" y="115324"/>
                  <a:pt x="12242157" y="115324"/>
                </a:cubicBezTo>
                <a:close/>
                <a:moveTo>
                  <a:pt x="12157586" y="115324"/>
                </a:moveTo>
                <a:cubicBezTo>
                  <a:pt x="12157677" y="115324"/>
                  <a:pt x="12157751" y="115397"/>
                  <a:pt x="12157751" y="115487"/>
                </a:cubicBezTo>
                <a:cubicBezTo>
                  <a:pt x="12157751" y="115578"/>
                  <a:pt x="12157678" y="115651"/>
                  <a:pt x="12157586" y="115651"/>
                </a:cubicBezTo>
                <a:cubicBezTo>
                  <a:pt x="12157496" y="115651"/>
                  <a:pt x="12157422" y="115578"/>
                  <a:pt x="12157422" y="115487"/>
                </a:cubicBezTo>
                <a:cubicBezTo>
                  <a:pt x="12157422" y="115397"/>
                  <a:pt x="12157495" y="115324"/>
                  <a:pt x="12157586" y="115324"/>
                </a:cubicBezTo>
                <a:close/>
                <a:moveTo>
                  <a:pt x="12072851" y="114997"/>
                </a:moveTo>
                <a:cubicBezTo>
                  <a:pt x="12073123" y="114997"/>
                  <a:pt x="12073345" y="115216"/>
                  <a:pt x="12073345" y="115487"/>
                </a:cubicBezTo>
                <a:cubicBezTo>
                  <a:pt x="12073345" y="115758"/>
                  <a:pt x="12073124" y="115977"/>
                  <a:pt x="12072851" y="115977"/>
                </a:cubicBezTo>
                <a:cubicBezTo>
                  <a:pt x="12072579" y="115977"/>
                  <a:pt x="12072357" y="115758"/>
                  <a:pt x="12072357" y="115487"/>
                </a:cubicBezTo>
                <a:cubicBezTo>
                  <a:pt x="12072357" y="115216"/>
                  <a:pt x="12072578" y="114997"/>
                  <a:pt x="12072851" y="114997"/>
                </a:cubicBezTo>
                <a:close/>
                <a:moveTo>
                  <a:pt x="11988281" y="114344"/>
                </a:moveTo>
                <a:cubicBezTo>
                  <a:pt x="11988916" y="114344"/>
                  <a:pt x="11989433" y="114856"/>
                  <a:pt x="11989433" y="115487"/>
                </a:cubicBezTo>
                <a:cubicBezTo>
                  <a:pt x="11989433" y="116119"/>
                  <a:pt x="11988917" y="116631"/>
                  <a:pt x="11988281" y="116631"/>
                </a:cubicBezTo>
                <a:cubicBezTo>
                  <a:pt x="11987645" y="116631"/>
                  <a:pt x="11987129" y="116119"/>
                  <a:pt x="11987129" y="115487"/>
                </a:cubicBezTo>
                <a:cubicBezTo>
                  <a:pt x="11987129" y="114856"/>
                  <a:pt x="11987644" y="114344"/>
                  <a:pt x="11988281" y="114344"/>
                </a:cubicBezTo>
                <a:close/>
                <a:moveTo>
                  <a:pt x="11903711" y="113854"/>
                </a:moveTo>
                <a:cubicBezTo>
                  <a:pt x="11904620" y="113854"/>
                  <a:pt x="11905356" y="114585"/>
                  <a:pt x="11905356" y="115487"/>
                </a:cubicBezTo>
                <a:cubicBezTo>
                  <a:pt x="11905356" y="116390"/>
                  <a:pt x="11904619" y="117121"/>
                  <a:pt x="11903711" y="117121"/>
                </a:cubicBezTo>
                <a:cubicBezTo>
                  <a:pt x="11902802" y="117121"/>
                  <a:pt x="11902066" y="116390"/>
                  <a:pt x="11902066" y="115487"/>
                </a:cubicBezTo>
                <a:cubicBezTo>
                  <a:pt x="11902066" y="114585"/>
                  <a:pt x="11902803" y="113854"/>
                  <a:pt x="11903711" y="113854"/>
                </a:cubicBezTo>
                <a:close/>
                <a:moveTo>
                  <a:pt x="11818974" y="113200"/>
                </a:moveTo>
                <a:cubicBezTo>
                  <a:pt x="11820246" y="113200"/>
                  <a:pt x="11821278" y="114224"/>
                  <a:pt x="11821278" y="115487"/>
                </a:cubicBezTo>
                <a:cubicBezTo>
                  <a:pt x="11821278" y="116750"/>
                  <a:pt x="11820246" y="117774"/>
                  <a:pt x="11818974" y="117774"/>
                </a:cubicBezTo>
                <a:cubicBezTo>
                  <a:pt x="11817702" y="117774"/>
                  <a:pt x="11816670" y="116750"/>
                  <a:pt x="11816670" y="115487"/>
                </a:cubicBezTo>
                <a:cubicBezTo>
                  <a:pt x="11816670" y="114224"/>
                  <a:pt x="11817702" y="113200"/>
                  <a:pt x="11818974" y="113200"/>
                </a:cubicBezTo>
                <a:close/>
                <a:moveTo>
                  <a:pt x="11734404" y="112710"/>
                </a:moveTo>
                <a:cubicBezTo>
                  <a:pt x="11735949" y="112710"/>
                  <a:pt x="11737201" y="113953"/>
                  <a:pt x="11737201" y="115487"/>
                </a:cubicBezTo>
                <a:cubicBezTo>
                  <a:pt x="11737201" y="117021"/>
                  <a:pt x="11735949" y="118264"/>
                  <a:pt x="11734404" y="118264"/>
                </a:cubicBezTo>
                <a:cubicBezTo>
                  <a:pt x="11732860" y="118264"/>
                  <a:pt x="11731607" y="117021"/>
                  <a:pt x="11731607" y="115487"/>
                </a:cubicBezTo>
                <a:cubicBezTo>
                  <a:pt x="11731607" y="113953"/>
                  <a:pt x="11732860" y="112710"/>
                  <a:pt x="11734404" y="112710"/>
                </a:cubicBezTo>
                <a:close/>
                <a:moveTo>
                  <a:pt x="9788292" y="112710"/>
                </a:moveTo>
                <a:cubicBezTo>
                  <a:pt x="9789836" y="112710"/>
                  <a:pt x="9791089" y="113953"/>
                  <a:pt x="9791089" y="115487"/>
                </a:cubicBezTo>
                <a:cubicBezTo>
                  <a:pt x="9791089" y="117021"/>
                  <a:pt x="9789836" y="118264"/>
                  <a:pt x="9788292" y="118264"/>
                </a:cubicBezTo>
                <a:cubicBezTo>
                  <a:pt x="9786747" y="118264"/>
                  <a:pt x="9785495" y="117021"/>
                  <a:pt x="9785495" y="115487"/>
                </a:cubicBezTo>
                <a:cubicBezTo>
                  <a:pt x="9785495" y="113953"/>
                  <a:pt x="9786747" y="112710"/>
                  <a:pt x="9788292" y="112710"/>
                </a:cubicBezTo>
                <a:close/>
                <a:moveTo>
                  <a:pt x="9872861" y="112057"/>
                </a:moveTo>
                <a:cubicBezTo>
                  <a:pt x="9874769" y="112057"/>
                  <a:pt x="9876317" y="113593"/>
                  <a:pt x="9876317" y="115487"/>
                </a:cubicBezTo>
                <a:cubicBezTo>
                  <a:pt x="9876317" y="117382"/>
                  <a:pt x="9874770" y="118918"/>
                  <a:pt x="9872861" y="118918"/>
                </a:cubicBezTo>
                <a:cubicBezTo>
                  <a:pt x="9870953" y="118918"/>
                  <a:pt x="9869406" y="117382"/>
                  <a:pt x="9869406" y="115487"/>
                </a:cubicBezTo>
                <a:cubicBezTo>
                  <a:pt x="9869406" y="113593"/>
                  <a:pt x="9870952" y="112057"/>
                  <a:pt x="9872861" y="112057"/>
                </a:cubicBezTo>
                <a:close/>
                <a:moveTo>
                  <a:pt x="8265031" y="111567"/>
                </a:moveTo>
                <a:cubicBezTo>
                  <a:pt x="8267212" y="111567"/>
                  <a:pt x="8268980" y="113322"/>
                  <a:pt x="8268980" y="115487"/>
                </a:cubicBezTo>
                <a:cubicBezTo>
                  <a:pt x="8268980" y="117653"/>
                  <a:pt x="8267212" y="119408"/>
                  <a:pt x="8265031" y="119408"/>
                </a:cubicBezTo>
                <a:cubicBezTo>
                  <a:pt x="8262851" y="119408"/>
                  <a:pt x="8261083" y="117653"/>
                  <a:pt x="8261083" y="115487"/>
                </a:cubicBezTo>
                <a:cubicBezTo>
                  <a:pt x="8261083" y="113322"/>
                  <a:pt x="8262851" y="111567"/>
                  <a:pt x="8265031" y="111567"/>
                </a:cubicBezTo>
                <a:close/>
                <a:moveTo>
                  <a:pt x="11649834" y="111240"/>
                </a:moveTo>
                <a:cubicBezTo>
                  <a:pt x="11652197" y="111240"/>
                  <a:pt x="11654112" y="113141"/>
                  <a:pt x="11654112" y="115487"/>
                </a:cubicBezTo>
                <a:cubicBezTo>
                  <a:pt x="11654112" y="117833"/>
                  <a:pt x="11652197" y="119734"/>
                  <a:pt x="11649834" y="119734"/>
                </a:cubicBezTo>
                <a:cubicBezTo>
                  <a:pt x="11647471" y="119734"/>
                  <a:pt x="11645556" y="117833"/>
                  <a:pt x="11645556" y="115487"/>
                </a:cubicBezTo>
                <a:cubicBezTo>
                  <a:pt x="11645556" y="113141"/>
                  <a:pt x="11647471" y="111240"/>
                  <a:pt x="11649834" y="111240"/>
                </a:cubicBezTo>
                <a:close/>
                <a:moveTo>
                  <a:pt x="9957433" y="110750"/>
                </a:moveTo>
                <a:cubicBezTo>
                  <a:pt x="9960068" y="110750"/>
                  <a:pt x="9962204" y="112871"/>
                  <a:pt x="9962204" y="115487"/>
                </a:cubicBezTo>
                <a:cubicBezTo>
                  <a:pt x="9962204" y="118103"/>
                  <a:pt x="9960068" y="120224"/>
                  <a:pt x="9957433" y="120224"/>
                </a:cubicBezTo>
                <a:cubicBezTo>
                  <a:pt x="9954798" y="120224"/>
                  <a:pt x="9952662" y="118103"/>
                  <a:pt x="9952662" y="115487"/>
                </a:cubicBezTo>
                <a:cubicBezTo>
                  <a:pt x="9952662" y="112871"/>
                  <a:pt x="9954798" y="110750"/>
                  <a:pt x="9957433" y="110750"/>
                </a:cubicBezTo>
                <a:close/>
                <a:moveTo>
                  <a:pt x="9703556" y="110750"/>
                </a:moveTo>
                <a:cubicBezTo>
                  <a:pt x="9706191" y="110750"/>
                  <a:pt x="9708327" y="112871"/>
                  <a:pt x="9708327" y="115487"/>
                </a:cubicBezTo>
                <a:cubicBezTo>
                  <a:pt x="9708327" y="118103"/>
                  <a:pt x="9706191" y="120224"/>
                  <a:pt x="9703556" y="120224"/>
                </a:cubicBezTo>
                <a:cubicBezTo>
                  <a:pt x="9700921" y="120224"/>
                  <a:pt x="9698785" y="118103"/>
                  <a:pt x="9698785" y="115487"/>
                </a:cubicBezTo>
                <a:cubicBezTo>
                  <a:pt x="9698785" y="112871"/>
                  <a:pt x="9700921" y="110750"/>
                  <a:pt x="9703556" y="110750"/>
                </a:cubicBezTo>
                <a:close/>
                <a:moveTo>
                  <a:pt x="8349766" y="110587"/>
                </a:moveTo>
                <a:cubicBezTo>
                  <a:pt x="8352492" y="110587"/>
                  <a:pt x="8354702" y="112781"/>
                  <a:pt x="8354702" y="115487"/>
                </a:cubicBezTo>
                <a:cubicBezTo>
                  <a:pt x="8354702" y="118194"/>
                  <a:pt x="8352492" y="120388"/>
                  <a:pt x="8349766" y="120388"/>
                </a:cubicBezTo>
                <a:cubicBezTo>
                  <a:pt x="8347040" y="120388"/>
                  <a:pt x="8344831" y="118194"/>
                  <a:pt x="8344831" y="115487"/>
                </a:cubicBezTo>
                <a:cubicBezTo>
                  <a:pt x="8344831" y="112781"/>
                  <a:pt x="8347040" y="110587"/>
                  <a:pt x="8349766" y="110587"/>
                </a:cubicBezTo>
                <a:close/>
                <a:moveTo>
                  <a:pt x="11226651" y="109933"/>
                </a:moveTo>
                <a:cubicBezTo>
                  <a:pt x="11229741" y="109933"/>
                  <a:pt x="11232245" y="112420"/>
                  <a:pt x="11232245" y="115487"/>
                </a:cubicBezTo>
                <a:cubicBezTo>
                  <a:pt x="11232245" y="118554"/>
                  <a:pt x="11229741" y="121041"/>
                  <a:pt x="11226651" y="121041"/>
                </a:cubicBezTo>
                <a:cubicBezTo>
                  <a:pt x="11223561" y="121041"/>
                  <a:pt x="11221056" y="118554"/>
                  <a:pt x="11221056" y="115487"/>
                </a:cubicBezTo>
                <a:cubicBezTo>
                  <a:pt x="11221056" y="112420"/>
                  <a:pt x="11223561" y="109933"/>
                  <a:pt x="11226651" y="109933"/>
                </a:cubicBezTo>
                <a:close/>
                <a:moveTo>
                  <a:pt x="10042004" y="109607"/>
                </a:moveTo>
                <a:cubicBezTo>
                  <a:pt x="10045275" y="109607"/>
                  <a:pt x="10047927" y="112240"/>
                  <a:pt x="10047927" y="115488"/>
                </a:cubicBezTo>
                <a:cubicBezTo>
                  <a:pt x="10047927" y="118735"/>
                  <a:pt x="10045274" y="121368"/>
                  <a:pt x="10042004" y="121368"/>
                </a:cubicBezTo>
                <a:cubicBezTo>
                  <a:pt x="10038732" y="121368"/>
                  <a:pt x="10036081" y="118735"/>
                  <a:pt x="10036081" y="115488"/>
                </a:cubicBezTo>
                <a:cubicBezTo>
                  <a:pt x="10036081" y="112240"/>
                  <a:pt x="10038733" y="109607"/>
                  <a:pt x="10042004" y="109607"/>
                </a:cubicBezTo>
                <a:close/>
                <a:moveTo>
                  <a:pt x="8180461" y="109443"/>
                </a:moveTo>
                <a:cubicBezTo>
                  <a:pt x="8183823" y="109443"/>
                  <a:pt x="8186549" y="112149"/>
                  <a:pt x="8186549" y="115487"/>
                </a:cubicBezTo>
                <a:cubicBezTo>
                  <a:pt x="8186549" y="118825"/>
                  <a:pt x="8183823" y="121531"/>
                  <a:pt x="8180461" y="121531"/>
                </a:cubicBezTo>
                <a:cubicBezTo>
                  <a:pt x="8177099" y="121531"/>
                  <a:pt x="8174373" y="118825"/>
                  <a:pt x="8174373" y="115487"/>
                </a:cubicBezTo>
                <a:cubicBezTo>
                  <a:pt x="8174373" y="112149"/>
                  <a:pt x="8177099" y="109443"/>
                  <a:pt x="8180461" y="109443"/>
                </a:cubicBezTo>
                <a:close/>
                <a:moveTo>
                  <a:pt x="11565263" y="109116"/>
                </a:moveTo>
                <a:cubicBezTo>
                  <a:pt x="11568806" y="109116"/>
                  <a:pt x="11571680" y="111968"/>
                  <a:pt x="11571680" y="115487"/>
                </a:cubicBezTo>
                <a:cubicBezTo>
                  <a:pt x="11571680" y="119005"/>
                  <a:pt x="11568806" y="121857"/>
                  <a:pt x="11565263" y="121857"/>
                </a:cubicBezTo>
                <a:cubicBezTo>
                  <a:pt x="11561719" y="121857"/>
                  <a:pt x="11558845" y="119005"/>
                  <a:pt x="11558845" y="115487"/>
                </a:cubicBezTo>
                <a:cubicBezTo>
                  <a:pt x="11558845" y="111968"/>
                  <a:pt x="11561719" y="109116"/>
                  <a:pt x="11565263" y="109116"/>
                </a:cubicBezTo>
                <a:close/>
                <a:moveTo>
                  <a:pt x="11311387" y="108790"/>
                </a:moveTo>
                <a:cubicBezTo>
                  <a:pt x="11315112" y="108790"/>
                  <a:pt x="11318132" y="111788"/>
                  <a:pt x="11318132" y="115487"/>
                </a:cubicBezTo>
                <a:cubicBezTo>
                  <a:pt x="11318132" y="119186"/>
                  <a:pt x="11315111" y="122185"/>
                  <a:pt x="11311387" y="122185"/>
                </a:cubicBezTo>
                <a:cubicBezTo>
                  <a:pt x="11307661" y="122185"/>
                  <a:pt x="11304641" y="119186"/>
                  <a:pt x="11304641" y="115487"/>
                </a:cubicBezTo>
                <a:cubicBezTo>
                  <a:pt x="11304641" y="111788"/>
                  <a:pt x="11307662" y="108790"/>
                  <a:pt x="11311387" y="108790"/>
                </a:cubicBezTo>
                <a:close/>
                <a:moveTo>
                  <a:pt x="11142080" y="108790"/>
                </a:moveTo>
                <a:cubicBezTo>
                  <a:pt x="11145806" y="108790"/>
                  <a:pt x="11148826" y="111788"/>
                  <a:pt x="11148826" y="115487"/>
                </a:cubicBezTo>
                <a:cubicBezTo>
                  <a:pt x="11148826" y="119186"/>
                  <a:pt x="11145805" y="122185"/>
                  <a:pt x="11142080" y="122185"/>
                </a:cubicBezTo>
                <a:cubicBezTo>
                  <a:pt x="11138354" y="122185"/>
                  <a:pt x="11135335" y="119186"/>
                  <a:pt x="11135335" y="115487"/>
                </a:cubicBezTo>
                <a:cubicBezTo>
                  <a:pt x="11135335" y="111788"/>
                  <a:pt x="11138355" y="108790"/>
                  <a:pt x="11142080" y="108790"/>
                </a:cubicBezTo>
                <a:close/>
                <a:moveTo>
                  <a:pt x="11480527" y="107973"/>
                </a:moveTo>
                <a:cubicBezTo>
                  <a:pt x="11484707" y="107973"/>
                  <a:pt x="11488096" y="111337"/>
                  <a:pt x="11488096" y="115487"/>
                </a:cubicBezTo>
                <a:cubicBezTo>
                  <a:pt x="11488096" y="119637"/>
                  <a:pt x="11484708" y="123001"/>
                  <a:pt x="11480527" y="123001"/>
                </a:cubicBezTo>
                <a:cubicBezTo>
                  <a:pt x="11476347" y="123001"/>
                  <a:pt x="11472958" y="119637"/>
                  <a:pt x="11472958" y="115487"/>
                </a:cubicBezTo>
                <a:cubicBezTo>
                  <a:pt x="11472958" y="111337"/>
                  <a:pt x="11476346" y="107973"/>
                  <a:pt x="11480527" y="107973"/>
                </a:cubicBezTo>
                <a:close/>
                <a:moveTo>
                  <a:pt x="10126738" y="107973"/>
                </a:moveTo>
                <a:cubicBezTo>
                  <a:pt x="10130918" y="107973"/>
                  <a:pt x="10134307" y="111337"/>
                  <a:pt x="10134307" y="115487"/>
                </a:cubicBezTo>
                <a:cubicBezTo>
                  <a:pt x="10134307" y="119637"/>
                  <a:pt x="10130919" y="123001"/>
                  <a:pt x="10126738" y="123001"/>
                </a:cubicBezTo>
                <a:cubicBezTo>
                  <a:pt x="10122559" y="123001"/>
                  <a:pt x="10119169" y="119637"/>
                  <a:pt x="10119169" y="115487"/>
                </a:cubicBezTo>
                <a:cubicBezTo>
                  <a:pt x="10119169" y="111337"/>
                  <a:pt x="10122558" y="107973"/>
                  <a:pt x="10126738" y="107973"/>
                </a:cubicBezTo>
                <a:close/>
                <a:moveTo>
                  <a:pt x="11395957" y="107810"/>
                </a:moveTo>
                <a:cubicBezTo>
                  <a:pt x="11400228" y="107810"/>
                  <a:pt x="11403690" y="111247"/>
                  <a:pt x="11403690" y="115487"/>
                </a:cubicBezTo>
                <a:cubicBezTo>
                  <a:pt x="11403690" y="119727"/>
                  <a:pt x="11400227" y="123165"/>
                  <a:pt x="11395957" y="123165"/>
                </a:cubicBezTo>
                <a:cubicBezTo>
                  <a:pt x="11391686" y="123165"/>
                  <a:pt x="11388225" y="119727"/>
                  <a:pt x="11388225" y="115487"/>
                </a:cubicBezTo>
                <a:cubicBezTo>
                  <a:pt x="11388225" y="111247"/>
                  <a:pt x="11391687" y="107810"/>
                  <a:pt x="11395957" y="107810"/>
                </a:cubicBezTo>
                <a:close/>
                <a:moveTo>
                  <a:pt x="9618985" y="107810"/>
                </a:moveTo>
                <a:cubicBezTo>
                  <a:pt x="9623256" y="107810"/>
                  <a:pt x="9626718" y="111247"/>
                  <a:pt x="9626718" y="115487"/>
                </a:cubicBezTo>
                <a:cubicBezTo>
                  <a:pt x="9626718" y="119727"/>
                  <a:pt x="9623255" y="123165"/>
                  <a:pt x="9618985" y="123165"/>
                </a:cubicBezTo>
                <a:cubicBezTo>
                  <a:pt x="9614714" y="123165"/>
                  <a:pt x="9611253" y="119727"/>
                  <a:pt x="9611253" y="115487"/>
                </a:cubicBezTo>
                <a:cubicBezTo>
                  <a:pt x="9611253" y="111247"/>
                  <a:pt x="9614715" y="107810"/>
                  <a:pt x="9618985" y="107810"/>
                </a:cubicBezTo>
                <a:close/>
                <a:moveTo>
                  <a:pt x="8095890" y="107320"/>
                </a:moveTo>
                <a:cubicBezTo>
                  <a:pt x="8100433" y="107320"/>
                  <a:pt x="8104116" y="110977"/>
                  <a:pt x="8104116" y="115487"/>
                </a:cubicBezTo>
                <a:cubicBezTo>
                  <a:pt x="8104116" y="119998"/>
                  <a:pt x="8100433" y="123655"/>
                  <a:pt x="8095890" y="123655"/>
                </a:cubicBezTo>
                <a:cubicBezTo>
                  <a:pt x="8091346" y="123655"/>
                  <a:pt x="8087663" y="119998"/>
                  <a:pt x="8087663" y="115487"/>
                </a:cubicBezTo>
                <a:cubicBezTo>
                  <a:pt x="8087663" y="110977"/>
                  <a:pt x="8091346" y="107320"/>
                  <a:pt x="8095890" y="107320"/>
                </a:cubicBezTo>
                <a:close/>
                <a:moveTo>
                  <a:pt x="11057509" y="106830"/>
                </a:moveTo>
                <a:cubicBezTo>
                  <a:pt x="11062326" y="106830"/>
                  <a:pt x="11066230" y="110706"/>
                  <a:pt x="11066230" y="115487"/>
                </a:cubicBezTo>
                <a:cubicBezTo>
                  <a:pt x="11066230" y="120269"/>
                  <a:pt x="11062326" y="124145"/>
                  <a:pt x="11057509" y="124145"/>
                </a:cubicBezTo>
                <a:cubicBezTo>
                  <a:pt x="11052693" y="124145"/>
                  <a:pt x="11048788" y="120269"/>
                  <a:pt x="11048788" y="115487"/>
                </a:cubicBezTo>
                <a:cubicBezTo>
                  <a:pt x="11048788" y="110706"/>
                  <a:pt x="11052693" y="106830"/>
                  <a:pt x="11057509" y="106830"/>
                </a:cubicBezTo>
                <a:close/>
                <a:moveTo>
                  <a:pt x="5980492" y="106830"/>
                </a:moveTo>
                <a:cubicBezTo>
                  <a:pt x="5985308" y="106830"/>
                  <a:pt x="5989212" y="110706"/>
                  <a:pt x="5989212" y="115487"/>
                </a:cubicBezTo>
                <a:cubicBezTo>
                  <a:pt x="5989212" y="120269"/>
                  <a:pt x="5985308" y="124145"/>
                  <a:pt x="5980492" y="124145"/>
                </a:cubicBezTo>
                <a:cubicBezTo>
                  <a:pt x="5975676" y="124145"/>
                  <a:pt x="5971774" y="120269"/>
                  <a:pt x="5971774" y="115487"/>
                </a:cubicBezTo>
                <a:cubicBezTo>
                  <a:pt x="5971774" y="110706"/>
                  <a:pt x="5975676" y="106830"/>
                  <a:pt x="5980492" y="106830"/>
                </a:cubicBezTo>
                <a:close/>
                <a:moveTo>
                  <a:pt x="10211309" y="106176"/>
                </a:moveTo>
                <a:cubicBezTo>
                  <a:pt x="10216488" y="106176"/>
                  <a:pt x="10220687" y="110345"/>
                  <a:pt x="10220687" y="115487"/>
                </a:cubicBezTo>
                <a:cubicBezTo>
                  <a:pt x="10220687" y="120629"/>
                  <a:pt x="10216488" y="124798"/>
                  <a:pt x="10211309" y="124798"/>
                </a:cubicBezTo>
                <a:cubicBezTo>
                  <a:pt x="10206129" y="124798"/>
                  <a:pt x="10201930" y="120629"/>
                  <a:pt x="10201930" y="115487"/>
                </a:cubicBezTo>
                <a:cubicBezTo>
                  <a:pt x="10201930" y="110345"/>
                  <a:pt x="10206129" y="106176"/>
                  <a:pt x="10211309" y="106176"/>
                </a:cubicBezTo>
                <a:close/>
                <a:moveTo>
                  <a:pt x="903577" y="106176"/>
                </a:moveTo>
                <a:cubicBezTo>
                  <a:pt x="908756" y="106176"/>
                  <a:pt x="912955" y="110345"/>
                  <a:pt x="912955" y="115487"/>
                </a:cubicBezTo>
                <a:cubicBezTo>
                  <a:pt x="912955" y="120629"/>
                  <a:pt x="908756" y="124798"/>
                  <a:pt x="903577" y="124798"/>
                </a:cubicBezTo>
                <a:cubicBezTo>
                  <a:pt x="898398" y="124798"/>
                  <a:pt x="894199" y="120629"/>
                  <a:pt x="894199" y="115487"/>
                </a:cubicBezTo>
                <a:cubicBezTo>
                  <a:pt x="894199" y="110345"/>
                  <a:pt x="898398" y="106176"/>
                  <a:pt x="903577" y="106176"/>
                </a:cubicBezTo>
                <a:close/>
                <a:moveTo>
                  <a:pt x="3949747" y="106013"/>
                </a:moveTo>
                <a:cubicBezTo>
                  <a:pt x="3955018" y="106013"/>
                  <a:pt x="3959293" y="110255"/>
                  <a:pt x="3959293" y="115487"/>
                </a:cubicBezTo>
                <a:cubicBezTo>
                  <a:pt x="3959293" y="120720"/>
                  <a:pt x="3955018" y="124961"/>
                  <a:pt x="3949747" y="124961"/>
                </a:cubicBezTo>
                <a:cubicBezTo>
                  <a:pt x="3944474" y="124961"/>
                  <a:pt x="3940200" y="120720"/>
                  <a:pt x="3940200" y="115487"/>
                </a:cubicBezTo>
                <a:cubicBezTo>
                  <a:pt x="3940200" y="110255"/>
                  <a:pt x="3944474" y="106013"/>
                  <a:pt x="3949747" y="106013"/>
                </a:cubicBezTo>
                <a:close/>
                <a:moveTo>
                  <a:pt x="4034330" y="105686"/>
                </a:moveTo>
                <a:cubicBezTo>
                  <a:pt x="4039785" y="105686"/>
                  <a:pt x="4044202" y="110074"/>
                  <a:pt x="4044202" y="115487"/>
                </a:cubicBezTo>
                <a:cubicBezTo>
                  <a:pt x="4044202" y="120900"/>
                  <a:pt x="4039785" y="125288"/>
                  <a:pt x="4034330" y="125288"/>
                </a:cubicBezTo>
                <a:cubicBezTo>
                  <a:pt x="4028876" y="125288"/>
                  <a:pt x="4024460" y="120900"/>
                  <a:pt x="4024460" y="115487"/>
                </a:cubicBezTo>
                <a:cubicBezTo>
                  <a:pt x="4024460" y="110074"/>
                  <a:pt x="4028876" y="105686"/>
                  <a:pt x="4034330" y="105686"/>
                </a:cubicBezTo>
                <a:close/>
                <a:moveTo>
                  <a:pt x="10549757" y="105523"/>
                </a:moveTo>
                <a:cubicBezTo>
                  <a:pt x="10555300" y="105523"/>
                  <a:pt x="10559793" y="109984"/>
                  <a:pt x="10559793" y="115487"/>
                </a:cubicBezTo>
                <a:cubicBezTo>
                  <a:pt x="10559793" y="120990"/>
                  <a:pt x="10555299" y="125452"/>
                  <a:pt x="10549757" y="125452"/>
                </a:cubicBezTo>
                <a:cubicBezTo>
                  <a:pt x="10544213" y="125452"/>
                  <a:pt x="10539720" y="120990"/>
                  <a:pt x="10539720" y="115487"/>
                </a:cubicBezTo>
                <a:cubicBezTo>
                  <a:pt x="10539720" y="109984"/>
                  <a:pt x="10544214" y="105523"/>
                  <a:pt x="10549757" y="105523"/>
                </a:cubicBezTo>
                <a:close/>
                <a:moveTo>
                  <a:pt x="10465186" y="105523"/>
                </a:moveTo>
                <a:cubicBezTo>
                  <a:pt x="10470729" y="105523"/>
                  <a:pt x="10475222" y="109984"/>
                  <a:pt x="10475222" y="115487"/>
                </a:cubicBezTo>
                <a:cubicBezTo>
                  <a:pt x="10475222" y="120990"/>
                  <a:pt x="10470728" y="125452"/>
                  <a:pt x="10465186" y="125452"/>
                </a:cubicBezTo>
                <a:cubicBezTo>
                  <a:pt x="10459642" y="125452"/>
                  <a:pt x="10455149" y="120990"/>
                  <a:pt x="10455149" y="115487"/>
                </a:cubicBezTo>
                <a:cubicBezTo>
                  <a:pt x="10455149" y="109984"/>
                  <a:pt x="10459643" y="105523"/>
                  <a:pt x="10465186" y="105523"/>
                </a:cubicBezTo>
                <a:close/>
                <a:moveTo>
                  <a:pt x="10380615" y="105523"/>
                </a:moveTo>
                <a:cubicBezTo>
                  <a:pt x="10386159" y="105523"/>
                  <a:pt x="10390652" y="109984"/>
                  <a:pt x="10390652" y="115487"/>
                </a:cubicBezTo>
                <a:cubicBezTo>
                  <a:pt x="10390652" y="120990"/>
                  <a:pt x="10386158" y="125452"/>
                  <a:pt x="10380615" y="125452"/>
                </a:cubicBezTo>
                <a:cubicBezTo>
                  <a:pt x="10375072" y="125452"/>
                  <a:pt x="10370579" y="120990"/>
                  <a:pt x="10370579" y="115487"/>
                </a:cubicBezTo>
                <a:cubicBezTo>
                  <a:pt x="10370579" y="109984"/>
                  <a:pt x="10375073" y="105523"/>
                  <a:pt x="10380615" y="105523"/>
                </a:cubicBezTo>
                <a:close/>
                <a:moveTo>
                  <a:pt x="10295880" y="105523"/>
                </a:moveTo>
                <a:cubicBezTo>
                  <a:pt x="10301423" y="105523"/>
                  <a:pt x="10305916" y="109984"/>
                  <a:pt x="10305916" y="115487"/>
                </a:cubicBezTo>
                <a:cubicBezTo>
                  <a:pt x="10305916" y="120990"/>
                  <a:pt x="10301422" y="125452"/>
                  <a:pt x="10295880" y="125452"/>
                </a:cubicBezTo>
                <a:cubicBezTo>
                  <a:pt x="10290336" y="125452"/>
                  <a:pt x="10285844" y="120990"/>
                  <a:pt x="10285844" y="115487"/>
                </a:cubicBezTo>
                <a:cubicBezTo>
                  <a:pt x="10285844" y="109984"/>
                  <a:pt x="10290337" y="105523"/>
                  <a:pt x="10295880" y="105523"/>
                </a:cubicBezTo>
                <a:close/>
                <a:moveTo>
                  <a:pt x="8434337" y="105523"/>
                </a:moveTo>
                <a:cubicBezTo>
                  <a:pt x="8439880" y="105523"/>
                  <a:pt x="8444373" y="109984"/>
                  <a:pt x="8444373" y="115487"/>
                </a:cubicBezTo>
                <a:cubicBezTo>
                  <a:pt x="8444373" y="120990"/>
                  <a:pt x="8439880" y="125452"/>
                  <a:pt x="8434337" y="125452"/>
                </a:cubicBezTo>
                <a:cubicBezTo>
                  <a:pt x="8428794" y="125452"/>
                  <a:pt x="8424300" y="120990"/>
                  <a:pt x="8424300" y="115487"/>
                </a:cubicBezTo>
                <a:cubicBezTo>
                  <a:pt x="8424300" y="109984"/>
                  <a:pt x="8428794" y="105523"/>
                  <a:pt x="8434337" y="105523"/>
                </a:cubicBezTo>
                <a:close/>
                <a:moveTo>
                  <a:pt x="8011319" y="105523"/>
                </a:moveTo>
                <a:cubicBezTo>
                  <a:pt x="8016862" y="105523"/>
                  <a:pt x="8021355" y="109984"/>
                  <a:pt x="8021355" y="115487"/>
                </a:cubicBezTo>
                <a:cubicBezTo>
                  <a:pt x="8021355" y="120990"/>
                  <a:pt x="8016862" y="125452"/>
                  <a:pt x="8011319" y="125452"/>
                </a:cubicBezTo>
                <a:cubicBezTo>
                  <a:pt x="8005776" y="125452"/>
                  <a:pt x="8001282" y="120990"/>
                  <a:pt x="8001282" y="115487"/>
                </a:cubicBezTo>
                <a:cubicBezTo>
                  <a:pt x="8001282" y="109984"/>
                  <a:pt x="8005776" y="105523"/>
                  <a:pt x="8011319" y="105523"/>
                </a:cubicBezTo>
                <a:close/>
                <a:moveTo>
                  <a:pt x="10972938" y="105196"/>
                </a:moveTo>
                <a:cubicBezTo>
                  <a:pt x="10978664" y="105196"/>
                  <a:pt x="10983304" y="109803"/>
                  <a:pt x="10983304" y="115487"/>
                </a:cubicBezTo>
                <a:cubicBezTo>
                  <a:pt x="10983304" y="121171"/>
                  <a:pt x="10978664" y="125778"/>
                  <a:pt x="10972938" y="125778"/>
                </a:cubicBezTo>
                <a:cubicBezTo>
                  <a:pt x="10967213" y="125778"/>
                  <a:pt x="10962573" y="121171"/>
                  <a:pt x="10962573" y="115487"/>
                </a:cubicBezTo>
                <a:cubicBezTo>
                  <a:pt x="10962573" y="109803"/>
                  <a:pt x="10967213" y="105196"/>
                  <a:pt x="10972938" y="105196"/>
                </a:cubicBezTo>
                <a:close/>
                <a:moveTo>
                  <a:pt x="10634327" y="105196"/>
                </a:moveTo>
                <a:cubicBezTo>
                  <a:pt x="10640052" y="105196"/>
                  <a:pt x="10644693" y="109803"/>
                  <a:pt x="10644693" y="115487"/>
                </a:cubicBezTo>
                <a:cubicBezTo>
                  <a:pt x="10644693" y="121171"/>
                  <a:pt x="10640052" y="125778"/>
                  <a:pt x="10634327" y="125778"/>
                </a:cubicBezTo>
                <a:cubicBezTo>
                  <a:pt x="10628602" y="125778"/>
                  <a:pt x="10623961" y="121171"/>
                  <a:pt x="10623961" y="115487"/>
                </a:cubicBezTo>
                <a:cubicBezTo>
                  <a:pt x="10623961" y="109803"/>
                  <a:pt x="10628602" y="105196"/>
                  <a:pt x="10634327" y="105196"/>
                </a:cubicBezTo>
                <a:close/>
                <a:moveTo>
                  <a:pt x="6065052" y="105196"/>
                </a:moveTo>
                <a:cubicBezTo>
                  <a:pt x="6070775" y="105196"/>
                  <a:pt x="6075416" y="109803"/>
                  <a:pt x="6075416" y="115487"/>
                </a:cubicBezTo>
                <a:cubicBezTo>
                  <a:pt x="6075416" y="121171"/>
                  <a:pt x="6070775" y="125778"/>
                  <a:pt x="6065052" y="125778"/>
                </a:cubicBezTo>
                <a:cubicBezTo>
                  <a:pt x="6059327" y="125778"/>
                  <a:pt x="6054687" y="121171"/>
                  <a:pt x="6054687" y="115487"/>
                </a:cubicBezTo>
                <a:cubicBezTo>
                  <a:pt x="6054687" y="109803"/>
                  <a:pt x="6059327" y="105196"/>
                  <a:pt x="6065052" y="105196"/>
                </a:cubicBezTo>
                <a:close/>
                <a:moveTo>
                  <a:pt x="818843" y="105196"/>
                </a:moveTo>
                <a:cubicBezTo>
                  <a:pt x="824566" y="105196"/>
                  <a:pt x="829208" y="109803"/>
                  <a:pt x="829208" y="115487"/>
                </a:cubicBezTo>
                <a:cubicBezTo>
                  <a:pt x="829208" y="121171"/>
                  <a:pt x="824566" y="125778"/>
                  <a:pt x="818843" y="125778"/>
                </a:cubicBezTo>
                <a:cubicBezTo>
                  <a:pt x="813118" y="125778"/>
                  <a:pt x="808477" y="121171"/>
                  <a:pt x="808477" y="115487"/>
                </a:cubicBezTo>
                <a:cubicBezTo>
                  <a:pt x="808477" y="109803"/>
                  <a:pt x="813118" y="105196"/>
                  <a:pt x="818843" y="105196"/>
                </a:cubicBezTo>
                <a:close/>
                <a:moveTo>
                  <a:pt x="10719062" y="105033"/>
                </a:moveTo>
                <a:cubicBezTo>
                  <a:pt x="10724878" y="105033"/>
                  <a:pt x="10729592" y="109714"/>
                  <a:pt x="10729592" y="115487"/>
                </a:cubicBezTo>
                <a:cubicBezTo>
                  <a:pt x="10729592" y="121261"/>
                  <a:pt x="10724878" y="125942"/>
                  <a:pt x="10719062" y="125942"/>
                </a:cubicBezTo>
                <a:cubicBezTo>
                  <a:pt x="10713246" y="125942"/>
                  <a:pt x="10708532" y="121261"/>
                  <a:pt x="10708532" y="115487"/>
                </a:cubicBezTo>
                <a:cubicBezTo>
                  <a:pt x="10708532" y="109714"/>
                  <a:pt x="10713246" y="105033"/>
                  <a:pt x="10719062" y="105033"/>
                </a:cubicBezTo>
                <a:close/>
                <a:moveTo>
                  <a:pt x="2088210" y="105033"/>
                </a:moveTo>
                <a:cubicBezTo>
                  <a:pt x="2094026" y="105033"/>
                  <a:pt x="2098742" y="109714"/>
                  <a:pt x="2098742" y="115487"/>
                </a:cubicBezTo>
                <a:cubicBezTo>
                  <a:pt x="2098742" y="121261"/>
                  <a:pt x="2094026" y="125942"/>
                  <a:pt x="2088210" y="125942"/>
                </a:cubicBezTo>
                <a:cubicBezTo>
                  <a:pt x="2082397" y="125942"/>
                  <a:pt x="2077679" y="121261"/>
                  <a:pt x="2077679" y="115487"/>
                </a:cubicBezTo>
                <a:cubicBezTo>
                  <a:pt x="2077679" y="109714"/>
                  <a:pt x="2082397" y="105033"/>
                  <a:pt x="2088210" y="105033"/>
                </a:cubicBezTo>
                <a:close/>
                <a:moveTo>
                  <a:pt x="988146" y="105033"/>
                </a:moveTo>
                <a:cubicBezTo>
                  <a:pt x="993962" y="105033"/>
                  <a:pt x="998676" y="109714"/>
                  <a:pt x="998676" y="115487"/>
                </a:cubicBezTo>
                <a:cubicBezTo>
                  <a:pt x="998676" y="121261"/>
                  <a:pt x="993962" y="125942"/>
                  <a:pt x="988146" y="125942"/>
                </a:cubicBezTo>
                <a:cubicBezTo>
                  <a:pt x="982331" y="125942"/>
                  <a:pt x="977616" y="121261"/>
                  <a:pt x="977616" y="115487"/>
                </a:cubicBezTo>
                <a:cubicBezTo>
                  <a:pt x="977616" y="109714"/>
                  <a:pt x="982331" y="105033"/>
                  <a:pt x="988146" y="105033"/>
                </a:cubicBezTo>
                <a:close/>
                <a:moveTo>
                  <a:pt x="10803633" y="104706"/>
                </a:moveTo>
                <a:cubicBezTo>
                  <a:pt x="10809631" y="104706"/>
                  <a:pt x="10814492" y="109533"/>
                  <a:pt x="10814492" y="115487"/>
                </a:cubicBezTo>
                <a:cubicBezTo>
                  <a:pt x="10814492" y="121441"/>
                  <a:pt x="10809631" y="126268"/>
                  <a:pt x="10803633" y="126268"/>
                </a:cubicBezTo>
                <a:cubicBezTo>
                  <a:pt x="10797636" y="126268"/>
                  <a:pt x="10792774" y="121441"/>
                  <a:pt x="10792774" y="115487"/>
                </a:cubicBezTo>
                <a:cubicBezTo>
                  <a:pt x="10792774" y="109533"/>
                  <a:pt x="10797636" y="104706"/>
                  <a:pt x="10803633" y="104706"/>
                </a:cubicBezTo>
                <a:close/>
                <a:moveTo>
                  <a:pt x="9534415" y="104706"/>
                </a:moveTo>
                <a:cubicBezTo>
                  <a:pt x="9540412" y="104706"/>
                  <a:pt x="9545274" y="109533"/>
                  <a:pt x="9545274" y="115487"/>
                </a:cubicBezTo>
                <a:cubicBezTo>
                  <a:pt x="9545274" y="121441"/>
                  <a:pt x="9540412" y="126268"/>
                  <a:pt x="9534415" y="126268"/>
                </a:cubicBezTo>
                <a:cubicBezTo>
                  <a:pt x="9528418" y="126268"/>
                  <a:pt x="9523556" y="121441"/>
                  <a:pt x="9523556" y="115487"/>
                </a:cubicBezTo>
                <a:cubicBezTo>
                  <a:pt x="9523556" y="109533"/>
                  <a:pt x="9528418" y="104706"/>
                  <a:pt x="9534415" y="104706"/>
                </a:cubicBezTo>
                <a:close/>
                <a:moveTo>
                  <a:pt x="5895768" y="104543"/>
                </a:moveTo>
                <a:cubicBezTo>
                  <a:pt x="5901857" y="104543"/>
                  <a:pt x="5906790" y="109443"/>
                  <a:pt x="5906790" y="115487"/>
                </a:cubicBezTo>
                <a:cubicBezTo>
                  <a:pt x="5906790" y="121532"/>
                  <a:pt x="5901857" y="126432"/>
                  <a:pt x="5895768" y="126432"/>
                </a:cubicBezTo>
                <a:cubicBezTo>
                  <a:pt x="5889682" y="126432"/>
                  <a:pt x="5884745" y="121532"/>
                  <a:pt x="5884745" y="115487"/>
                </a:cubicBezTo>
                <a:cubicBezTo>
                  <a:pt x="5884745" y="109443"/>
                  <a:pt x="5889681" y="104543"/>
                  <a:pt x="5895768" y="104543"/>
                </a:cubicBezTo>
                <a:close/>
                <a:moveTo>
                  <a:pt x="10888204" y="104379"/>
                </a:moveTo>
                <a:cubicBezTo>
                  <a:pt x="10894383" y="104379"/>
                  <a:pt x="10899392" y="109352"/>
                  <a:pt x="10899392" y="115487"/>
                </a:cubicBezTo>
                <a:cubicBezTo>
                  <a:pt x="10899392" y="121621"/>
                  <a:pt x="10894383" y="126594"/>
                  <a:pt x="10888204" y="126594"/>
                </a:cubicBezTo>
                <a:cubicBezTo>
                  <a:pt x="10882025" y="126594"/>
                  <a:pt x="10877015" y="121621"/>
                  <a:pt x="10877015" y="115487"/>
                </a:cubicBezTo>
                <a:cubicBezTo>
                  <a:pt x="10877015" y="109352"/>
                  <a:pt x="10882025" y="104379"/>
                  <a:pt x="10888204" y="104379"/>
                </a:cubicBezTo>
                <a:close/>
                <a:moveTo>
                  <a:pt x="2172827" y="104379"/>
                </a:moveTo>
                <a:cubicBezTo>
                  <a:pt x="2179005" y="104379"/>
                  <a:pt x="2184013" y="109352"/>
                  <a:pt x="2184013" y="115487"/>
                </a:cubicBezTo>
                <a:cubicBezTo>
                  <a:pt x="2184013" y="121621"/>
                  <a:pt x="2179005" y="126594"/>
                  <a:pt x="2172827" y="126594"/>
                </a:cubicBezTo>
                <a:cubicBezTo>
                  <a:pt x="2166648" y="126594"/>
                  <a:pt x="2161639" y="121621"/>
                  <a:pt x="2161639" y="115487"/>
                </a:cubicBezTo>
                <a:cubicBezTo>
                  <a:pt x="2161639" y="109352"/>
                  <a:pt x="2166648" y="104379"/>
                  <a:pt x="2172827" y="104379"/>
                </a:cubicBezTo>
                <a:close/>
                <a:moveTo>
                  <a:pt x="57389" y="104053"/>
                </a:moveTo>
                <a:cubicBezTo>
                  <a:pt x="63750" y="104053"/>
                  <a:pt x="68907" y="109172"/>
                  <a:pt x="68907" y="115487"/>
                </a:cubicBezTo>
                <a:cubicBezTo>
                  <a:pt x="68907" y="121802"/>
                  <a:pt x="63750" y="126922"/>
                  <a:pt x="57389" y="126922"/>
                </a:cubicBezTo>
                <a:cubicBezTo>
                  <a:pt x="51029" y="126922"/>
                  <a:pt x="45872" y="121802"/>
                  <a:pt x="45872" y="115487"/>
                </a:cubicBezTo>
                <a:cubicBezTo>
                  <a:pt x="45872" y="109172"/>
                  <a:pt x="51029" y="104053"/>
                  <a:pt x="57389" y="104053"/>
                </a:cubicBezTo>
                <a:close/>
                <a:moveTo>
                  <a:pt x="7926584" y="103889"/>
                </a:moveTo>
                <a:cubicBezTo>
                  <a:pt x="7933036" y="103889"/>
                  <a:pt x="7938266" y="109081"/>
                  <a:pt x="7938266" y="115487"/>
                </a:cubicBezTo>
                <a:cubicBezTo>
                  <a:pt x="7938266" y="121892"/>
                  <a:pt x="7933036" y="127085"/>
                  <a:pt x="7926584" y="127085"/>
                </a:cubicBezTo>
                <a:cubicBezTo>
                  <a:pt x="7920132" y="127085"/>
                  <a:pt x="7914902" y="121892"/>
                  <a:pt x="7914902" y="115487"/>
                </a:cubicBezTo>
                <a:cubicBezTo>
                  <a:pt x="7914902" y="109081"/>
                  <a:pt x="7920132" y="103889"/>
                  <a:pt x="7926584" y="103889"/>
                </a:cubicBezTo>
                <a:close/>
                <a:moveTo>
                  <a:pt x="2003475" y="103889"/>
                </a:moveTo>
                <a:cubicBezTo>
                  <a:pt x="2009926" y="103889"/>
                  <a:pt x="2015156" y="109081"/>
                  <a:pt x="2015156" y="115487"/>
                </a:cubicBezTo>
                <a:cubicBezTo>
                  <a:pt x="2015156" y="121892"/>
                  <a:pt x="2009926" y="127085"/>
                  <a:pt x="2003475" y="127085"/>
                </a:cubicBezTo>
                <a:cubicBezTo>
                  <a:pt x="1997022" y="127085"/>
                  <a:pt x="1991793" y="121892"/>
                  <a:pt x="1991793" y="115487"/>
                </a:cubicBezTo>
                <a:cubicBezTo>
                  <a:pt x="1991793" y="109081"/>
                  <a:pt x="1997022" y="103889"/>
                  <a:pt x="2003475" y="103889"/>
                </a:cubicBezTo>
                <a:close/>
                <a:moveTo>
                  <a:pt x="3865163" y="103399"/>
                </a:moveTo>
                <a:cubicBezTo>
                  <a:pt x="3871883" y="103399"/>
                  <a:pt x="3877335" y="108811"/>
                  <a:pt x="3877335" y="115487"/>
                </a:cubicBezTo>
                <a:cubicBezTo>
                  <a:pt x="3877335" y="122163"/>
                  <a:pt x="3871883" y="127575"/>
                  <a:pt x="3865163" y="127575"/>
                </a:cubicBezTo>
                <a:cubicBezTo>
                  <a:pt x="3858441" y="127575"/>
                  <a:pt x="3852989" y="122163"/>
                  <a:pt x="3852989" y="115487"/>
                </a:cubicBezTo>
                <a:cubicBezTo>
                  <a:pt x="3852989" y="108811"/>
                  <a:pt x="3858441" y="103399"/>
                  <a:pt x="3865163" y="103399"/>
                </a:cubicBezTo>
                <a:close/>
                <a:moveTo>
                  <a:pt x="7757442" y="103073"/>
                </a:moveTo>
                <a:cubicBezTo>
                  <a:pt x="7764349" y="103073"/>
                  <a:pt x="7769947" y="108631"/>
                  <a:pt x="7769947" y="115488"/>
                </a:cubicBezTo>
                <a:cubicBezTo>
                  <a:pt x="7769947" y="122344"/>
                  <a:pt x="7764349" y="127902"/>
                  <a:pt x="7757442" y="127902"/>
                </a:cubicBezTo>
                <a:cubicBezTo>
                  <a:pt x="7750536" y="127902"/>
                  <a:pt x="7744938" y="122344"/>
                  <a:pt x="7744938" y="115488"/>
                </a:cubicBezTo>
                <a:cubicBezTo>
                  <a:pt x="7744938" y="108631"/>
                  <a:pt x="7750536" y="103073"/>
                  <a:pt x="7757442" y="103073"/>
                </a:cubicBezTo>
                <a:close/>
                <a:moveTo>
                  <a:pt x="4118899" y="103073"/>
                </a:moveTo>
                <a:cubicBezTo>
                  <a:pt x="4125805" y="103073"/>
                  <a:pt x="4131405" y="108631"/>
                  <a:pt x="4131405" y="115488"/>
                </a:cubicBezTo>
                <a:cubicBezTo>
                  <a:pt x="4131405" y="122344"/>
                  <a:pt x="4125805" y="127902"/>
                  <a:pt x="4118899" y="127902"/>
                </a:cubicBezTo>
                <a:cubicBezTo>
                  <a:pt x="4111992" y="127902"/>
                  <a:pt x="4106393" y="122344"/>
                  <a:pt x="4106393" y="115488"/>
                </a:cubicBezTo>
                <a:cubicBezTo>
                  <a:pt x="4106393" y="108631"/>
                  <a:pt x="4111992" y="103073"/>
                  <a:pt x="4118899" y="103073"/>
                </a:cubicBezTo>
                <a:close/>
                <a:moveTo>
                  <a:pt x="141959" y="103073"/>
                </a:moveTo>
                <a:cubicBezTo>
                  <a:pt x="148865" y="103073"/>
                  <a:pt x="154463" y="108631"/>
                  <a:pt x="154463" y="115488"/>
                </a:cubicBezTo>
                <a:cubicBezTo>
                  <a:pt x="154463" y="122344"/>
                  <a:pt x="148865" y="127902"/>
                  <a:pt x="141959" y="127902"/>
                </a:cubicBezTo>
                <a:cubicBezTo>
                  <a:pt x="135053" y="127902"/>
                  <a:pt x="129454" y="122344"/>
                  <a:pt x="129454" y="115488"/>
                </a:cubicBezTo>
                <a:cubicBezTo>
                  <a:pt x="129454" y="108631"/>
                  <a:pt x="135052" y="103073"/>
                  <a:pt x="141959" y="103073"/>
                </a:cubicBezTo>
                <a:close/>
                <a:moveTo>
                  <a:pt x="734273" y="102909"/>
                </a:moveTo>
                <a:cubicBezTo>
                  <a:pt x="741270" y="102909"/>
                  <a:pt x="746942" y="108540"/>
                  <a:pt x="746942" y="115487"/>
                </a:cubicBezTo>
                <a:cubicBezTo>
                  <a:pt x="746942" y="122433"/>
                  <a:pt x="741270" y="128065"/>
                  <a:pt x="734273" y="128065"/>
                </a:cubicBezTo>
                <a:cubicBezTo>
                  <a:pt x="727276" y="128065"/>
                  <a:pt x="721604" y="122433"/>
                  <a:pt x="721604" y="115487"/>
                </a:cubicBezTo>
                <a:cubicBezTo>
                  <a:pt x="721604" y="108540"/>
                  <a:pt x="727276" y="102909"/>
                  <a:pt x="734273" y="102909"/>
                </a:cubicBezTo>
                <a:close/>
                <a:moveTo>
                  <a:pt x="7842013" y="102746"/>
                </a:moveTo>
                <a:cubicBezTo>
                  <a:pt x="7849101" y="102746"/>
                  <a:pt x="7854846" y="108450"/>
                  <a:pt x="7854846" y="115487"/>
                </a:cubicBezTo>
                <a:cubicBezTo>
                  <a:pt x="7854846" y="122524"/>
                  <a:pt x="7849101" y="128228"/>
                  <a:pt x="7842013" y="128228"/>
                </a:cubicBezTo>
                <a:cubicBezTo>
                  <a:pt x="7834925" y="128228"/>
                  <a:pt x="7829179" y="122524"/>
                  <a:pt x="7829179" y="115487"/>
                </a:cubicBezTo>
                <a:cubicBezTo>
                  <a:pt x="7829179" y="108450"/>
                  <a:pt x="7834925" y="102746"/>
                  <a:pt x="7842013" y="102746"/>
                </a:cubicBezTo>
                <a:close/>
                <a:moveTo>
                  <a:pt x="7672707" y="102419"/>
                </a:moveTo>
                <a:cubicBezTo>
                  <a:pt x="7679977" y="102419"/>
                  <a:pt x="7685870" y="108270"/>
                  <a:pt x="7685870" y="115487"/>
                </a:cubicBezTo>
                <a:cubicBezTo>
                  <a:pt x="7685870" y="122704"/>
                  <a:pt x="7679976" y="128555"/>
                  <a:pt x="7672707" y="128555"/>
                </a:cubicBezTo>
                <a:cubicBezTo>
                  <a:pt x="7665437" y="128555"/>
                  <a:pt x="7659545" y="122704"/>
                  <a:pt x="7659545" y="115487"/>
                </a:cubicBezTo>
                <a:cubicBezTo>
                  <a:pt x="7659545" y="108270"/>
                  <a:pt x="7665438" y="102419"/>
                  <a:pt x="7672707" y="102419"/>
                </a:cubicBezTo>
                <a:close/>
                <a:moveTo>
                  <a:pt x="7588137" y="101929"/>
                </a:moveTo>
                <a:cubicBezTo>
                  <a:pt x="7595679" y="101929"/>
                  <a:pt x="7601793" y="107999"/>
                  <a:pt x="7601793" y="115487"/>
                </a:cubicBezTo>
                <a:cubicBezTo>
                  <a:pt x="7601793" y="122975"/>
                  <a:pt x="7595678" y="129045"/>
                  <a:pt x="7588137" y="129045"/>
                </a:cubicBezTo>
                <a:cubicBezTo>
                  <a:pt x="7580594" y="129045"/>
                  <a:pt x="7574480" y="122975"/>
                  <a:pt x="7574480" y="115487"/>
                </a:cubicBezTo>
                <a:cubicBezTo>
                  <a:pt x="7574480" y="107999"/>
                  <a:pt x="7580595" y="101929"/>
                  <a:pt x="7588137" y="101929"/>
                </a:cubicBezTo>
                <a:close/>
                <a:moveTo>
                  <a:pt x="1072716" y="101766"/>
                </a:moveTo>
                <a:cubicBezTo>
                  <a:pt x="1080349" y="101766"/>
                  <a:pt x="1086537" y="107909"/>
                  <a:pt x="1086537" y="115487"/>
                </a:cubicBezTo>
                <a:cubicBezTo>
                  <a:pt x="1086537" y="123065"/>
                  <a:pt x="1080349" y="129209"/>
                  <a:pt x="1072716" y="129209"/>
                </a:cubicBezTo>
                <a:cubicBezTo>
                  <a:pt x="1065083" y="129209"/>
                  <a:pt x="1058895" y="123065"/>
                  <a:pt x="1058895" y="115487"/>
                </a:cubicBezTo>
                <a:cubicBezTo>
                  <a:pt x="1058895" y="107909"/>
                  <a:pt x="1065083" y="101766"/>
                  <a:pt x="1072716" y="101766"/>
                </a:cubicBezTo>
                <a:close/>
                <a:moveTo>
                  <a:pt x="3780464" y="101439"/>
                </a:moveTo>
                <a:cubicBezTo>
                  <a:pt x="3788271" y="101439"/>
                  <a:pt x="3794607" y="107729"/>
                  <a:pt x="3794607" y="115487"/>
                </a:cubicBezTo>
                <a:cubicBezTo>
                  <a:pt x="3794607" y="123245"/>
                  <a:pt x="3788271" y="129535"/>
                  <a:pt x="3780464" y="129535"/>
                </a:cubicBezTo>
                <a:cubicBezTo>
                  <a:pt x="3772649" y="129535"/>
                  <a:pt x="3766320" y="123245"/>
                  <a:pt x="3766320" y="115487"/>
                </a:cubicBezTo>
                <a:cubicBezTo>
                  <a:pt x="3766320" y="107728"/>
                  <a:pt x="3772649" y="101439"/>
                  <a:pt x="3780464" y="101439"/>
                </a:cubicBezTo>
                <a:close/>
                <a:moveTo>
                  <a:pt x="3695925" y="101439"/>
                </a:moveTo>
                <a:cubicBezTo>
                  <a:pt x="3703737" y="101439"/>
                  <a:pt x="3710068" y="107729"/>
                  <a:pt x="3710068" y="115487"/>
                </a:cubicBezTo>
                <a:cubicBezTo>
                  <a:pt x="3710068" y="123245"/>
                  <a:pt x="3703737" y="129535"/>
                  <a:pt x="3695925" y="129535"/>
                </a:cubicBezTo>
                <a:cubicBezTo>
                  <a:pt x="3688113" y="129535"/>
                  <a:pt x="3681784" y="123245"/>
                  <a:pt x="3681784" y="115487"/>
                </a:cubicBezTo>
                <a:cubicBezTo>
                  <a:pt x="3681784" y="107728"/>
                  <a:pt x="3688113" y="101439"/>
                  <a:pt x="3695925" y="101439"/>
                </a:cubicBezTo>
                <a:close/>
                <a:moveTo>
                  <a:pt x="3611368" y="101439"/>
                </a:moveTo>
                <a:cubicBezTo>
                  <a:pt x="3619182" y="101439"/>
                  <a:pt x="3625520" y="107729"/>
                  <a:pt x="3625520" y="115487"/>
                </a:cubicBezTo>
                <a:cubicBezTo>
                  <a:pt x="3625520" y="123245"/>
                  <a:pt x="3619182" y="129535"/>
                  <a:pt x="3611368" y="129535"/>
                </a:cubicBezTo>
                <a:cubicBezTo>
                  <a:pt x="3603550" y="129535"/>
                  <a:pt x="3597213" y="123245"/>
                  <a:pt x="3597213" y="115487"/>
                </a:cubicBezTo>
                <a:cubicBezTo>
                  <a:pt x="3597213" y="107728"/>
                  <a:pt x="3603550" y="101439"/>
                  <a:pt x="3611368" y="101439"/>
                </a:cubicBezTo>
                <a:close/>
                <a:moveTo>
                  <a:pt x="2426699" y="101439"/>
                </a:moveTo>
                <a:cubicBezTo>
                  <a:pt x="2434514" y="101439"/>
                  <a:pt x="2440848" y="107729"/>
                  <a:pt x="2440848" y="115487"/>
                </a:cubicBezTo>
                <a:cubicBezTo>
                  <a:pt x="2440848" y="123245"/>
                  <a:pt x="2434514" y="129535"/>
                  <a:pt x="2426699" y="129535"/>
                </a:cubicBezTo>
                <a:cubicBezTo>
                  <a:pt x="2418884" y="129535"/>
                  <a:pt x="2412550" y="123245"/>
                  <a:pt x="2412550" y="115487"/>
                </a:cubicBezTo>
                <a:cubicBezTo>
                  <a:pt x="2412550" y="107728"/>
                  <a:pt x="2418884" y="101439"/>
                  <a:pt x="2426699" y="101439"/>
                </a:cubicBezTo>
                <a:close/>
                <a:moveTo>
                  <a:pt x="226528" y="101439"/>
                </a:moveTo>
                <a:cubicBezTo>
                  <a:pt x="234343" y="101439"/>
                  <a:pt x="240677" y="107729"/>
                  <a:pt x="240677" y="115487"/>
                </a:cubicBezTo>
                <a:cubicBezTo>
                  <a:pt x="240677" y="123245"/>
                  <a:pt x="234343" y="129535"/>
                  <a:pt x="226528" y="129535"/>
                </a:cubicBezTo>
                <a:cubicBezTo>
                  <a:pt x="218713" y="129535"/>
                  <a:pt x="212378" y="123245"/>
                  <a:pt x="212378" y="115487"/>
                </a:cubicBezTo>
                <a:cubicBezTo>
                  <a:pt x="212378" y="107728"/>
                  <a:pt x="218713" y="101439"/>
                  <a:pt x="226528" y="101439"/>
                </a:cubicBezTo>
                <a:close/>
                <a:moveTo>
                  <a:pt x="2511266" y="101276"/>
                </a:moveTo>
                <a:cubicBezTo>
                  <a:pt x="2519170" y="101276"/>
                  <a:pt x="2525579" y="107639"/>
                  <a:pt x="2525579" y="115487"/>
                </a:cubicBezTo>
                <a:cubicBezTo>
                  <a:pt x="2525579" y="123336"/>
                  <a:pt x="2519170" y="129699"/>
                  <a:pt x="2511266" y="129699"/>
                </a:cubicBezTo>
                <a:cubicBezTo>
                  <a:pt x="2503360" y="129699"/>
                  <a:pt x="2496952" y="123336"/>
                  <a:pt x="2496952" y="115487"/>
                </a:cubicBezTo>
                <a:cubicBezTo>
                  <a:pt x="2496952" y="107639"/>
                  <a:pt x="2503360" y="101276"/>
                  <a:pt x="2511266" y="101276"/>
                </a:cubicBezTo>
                <a:close/>
                <a:moveTo>
                  <a:pt x="7503566" y="101112"/>
                </a:moveTo>
                <a:cubicBezTo>
                  <a:pt x="7511563" y="101112"/>
                  <a:pt x="7518045" y="107548"/>
                  <a:pt x="7518045" y="115487"/>
                </a:cubicBezTo>
                <a:cubicBezTo>
                  <a:pt x="7518045" y="123426"/>
                  <a:pt x="7511563" y="129861"/>
                  <a:pt x="7503566" y="129861"/>
                </a:cubicBezTo>
                <a:cubicBezTo>
                  <a:pt x="7495569" y="129861"/>
                  <a:pt x="7489087" y="123426"/>
                  <a:pt x="7489087" y="115487"/>
                </a:cubicBezTo>
                <a:cubicBezTo>
                  <a:pt x="7489087" y="107548"/>
                  <a:pt x="7495569" y="101112"/>
                  <a:pt x="7503566" y="101112"/>
                </a:cubicBezTo>
                <a:close/>
                <a:moveTo>
                  <a:pt x="9449678" y="100786"/>
                </a:moveTo>
                <a:cubicBezTo>
                  <a:pt x="9457857" y="100786"/>
                  <a:pt x="9464487" y="107368"/>
                  <a:pt x="9464487" y="115487"/>
                </a:cubicBezTo>
                <a:cubicBezTo>
                  <a:pt x="9464487" y="123607"/>
                  <a:pt x="9457857" y="130189"/>
                  <a:pt x="9449678" y="130189"/>
                </a:cubicBezTo>
                <a:cubicBezTo>
                  <a:pt x="9441500" y="130189"/>
                  <a:pt x="9434870" y="123607"/>
                  <a:pt x="9434870" y="115487"/>
                </a:cubicBezTo>
                <a:cubicBezTo>
                  <a:pt x="9434870" y="107368"/>
                  <a:pt x="9441500" y="100786"/>
                  <a:pt x="9449678" y="100786"/>
                </a:cubicBezTo>
                <a:close/>
                <a:moveTo>
                  <a:pt x="2257399" y="100786"/>
                </a:moveTo>
                <a:cubicBezTo>
                  <a:pt x="2265575" y="100786"/>
                  <a:pt x="2272206" y="107368"/>
                  <a:pt x="2272206" y="115487"/>
                </a:cubicBezTo>
                <a:cubicBezTo>
                  <a:pt x="2272206" y="123607"/>
                  <a:pt x="2265575" y="130189"/>
                  <a:pt x="2257399" y="130189"/>
                </a:cubicBezTo>
                <a:cubicBezTo>
                  <a:pt x="2249222" y="130189"/>
                  <a:pt x="2242590" y="123607"/>
                  <a:pt x="2242590" y="115487"/>
                </a:cubicBezTo>
                <a:cubicBezTo>
                  <a:pt x="2242590" y="107368"/>
                  <a:pt x="2249222" y="100786"/>
                  <a:pt x="2257399" y="100786"/>
                </a:cubicBezTo>
                <a:close/>
                <a:moveTo>
                  <a:pt x="311261" y="100786"/>
                </a:moveTo>
                <a:cubicBezTo>
                  <a:pt x="319439" y="100786"/>
                  <a:pt x="326069" y="107368"/>
                  <a:pt x="326069" y="115487"/>
                </a:cubicBezTo>
                <a:cubicBezTo>
                  <a:pt x="326069" y="123607"/>
                  <a:pt x="319439" y="130189"/>
                  <a:pt x="311261" y="130189"/>
                </a:cubicBezTo>
                <a:cubicBezTo>
                  <a:pt x="303084" y="130189"/>
                  <a:pt x="296454" y="123607"/>
                  <a:pt x="296454" y="115487"/>
                </a:cubicBezTo>
                <a:cubicBezTo>
                  <a:pt x="296454" y="107368"/>
                  <a:pt x="303084" y="100786"/>
                  <a:pt x="311261" y="100786"/>
                </a:cubicBezTo>
                <a:close/>
                <a:moveTo>
                  <a:pt x="2341969" y="100622"/>
                </a:moveTo>
                <a:cubicBezTo>
                  <a:pt x="2350237" y="100622"/>
                  <a:pt x="2356940" y="107277"/>
                  <a:pt x="2356940" y="115487"/>
                </a:cubicBezTo>
                <a:cubicBezTo>
                  <a:pt x="2356940" y="123696"/>
                  <a:pt x="2350237" y="130351"/>
                  <a:pt x="2341969" y="130351"/>
                </a:cubicBezTo>
                <a:cubicBezTo>
                  <a:pt x="2333699" y="130351"/>
                  <a:pt x="2326995" y="123696"/>
                  <a:pt x="2326995" y="115487"/>
                </a:cubicBezTo>
                <a:cubicBezTo>
                  <a:pt x="2326995" y="107277"/>
                  <a:pt x="2333699" y="100622"/>
                  <a:pt x="2341969" y="100622"/>
                </a:cubicBezTo>
                <a:close/>
                <a:moveTo>
                  <a:pt x="5811209" y="100132"/>
                </a:moveTo>
                <a:cubicBezTo>
                  <a:pt x="5819750" y="100132"/>
                  <a:pt x="5826672" y="107007"/>
                  <a:pt x="5826672" y="115487"/>
                </a:cubicBezTo>
                <a:cubicBezTo>
                  <a:pt x="5826672" y="123967"/>
                  <a:pt x="5819750" y="130842"/>
                  <a:pt x="5811209" y="130842"/>
                </a:cubicBezTo>
                <a:cubicBezTo>
                  <a:pt x="5802668" y="130842"/>
                  <a:pt x="5795745" y="123967"/>
                  <a:pt x="5795745" y="115487"/>
                </a:cubicBezTo>
                <a:cubicBezTo>
                  <a:pt x="5795745" y="107007"/>
                  <a:pt x="5802668" y="100132"/>
                  <a:pt x="5811209" y="100132"/>
                </a:cubicBezTo>
                <a:close/>
                <a:moveTo>
                  <a:pt x="649703" y="100132"/>
                </a:moveTo>
                <a:cubicBezTo>
                  <a:pt x="658245" y="100132"/>
                  <a:pt x="665170" y="107007"/>
                  <a:pt x="665170" y="115487"/>
                </a:cubicBezTo>
                <a:cubicBezTo>
                  <a:pt x="665170" y="123967"/>
                  <a:pt x="658245" y="130842"/>
                  <a:pt x="649703" y="130842"/>
                </a:cubicBezTo>
                <a:cubicBezTo>
                  <a:pt x="641163" y="130842"/>
                  <a:pt x="634237" y="123967"/>
                  <a:pt x="634237" y="115487"/>
                </a:cubicBezTo>
                <a:cubicBezTo>
                  <a:pt x="634237" y="107007"/>
                  <a:pt x="641163" y="100132"/>
                  <a:pt x="649703" y="100132"/>
                </a:cubicBezTo>
                <a:close/>
                <a:moveTo>
                  <a:pt x="6149612" y="99806"/>
                </a:moveTo>
                <a:cubicBezTo>
                  <a:pt x="6158335" y="99806"/>
                  <a:pt x="6165407" y="106827"/>
                  <a:pt x="6165407" y="115487"/>
                </a:cubicBezTo>
                <a:cubicBezTo>
                  <a:pt x="6165407" y="124148"/>
                  <a:pt x="6158335" y="131169"/>
                  <a:pt x="6149612" y="131169"/>
                </a:cubicBezTo>
                <a:cubicBezTo>
                  <a:pt x="6140888" y="131169"/>
                  <a:pt x="6133817" y="124148"/>
                  <a:pt x="6133817" y="115487"/>
                </a:cubicBezTo>
                <a:cubicBezTo>
                  <a:pt x="6133817" y="106827"/>
                  <a:pt x="6140888" y="99806"/>
                  <a:pt x="6149612" y="99806"/>
                </a:cubicBezTo>
                <a:close/>
                <a:moveTo>
                  <a:pt x="564970" y="99806"/>
                </a:moveTo>
                <a:cubicBezTo>
                  <a:pt x="573693" y="99806"/>
                  <a:pt x="580766" y="106827"/>
                  <a:pt x="580766" y="115487"/>
                </a:cubicBezTo>
                <a:cubicBezTo>
                  <a:pt x="580766" y="124148"/>
                  <a:pt x="573693" y="131169"/>
                  <a:pt x="564970" y="131169"/>
                </a:cubicBezTo>
                <a:cubicBezTo>
                  <a:pt x="556247" y="131169"/>
                  <a:pt x="549175" y="124148"/>
                  <a:pt x="549175" y="115487"/>
                </a:cubicBezTo>
                <a:cubicBezTo>
                  <a:pt x="549175" y="106827"/>
                  <a:pt x="556247" y="99806"/>
                  <a:pt x="564970" y="99806"/>
                </a:cubicBezTo>
                <a:close/>
                <a:moveTo>
                  <a:pt x="395831" y="99806"/>
                </a:moveTo>
                <a:cubicBezTo>
                  <a:pt x="404555" y="99806"/>
                  <a:pt x="411627" y="106827"/>
                  <a:pt x="411627" y="115487"/>
                </a:cubicBezTo>
                <a:cubicBezTo>
                  <a:pt x="411627" y="124148"/>
                  <a:pt x="404555" y="131169"/>
                  <a:pt x="395831" y="131169"/>
                </a:cubicBezTo>
                <a:cubicBezTo>
                  <a:pt x="387108" y="131169"/>
                  <a:pt x="380036" y="124148"/>
                  <a:pt x="380036" y="115487"/>
                </a:cubicBezTo>
                <a:cubicBezTo>
                  <a:pt x="380036" y="106827"/>
                  <a:pt x="387108" y="99806"/>
                  <a:pt x="395831" y="99806"/>
                </a:cubicBezTo>
                <a:close/>
                <a:moveTo>
                  <a:pt x="1918904" y="99642"/>
                </a:moveTo>
                <a:cubicBezTo>
                  <a:pt x="1927718" y="99642"/>
                  <a:pt x="1934864" y="106736"/>
                  <a:pt x="1934864" y="115487"/>
                </a:cubicBezTo>
                <a:cubicBezTo>
                  <a:pt x="1934864" y="124238"/>
                  <a:pt x="1927718" y="131332"/>
                  <a:pt x="1918904" y="131332"/>
                </a:cubicBezTo>
                <a:cubicBezTo>
                  <a:pt x="1910090" y="131332"/>
                  <a:pt x="1902944" y="124238"/>
                  <a:pt x="1902944" y="115487"/>
                </a:cubicBezTo>
                <a:cubicBezTo>
                  <a:pt x="1902944" y="106736"/>
                  <a:pt x="1910089" y="99642"/>
                  <a:pt x="1918904" y="99642"/>
                </a:cubicBezTo>
                <a:close/>
                <a:moveTo>
                  <a:pt x="1157285" y="99642"/>
                </a:moveTo>
                <a:cubicBezTo>
                  <a:pt x="1166099" y="99642"/>
                  <a:pt x="1173245" y="106736"/>
                  <a:pt x="1173245" y="115487"/>
                </a:cubicBezTo>
                <a:cubicBezTo>
                  <a:pt x="1173245" y="124238"/>
                  <a:pt x="1166099" y="131332"/>
                  <a:pt x="1157285" y="131332"/>
                </a:cubicBezTo>
                <a:cubicBezTo>
                  <a:pt x="1148471" y="131332"/>
                  <a:pt x="1141325" y="124238"/>
                  <a:pt x="1141325" y="115487"/>
                </a:cubicBezTo>
                <a:cubicBezTo>
                  <a:pt x="1141325" y="106736"/>
                  <a:pt x="1148470" y="99642"/>
                  <a:pt x="1157285" y="99642"/>
                </a:cubicBezTo>
                <a:close/>
                <a:moveTo>
                  <a:pt x="480401" y="99642"/>
                </a:moveTo>
                <a:cubicBezTo>
                  <a:pt x="489215" y="99642"/>
                  <a:pt x="496361" y="106736"/>
                  <a:pt x="496361" y="115487"/>
                </a:cubicBezTo>
                <a:cubicBezTo>
                  <a:pt x="496361" y="124238"/>
                  <a:pt x="489215" y="131332"/>
                  <a:pt x="480401" y="131332"/>
                </a:cubicBezTo>
                <a:cubicBezTo>
                  <a:pt x="471586" y="131332"/>
                  <a:pt x="464441" y="124238"/>
                  <a:pt x="464441" y="115487"/>
                </a:cubicBezTo>
                <a:cubicBezTo>
                  <a:pt x="464441" y="106736"/>
                  <a:pt x="471586" y="99642"/>
                  <a:pt x="480401" y="99642"/>
                </a:cubicBezTo>
                <a:close/>
                <a:moveTo>
                  <a:pt x="3526614" y="99479"/>
                </a:moveTo>
                <a:cubicBezTo>
                  <a:pt x="3535519" y="99479"/>
                  <a:pt x="3542738" y="106646"/>
                  <a:pt x="3542738" y="115487"/>
                </a:cubicBezTo>
                <a:cubicBezTo>
                  <a:pt x="3542738" y="124328"/>
                  <a:pt x="3535519" y="131495"/>
                  <a:pt x="3526614" y="131495"/>
                </a:cubicBezTo>
                <a:cubicBezTo>
                  <a:pt x="3517706" y="131495"/>
                  <a:pt x="3510490" y="124328"/>
                  <a:pt x="3510490" y="115487"/>
                </a:cubicBezTo>
                <a:cubicBezTo>
                  <a:pt x="3510490" y="106646"/>
                  <a:pt x="3517706" y="99479"/>
                  <a:pt x="3526614" y="99479"/>
                </a:cubicBezTo>
                <a:close/>
                <a:moveTo>
                  <a:pt x="7418996" y="99152"/>
                </a:moveTo>
                <a:cubicBezTo>
                  <a:pt x="7428082" y="99152"/>
                  <a:pt x="7435449" y="106465"/>
                  <a:pt x="7435449" y="115487"/>
                </a:cubicBezTo>
                <a:cubicBezTo>
                  <a:pt x="7435449" y="124508"/>
                  <a:pt x="7428082" y="131822"/>
                  <a:pt x="7418996" y="131822"/>
                </a:cubicBezTo>
                <a:cubicBezTo>
                  <a:pt x="7409909" y="131822"/>
                  <a:pt x="7402542" y="124508"/>
                  <a:pt x="7402542" y="115487"/>
                </a:cubicBezTo>
                <a:cubicBezTo>
                  <a:pt x="7402542" y="106465"/>
                  <a:pt x="7409909" y="99152"/>
                  <a:pt x="7418996" y="99152"/>
                </a:cubicBezTo>
                <a:close/>
                <a:moveTo>
                  <a:pt x="2595832" y="98989"/>
                </a:moveTo>
                <a:cubicBezTo>
                  <a:pt x="2605010" y="98989"/>
                  <a:pt x="2612450" y="106376"/>
                  <a:pt x="2612450" y="115487"/>
                </a:cubicBezTo>
                <a:cubicBezTo>
                  <a:pt x="2612450" y="124599"/>
                  <a:pt x="2605010" y="131985"/>
                  <a:pt x="2595832" y="131985"/>
                </a:cubicBezTo>
                <a:cubicBezTo>
                  <a:pt x="2586654" y="131985"/>
                  <a:pt x="2579215" y="124599"/>
                  <a:pt x="2579215" y="115487"/>
                </a:cubicBezTo>
                <a:cubicBezTo>
                  <a:pt x="2579215" y="106376"/>
                  <a:pt x="2586654" y="98989"/>
                  <a:pt x="2595832" y="98989"/>
                </a:cubicBezTo>
                <a:close/>
                <a:moveTo>
                  <a:pt x="8518907" y="98662"/>
                </a:moveTo>
                <a:cubicBezTo>
                  <a:pt x="8528267" y="98662"/>
                  <a:pt x="8535855" y="106195"/>
                  <a:pt x="8535855" y="115487"/>
                </a:cubicBezTo>
                <a:cubicBezTo>
                  <a:pt x="8535855" y="124779"/>
                  <a:pt x="8528268" y="132312"/>
                  <a:pt x="8518907" y="132312"/>
                </a:cubicBezTo>
                <a:cubicBezTo>
                  <a:pt x="8509548" y="132312"/>
                  <a:pt x="8501960" y="124779"/>
                  <a:pt x="8501960" y="115487"/>
                </a:cubicBezTo>
                <a:cubicBezTo>
                  <a:pt x="8501960" y="106195"/>
                  <a:pt x="8509547" y="98662"/>
                  <a:pt x="8518907" y="98662"/>
                </a:cubicBezTo>
                <a:close/>
                <a:moveTo>
                  <a:pt x="6318918" y="98499"/>
                </a:moveTo>
                <a:cubicBezTo>
                  <a:pt x="6328368" y="98499"/>
                  <a:pt x="6336029" y="106105"/>
                  <a:pt x="6336029" y="115487"/>
                </a:cubicBezTo>
                <a:cubicBezTo>
                  <a:pt x="6336029" y="124870"/>
                  <a:pt x="6328368" y="132476"/>
                  <a:pt x="6318918" y="132476"/>
                </a:cubicBezTo>
                <a:cubicBezTo>
                  <a:pt x="6309467" y="132476"/>
                  <a:pt x="6301806" y="124870"/>
                  <a:pt x="6301806" y="115487"/>
                </a:cubicBezTo>
                <a:cubicBezTo>
                  <a:pt x="6301806" y="106105"/>
                  <a:pt x="6309467" y="98499"/>
                  <a:pt x="6318918" y="98499"/>
                </a:cubicBezTo>
                <a:close/>
                <a:moveTo>
                  <a:pt x="4203644" y="98499"/>
                </a:moveTo>
                <a:cubicBezTo>
                  <a:pt x="4213096" y="98499"/>
                  <a:pt x="4220757" y="106105"/>
                  <a:pt x="4220757" y="115487"/>
                </a:cubicBezTo>
                <a:cubicBezTo>
                  <a:pt x="4220757" y="124870"/>
                  <a:pt x="4213096" y="132476"/>
                  <a:pt x="4203644" y="132476"/>
                </a:cubicBezTo>
                <a:cubicBezTo>
                  <a:pt x="4194193" y="132476"/>
                  <a:pt x="4186530" y="124870"/>
                  <a:pt x="4186530" y="115487"/>
                </a:cubicBezTo>
                <a:cubicBezTo>
                  <a:pt x="4186530" y="106105"/>
                  <a:pt x="4194193" y="98499"/>
                  <a:pt x="4203644" y="98499"/>
                </a:cubicBezTo>
                <a:close/>
                <a:moveTo>
                  <a:pt x="6234347" y="98172"/>
                </a:moveTo>
                <a:cubicBezTo>
                  <a:pt x="6243979" y="98172"/>
                  <a:pt x="6251787" y="105924"/>
                  <a:pt x="6251787" y="115487"/>
                </a:cubicBezTo>
                <a:cubicBezTo>
                  <a:pt x="6251787" y="125050"/>
                  <a:pt x="6243979" y="132802"/>
                  <a:pt x="6234347" y="132802"/>
                </a:cubicBezTo>
                <a:cubicBezTo>
                  <a:pt x="6224715" y="132802"/>
                  <a:pt x="6216906" y="125050"/>
                  <a:pt x="6216906" y="115487"/>
                </a:cubicBezTo>
                <a:cubicBezTo>
                  <a:pt x="6216906" y="105924"/>
                  <a:pt x="6224715" y="98172"/>
                  <a:pt x="6234347" y="98172"/>
                </a:cubicBezTo>
                <a:close/>
                <a:moveTo>
                  <a:pt x="7334260" y="97355"/>
                </a:moveTo>
                <a:cubicBezTo>
                  <a:pt x="7344346" y="97355"/>
                  <a:pt x="7352523" y="105473"/>
                  <a:pt x="7352523" y="115487"/>
                </a:cubicBezTo>
                <a:cubicBezTo>
                  <a:pt x="7352523" y="125501"/>
                  <a:pt x="7344346" y="133618"/>
                  <a:pt x="7334260" y="133618"/>
                </a:cubicBezTo>
                <a:cubicBezTo>
                  <a:pt x="7324173" y="133618"/>
                  <a:pt x="7315997" y="125501"/>
                  <a:pt x="7315997" y="115487"/>
                </a:cubicBezTo>
                <a:cubicBezTo>
                  <a:pt x="7315997" y="105473"/>
                  <a:pt x="7324174" y="97355"/>
                  <a:pt x="7334260" y="97355"/>
                </a:cubicBezTo>
                <a:close/>
                <a:moveTo>
                  <a:pt x="1242019" y="97355"/>
                </a:moveTo>
                <a:cubicBezTo>
                  <a:pt x="1252105" y="97355"/>
                  <a:pt x="1260282" y="105473"/>
                  <a:pt x="1260282" y="115487"/>
                </a:cubicBezTo>
                <a:cubicBezTo>
                  <a:pt x="1260282" y="125501"/>
                  <a:pt x="1252105" y="133618"/>
                  <a:pt x="1242019" y="133618"/>
                </a:cubicBezTo>
                <a:cubicBezTo>
                  <a:pt x="1231933" y="133618"/>
                  <a:pt x="1223756" y="125501"/>
                  <a:pt x="1223756" y="115487"/>
                </a:cubicBezTo>
                <a:cubicBezTo>
                  <a:pt x="1223756" y="105473"/>
                  <a:pt x="1231933" y="97355"/>
                  <a:pt x="1242019" y="97355"/>
                </a:cubicBezTo>
                <a:close/>
                <a:moveTo>
                  <a:pt x="9365109" y="97029"/>
                </a:moveTo>
                <a:cubicBezTo>
                  <a:pt x="9375377" y="97029"/>
                  <a:pt x="9383701" y="105293"/>
                  <a:pt x="9383701" y="115487"/>
                </a:cubicBezTo>
                <a:cubicBezTo>
                  <a:pt x="9383701" y="125682"/>
                  <a:pt x="9375377" y="133946"/>
                  <a:pt x="9365109" y="133946"/>
                </a:cubicBezTo>
                <a:cubicBezTo>
                  <a:pt x="9354840" y="133946"/>
                  <a:pt x="9346516" y="125682"/>
                  <a:pt x="9346516" y="115487"/>
                </a:cubicBezTo>
                <a:cubicBezTo>
                  <a:pt x="9346516" y="105293"/>
                  <a:pt x="9354840" y="97029"/>
                  <a:pt x="9365109" y="97029"/>
                </a:cubicBezTo>
                <a:close/>
                <a:moveTo>
                  <a:pt x="1834334" y="97029"/>
                </a:moveTo>
                <a:cubicBezTo>
                  <a:pt x="1844603" y="97029"/>
                  <a:pt x="1852927" y="105293"/>
                  <a:pt x="1852927" y="115487"/>
                </a:cubicBezTo>
                <a:cubicBezTo>
                  <a:pt x="1852927" y="125682"/>
                  <a:pt x="1844603" y="133946"/>
                  <a:pt x="1834334" y="133946"/>
                </a:cubicBezTo>
                <a:cubicBezTo>
                  <a:pt x="1824066" y="133946"/>
                  <a:pt x="1815742" y="125682"/>
                  <a:pt x="1815742" y="115487"/>
                </a:cubicBezTo>
                <a:cubicBezTo>
                  <a:pt x="1815742" y="105293"/>
                  <a:pt x="1824066" y="97029"/>
                  <a:pt x="1834334" y="97029"/>
                </a:cubicBezTo>
                <a:close/>
                <a:moveTo>
                  <a:pt x="1749600" y="97029"/>
                </a:moveTo>
                <a:cubicBezTo>
                  <a:pt x="1759869" y="97029"/>
                  <a:pt x="1768193" y="105293"/>
                  <a:pt x="1768193" y="115487"/>
                </a:cubicBezTo>
                <a:cubicBezTo>
                  <a:pt x="1768193" y="125682"/>
                  <a:pt x="1759869" y="133946"/>
                  <a:pt x="1749600" y="133946"/>
                </a:cubicBezTo>
                <a:cubicBezTo>
                  <a:pt x="1739333" y="133946"/>
                  <a:pt x="1731009" y="125682"/>
                  <a:pt x="1731009" y="115487"/>
                </a:cubicBezTo>
                <a:cubicBezTo>
                  <a:pt x="1731009" y="105293"/>
                  <a:pt x="1739333" y="97029"/>
                  <a:pt x="1749600" y="97029"/>
                </a:cubicBezTo>
                <a:close/>
                <a:moveTo>
                  <a:pt x="3442034" y="96865"/>
                </a:moveTo>
                <a:cubicBezTo>
                  <a:pt x="3452393" y="96865"/>
                  <a:pt x="3460792" y="105202"/>
                  <a:pt x="3460792" y="115487"/>
                </a:cubicBezTo>
                <a:cubicBezTo>
                  <a:pt x="3460792" y="125771"/>
                  <a:pt x="3452393" y="134109"/>
                  <a:pt x="3442034" y="134109"/>
                </a:cubicBezTo>
                <a:cubicBezTo>
                  <a:pt x="3431672" y="134109"/>
                  <a:pt x="3423276" y="125771"/>
                  <a:pt x="3423276" y="115487"/>
                </a:cubicBezTo>
                <a:cubicBezTo>
                  <a:pt x="3423276" y="105202"/>
                  <a:pt x="3431672" y="96865"/>
                  <a:pt x="3442034" y="96865"/>
                </a:cubicBezTo>
                <a:close/>
                <a:moveTo>
                  <a:pt x="2680563" y="96375"/>
                </a:moveTo>
                <a:cubicBezTo>
                  <a:pt x="2691194" y="96375"/>
                  <a:pt x="2699813" y="104932"/>
                  <a:pt x="2699813" y="115487"/>
                </a:cubicBezTo>
                <a:cubicBezTo>
                  <a:pt x="2699813" y="126042"/>
                  <a:pt x="2691194" y="134599"/>
                  <a:pt x="2680563" y="134599"/>
                </a:cubicBezTo>
                <a:cubicBezTo>
                  <a:pt x="2669932" y="134599"/>
                  <a:pt x="2661314" y="126042"/>
                  <a:pt x="2661314" y="115487"/>
                </a:cubicBezTo>
                <a:cubicBezTo>
                  <a:pt x="2661314" y="104932"/>
                  <a:pt x="2669932" y="96375"/>
                  <a:pt x="2680563" y="96375"/>
                </a:cubicBezTo>
                <a:close/>
                <a:moveTo>
                  <a:pt x="6403488" y="96212"/>
                </a:moveTo>
                <a:cubicBezTo>
                  <a:pt x="6414211" y="96212"/>
                  <a:pt x="6422903" y="104842"/>
                  <a:pt x="6422903" y="115487"/>
                </a:cubicBezTo>
                <a:cubicBezTo>
                  <a:pt x="6422903" y="126133"/>
                  <a:pt x="6414211" y="134762"/>
                  <a:pt x="6403488" y="134762"/>
                </a:cubicBezTo>
                <a:cubicBezTo>
                  <a:pt x="6392765" y="134762"/>
                  <a:pt x="6384073" y="126133"/>
                  <a:pt x="6384073" y="115487"/>
                </a:cubicBezTo>
                <a:cubicBezTo>
                  <a:pt x="6384073" y="104842"/>
                  <a:pt x="6392765" y="96212"/>
                  <a:pt x="6403488" y="96212"/>
                </a:cubicBezTo>
                <a:close/>
                <a:moveTo>
                  <a:pt x="8603643" y="95885"/>
                </a:moveTo>
                <a:cubicBezTo>
                  <a:pt x="8614547" y="95885"/>
                  <a:pt x="8623387" y="104661"/>
                  <a:pt x="8623387" y="115487"/>
                </a:cubicBezTo>
                <a:cubicBezTo>
                  <a:pt x="8623387" y="126313"/>
                  <a:pt x="8614548" y="135089"/>
                  <a:pt x="8603643" y="135089"/>
                </a:cubicBezTo>
                <a:cubicBezTo>
                  <a:pt x="8592739" y="135089"/>
                  <a:pt x="8583898" y="126313"/>
                  <a:pt x="8583898" y="115487"/>
                </a:cubicBezTo>
                <a:cubicBezTo>
                  <a:pt x="8583898" y="104661"/>
                  <a:pt x="8592738" y="95885"/>
                  <a:pt x="8603643" y="95885"/>
                </a:cubicBezTo>
                <a:close/>
                <a:moveTo>
                  <a:pt x="5726650" y="95722"/>
                </a:moveTo>
                <a:cubicBezTo>
                  <a:pt x="5737643" y="95722"/>
                  <a:pt x="5746554" y="104571"/>
                  <a:pt x="5746554" y="115487"/>
                </a:cubicBezTo>
                <a:cubicBezTo>
                  <a:pt x="5746554" y="126403"/>
                  <a:pt x="5737643" y="135252"/>
                  <a:pt x="5726650" y="135252"/>
                </a:cubicBezTo>
                <a:cubicBezTo>
                  <a:pt x="5715655" y="135252"/>
                  <a:pt x="5706744" y="126403"/>
                  <a:pt x="5706744" y="115487"/>
                </a:cubicBezTo>
                <a:cubicBezTo>
                  <a:pt x="5706744" y="104571"/>
                  <a:pt x="5715656" y="95722"/>
                  <a:pt x="5726650" y="95722"/>
                </a:cubicBezTo>
                <a:close/>
                <a:moveTo>
                  <a:pt x="9280538" y="95395"/>
                </a:moveTo>
                <a:cubicBezTo>
                  <a:pt x="9291715" y="95395"/>
                  <a:pt x="9300775" y="104390"/>
                  <a:pt x="9300775" y="115487"/>
                </a:cubicBezTo>
                <a:cubicBezTo>
                  <a:pt x="9300775" y="126583"/>
                  <a:pt x="9291714" y="135579"/>
                  <a:pt x="9280538" y="135579"/>
                </a:cubicBezTo>
                <a:cubicBezTo>
                  <a:pt x="9269360" y="135579"/>
                  <a:pt x="9260300" y="126583"/>
                  <a:pt x="9260300" y="115487"/>
                </a:cubicBezTo>
                <a:cubicBezTo>
                  <a:pt x="9260300" y="104390"/>
                  <a:pt x="9269361" y="95395"/>
                  <a:pt x="9280538" y="95395"/>
                </a:cubicBezTo>
                <a:close/>
                <a:moveTo>
                  <a:pt x="1665032" y="95395"/>
                </a:moveTo>
                <a:cubicBezTo>
                  <a:pt x="1676208" y="95395"/>
                  <a:pt x="1685268" y="104390"/>
                  <a:pt x="1685268" y="115487"/>
                </a:cubicBezTo>
                <a:cubicBezTo>
                  <a:pt x="1685268" y="126583"/>
                  <a:pt x="1676208" y="135579"/>
                  <a:pt x="1665032" y="135579"/>
                </a:cubicBezTo>
                <a:cubicBezTo>
                  <a:pt x="1653854" y="135579"/>
                  <a:pt x="1644794" y="126583"/>
                  <a:pt x="1644794" y="115487"/>
                </a:cubicBezTo>
                <a:cubicBezTo>
                  <a:pt x="1644794" y="104390"/>
                  <a:pt x="1653854" y="95395"/>
                  <a:pt x="1665032" y="95395"/>
                </a:cubicBezTo>
                <a:close/>
                <a:moveTo>
                  <a:pt x="7249689" y="95232"/>
                </a:moveTo>
                <a:cubicBezTo>
                  <a:pt x="7260957" y="95232"/>
                  <a:pt x="7270091" y="104301"/>
                  <a:pt x="7270091" y="115487"/>
                </a:cubicBezTo>
                <a:cubicBezTo>
                  <a:pt x="7270091" y="126674"/>
                  <a:pt x="7260957" y="135742"/>
                  <a:pt x="7249689" y="135742"/>
                </a:cubicBezTo>
                <a:cubicBezTo>
                  <a:pt x="7238421" y="135742"/>
                  <a:pt x="7229287" y="126674"/>
                  <a:pt x="7229287" y="115487"/>
                </a:cubicBezTo>
                <a:cubicBezTo>
                  <a:pt x="7229287" y="104301"/>
                  <a:pt x="7238422" y="95232"/>
                  <a:pt x="7249689" y="95232"/>
                </a:cubicBezTo>
                <a:close/>
                <a:moveTo>
                  <a:pt x="1326589" y="95232"/>
                </a:moveTo>
                <a:cubicBezTo>
                  <a:pt x="1337856" y="95232"/>
                  <a:pt x="1346991" y="104301"/>
                  <a:pt x="1346991" y="115487"/>
                </a:cubicBezTo>
                <a:cubicBezTo>
                  <a:pt x="1346991" y="126674"/>
                  <a:pt x="1337856" y="135742"/>
                  <a:pt x="1326589" y="135742"/>
                </a:cubicBezTo>
                <a:cubicBezTo>
                  <a:pt x="1315322" y="135742"/>
                  <a:pt x="1306186" y="126674"/>
                  <a:pt x="1306186" y="115487"/>
                </a:cubicBezTo>
                <a:cubicBezTo>
                  <a:pt x="1306186" y="104301"/>
                  <a:pt x="1315322" y="95232"/>
                  <a:pt x="1326589" y="95232"/>
                </a:cubicBezTo>
                <a:close/>
                <a:moveTo>
                  <a:pt x="8688213" y="94578"/>
                </a:moveTo>
                <a:cubicBezTo>
                  <a:pt x="8699844" y="94578"/>
                  <a:pt x="8709274" y="103939"/>
                  <a:pt x="8709274" y="115487"/>
                </a:cubicBezTo>
                <a:cubicBezTo>
                  <a:pt x="8709274" y="127034"/>
                  <a:pt x="8699845" y="136395"/>
                  <a:pt x="8688213" y="136395"/>
                </a:cubicBezTo>
                <a:cubicBezTo>
                  <a:pt x="8676582" y="136395"/>
                  <a:pt x="8667152" y="127034"/>
                  <a:pt x="8667152" y="115487"/>
                </a:cubicBezTo>
                <a:cubicBezTo>
                  <a:pt x="8667152" y="103939"/>
                  <a:pt x="8676581" y="94578"/>
                  <a:pt x="8688213" y="94578"/>
                </a:cubicBezTo>
                <a:close/>
                <a:moveTo>
                  <a:pt x="3357463" y="94252"/>
                </a:moveTo>
                <a:cubicBezTo>
                  <a:pt x="3369275" y="94252"/>
                  <a:pt x="3378849" y="103759"/>
                  <a:pt x="3378849" y="115487"/>
                </a:cubicBezTo>
                <a:cubicBezTo>
                  <a:pt x="3378849" y="127215"/>
                  <a:pt x="3369275" y="136723"/>
                  <a:pt x="3357463" y="136723"/>
                </a:cubicBezTo>
                <a:cubicBezTo>
                  <a:pt x="3345647" y="136723"/>
                  <a:pt x="3336072" y="127215"/>
                  <a:pt x="3336072" y="115487"/>
                </a:cubicBezTo>
                <a:cubicBezTo>
                  <a:pt x="3336072" y="103759"/>
                  <a:pt x="3345647" y="94252"/>
                  <a:pt x="3357463" y="94252"/>
                </a:cubicBezTo>
                <a:close/>
                <a:moveTo>
                  <a:pt x="1411158" y="94088"/>
                </a:moveTo>
                <a:cubicBezTo>
                  <a:pt x="1423062" y="94088"/>
                  <a:pt x="1432712" y="103669"/>
                  <a:pt x="1432712" y="115487"/>
                </a:cubicBezTo>
                <a:cubicBezTo>
                  <a:pt x="1432712" y="127305"/>
                  <a:pt x="1423062" y="136885"/>
                  <a:pt x="1411158" y="136885"/>
                </a:cubicBezTo>
                <a:cubicBezTo>
                  <a:pt x="1399254" y="136885"/>
                  <a:pt x="1389604" y="127305"/>
                  <a:pt x="1389604" y="115487"/>
                </a:cubicBezTo>
                <a:cubicBezTo>
                  <a:pt x="1389604" y="103669"/>
                  <a:pt x="1399254" y="94088"/>
                  <a:pt x="1411158" y="94088"/>
                </a:cubicBezTo>
                <a:close/>
                <a:moveTo>
                  <a:pt x="9195967" y="93762"/>
                </a:moveTo>
                <a:cubicBezTo>
                  <a:pt x="9208053" y="93762"/>
                  <a:pt x="9217850" y="103489"/>
                  <a:pt x="9217850" y="115487"/>
                </a:cubicBezTo>
                <a:cubicBezTo>
                  <a:pt x="9217850" y="127486"/>
                  <a:pt x="9208053" y="137213"/>
                  <a:pt x="9195967" y="137213"/>
                </a:cubicBezTo>
                <a:cubicBezTo>
                  <a:pt x="9183881" y="137213"/>
                  <a:pt x="9174083" y="127486"/>
                  <a:pt x="9174083" y="115487"/>
                </a:cubicBezTo>
                <a:cubicBezTo>
                  <a:pt x="9174083" y="103489"/>
                  <a:pt x="9183881" y="93762"/>
                  <a:pt x="9195967" y="93762"/>
                </a:cubicBezTo>
                <a:close/>
                <a:moveTo>
                  <a:pt x="2765132" y="93598"/>
                </a:moveTo>
                <a:cubicBezTo>
                  <a:pt x="2777311" y="93598"/>
                  <a:pt x="2787181" y="103398"/>
                  <a:pt x="2787181" y="115487"/>
                </a:cubicBezTo>
                <a:cubicBezTo>
                  <a:pt x="2787181" y="127576"/>
                  <a:pt x="2777311" y="137375"/>
                  <a:pt x="2765132" y="137375"/>
                </a:cubicBezTo>
                <a:cubicBezTo>
                  <a:pt x="2752955" y="137375"/>
                  <a:pt x="2743085" y="127576"/>
                  <a:pt x="2743085" y="115487"/>
                </a:cubicBezTo>
                <a:cubicBezTo>
                  <a:pt x="2743085" y="103398"/>
                  <a:pt x="2752955" y="93598"/>
                  <a:pt x="2765132" y="93598"/>
                </a:cubicBezTo>
                <a:close/>
                <a:moveTo>
                  <a:pt x="7165118" y="93435"/>
                </a:moveTo>
                <a:cubicBezTo>
                  <a:pt x="7177385" y="93435"/>
                  <a:pt x="7187330" y="103308"/>
                  <a:pt x="7187330" y="115487"/>
                </a:cubicBezTo>
                <a:cubicBezTo>
                  <a:pt x="7187330" y="127666"/>
                  <a:pt x="7177386" y="137539"/>
                  <a:pt x="7165118" y="137539"/>
                </a:cubicBezTo>
                <a:cubicBezTo>
                  <a:pt x="7152851" y="137539"/>
                  <a:pt x="7142906" y="127666"/>
                  <a:pt x="7142906" y="115487"/>
                </a:cubicBezTo>
                <a:cubicBezTo>
                  <a:pt x="7142906" y="103308"/>
                  <a:pt x="7152850" y="93435"/>
                  <a:pt x="7165118" y="93435"/>
                </a:cubicBezTo>
                <a:close/>
                <a:moveTo>
                  <a:pt x="6488059" y="93435"/>
                </a:moveTo>
                <a:cubicBezTo>
                  <a:pt x="6500326" y="93435"/>
                  <a:pt x="6510271" y="103308"/>
                  <a:pt x="6510271" y="115487"/>
                </a:cubicBezTo>
                <a:cubicBezTo>
                  <a:pt x="6510271" y="127666"/>
                  <a:pt x="6500327" y="137539"/>
                  <a:pt x="6488059" y="137539"/>
                </a:cubicBezTo>
                <a:cubicBezTo>
                  <a:pt x="6475792" y="137539"/>
                  <a:pt x="6465847" y="127666"/>
                  <a:pt x="6465847" y="115487"/>
                </a:cubicBezTo>
                <a:cubicBezTo>
                  <a:pt x="6465847" y="103308"/>
                  <a:pt x="6475791" y="93435"/>
                  <a:pt x="6488059" y="93435"/>
                </a:cubicBezTo>
                <a:close/>
                <a:moveTo>
                  <a:pt x="1580462" y="93435"/>
                </a:moveTo>
                <a:cubicBezTo>
                  <a:pt x="1592729" y="93435"/>
                  <a:pt x="1602674" y="103308"/>
                  <a:pt x="1602674" y="115487"/>
                </a:cubicBezTo>
                <a:cubicBezTo>
                  <a:pt x="1602674" y="127666"/>
                  <a:pt x="1592729" y="137539"/>
                  <a:pt x="1580462" y="137539"/>
                </a:cubicBezTo>
                <a:cubicBezTo>
                  <a:pt x="1568195" y="137539"/>
                  <a:pt x="1558250" y="127666"/>
                  <a:pt x="1558250" y="115487"/>
                </a:cubicBezTo>
                <a:cubicBezTo>
                  <a:pt x="1558250" y="103308"/>
                  <a:pt x="1568195" y="93435"/>
                  <a:pt x="1580462" y="93435"/>
                </a:cubicBezTo>
                <a:close/>
                <a:moveTo>
                  <a:pt x="1495892" y="93435"/>
                </a:moveTo>
                <a:cubicBezTo>
                  <a:pt x="1508160" y="93435"/>
                  <a:pt x="1518104" y="103308"/>
                  <a:pt x="1518104" y="115487"/>
                </a:cubicBezTo>
                <a:cubicBezTo>
                  <a:pt x="1518104" y="127666"/>
                  <a:pt x="1508160" y="137539"/>
                  <a:pt x="1495892" y="137539"/>
                </a:cubicBezTo>
                <a:cubicBezTo>
                  <a:pt x="1483625" y="137539"/>
                  <a:pt x="1473680" y="127666"/>
                  <a:pt x="1473680" y="115487"/>
                </a:cubicBezTo>
                <a:cubicBezTo>
                  <a:pt x="1473680" y="103308"/>
                  <a:pt x="1483625" y="93435"/>
                  <a:pt x="1495892" y="93435"/>
                </a:cubicBezTo>
                <a:close/>
                <a:moveTo>
                  <a:pt x="8772784" y="93108"/>
                </a:moveTo>
                <a:cubicBezTo>
                  <a:pt x="8785234" y="93108"/>
                  <a:pt x="8795326" y="103127"/>
                  <a:pt x="8795326" y="115487"/>
                </a:cubicBezTo>
                <a:cubicBezTo>
                  <a:pt x="8795326" y="127846"/>
                  <a:pt x="8785234" y="137866"/>
                  <a:pt x="8772784" y="137866"/>
                </a:cubicBezTo>
                <a:cubicBezTo>
                  <a:pt x="8760335" y="137866"/>
                  <a:pt x="8750243" y="127846"/>
                  <a:pt x="8750243" y="115487"/>
                </a:cubicBezTo>
                <a:cubicBezTo>
                  <a:pt x="8750243" y="103127"/>
                  <a:pt x="8760335" y="93108"/>
                  <a:pt x="8772784" y="93108"/>
                </a:cubicBezTo>
                <a:close/>
                <a:moveTo>
                  <a:pt x="5642091" y="93108"/>
                </a:moveTo>
                <a:cubicBezTo>
                  <a:pt x="5654539" y="93108"/>
                  <a:pt x="5664630" y="103127"/>
                  <a:pt x="5664630" y="115487"/>
                </a:cubicBezTo>
                <a:cubicBezTo>
                  <a:pt x="5664630" y="127846"/>
                  <a:pt x="5654539" y="137866"/>
                  <a:pt x="5642091" y="137866"/>
                </a:cubicBezTo>
                <a:cubicBezTo>
                  <a:pt x="5629643" y="137866"/>
                  <a:pt x="5619551" y="127846"/>
                  <a:pt x="5619551" y="115487"/>
                </a:cubicBezTo>
                <a:cubicBezTo>
                  <a:pt x="5619551" y="103127"/>
                  <a:pt x="5629643" y="93108"/>
                  <a:pt x="5642091" y="93108"/>
                </a:cubicBezTo>
                <a:close/>
                <a:moveTo>
                  <a:pt x="4288118" y="92945"/>
                </a:moveTo>
                <a:cubicBezTo>
                  <a:pt x="4300662" y="92945"/>
                  <a:pt x="4310828" y="103037"/>
                  <a:pt x="4310828" y="115487"/>
                </a:cubicBezTo>
                <a:cubicBezTo>
                  <a:pt x="4310828" y="127937"/>
                  <a:pt x="4300662" y="138029"/>
                  <a:pt x="4288118" y="138029"/>
                </a:cubicBezTo>
                <a:cubicBezTo>
                  <a:pt x="4275586" y="138029"/>
                  <a:pt x="4265413" y="127937"/>
                  <a:pt x="4265413" y="115487"/>
                </a:cubicBezTo>
                <a:cubicBezTo>
                  <a:pt x="4265413" y="103037"/>
                  <a:pt x="4275586" y="92945"/>
                  <a:pt x="4288118" y="92945"/>
                </a:cubicBezTo>
                <a:close/>
                <a:moveTo>
                  <a:pt x="9111232" y="92455"/>
                </a:moveTo>
                <a:cubicBezTo>
                  <a:pt x="9124045" y="92455"/>
                  <a:pt x="9134431" y="102767"/>
                  <a:pt x="9134431" y="115487"/>
                </a:cubicBezTo>
                <a:cubicBezTo>
                  <a:pt x="9134431" y="128207"/>
                  <a:pt x="9124044" y="138519"/>
                  <a:pt x="9111232" y="138519"/>
                </a:cubicBezTo>
                <a:cubicBezTo>
                  <a:pt x="9098419" y="138519"/>
                  <a:pt x="9088033" y="128207"/>
                  <a:pt x="9088033" y="115487"/>
                </a:cubicBezTo>
                <a:cubicBezTo>
                  <a:pt x="9088033" y="102767"/>
                  <a:pt x="9098420" y="92455"/>
                  <a:pt x="9111232" y="92455"/>
                </a:cubicBezTo>
                <a:close/>
                <a:moveTo>
                  <a:pt x="3272887" y="91965"/>
                </a:moveTo>
                <a:cubicBezTo>
                  <a:pt x="3285973" y="91965"/>
                  <a:pt x="3296583" y="102496"/>
                  <a:pt x="3296583" y="115487"/>
                </a:cubicBezTo>
                <a:cubicBezTo>
                  <a:pt x="3296583" y="128478"/>
                  <a:pt x="3285973" y="139009"/>
                  <a:pt x="3272887" y="139009"/>
                </a:cubicBezTo>
                <a:cubicBezTo>
                  <a:pt x="3259803" y="139009"/>
                  <a:pt x="3249196" y="128478"/>
                  <a:pt x="3249196" y="115487"/>
                </a:cubicBezTo>
                <a:cubicBezTo>
                  <a:pt x="3249196" y="102496"/>
                  <a:pt x="3259803" y="91965"/>
                  <a:pt x="3272887" y="91965"/>
                </a:cubicBezTo>
                <a:close/>
                <a:moveTo>
                  <a:pt x="8857355" y="91801"/>
                </a:moveTo>
                <a:cubicBezTo>
                  <a:pt x="8870532" y="91801"/>
                  <a:pt x="8881213" y="102405"/>
                  <a:pt x="8881213" y="115487"/>
                </a:cubicBezTo>
                <a:cubicBezTo>
                  <a:pt x="8881213" y="128568"/>
                  <a:pt x="8870532" y="139172"/>
                  <a:pt x="8857355" y="139172"/>
                </a:cubicBezTo>
                <a:cubicBezTo>
                  <a:pt x="8844178" y="139172"/>
                  <a:pt x="8833497" y="128568"/>
                  <a:pt x="8833497" y="115487"/>
                </a:cubicBezTo>
                <a:cubicBezTo>
                  <a:pt x="8833497" y="102405"/>
                  <a:pt x="8844178" y="91801"/>
                  <a:pt x="8857355" y="91801"/>
                </a:cubicBezTo>
                <a:close/>
                <a:moveTo>
                  <a:pt x="7080383" y="91801"/>
                </a:moveTo>
                <a:cubicBezTo>
                  <a:pt x="7093560" y="91801"/>
                  <a:pt x="7104241" y="102405"/>
                  <a:pt x="7104241" y="115487"/>
                </a:cubicBezTo>
                <a:cubicBezTo>
                  <a:pt x="7104241" y="128568"/>
                  <a:pt x="7093560" y="139172"/>
                  <a:pt x="7080383" y="139172"/>
                </a:cubicBezTo>
                <a:cubicBezTo>
                  <a:pt x="7067207" y="139172"/>
                  <a:pt x="7056526" y="128568"/>
                  <a:pt x="7056526" y="115487"/>
                </a:cubicBezTo>
                <a:cubicBezTo>
                  <a:pt x="7056526" y="102405"/>
                  <a:pt x="7067207" y="91801"/>
                  <a:pt x="7080383" y="91801"/>
                </a:cubicBezTo>
                <a:close/>
                <a:moveTo>
                  <a:pt x="2849707" y="91475"/>
                </a:moveTo>
                <a:cubicBezTo>
                  <a:pt x="2863062" y="91475"/>
                  <a:pt x="2873890" y="102226"/>
                  <a:pt x="2873890" y="115487"/>
                </a:cubicBezTo>
                <a:cubicBezTo>
                  <a:pt x="2873890" y="128749"/>
                  <a:pt x="2863062" y="139500"/>
                  <a:pt x="2849707" y="139500"/>
                </a:cubicBezTo>
                <a:cubicBezTo>
                  <a:pt x="2836348" y="139500"/>
                  <a:pt x="2825522" y="128749"/>
                  <a:pt x="2825522" y="115487"/>
                </a:cubicBezTo>
                <a:cubicBezTo>
                  <a:pt x="2825522" y="102226"/>
                  <a:pt x="2836348" y="91475"/>
                  <a:pt x="2849707" y="91475"/>
                </a:cubicBezTo>
                <a:close/>
                <a:moveTo>
                  <a:pt x="9026661" y="90985"/>
                </a:moveTo>
                <a:cubicBezTo>
                  <a:pt x="9040292" y="90985"/>
                  <a:pt x="9051341" y="101955"/>
                  <a:pt x="9051341" y="115487"/>
                </a:cubicBezTo>
                <a:cubicBezTo>
                  <a:pt x="9051341" y="129020"/>
                  <a:pt x="9040292" y="139990"/>
                  <a:pt x="9026661" y="139990"/>
                </a:cubicBezTo>
                <a:cubicBezTo>
                  <a:pt x="9013031" y="139990"/>
                  <a:pt x="9001981" y="129020"/>
                  <a:pt x="9001981" y="115487"/>
                </a:cubicBezTo>
                <a:cubicBezTo>
                  <a:pt x="9001981" y="101955"/>
                  <a:pt x="9013031" y="90985"/>
                  <a:pt x="9026661" y="90985"/>
                </a:cubicBezTo>
                <a:close/>
                <a:moveTo>
                  <a:pt x="5557365" y="90821"/>
                </a:moveTo>
                <a:cubicBezTo>
                  <a:pt x="5571085" y="90821"/>
                  <a:pt x="5582206" y="101864"/>
                  <a:pt x="5582206" y="115487"/>
                </a:cubicBezTo>
                <a:cubicBezTo>
                  <a:pt x="5582206" y="129109"/>
                  <a:pt x="5571085" y="140152"/>
                  <a:pt x="5557365" y="140152"/>
                </a:cubicBezTo>
                <a:cubicBezTo>
                  <a:pt x="5543645" y="140152"/>
                  <a:pt x="5532524" y="129109"/>
                  <a:pt x="5532524" y="115487"/>
                </a:cubicBezTo>
                <a:cubicBezTo>
                  <a:pt x="5532524" y="101864"/>
                  <a:pt x="5543645" y="90821"/>
                  <a:pt x="5557365" y="90821"/>
                </a:cubicBezTo>
                <a:close/>
                <a:moveTo>
                  <a:pt x="3188153" y="90821"/>
                </a:moveTo>
                <a:cubicBezTo>
                  <a:pt x="3201873" y="90821"/>
                  <a:pt x="3212998" y="101864"/>
                  <a:pt x="3212998" y="115487"/>
                </a:cubicBezTo>
                <a:cubicBezTo>
                  <a:pt x="3212998" y="129109"/>
                  <a:pt x="3201873" y="140152"/>
                  <a:pt x="3188153" y="140152"/>
                </a:cubicBezTo>
                <a:cubicBezTo>
                  <a:pt x="3174431" y="140152"/>
                  <a:pt x="3163309" y="129109"/>
                  <a:pt x="3163309" y="115487"/>
                </a:cubicBezTo>
                <a:cubicBezTo>
                  <a:pt x="3163309" y="101864"/>
                  <a:pt x="3174432" y="90821"/>
                  <a:pt x="3188153" y="90821"/>
                </a:cubicBezTo>
                <a:close/>
                <a:moveTo>
                  <a:pt x="6572795" y="90495"/>
                </a:moveTo>
                <a:cubicBezTo>
                  <a:pt x="6586698" y="90495"/>
                  <a:pt x="6597968" y="101684"/>
                  <a:pt x="6597968" y="115487"/>
                </a:cubicBezTo>
                <a:cubicBezTo>
                  <a:pt x="6597968" y="129290"/>
                  <a:pt x="6586698" y="140480"/>
                  <a:pt x="6572795" y="140480"/>
                </a:cubicBezTo>
                <a:cubicBezTo>
                  <a:pt x="6558891" y="140480"/>
                  <a:pt x="6547621" y="129290"/>
                  <a:pt x="6547621" y="115487"/>
                </a:cubicBezTo>
                <a:cubicBezTo>
                  <a:pt x="6547621" y="101684"/>
                  <a:pt x="6558891" y="90495"/>
                  <a:pt x="6572795" y="90495"/>
                </a:cubicBezTo>
                <a:close/>
                <a:moveTo>
                  <a:pt x="3103579" y="90495"/>
                </a:moveTo>
                <a:cubicBezTo>
                  <a:pt x="3117480" y="90495"/>
                  <a:pt x="3128752" y="101684"/>
                  <a:pt x="3128752" y="115487"/>
                </a:cubicBezTo>
                <a:cubicBezTo>
                  <a:pt x="3128752" y="129290"/>
                  <a:pt x="3117480" y="140480"/>
                  <a:pt x="3103579" y="140480"/>
                </a:cubicBezTo>
                <a:cubicBezTo>
                  <a:pt x="3089674" y="140480"/>
                  <a:pt x="3078406" y="129290"/>
                  <a:pt x="3078406" y="115487"/>
                </a:cubicBezTo>
                <a:cubicBezTo>
                  <a:pt x="3078406" y="101684"/>
                  <a:pt x="3089674" y="90495"/>
                  <a:pt x="3103579" y="90495"/>
                </a:cubicBezTo>
                <a:close/>
                <a:moveTo>
                  <a:pt x="2934274" y="90495"/>
                </a:moveTo>
                <a:cubicBezTo>
                  <a:pt x="2948176" y="90495"/>
                  <a:pt x="2959447" y="101684"/>
                  <a:pt x="2959447" y="115487"/>
                </a:cubicBezTo>
                <a:cubicBezTo>
                  <a:pt x="2959447" y="129290"/>
                  <a:pt x="2948176" y="140480"/>
                  <a:pt x="2934274" y="140480"/>
                </a:cubicBezTo>
                <a:cubicBezTo>
                  <a:pt x="2920370" y="140480"/>
                  <a:pt x="2909099" y="129290"/>
                  <a:pt x="2909099" y="115487"/>
                </a:cubicBezTo>
                <a:cubicBezTo>
                  <a:pt x="2909099" y="101684"/>
                  <a:pt x="2920370" y="90495"/>
                  <a:pt x="2934274" y="90495"/>
                </a:cubicBezTo>
                <a:close/>
                <a:moveTo>
                  <a:pt x="8942091" y="90331"/>
                </a:moveTo>
                <a:cubicBezTo>
                  <a:pt x="8956085" y="90331"/>
                  <a:pt x="8967429" y="101594"/>
                  <a:pt x="8967429" y="115487"/>
                </a:cubicBezTo>
                <a:cubicBezTo>
                  <a:pt x="8967429" y="129380"/>
                  <a:pt x="8956085" y="140642"/>
                  <a:pt x="8942091" y="140642"/>
                </a:cubicBezTo>
                <a:cubicBezTo>
                  <a:pt x="8928097" y="140642"/>
                  <a:pt x="8916753" y="129380"/>
                  <a:pt x="8916753" y="115487"/>
                </a:cubicBezTo>
                <a:cubicBezTo>
                  <a:pt x="8916753" y="101594"/>
                  <a:pt x="8928097" y="90331"/>
                  <a:pt x="8942091" y="90331"/>
                </a:cubicBezTo>
                <a:close/>
                <a:moveTo>
                  <a:pt x="3019011" y="90331"/>
                </a:moveTo>
                <a:cubicBezTo>
                  <a:pt x="3033005" y="90331"/>
                  <a:pt x="3044349" y="101594"/>
                  <a:pt x="3044349" y="115487"/>
                </a:cubicBezTo>
                <a:cubicBezTo>
                  <a:pt x="3044349" y="129380"/>
                  <a:pt x="3033005" y="140642"/>
                  <a:pt x="3019011" y="140642"/>
                </a:cubicBezTo>
                <a:cubicBezTo>
                  <a:pt x="3005018" y="140642"/>
                  <a:pt x="2993674" y="129380"/>
                  <a:pt x="2993674" y="115487"/>
                </a:cubicBezTo>
                <a:cubicBezTo>
                  <a:pt x="2993674" y="101594"/>
                  <a:pt x="3005020" y="90331"/>
                  <a:pt x="3019011" y="90331"/>
                </a:cubicBezTo>
                <a:close/>
                <a:moveTo>
                  <a:pt x="6995813" y="90168"/>
                </a:moveTo>
                <a:cubicBezTo>
                  <a:pt x="7009898" y="90168"/>
                  <a:pt x="7021316" y="101504"/>
                  <a:pt x="7021316" y="115487"/>
                </a:cubicBezTo>
                <a:cubicBezTo>
                  <a:pt x="7021316" y="129470"/>
                  <a:pt x="7009897" y="140806"/>
                  <a:pt x="6995813" y="140806"/>
                </a:cubicBezTo>
                <a:cubicBezTo>
                  <a:pt x="6981728" y="140806"/>
                  <a:pt x="6970310" y="129470"/>
                  <a:pt x="6970310" y="115487"/>
                </a:cubicBezTo>
                <a:cubicBezTo>
                  <a:pt x="6970310" y="101504"/>
                  <a:pt x="6981729" y="90168"/>
                  <a:pt x="6995813" y="90168"/>
                </a:cubicBezTo>
                <a:close/>
                <a:moveTo>
                  <a:pt x="5472807" y="89351"/>
                </a:moveTo>
                <a:cubicBezTo>
                  <a:pt x="5487344" y="89351"/>
                  <a:pt x="5499129" y="101052"/>
                  <a:pt x="5499129" y="115487"/>
                </a:cubicBezTo>
                <a:cubicBezTo>
                  <a:pt x="5499129" y="129921"/>
                  <a:pt x="5487344" y="141623"/>
                  <a:pt x="5472807" y="141623"/>
                </a:cubicBezTo>
                <a:cubicBezTo>
                  <a:pt x="5458268" y="141623"/>
                  <a:pt x="5446486" y="129921"/>
                  <a:pt x="5446486" y="115487"/>
                </a:cubicBezTo>
                <a:cubicBezTo>
                  <a:pt x="5446486" y="101052"/>
                  <a:pt x="5458268" y="89351"/>
                  <a:pt x="5472807" y="89351"/>
                </a:cubicBezTo>
                <a:close/>
                <a:moveTo>
                  <a:pt x="6911242" y="88698"/>
                </a:moveTo>
                <a:cubicBezTo>
                  <a:pt x="6926144" y="88698"/>
                  <a:pt x="6938225" y="100692"/>
                  <a:pt x="6938225" y="115487"/>
                </a:cubicBezTo>
                <a:cubicBezTo>
                  <a:pt x="6938225" y="130282"/>
                  <a:pt x="6926144" y="142276"/>
                  <a:pt x="6911242" y="142276"/>
                </a:cubicBezTo>
                <a:cubicBezTo>
                  <a:pt x="6896339" y="142276"/>
                  <a:pt x="6884258" y="130282"/>
                  <a:pt x="6884258" y="115487"/>
                </a:cubicBezTo>
                <a:cubicBezTo>
                  <a:pt x="6884258" y="100692"/>
                  <a:pt x="6896339" y="88698"/>
                  <a:pt x="6911242" y="88698"/>
                </a:cubicBezTo>
                <a:close/>
                <a:moveTo>
                  <a:pt x="6826671" y="88044"/>
                </a:moveTo>
                <a:cubicBezTo>
                  <a:pt x="6841937" y="88044"/>
                  <a:pt x="6854313" y="100330"/>
                  <a:pt x="6854313" y="115487"/>
                </a:cubicBezTo>
                <a:cubicBezTo>
                  <a:pt x="6854313" y="130643"/>
                  <a:pt x="6841937" y="142929"/>
                  <a:pt x="6826671" y="142929"/>
                </a:cubicBezTo>
                <a:cubicBezTo>
                  <a:pt x="6811405" y="142929"/>
                  <a:pt x="6799029" y="130643"/>
                  <a:pt x="6799029" y="115487"/>
                </a:cubicBezTo>
                <a:cubicBezTo>
                  <a:pt x="6799029" y="100330"/>
                  <a:pt x="6811405" y="88044"/>
                  <a:pt x="6826671" y="88044"/>
                </a:cubicBezTo>
                <a:close/>
                <a:moveTo>
                  <a:pt x="6657365" y="88044"/>
                </a:moveTo>
                <a:cubicBezTo>
                  <a:pt x="6672631" y="88044"/>
                  <a:pt x="6685006" y="100330"/>
                  <a:pt x="6685006" y="115487"/>
                </a:cubicBezTo>
                <a:cubicBezTo>
                  <a:pt x="6685006" y="130643"/>
                  <a:pt x="6672631" y="142929"/>
                  <a:pt x="6657365" y="142929"/>
                </a:cubicBezTo>
                <a:cubicBezTo>
                  <a:pt x="6642099" y="142929"/>
                  <a:pt x="6629723" y="130643"/>
                  <a:pt x="6629723" y="115487"/>
                </a:cubicBezTo>
                <a:cubicBezTo>
                  <a:pt x="6629723" y="100330"/>
                  <a:pt x="6642099" y="88044"/>
                  <a:pt x="6657365" y="88044"/>
                </a:cubicBezTo>
                <a:close/>
                <a:moveTo>
                  <a:pt x="4372678" y="88044"/>
                </a:moveTo>
                <a:cubicBezTo>
                  <a:pt x="4387962" y="88044"/>
                  <a:pt x="4400346" y="100330"/>
                  <a:pt x="4400346" y="115487"/>
                </a:cubicBezTo>
                <a:cubicBezTo>
                  <a:pt x="4400346" y="130643"/>
                  <a:pt x="4387962" y="142929"/>
                  <a:pt x="4372678" y="142929"/>
                </a:cubicBezTo>
                <a:cubicBezTo>
                  <a:pt x="4357426" y="142929"/>
                  <a:pt x="4345059" y="130643"/>
                  <a:pt x="4345059" y="115487"/>
                </a:cubicBezTo>
                <a:cubicBezTo>
                  <a:pt x="4345059" y="100330"/>
                  <a:pt x="4357426" y="88044"/>
                  <a:pt x="4372678" y="88044"/>
                </a:cubicBezTo>
                <a:close/>
                <a:moveTo>
                  <a:pt x="6741936" y="87554"/>
                </a:moveTo>
                <a:cubicBezTo>
                  <a:pt x="6757474" y="87554"/>
                  <a:pt x="6770071" y="100060"/>
                  <a:pt x="6770071" y="115487"/>
                </a:cubicBezTo>
                <a:cubicBezTo>
                  <a:pt x="6770071" y="130913"/>
                  <a:pt x="6757474" y="143419"/>
                  <a:pt x="6741936" y="143419"/>
                </a:cubicBezTo>
                <a:cubicBezTo>
                  <a:pt x="6726397" y="143419"/>
                  <a:pt x="6713800" y="130913"/>
                  <a:pt x="6713800" y="115487"/>
                </a:cubicBezTo>
                <a:cubicBezTo>
                  <a:pt x="6713800" y="100060"/>
                  <a:pt x="6726397" y="87554"/>
                  <a:pt x="6741936" y="87554"/>
                </a:cubicBezTo>
                <a:close/>
                <a:moveTo>
                  <a:pt x="5388245" y="87228"/>
                </a:moveTo>
                <a:cubicBezTo>
                  <a:pt x="5403967" y="87228"/>
                  <a:pt x="5416708" y="99880"/>
                  <a:pt x="5416708" y="115487"/>
                </a:cubicBezTo>
                <a:cubicBezTo>
                  <a:pt x="5416708" y="131095"/>
                  <a:pt x="5403967" y="143747"/>
                  <a:pt x="5388245" y="143747"/>
                </a:cubicBezTo>
                <a:cubicBezTo>
                  <a:pt x="5372524" y="143747"/>
                  <a:pt x="5359783" y="131095"/>
                  <a:pt x="5359783" y="115487"/>
                </a:cubicBezTo>
                <a:cubicBezTo>
                  <a:pt x="5359783" y="99880"/>
                  <a:pt x="5372524" y="87228"/>
                  <a:pt x="5388245" y="87228"/>
                </a:cubicBezTo>
                <a:close/>
                <a:moveTo>
                  <a:pt x="5303504" y="84941"/>
                </a:moveTo>
                <a:cubicBezTo>
                  <a:pt x="5320507" y="84941"/>
                  <a:pt x="5334271" y="98617"/>
                  <a:pt x="5334271" y="115487"/>
                </a:cubicBezTo>
                <a:cubicBezTo>
                  <a:pt x="5334271" y="132357"/>
                  <a:pt x="5320507" y="146033"/>
                  <a:pt x="5303504" y="146033"/>
                </a:cubicBezTo>
                <a:cubicBezTo>
                  <a:pt x="5286504" y="146033"/>
                  <a:pt x="5272706" y="132357"/>
                  <a:pt x="5272706" y="115487"/>
                </a:cubicBezTo>
                <a:cubicBezTo>
                  <a:pt x="5272706" y="98617"/>
                  <a:pt x="5286504" y="84941"/>
                  <a:pt x="5303504" y="84941"/>
                </a:cubicBezTo>
                <a:close/>
                <a:moveTo>
                  <a:pt x="4457428" y="84287"/>
                </a:moveTo>
                <a:cubicBezTo>
                  <a:pt x="4474791" y="84287"/>
                  <a:pt x="4488863" y="98256"/>
                  <a:pt x="4488863" y="115487"/>
                </a:cubicBezTo>
                <a:cubicBezTo>
                  <a:pt x="4488863" y="132718"/>
                  <a:pt x="4474791" y="146686"/>
                  <a:pt x="4457428" y="146686"/>
                </a:cubicBezTo>
                <a:cubicBezTo>
                  <a:pt x="4440101" y="146686"/>
                  <a:pt x="4426030" y="132718"/>
                  <a:pt x="4426030" y="115487"/>
                </a:cubicBezTo>
                <a:cubicBezTo>
                  <a:pt x="4426030" y="98256"/>
                  <a:pt x="4440101" y="84287"/>
                  <a:pt x="4457428" y="84287"/>
                </a:cubicBezTo>
                <a:close/>
                <a:moveTo>
                  <a:pt x="4542011" y="83144"/>
                </a:moveTo>
                <a:cubicBezTo>
                  <a:pt x="4560005" y="83144"/>
                  <a:pt x="4574590" y="97624"/>
                  <a:pt x="4574590" y="115487"/>
                </a:cubicBezTo>
                <a:cubicBezTo>
                  <a:pt x="4574590" y="133350"/>
                  <a:pt x="4560005" y="147830"/>
                  <a:pt x="4542011" y="147830"/>
                </a:cubicBezTo>
                <a:cubicBezTo>
                  <a:pt x="4524022" y="147830"/>
                  <a:pt x="4509429" y="133350"/>
                  <a:pt x="4509429" y="115487"/>
                </a:cubicBezTo>
                <a:cubicBezTo>
                  <a:pt x="4509429" y="97624"/>
                  <a:pt x="4524022" y="83144"/>
                  <a:pt x="4542011" y="83144"/>
                </a:cubicBezTo>
                <a:close/>
                <a:moveTo>
                  <a:pt x="5218906" y="82327"/>
                </a:moveTo>
                <a:cubicBezTo>
                  <a:pt x="5237349" y="82327"/>
                  <a:pt x="5252308" y="97173"/>
                  <a:pt x="5252308" y="115487"/>
                </a:cubicBezTo>
                <a:cubicBezTo>
                  <a:pt x="5252308" y="133800"/>
                  <a:pt x="5237349" y="148647"/>
                  <a:pt x="5218906" y="148647"/>
                </a:cubicBezTo>
                <a:cubicBezTo>
                  <a:pt x="5200479" y="148647"/>
                  <a:pt x="5185542" y="133800"/>
                  <a:pt x="5185542" y="115487"/>
                </a:cubicBezTo>
                <a:cubicBezTo>
                  <a:pt x="5185542" y="97173"/>
                  <a:pt x="5200479" y="82327"/>
                  <a:pt x="5218906" y="82327"/>
                </a:cubicBezTo>
                <a:close/>
                <a:moveTo>
                  <a:pt x="4626585" y="82164"/>
                </a:moveTo>
                <a:cubicBezTo>
                  <a:pt x="4645119" y="82164"/>
                  <a:pt x="4660151" y="97083"/>
                  <a:pt x="4660151" y="115487"/>
                </a:cubicBezTo>
                <a:cubicBezTo>
                  <a:pt x="4660151" y="133891"/>
                  <a:pt x="4645119" y="148810"/>
                  <a:pt x="4626585" y="148810"/>
                </a:cubicBezTo>
                <a:cubicBezTo>
                  <a:pt x="4608047" y="148810"/>
                  <a:pt x="4593018" y="133891"/>
                  <a:pt x="4593018" y="115487"/>
                </a:cubicBezTo>
                <a:cubicBezTo>
                  <a:pt x="4593018" y="97083"/>
                  <a:pt x="4608047" y="82164"/>
                  <a:pt x="4626585" y="82164"/>
                </a:cubicBezTo>
                <a:close/>
                <a:moveTo>
                  <a:pt x="4711153" y="81020"/>
                </a:moveTo>
                <a:cubicBezTo>
                  <a:pt x="4730327" y="81020"/>
                  <a:pt x="4745871" y="96451"/>
                  <a:pt x="4745871" y="115487"/>
                </a:cubicBezTo>
                <a:cubicBezTo>
                  <a:pt x="4745871" y="134522"/>
                  <a:pt x="4730327" y="149953"/>
                  <a:pt x="4711153" y="149953"/>
                </a:cubicBezTo>
                <a:cubicBezTo>
                  <a:pt x="4691981" y="149953"/>
                  <a:pt x="4676439" y="134522"/>
                  <a:pt x="4676439" y="115487"/>
                </a:cubicBezTo>
                <a:cubicBezTo>
                  <a:pt x="4676439" y="96451"/>
                  <a:pt x="4691981" y="81020"/>
                  <a:pt x="4711153" y="81020"/>
                </a:cubicBezTo>
                <a:close/>
                <a:moveTo>
                  <a:pt x="5134391" y="80530"/>
                </a:moveTo>
                <a:cubicBezTo>
                  <a:pt x="5153840" y="80530"/>
                  <a:pt x="5169599" y="96181"/>
                  <a:pt x="5169599" y="115487"/>
                </a:cubicBezTo>
                <a:cubicBezTo>
                  <a:pt x="5169599" y="134793"/>
                  <a:pt x="5153841" y="150443"/>
                  <a:pt x="5134391" y="150443"/>
                </a:cubicBezTo>
                <a:cubicBezTo>
                  <a:pt x="5114932" y="150443"/>
                  <a:pt x="5099160" y="134793"/>
                  <a:pt x="5099160" y="115487"/>
                </a:cubicBezTo>
                <a:cubicBezTo>
                  <a:pt x="5099160" y="96181"/>
                  <a:pt x="5114932" y="80530"/>
                  <a:pt x="5134391" y="80530"/>
                </a:cubicBezTo>
                <a:close/>
                <a:moveTo>
                  <a:pt x="5049774" y="80367"/>
                </a:moveTo>
                <a:cubicBezTo>
                  <a:pt x="5069320" y="80367"/>
                  <a:pt x="5085169" y="96091"/>
                  <a:pt x="5085169" y="115487"/>
                </a:cubicBezTo>
                <a:cubicBezTo>
                  <a:pt x="5085169" y="134883"/>
                  <a:pt x="5069320" y="150607"/>
                  <a:pt x="5049774" y="150607"/>
                </a:cubicBezTo>
                <a:cubicBezTo>
                  <a:pt x="5030224" y="150607"/>
                  <a:pt x="5014378" y="134883"/>
                  <a:pt x="5014378" y="115487"/>
                </a:cubicBezTo>
                <a:cubicBezTo>
                  <a:pt x="5014378" y="96091"/>
                  <a:pt x="5030224" y="80367"/>
                  <a:pt x="5049774" y="80367"/>
                </a:cubicBezTo>
                <a:close/>
                <a:moveTo>
                  <a:pt x="4964988" y="80367"/>
                </a:moveTo>
                <a:cubicBezTo>
                  <a:pt x="4984538" y="80367"/>
                  <a:pt x="5000384" y="96091"/>
                  <a:pt x="5000384" y="115487"/>
                </a:cubicBezTo>
                <a:cubicBezTo>
                  <a:pt x="5000384" y="134883"/>
                  <a:pt x="4984538" y="150607"/>
                  <a:pt x="4964988" y="150607"/>
                </a:cubicBezTo>
                <a:cubicBezTo>
                  <a:pt x="4945439" y="150607"/>
                  <a:pt x="4929593" y="134883"/>
                  <a:pt x="4929593" y="115487"/>
                </a:cubicBezTo>
                <a:cubicBezTo>
                  <a:pt x="4929593" y="96091"/>
                  <a:pt x="4945439" y="80367"/>
                  <a:pt x="4964988" y="80367"/>
                </a:cubicBezTo>
                <a:close/>
                <a:moveTo>
                  <a:pt x="4795903" y="80367"/>
                </a:moveTo>
                <a:cubicBezTo>
                  <a:pt x="4815437" y="80367"/>
                  <a:pt x="4831268" y="96091"/>
                  <a:pt x="4831268" y="115487"/>
                </a:cubicBezTo>
                <a:cubicBezTo>
                  <a:pt x="4831268" y="134883"/>
                  <a:pt x="4815437" y="150607"/>
                  <a:pt x="4795903" y="150607"/>
                </a:cubicBezTo>
                <a:cubicBezTo>
                  <a:pt x="4776339" y="150607"/>
                  <a:pt x="4760496" y="134883"/>
                  <a:pt x="4760496" y="115487"/>
                </a:cubicBezTo>
                <a:cubicBezTo>
                  <a:pt x="4760496" y="96091"/>
                  <a:pt x="4776339" y="80367"/>
                  <a:pt x="4795903" y="80367"/>
                </a:cubicBezTo>
                <a:close/>
                <a:moveTo>
                  <a:pt x="4880432" y="80040"/>
                </a:moveTo>
                <a:cubicBezTo>
                  <a:pt x="4900145" y="80040"/>
                  <a:pt x="4916122" y="95910"/>
                  <a:pt x="4916122" y="115487"/>
                </a:cubicBezTo>
                <a:cubicBezTo>
                  <a:pt x="4916122" y="135063"/>
                  <a:pt x="4900153" y="150933"/>
                  <a:pt x="4880432" y="150933"/>
                </a:cubicBezTo>
                <a:cubicBezTo>
                  <a:pt x="4860724" y="150933"/>
                  <a:pt x="4844751" y="135063"/>
                  <a:pt x="4844751" y="115487"/>
                </a:cubicBezTo>
                <a:cubicBezTo>
                  <a:pt x="4844751" y="95910"/>
                  <a:pt x="4860724" y="80040"/>
                  <a:pt x="4880432" y="80040"/>
                </a:cubicBezTo>
                <a:close/>
                <a:moveTo>
                  <a:pt x="12242157" y="31362"/>
                </a:moveTo>
                <a:cubicBezTo>
                  <a:pt x="12242248" y="31362"/>
                  <a:pt x="12242322" y="31435"/>
                  <a:pt x="12242322" y="31525"/>
                </a:cubicBezTo>
                <a:cubicBezTo>
                  <a:pt x="12242322" y="31616"/>
                  <a:pt x="12242249" y="31689"/>
                  <a:pt x="12242157" y="31689"/>
                </a:cubicBezTo>
                <a:cubicBezTo>
                  <a:pt x="12242067" y="31689"/>
                  <a:pt x="12241993" y="31616"/>
                  <a:pt x="12241993" y="31525"/>
                </a:cubicBezTo>
                <a:cubicBezTo>
                  <a:pt x="12241993" y="31435"/>
                  <a:pt x="12242066" y="31362"/>
                  <a:pt x="12242157" y="31362"/>
                </a:cubicBezTo>
                <a:close/>
                <a:moveTo>
                  <a:pt x="11988281" y="31362"/>
                </a:moveTo>
                <a:cubicBezTo>
                  <a:pt x="11988371" y="31362"/>
                  <a:pt x="11988445" y="31435"/>
                  <a:pt x="11988445" y="31525"/>
                </a:cubicBezTo>
                <a:cubicBezTo>
                  <a:pt x="11988445" y="31616"/>
                  <a:pt x="11988372" y="31689"/>
                  <a:pt x="11988281" y="31689"/>
                </a:cubicBezTo>
                <a:cubicBezTo>
                  <a:pt x="11988190" y="31689"/>
                  <a:pt x="11988116" y="31616"/>
                  <a:pt x="11988116" y="31525"/>
                </a:cubicBezTo>
                <a:cubicBezTo>
                  <a:pt x="11988116" y="31435"/>
                  <a:pt x="11988189" y="31362"/>
                  <a:pt x="11988281" y="31362"/>
                </a:cubicBezTo>
                <a:close/>
                <a:moveTo>
                  <a:pt x="11903710" y="31036"/>
                </a:moveTo>
                <a:cubicBezTo>
                  <a:pt x="11903983" y="31036"/>
                  <a:pt x="11904204" y="31255"/>
                  <a:pt x="11904204" y="31526"/>
                </a:cubicBezTo>
                <a:cubicBezTo>
                  <a:pt x="11904204" y="31797"/>
                  <a:pt x="11903984" y="32016"/>
                  <a:pt x="11903710" y="32016"/>
                </a:cubicBezTo>
                <a:cubicBezTo>
                  <a:pt x="11903438" y="32016"/>
                  <a:pt x="11903216" y="31797"/>
                  <a:pt x="11903216" y="31526"/>
                </a:cubicBezTo>
                <a:cubicBezTo>
                  <a:pt x="11903216" y="31255"/>
                  <a:pt x="11903437" y="31036"/>
                  <a:pt x="11903710" y="31036"/>
                </a:cubicBezTo>
                <a:close/>
                <a:moveTo>
                  <a:pt x="11142080" y="30872"/>
                </a:moveTo>
                <a:cubicBezTo>
                  <a:pt x="11142444" y="30872"/>
                  <a:pt x="11142738" y="31165"/>
                  <a:pt x="11142738" y="31525"/>
                </a:cubicBezTo>
                <a:cubicBezTo>
                  <a:pt x="11142738" y="31886"/>
                  <a:pt x="11142444" y="32179"/>
                  <a:pt x="11142080" y="32179"/>
                </a:cubicBezTo>
                <a:cubicBezTo>
                  <a:pt x="11141717" y="32179"/>
                  <a:pt x="11141423" y="31886"/>
                  <a:pt x="11141423" y="31525"/>
                </a:cubicBezTo>
                <a:cubicBezTo>
                  <a:pt x="11141423" y="31165"/>
                  <a:pt x="11141717" y="30872"/>
                  <a:pt x="11142080" y="30872"/>
                </a:cubicBezTo>
                <a:close/>
                <a:moveTo>
                  <a:pt x="11818976" y="30546"/>
                </a:moveTo>
                <a:cubicBezTo>
                  <a:pt x="11819521" y="30546"/>
                  <a:pt x="11819963" y="30985"/>
                  <a:pt x="11819963" y="31526"/>
                </a:cubicBezTo>
                <a:cubicBezTo>
                  <a:pt x="11819963" y="32067"/>
                  <a:pt x="11819521" y="32506"/>
                  <a:pt x="11818976" y="32506"/>
                </a:cubicBezTo>
                <a:cubicBezTo>
                  <a:pt x="11818430" y="32506"/>
                  <a:pt x="11817988" y="32067"/>
                  <a:pt x="11817988" y="31526"/>
                </a:cubicBezTo>
                <a:cubicBezTo>
                  <a:pt x="11817988" y="30985"/>
                  <a:pt x="11818430" y="30546"/>
                  <a:pt x="11818976" y="30546"/>
                </a:cubicBezTo>
                <a:close/>
                <a:moveTo>
                  <a:pt x="9788291" y="30546"/>
                </a:moveTo>
                <a:cubicBezTo>
                  <a:pt x="9788836" y="30546"/>
                  <a:pt x="9789278" y="30985"/>
                  <a:pt x="9789278" y="31526"/>
                </a:cubicBezTo>
                <a:cubicBezTo>
                  <a:pt x="9789278" y="32067"/>
                  <a:pt x="9788836" y="32506"/>
                  <a:pt x="9788291" y="32506"/>
                </a:cubicBezTo>
                <a:cubicBezTo>
                  <a:pt x="9787746" y="32506"/>
                  <a:pt x="9787304" y="32067"/>
                  <a:pt x="9787304" y="31526"/>
                </a:cubicBezTo>
                <a:cubicBezTo>
                  <a:pt x="9787304" y="30985"/>
                  <a:pt x="9787746" y="30546"/>
                  <a:pt x="9788291" y="30546"/>
                </a:cubicBezTo>
                <a:close/>
                <a:moveTo>
                  <a:pt x="8349766" y="30546"/>
                </a:moveTo>
                <a:cubicBezTo>
                  <a:pt x="8350311" y="30546"/>
                  <a:pt x="8350753" y="30985"/>
                  <a:pt x="8350753" y="31526"/>
                </a:cubicBezTo>
                <a:cubicBezTo>
                  <a:pt x="8350753" y="32067"/>
                  <a:pt x="8350311" y="32506"/>
                  <a:pt x="8349766" y="32506"/>
                </a:cubicBezTo>
                <a:cubicBezTo>
                  <a:pt x="8349221" y="32506"/>
                  <a:pt x="8348779" y="32067"/>
                  <a:pt x="8348779" y="31526"/>
                </a:cubicBezTo>
                <a:cubicBezTo>
                  <a:pt x="8348779" y="30985"/>
                  <a:pt x="8349221" y="30546"/>
                  <a:pt x="8349766" y="30546"/>
                </a:cubicBezTo>
                <a:close/>
                <a:moveTo>
                  <a:pt x="11226650" y="30382"/>
                </a:moveTo>
                <a:cubicBezTo>
                  <a:pt x="11227286" y="30382"/>
                  <a:pt x="11227802" y="30894"/>
                  <a:pt x="11227802" y="31525"/>
                </a:cubicBezTo>
                <a:cubicBezTo>
                  <a:pt x="11227802" y="32157"/>
                  <a:pt x="11227287" y="32669"/>
                  <a:pt x="11226650" y="32669"/>
                </a:cubicBezTo>
                <a:cubicBezTo>
                  <a:pt x="11226014" y="32669"/>
                  <a:pt x="11225498" y="32157"/>
                  <a:pt x="11225498" y="31525"/>
                </a:cubicBezTo>
                <a:cubicBezTo>
                  <a:pt x="11225498" y="30894"/>
                  <a:pt x="11226013" y="30382"/>
                  <a:pt x="11226650" y="30382"/>
                </a:cubicBezTo>
                <a:close/>
                <a:moveTo>
                  <a:pt x="8265031" y="30382"/>
                </a:moveTo>
                <a:cubicBezTo>
                  <a:pt x="8265667" y="30382"/>
                  <a:pt x="8266183" y="30894"/>
                  <a:pt x="8266183" y="31525"/>
                </a:cubicBezTo>
                <a:cubicBezTo>
                  <a:pt x="8266183" y="32157"/>
                  <a:pt x="8265667" y="32669"/>
                  <a:pt x="8265031" y="32669"/>
                </a:cubicBezTo>
                <a:cubicBezTo>
                  <a:pt x="8264394" y="32669"/>
                  <a:pt x="8263879" y="32157"/>
                  <a:pt x="8263879" y="31525"/>
                </a:cubicBezTo>
                <a:cubicBezTo>
                  <a:pt x="8263879" y="30894"/>
                  <a:pt x="8264394" y="30382"/>
                  <a:pt x="8265031" y="30382"/>
                </a:cubicBezTo>
                <a:close/>
                <a:moveTo>
                  <a:pt x="11734403" y="30056"/>
                </a:moveTo>
                <a:cubicBezTo>
                  <a:pt x="11735220" y="30056"/>
                  <a:pt x="11735884" y="30714"/>
                  <a:pt x="11735884" y="31526"/>
                </a:cubicBezTo>
                <a:cubicBezTo>
                  <a:pt x="11735884" y="32338"/>
                  <a:pt x="11735221" y="32996"/>
                  <a:pt x="11734403" y="32996"/>
                </a:cubicBezTo>
                <a:cubicBezTo>
                  <a:pt x="11733586" y="32996"/>
                  <a:pt x="11732922" y="32338"/>
                  <a:pt x="11732922" y="31526"/>
                </a:cubicBezTo>
                <a:cubicBezTo>
                  <a:pt x="11732922" y="30714"/>
                  <a:pt x="11733585" y="30056"/>
                  <a:pt x="11734403" y="30056"/>
                </a:cubicBezTo>
                <a:close/>
                <a:moveTo>
                  <a:pt x="11057510" y="30056"/>
                </a:moveTo>
                <a:cubicBezTo>
                  <a:pt x="11058327" y="30056"/>
                  <a:pt x="11058991" y="30714"/>
                  <a:pt x="11058991" y="31526"/>
                </a:cubicBezTo>
                <a:cubicBezTo>
                  <a:pt x="11058991" y="32338"/>
                  <a:pt x="11058328" y="32996"/>
                  <a:pt x="11057510" y="32996"/>
                </a:cubicBezTo>
                <a:cubicBezTo>
                  <a:pt x="11056692" y="32996"/>
                  <a:pt x="11056028" y="32338"/>
                  <a:pt x="11056028" y="31526"/>
                </a:cubicBezTo>
                <a:cubicBezTo>
                  <a:pt x="11056028" y="30714"/>
                  <a:pt x="11056691" y="30056"/>
                  <a:pt x="11057510" y="30056"/>
                </a:cubicBezTo>
                <a:close/>
                <a:moveTo>
                  <a:pt x="5980496" y="30056"/>
                </a:moveTo>
                <a:cubicBezTo>
                  <a:pt x="5981315" y="30056"/>
                  <a:pt x="5981979" y="30714"/>
                  <a:pt x="5981979" y="31526"/>
                </a:cubicBezTo>
                <a:cubicBezTo>
                  <a:pt x="5981979" y="32338"/>
                  <a:pt x="5981315" y="32996"/>
                  <a:pt x="5980496" y="32996"/>
                </a:cubicBezTo>
                <a:cubicBezTo>
                  <a:pt x="5979679" y="32996"/>
                  <a:pt x="5979016" y="32338"/>
                  <a:pt x="5979016" y="31526"/>
                </a:cubicBezTo>
                <a:cubicBezTo>
                  <a:pt x="5979016" y="30714"/>
                  <a:pt x="5979679" y="30056"/>
                  <a:pt x="5980496" y="30056"/>
                </a:cubicBezTo>
                <a:close/>
                <a:moveTo>
                  <a:pt x="9872861" y="29892"/>
                </a:moveTo>
                <a:cubicBezTo>
                  <a:pt x="9873770" y="29892"/>
                  <a:pt x="9874506" y="30623"/>
                  <a:pt x="9874506" y="31525"/>
                </a:cubicBezTo>
                <a:cubicBezTo>
                  <a:pt x="9874506" y="32428"/>
                  <a:pt x="9873769" y="33159"/>
                  <a:pt x="9872861" y="33159"/>
                </a:cubicBezTo>
                <a:cubicBezTo>
                  <a:pt x="9871952" y="33159"/>
                  <a:pt x="9871216" y="32428"/>
                  <a:pt x="9871216" y="31525"/>
                </a:cubicBezTo>
                <a:cubicBezTo>
                  <a:pt x="9871216" y="30623"/>
                  <a:pt x="9871953" y="29892"/>
                  <a:pt x="9872861" y="29892"/>
                </a:cubicBezTo>
                <a:close/>
                <a:moveTo>
                  <a:pt x="4034354" y="29729"/>
                </a:moveTo>
                <a:cubicBezTo>
                  <a:pt x="4035356" y="29729"/>
                  <a:pt x="4036162" y="30533"/>
                  <a:pt x="4036162" y="31526"/>
                </a:cubicBezTo>
                <a:cubicBezTo>
                  <a:pt x="4036162" y="32518"/>
                  <a:pt x="4035356" y="33323"/>
                  <a:pt x="4034354" y="33323"/>
                </a:cubicBezTo>
                <a:cubicBezTo>
                  <a:pt x="4033355" y="33323"/>
                  <a:pt x="4032546" y="32518"/>
                  <a:pt x="4032546" y="31526"/>
                </a:cubicBezTo>
                <a:cubicBezTo>
                  <a:pt x="4032546" y="30533"/>
                  <a:pt x="4033355" y="29729"/>
                  <a:pt x="4034354" y="29729"/>
                </a:cubicBezTo>
                <a:close/>
                <a:moveTo>
                  <a:pt x="11649834" y="29402"/>
                </a:moveTo>
                <a:cubicBezTo>
                  <a:pt x="11651015" y="29402"/>
                  <a:pt x="11651973" y="30353"/>
                  <a:pt x="11651973" y="31526"/>
                </a:cubicBezTo>
                <a:cubicBezTo>
                  <a:pt x="11651973" y="32698"/>
                  <a:pt x="11651015" y="33649"/>
                  <a:pt x="11649834" y="33649"/>
                </a:cubicBezTo>
                <a:cubicBezTo>
                  <a:pt x="11648653" y="33649"/>
                  <a:pt x="11647695" y="32698"/>
                  <a:pt x="11647695" y="31526"/>
                </a:cubicBezTo>
                <a:cubicBezTo>
                  <a:pt x="11647695" y="30353"/>
                  <a:pt x="11648653" y="29402"/>
                  <a:pt x="11649834" y="29402"/>
                </a:cubicBezTo>
                <a:close/>
                <a:moveTo>
                  <a:pt x="2088233" y="29402"/>
                </a:moveTo>
                <a:cubicBezTo>
                  <a:pt x="2089414" y="29402"/>
                  <a:pt x="2090370" y="30353"/>
                  <a:pt x="2090370" y="31526"/>
                </a:cubicBezTo>
                <a:cubicBezTo>
                  <a:pt x="2090370" y="32698"/>
                  <a:pt x="2089414" y="33649"/>
                  <a:pt x="2088233" y="33649"/>
                </a:cubicBezTo>
                <a:cubicBezTo>
                  <a:pt x="2087052" y="33649"/>
                  <a:pt x="2086093" y="32698"/>
                  <a:pt x="2086093" y="31526"/>
                </a:cubicBezTo>
                <a:cubicBezTo>
                  <a:pt x="2086093" y="30353"/>
                  <a:pt x="2087052" y="29402"/>
                  <a:pt x="2088233" y="29402"/>
                </a:cubicBezTo>
                <a:close/>
                <a:moveTo>
                  <a:pt x="11311386" y="29239"/>
                </a:moveTo>
                <a:cubicBezTo>
                  <a:pt x="11312659" y="29239"/>
                  <a:pt x="11313690" y="30263"/>
                  <a:pt x="11313690" y="31526"/>
                </a:cubicBezTo>
                <a:cubicBezTo>
                  <a:pt x="11313690" y="32789"/>
                  <a:pt x="11312659" y="33813"/>
                  <a:pt x="11311386" y="33813"/>
                </a:cubicBezTo>
                <a:cubicBezTo>
                  <a:pt x="11310114" y="33813"/>
                  <a:pt x="11309083" y="32789"/>
                  <a:pt x="11309083" y="31526"/>
                </a:cubicBezTo>
                <a:cubicBezTo>
                  <a:pt x="11309083" y="30263"/>
                  <a:pt x="11310114" y="29239"/>
                  <a:pt x="11311386" y="29239"/>
                </a:cubicBezTo>
                <a:close/>
                <a:moveTo>
                  <a:pt x="903601" y="29239"/>
                </a:moveTo>
                <a:cubicBezTo>
                  <a:pt x="904874" y="29239"/>
                  <a:pt x="905905" y="30263"/>
                  <a:pt x="905905" y="31526"/>
                </a:cubicBezTo>
                <a:cubicBezTo>
                  <a:pt x="905905" y="32789"/>
                  <a:pt x="904874" y="33813"/>
                  <a:pt x="903601" y="33813"/>
                </a:cubicBezTo>
                <a:cubicBezTo>
                  <a:pt x="902329" y="33813"/>
                  <a:pt x="901298" y="32789"/>
                  <a:pt x="901298" y="31526"/>
                </a:cubicBezTo>
                <a:cubicBezTo>
                  <a:pt x="901298" y="30263"/>
                  <a:pt x="902329" y="29239"/>
                  <a:pt x="903601" y="29239"/>
                </a:cubicBezTo>
                <a:close/>
                <a:moveTo>
                  <a:pt x="9957433" y="28912"/>
                </a:moveTo>
                <a:cubicBezTo>
                  <a:pt x="9958887" y="28912"/>
                  <a:pt x="9960065" y="30082"/>
                  <a:pt x="9960065" y="31526"/>
                </a:cubicBezTo>
                <a:cubicBezTo>
                  <a:pt x="9960065" y="32969"/>
                  <a:pt x="9958886" y="34139"/>
                  <a:pt x="9957433" y="34139"/>
                </a:cubicBezTo>
                <a:cubicBezTo>
                  <a:pt x="9955979" y="34139"/>
                  <a:pt x="9954801" y="32969"/>
                  <a:pt x="9954801" y="31526"/>
                </a:cubicBezTo>
                <a:cubicBezTo>
                  <a:pt x="9954801" y="30082"/>
                  <a:pt x="9955980" y="28912"/>
                  <a:pt x="9957433" y="28912"/>
                </a:cubicBezTo>
                <a:close/>
                <a:moveTo>
                  <a:pt x="9703556" y="28912"/>
                </a:moveTo>
                <a:cubicBezTo>
                  <a:pt x="9705010" y="28912"/>
                  <a:pt x="9706188" y="30082"/>
                  <a:pt x="9706188" y="31526"/>
                </a:cubicBezTo>
                <a:cubicBezTo>
                  <a:pt x="9706188" y="32969"/>
                  <a:pt x="9705009" y="34139"/>
                  <a:pt x="9703556" y="34139"/>
                </a:cubicBezTo>
                <a:cubicBezTo>
                  <a:pt x="9702102" y="34139"/>
                  <a:pt x="9700924" y="32969"/>
                  <a:pt x="9700924" y="31526"/>
                </a:cubicBezTo>
                <a:cubicBezTo>
                  <a:pt x="9700924" y="30082"/>
                  <a:pt x="9702103" y="28912"/>
                  <a:pt x="9703556" y="28912"/>
                </a:cubicBezTo>
                <a:close/>
                <a:moveTo>
                  <a:pt x="57415" y="28912"/>
                </a:moveTo>
                <a:cubicBezTo>
                  <a:pt x="58868" y="28912"/>
                  <a:pt x="60047" y="30082"/>
                  <a:pt x="60047" y="31526"/>
                </a:cubicBezTo>
                <a:cubicBezTo>
                  <a:pt x="60047" y="32969"/>
                  <a:pt x="58868" y="34139"/>
                  <a:pt x="57415" y="34139"/>
                </a:cubicBezTo>
                <a:cubicBezTo>
                  <a:pt x="55961" y="34139"/>
                  <a:pt x="54782" y="32969"/>
                  <a:pt x="54782" y="31526"/>
                </a:cubicBezTo>
                <a:cubicBezTo>
                  <a:pt x="54782" y="30082"/>
                  <a:pt x="55961" y="28912"/>
                  <a:pt x="57415" y="28912"/>
                </a:cubicBezTo>
                <a:close/>
                <a:moveTo>
                  <a:pt x="8180460" y="28749"/>
                </a:moveTo>
                <a:cubicBezTo>
                  <a:pt x="8182005" y="28749"/>
                  <a:pt x="8183257" y="29992"/>
                  <a:pt x="8183257" y="31526"/>
                </a:cubicBezTo>
                <a:cubicBezTo>
                  <a:pt x="8183257" y="33060"/>
                  <a:pt x="8182005" y="34303"/>
                  <a:pt x="8180460" y="34303"/>
                </a:cubicBezTo>
                <a:cubicBezTo>
                  <a:pt x="8178915" y="34303"/>
                  <a:pt x="8177662" y="33060"/>
                  <a:pt x="8177662" y="31526"/>
                </a:cubicBezTo>
                <a:cubicBezTo>
                  <a:pt x="8177662" y="29992"/>
                  <a:pt x="8178915" y="28749"/>
                  <a:pt x="8180460" y="28749"/>
                </a:cubicBezTo>
                <a:close/>
                <a:moveTo>
                  <a:pt x="2003497" y="28422"/>
                </a:moveTo>
                <a:cubicBezTo>
                  <a:pt x="2005224" y="28422"/>
                  <a:pt x="2006622" y="29812"/>
                  <a:pt x="2006622" y="31526"/>
                </a:cubicBezTo>
                <a:cubicBezTo>
                  <a:pt x="2006622" y="33240"/>
                  <a:pt x="2005224" y="34629"/>
                  <a:pt x="2003497" y="34629"/>
                </a:cubicBezTo>
                <a:cubicBezTo>
                  <a:pt x="2001771" y="34629"/>
                  <a:pt x="2000372" y="33240"/>
                  <a:pt x="2000372" y="31526"/>
                </a:cubicBezTo>
                <a:cubicBezTo>
                  <a:pt x="2000372" y="29812"/>
                  <a:pt x="2001771" y="28422"/>
                  <a:pt x="2003497" y="28422"/>
                </a:cubicBezTo>
                <a:close/>
                <a:moveTo>
                  <a:pt x="10972938" y="28259"/>
                </a:moveTo>
                <a:cubicBezTo>
                  <a:pt x="10974756" y="28259"/>
                  <a:pt x="10976229" y="29722"/>
                  <a:pt x="10976229" y="31526"/>
                </a:cubicBezTo>
                <a:cubicBezTo>
                  <a:pt x="10976229" y="33330"/>
                  <a:pt x="10974756" y="34793"/>
                  <a:pt x="10972938" y="34793"/>
                </a:cubicBezTo>
                <a:cubicBezTo>
                  <a:pt x="10971121" y="34793"/>
                  <a:pt x="10969647" y="33330"/>
                  <a:pt x="10969647" y="31526"/>
                </a:cubicBezTo>
                <a:cubicBezTo>
                  <a:pt x="10969647" y="29722"/>
                  <a:pt x="10971121" y="28259"/>
                  <a:pt x="10972938" y="28259"/>
                </a:cubicBezTo>
                <a:close/>
                <a:moveTo>
                  <a:pt x="11395957" y="28095"/>
                </a:moveTo>
                <a:cubicBezTo>
                  <a:pt x="11397865" y="28095"/>
                  <a:pt x="11399413" y="29631"/>
                  <a:pt x="11399413" y="31525"/>
                </a:cubicBezTo>
                <a:cubicBezTo>
                  <a:pt x="11399413" y="33420"/>
                  <a:pt x="11397866" y="34956"/>
                  <a:pt x="11395957" y="34956"/>
                </a:cubicBezTo>
                <a:cubicBezTo>
                  <a:pt x="11394049" y="34956"/>
                  <a:pt x="11392502" y="33420"/>
                  <a:pt x="11392502" y="31525"/>
                </a:cubicBezTo>
                <a:cubicBezTo>
                  <a:pt x="11392502" y="29631"/>
                  <a:pt x="11394048" y="28095"/>
                  <a:pt x="11395957" y="28095"/>
                </a:cubicBezTo>
                <a:close/>
                <a:moveTo>
                  <a:pt x="3949770" y="28095"/>
                </a:moveTo>
                <a:cubicBezTo>
                  <a:pt x="3951678" y="28095"/>
                  <a:pt x="3953227" y="29631"/>
                  <a:pt x="3953227" y="31525"/>
                </a:cubicBezTo>
                <a:cubicBezTo>
                  <a:pt x="3953227" y="33420"/>
                  <a:pt x="3951678" y="34956"/>
                  <a:pt x="3949770" y="34956"/>
                </a:cubicBezTo>
                <a:cubicBezTo>
                  <a:pt x="3947861" y="34956"/>
                  <a:pt x="3946315" y="33420"/>
                  <a:pt x="3946315" y="31525"/>
                </a:cubicBezTo>
                <a:cubicBezTo>
                  <a:pt x="3946315" y="29631"/>
                  <a:pt x="3947861" y="28095"/>
                  <a:pt x="3949770" y="28095"/>
                </a:cubicBezTo>
                <a:close/>
                <a:moveTo>
                  <a:pt x="10042004" y="27769"/>
                </a:moveTo>
                <a:cubicBezTo>
                  <a:pt x="10044094" y="27769"/>
                  <a:pt x="10045788" y="29451"/>
                  <a:pt x="10045788" y="31526"/>
                </a:cubicBezTo>
                <a:cubicBezTo>
                  <a:pt x="10045788" y="33601"/>
                  <a:pt x="10044094" y="35283"/>
                  <a:pt x="10042004" y="35283"/>
                </a:cubicBezTo>
                <a:cubicBezTo>
                  <a:pt x="10039914" y="35283"/>
                  <a:pt x="10038220" y="33601"/>
                  <a:pt x="10038220" y="31526"/>
                </a:cubicBezTo>
                <a:cubicBezTo>
                  <a:pt x="10038220" y="29451"/>
                  <a:pt x="10039914" y="27769"/>
                  <a:pt x="10042004" y="27769"/>
                </a:cubicBezTo>
                <a:close/>
                <a:moveTo>
                  <a:pt x="6065055" y="27769"/>
                </a:moveTo>
                <a:cubicBezTo>
                  <a:pt x="6067143" y="27769"/>
                  <a:pt x="6068839" y="29451"/>
                  <a:pt x="6068839" y="31526"/>
                </a:cubicBezTo>
                <a:cubicBezTo>
                  <a:pt x="6068839" y="33601"/>
                  <a:pt x="6067144" y="35283"/>
                  <a:pt x="6065055" y="35283"/>
                </a:cubicBezTo>
                <a:cubicBezTo>
                  <a:pt x="6062964" y="35283"/>
                  <a:pt x="6061270" y="33601"/>
                  <a:pt x="6061270" y="31526"/>
                </a:cubicBezTo>
                <a:cubicBezTo>
                  <a:pt x="6061270" y="29451"/>
                  <a:pt x="6062963" y="27769"/>
                  <a:pt x="6065055" y="27769"/>
                </a:cubicBezTo>
                <a:close/>
                <a:moveTo>
                  <a:pt x="818867" y="27769"/>
                </a:moveTo>
                <a:cubicBezTo>
                  <a:pt x="820957" y="27769"/>
                  <a:pt x="822652" y="29451"/>
                  <a:pt x="822652" y="31526"/>
                </a:cubicBezTo>
                <a:cubicBezTo>
                  <a:pt x="822652" y="33601"/>
                  <a:pt x="820957" y="35283"/>
                  <a:pt x="818867" y="35283"/>
                </a:cubicBezTo>
                <a:cubicBezTo>
                  <a:pt x="816777" y="35283"/>
                  <a:pt x="815083" y="33601"/>
                  <a:pt x="815083" y="31526"/>
                </a:cubicBezTo>
                <a:cubicBezTo>
                  <a:pt x="815083" y="29451"/>
                  <a:pt x="816777" y="27769"/>
                  <a:pt x="818867" y="27769"/>
                </a:cubicBezTo>
                <a:close/>
                <a:moveTo>
                  <a:pt x="11565263" y="27605"/>
                </a:moveTo>
                <a:cubicBezTo>
                  <a:pt x="11567444" y="27605"/>
                  <a:pt x="11569211" y="29360"/>
                  <a:pt x="11569211" y="31525"/>
                </a:cubicBezTo>
                <a:cubicBezTo>
                  <a:pt x="11569211" y="33691"/>
                  <a:pt x="11567444" y="35446"/>
                  <a:pt x="11565263" y="35446"/>
                </a:cubicBezTo>
                <a:cubicBezTo>
                  <a:pt x="11563081" y="35446"/>
                  <a:pt x="11561314" y="33691"/>
                  <a:pt x="11561314" y="31525"/>
                </a:cubicBezTo>
                <a:cubicBezTo>
                  <a:pt x="11561314" y="29360"/>
                  <a:pt x="11563081" y="27605"/>
                  <a:pt x="11565263" y="27605"/>
                </a:cubicBezTo>
                <a:close/>
                <a:moveTo>
                  <a:pt x="11480527" y="27115"/>
                </a:moveTo>
                <a:cubicBezTo>
                  <a:pt x="11482980" y="27115"/>
                  <a:pt x="11484969" y="29090"/>
                  <a:pt x="11484969" y="31525"/>
                </a:cubicBezTo>
                <a:cubicBezTo>
                  <a:pt x="11484969" y="33961"/>
                  <a:pt x="11482980" y="35936"/>
                  <a:pt x="11480527" y="35936"/>
                </a:cubicBezTo>
                <a:cubicBezTo>
                  <a:pt x="11478073" y="35936"/>
                  <a:pt x="11476084" y="33961"/>
                  <a:pt x="11476084" y="31525"/>
                </a:cubicBezTo>
                <a:cubicBezTo>
                  <a:pt x="11476084" y="29090"/>
                  <a:pt x="11478073" y="27115"/>
                  <a:pt x="11480527" y="27115"/>
                </a:cubicBezTo>
                <a:close/>
                <a:moveTo>
                  <a:pt x="8095889" y="26789"/>
                </a:moveTo>
                <a:cubicBezTo>
                  <a:pt x="8098525" y="26789"/>
                  <a:pt x="8100661" y="28910"/>
                  <a:pt x="8100661" y="31526"/>
                </a:cubicBezTo>
                <a:cubicBezTo>
                  <a:pt x="8100661" y="34142"/>
                  <a:pt x="8098525" y="36263"/>
                  <a:pt x="8095889" y="36263"/>
                </a:cubicBezTo>
                <a:cubicBezTo>
                  <a:pt x="8093254" y="36263"/>
                  <a:pt x="8091118" y="34142"/>
                  <a:pt x="8091118" y="31526"/>
                </a:cubicBezTo>
                <a:cubicBezTo>
                  <a:pt x="8091118" y="28910"/>
                  <a:pt x="8093254" y="26789"/>
                  <a:pt x="8095889" y="26789"/>
                </a:cubicBezTo>
                <a:close/>
                <a:moveTo>
                  <a:pt x="988169" y="26789"/>
                </a:moveTo>
                <a:cubicBezTo>
                  <a:pt x="990805" y="26789"/>
                  <a:pt x="992941" y="28910"/>
                  <a:pt x="992941" y="31526"/>
                </a:cubicBezTo>
                <a:cubicBezTo>
                  <a:pt x="992941" y="34142"/>
                  <a:pt x="990805" y="36263"/>
                  <a:pt x="988169" y="36263"/>
                </a:cubicBezTo>
                <a:cubicBezTo>
                  <a:pt x="985534" y="36263"/>
                  <a:pt x="983398" y="34142"/>
                  <a:pt x="983398" y="31526"/>
                </a:cubicBezTo>
                <a:cubicBezTo>
                  <a:pt x="983398" y="28910"/>
                  <a:pt x="985534" y="26789"/>
                  <a:pt x="988169" y="26789"/>
                </a:cubicBezTo>
                <a:close/>
                <a:moveTo>
                  <a:pt x="5895773" y="26625"/>
                </a:moveTo>
                <a:cubicBezTo>
                  <a:pt x="5898500" y="26625"/>
                  <a:pt x="5900709" y="28819"/>
                  <a:pt x="5900709" y="31525"/>
                </a:cubicBezTo>
                <a:cubicBezTo>
                  <a:pt x="5900709" y="34232"/>
                  <a:pt x="5898500" y="36426"/>
                  <a:pt x="5895773" y="36426"/>
                </a:cubicBezTo>
                <a:cubicBezTo>
                  <a:pt x="5893046" y="36426"/>
                  <a:pt x="5890840" y="34232"/>
                  <a:pt x="5890840" y="31525"/>
                </a:cubicBezTo>
                <a:cubicBezTo>
                  <a:pt x="5890840" y="28819"/>
                  <a:pt x="5893046" y="26625"/>
                  <a:pt x="5895773" y="26625"/>
                </a:cubicBezTo>
                <a:close/>
                <a:moveTo>
                  <a:pt x="141985" y="26462"/>
                </a:moveTo>
                <a:cubicBezTo>
                  <a:pt x="144802" y="26462"/>
                  <a:pt x="147085" y="28729"/>
                  <a:pt x="147085" y="31526"/>
                </a:cubicBezTo>
                <a:cubicBezTo>
                  <a:pt x="147085" y="34322"/>
                  <a:pt x="144802" y="36590"/>
                  <a:pt x="141985" y="36590"/>
                </a:cubicBezTo>
                <a:cubicBezTo>
                  <a:pt x="139168" y="36590"/>
                  <a:pt x="136884" y="34322"/>
                  <a:pt x="136884" y="31526"/>
                </a:cubicBezTo>
                <a:cubicBezTo>
                  <a:pt x="136884" y="28729"/>
                  <a:pt x="139168" y="26462"/>
                  <a:pt x="141985" y="26462"/>
                </a:cubicBezTo>
                <a:close/>
                <a:moveTo>
                  <a:pt x="10888203" y="26135"/>
                </a:moveTo>
                <a:cubicBezTo>
                  <a:pt x="10891202" y="26135"/>
                  <a:pt x="10893633" y="28548"/>
                  <a:pt x="10893633" y="31526"/>
                </a:cubicBezTo>
                <a:cubicBezTo>
                  <a:pt x="10893633" y="34503"/>
                  <a:pt x="10891202" y="36916"/>
                  <a:pt x="10888203" y="36916"/>
                </a:cubicBezTo>
                <a:cubicBezTo>
                  <a:pt x="10885204" y="36916"/>
                  <a:pt x="10882773" y="34503"/>
                  <a:pt x="10882773" y="31526"/>
                </a:cubicBezTo>
                <a:cubicBezTo>
                  <a:pt x="10882773" y="28548"/>
                  <a:pt x="10885204" y="26135"/>
                  <a:pt x="10888203" y="26135"/>
                </a:cubicBezTo>
                <a:close/>
                <a:moveTo>
                  <a:pt x="10126738" y="26135"/>
                </a:moveTo>
                <a:cubicBezTo>
                  <a:pt x="10129737" y="26135"/>
                  <a:pt x="10132168" y="28548"/>
                  <a:pt x="10132168" y="31526"/>
                </a:cubicBezTo>
                <a:cubicBezTo>
                  <a:pt x="10132168" y="34503"/>
                  <a:pt x="10129737" y="36916"/>
                  <a:pt x="10126738" y="36916"/>
                </a:cubicBezTo>
                <a:cubicBezTo>
                  <a:pt x="10123740" y="36916"/>
                  <a:pt x="10121309" y="34503"/>
                  <a:pt x="10121309" y="31526"/>
                </a:cubicBezTo>
                <a:cubicBezTo>
                  <a:pt x="10121309" y="28548"/>
                  <a:pt x="10123740" y="26135"/>
                  <a:pt x="10126738" y="26135"/>
                </a:cubicBezTo>
                <a:close/>
                <a:moveTo>
                  <a:pt x="4118924" y="26135"/>
                </a:moveTo>
                <a:cubicBezTo>
                  <a:pt x="4121923" y="26135"/>
                  <a:pt x="4124353" y="28548"/>
                  <a:pt x="4124353" y="31526"/>
                </a:cubicBezTo>
                <a:cubicBezTo>
                  <a:pt x="4124353" y="34503"/>
                  <a:pt x="4121923" y="36916"/>
                  <a:pt x="4118924" y="36916"/>
                </a:cubicBezTo>
                <a:cubicBezTo>
                  <a:pt x="4115924" y="36916"/>
                  <a:pt x="4113493" y="34503"/>
                  <a:pt x="4113493" y="31526"/>
                </a:cubicBezTo>
                <a:cubicBezTo>
                  <a:pt x="4113493" y="28548"/>
                  <a:pt x="4115924" y="26135"/>
                  <a:pt x="4118924" y="26135"/>
                </a:cubicBezTo>
                <a:close/>
                <a:moveTo>
                  <a:pt x="2172853" y="26135"/>
                </a:moveTo>
                <a:cubicBezTo>
                  <a:pt x="2175850" y="26135"/>
                  <a:pt x="2178279" y="28548"/>
                  <a:pt x="2178279" y="31526"/>
                </a:cubicBezTo>
                <a:cubicBezTo>
                  <a:pt x="2178279" y="34503"/>
                  <a:pt x="2175850" y="36916"/>
                  <a:pt x="2172853" y="36916"/>
                </a:cubicBezTo>
                <a:cubicBezTo>
                  <a:pt x="2169856" y="36916"/>
                  <a:pt x="2167425" y="34503"/>
                  <a:pt x="2167425" y="31526"/>
                </a:cubicBezTo>
                <a:cubicBezTo>
                  <a:pt x="2167425" y="28548"/>
                  <a:pt x="2169856" y="26135"/>
                  <a:pt x="2172853" y="26135"/>
                </a:cubicBezTo>
                <a:close/>
                <a:moveTo>
                  <a:pt x="9618985" y="25645"/>
                </a:moveTo>
                <a:cubicBezTo>
                  <a:pt x="9622257" y="25645"/>
                  <a:pt x="9624908" y="28278"/>
                  <a:pt x="9624908" y="31526"/>
                </a:cubicBezTo>
                <a:cubicBezTo>
                  <a:pt x="9624908" y="34773"/>
                  <a:pt x="9622256" y="37406"/>
                  <a:pt x="9618985" y="37406"/>
                </a:cubicBezTo>
                <a:cubicBezTo>
                  <a:pt x="9615713" y="37406"/>
                  <a:pt x="9613062" y="34773"/>
                  <a:pt x="9613062" y="31526"/>
                </a:cubicBezTo>
                <a:cubicBezTo>
                  <a:pt x="9613062" y="28278"/>
                  <a:pt x="9615714" y="25645"/>
                  <a:pt x="9618985" y="25645"/>
                </a:cubicBezTo>
                <a:close/>
                <a:moveTo>
                  <a:pt x="8434337" y="25645"/>
                </a:moveTo>
                <a:cubicBezTo>
                  <a:pt x="8437609" y="25645"/>
                  <a:pt x="8440260" y="28278"/>
                  <a:pt x="8440260" y="31526"/>
                </a:cubicBezTo>
                <a:cubicBezTo>
                  <a:pt x="8440260" y="34773"/>
                  <a:pt x="8437609" y="37406"/>
                  <a:pt x="8434337" y="37406"/>
                </a:cubicBezTo>
                <a:cubicBezTo>
                  <a:pt x="8431066" y="37406"/>
                  <a:pt x="8428414" y="34773"/>
                  <a:pt x="8428414" y="31526"/>
                </a:cubicBezTo>
                <a:cubicBezTo>
                  <a:pt x="8428414" y="28278"/>
                  <a:pt x="8431066" y="25645"/>
                  <a:pt x="8434337" y="25645"/>
                </a:cubicBezTo>
                <a:close/>
                <a:moveTo>
                  <a:pt x="10211309" y="25482"/>
                </a:moveTo>
                <a:cubicBezTo>
                  <a:pt x="10214671" y="25482"/>
                  <a:pt x="10217397" y="28188"/>
                  <a:pt x="10217397" y="31526"/>
                </a:cubicBezTo>
                <a:cubicBezTo>
                  <a:pt x="10217397" y="34864"/>
                  <a:pt x="10214671" y="37570"/>
                  <a:pt x="10211309" y="37570"/>
                </a:cubicBezTo>
                <a:cubicBezTo>
                  <a:pt x="10207947" y="37570"/>
                  <a:pt x="10205221" y="34864"/>
                  <a:pt x="10205221" y="31526"/>
                </a:cubicBezTo>
                <a:cubicBezTo>
                  <a:pt x="10205221" y="28188"/>
                  <a:pt x="10207947" y="25482"/>
                  <a:pt x="10211309" y="25482"/>
                </a:cubicBezTo>
                <a:close/>
                <a:moveTo>
                  <a:pt x="10803633" y="25155"/>
                </a:moveTo>
                <a:cubicBezTo>
                  <a:pt x="10807177" y="25155"/>
                  <a:pt x="10810050" y="28007"/>
                  <a:pt x="10810050" y="31526"/>
                </a:cubicBezTo>
                <a:cubicBezTo>
                  <a:pt x="10810050" y="35044"/>
                  <a:pt x="10807177" y="37896"/>
                  <a:pt x="10803633" y="37896"/>
                </a:cubicBezTo>
                <a:cubicBezTo>
                  <a:pt x="10800089" y="37896"/>
                  <a:pt x="10797216" y="35044"/>
                  <a:pt x="10797216" y="31526"/>
                </a:cubicBezTo>
                <a:cubicBezTo>
                  <a:pt x="10797216" y="28007"/>
                  <a:pt x="10800089" y="25155"/>
                  <a:pt x="10803633" y="25155"/>
                </a:cubicBezTo>
                <a:close/>
                <a:moveTo>
                  <a:pt x="10549756" y="25155"/>
                </a:moveTo>
                <a:cubicBezTo>
                  <a:pt x="10553300" y="25155"/>
                  <a:pt x="10556173" y="28007"/>
                  <a:pt x="10556173" y="31526"/>
                </a:cubicBezTo>
                <a:cubicBezTo>
                  <a:pt x="10556173" y="35044"/>
                  <a:pt x="10553300" y="37896"/>
                  <a:pt x="10549756" y="37896"/>
                </a:cubicBezTo>
                <a:cubicBezTo>
                  <a:pt x="10546212" y="37896"/>
                  <a:pt x="10543339" y="35044"/>
                  <a:pt x="10543339" y="31526"/>
                </a:cubicBezTo>
                <a:cubicBezTo>
                  <a:pt x="10543339" y="28007"/>
                  <a:pt x="10546212" y="25155"/>
                  <a:pt x="10549756" y="25155"/>
                </a:cubicBezTo>
                <a:close/>
                <a:moveTo>
                  <a:pt x="10465186" y="25155"/>
                </a:moveTo>
                <a:cubicBezTo>
                  <a:pt x="10468730" y="25155"/>
                  <a:pt x="10471603" y="28007"/>
                  <a:pt x="10471603" y="31526"/>
                </a:cubicBezTo>
                <a:cubicBezTo>
                  <a:pt x="10471603" y="35044"/>
                  <a:pt x="10468730" y="37896"/>
                  <a:pt x="10465186" y="37896"/>
                </a:cubicBezTo>
                <a:cubicBezTo>
                  <a:pt x="10461642" y="37896"/>
                  <a:pt x="10458769" y="35044"/>
                  <a:pt x="10458769" y="31526"/>
                </a:cubicBezTo>
                <a:cubicBezTo>
                  <a:pt x="10458769" y="28007"/>
                  <a:pt x="10461642" y="25155"/>
                  <a:pt x="10465186" y="25155"/>
                </a:cubicBezTo>
                <a:close/>
                <a:moveTo>
                  <a:pt x="10380615" y="25155"/>
                </a:moveTo>
                <a:cubicBezTo>
                  <a:pt x="10384158" y="25155"/>
                  <a:pt x="10387032" y="28007"/>
                  <a:pt x="10387032" y="31526"/>
                </a:cubicBezTo>
                <a:cubicBezTo>
                  <a:pt x="10387032" y="35044"/>
                  <a:pt x="10384158" y="37896"/>
                  <a:pt x="10380615" y="37896"/>
                </a:cubicBezTo>
                <a:cubicBezTo>
                  <a:pt x="10377071" y="37896"/>
                  <a:pt x="10374197" y="35044"/>
                  <a:pt x="10374197" y="31526"/>
                </a:cubicBezTo>
                <a:cubicBezTo>
                  <a:pt x="10374197" y="28007"/>
                  <a:pt x="10377071" y="25155"/>
                  <a:pt x="10380615" y="25155"/>
                </a:cubicBezTo>
                <a:close/>
                <a:moveTo>
                  <a:pt x="10295879" y="25155"/>
                </a:moveTo>
                <a:cubicBezTo>
                  <a:pt x="10299423" y="25155"/>
                  <a:pt x="10302296" y="28007"/>
                  <a:pt x="10302296" y="31526"/>
                </a:cubicBezTo>
                <a:cubicBezTo>
                  <a:pt x="10302296" y="35044"/>
                  <a:pt x="10299423" y="37896"/>
                  <a:pt x="10295879" y="37896"/>
                </a:cubicBezTo>
                <a:cubicBezTo>
                  <a:pt x="10292335" y="37896"/>
                  <a:pt x="10289462" y="35044"/>
                  <a:pt x="10289462" y="31526"/>
                </a:cubicBezTo>
                <a:cubicBezTo>
                  <a:pt x="10289462" y="28007"/>
                  <a:pt x="10292335" y="25155"/>
                  <a:pt x="10295879" y="25155"/>
                </a:cubicBezTo>
                <a:close/>
                <a:moveTo>
                  <a:pt x="10719062" y="24992"/>
                </a:moveTo>
                <a:cubicBezTo>
                  <a:pt x="10722697" y="24992"/>
                  <a:pt x="10725644" y="27917"/>
                  <a:pt x="10725644" y="31526"/>
                </a:cubicBezTo>
                <a:cubicBezTo>
                  <a:pt x="10725644" y="35135"/>
                  <a:pt x="10722698" y="38060"/>
                  <a:pt x="10719062" y="38060"/>
                </a:cubicBezTo>
                <a:cubicBezTo>
                  <a:pt x="10715428" y="38060"/>
                  <a:pt x="10712480" y="35135"/>
                  <a:pt x="10712480" y="31526"/>
                </a:cubicBezTo>
                <a:cubicBezTo>
                  <a:pt x="10712480" y="27917"/>
                  <a:pt x="10715427" y="24992"/>
                  <a:pt x="10719062" y="24992"/>
                </a:cubicBezTo>
                <a:close/>
                <a:moveTo>
                  <a:pt x="10634327" y="24992"/>
                </a:moveTo>
                <a:cubicBezTo>
                  <a:pt x="10637961" y="24992"/>
                  <a:pt x="10640909" y="27917"/>
                  <a:pt x="10640909" y="31526"/>
                </a:cubicBezTo>
                <a:cubicBezTo>
                  <a:pt x="10640909" y="35135"/>
                  <a:pt x="10637962" y="38060"/>
                  <a:pt x="10634327" y="38060"/>
                </a:cubicBezTo>
                <a:cubicBezTo>
                  <a:pt x="10630692" y="38060"/>
                  <a:pt x="10627745" y="35135"/>
                  <a:pt x="10627745" y="31526"/>
                </a:cubicBezTo>
                <a:cubicBezTo>
                  <a:pt x="10627745" y="27917"/>
                  <a:pt x="10630691" y="24992"/>
                  <a:pt x="10634327" y="24992"/>
                </a:cubicBezTo>
                <a:close/>
                <a:moveTo>
                  <a:pt x="8011320" y="24992"/>
                </a:moveTo>
                <a:cubicBezTo>
                  <a:pt x="8014954" y="24992"/>
                  <a:pt x="8017901" y="27917"/>
                  <a:pt x="8017901" y="31526"/>
                </a:cubicBezTo>
                <a:cubicBezTo>
                  <a:pt x="8017901" y="35135"/>
                  <a:pt x="8014954" y="38060"/>
                  <a:pt x="8011320" y="38060"/>
                </a:cubicBezTo>
                <a:cubicBezTo>
                  <a:pt x="8007685" y="38060"/>
                  <a:pt x="8004738" y="35135"/>
                  <a:pt x="8004738" y="31526"/>
                </a:cubicBezTo>
                <a:cubicBezTo>
                  <a:pt x="8004738" y="27917"/>
                  <a:pt x="8007685" y="24992"/>
                  <a:pt x="8011320" y="24992"/>
                </a:cubicBezTo>
                <a:close/>
                <a:moveTo>
                  <a:pt x="3865179" y="24992"/>
                </a:moveTo>
                <a:cubicBezTo>
                  <a:pt x="3868815" y="24992"/>
                  <a:pt x="3871761" y="27917"/>
                  <a:pt x="3871761" y="31526"/>
                </a:cubicBezTo>
                <a:cubicBezTo>
                  <a:pt x="3871761" y="35135"/>
                  <a:pt x="3868815" y="38060"/>
                  <a:pt x="3865179" y="38060"/>
                </a:cubicBezTo>
                <a:cubicBezTo>
                  <a:pt x="3861548" y="38060"/>
                  <a:pt x="3858603" y="35135"/>
                  <a:pt x="3858603" y="31526"/>
                </a:cubicBezTo>
                <a:cubicBezTo>
                  <a:pt x="3858603" y="27917"/>
                  <a:pt x="3861548" y="24992"/>
                  <a:pt x="3865179" y="24992"/>
                </a:cubicBezTo>
                <a:close/>
                <a:moveTo>
                  <a:pt x="734297" y="24502"/>
                </a:moveTo>
                <a:cubicBezTo>
                  <a:pt x="738205" y="24502"/>
                  <a:pt x="741373" y="27647"/>
                  <a:pt x="741373" y="31526"/>
                </a:cubicBezTo>
                <a:cubicBezTo>
                  <a:pt x="741373" y="35405"/>
                  <a:pt x="738205" y="38550"/>
                  <a:pt x="734297" y="38550"/>
                </a:cubicBezTo>
                <a:cubicBezTo>
                  <a:pt x="730391" y="38550"/>
                  <a:pt x="727223" y="35405"/>
                  <a:pt x="727223" y="31526"/>
                </a:cubicBezTo>
                <a:cubicBezTo>
                  <a:pt x="727223" y="27647"/>
                  <a:pt x="730391" y="24502"/>
                  <a:pt x="734297" y="24502"/>
                </a:cubicBezTo>
                <a:close/>
                <a:moveTo>
                  <a:pt x="1072739" y="23848"/>
                </a:moveTo>
                <a:cubicBezTo>
                  <a:pt x="1077010" y="23848"/>
                  <a:pt x="1080472" y="27285"/>
                  <a:pt x="1080472" y="31525"/>
                </a:cubicBezTo>
                <a:cubicBezTo>
                  <a:pt x="1080472" y="35765"/>
                  <a:pt x="1077010" y="39203"/>
                  <a:pt x="1072739" y="39203"/>
                </a:cubicBezTo>
                <a:cubicBezTo>
                  <a:pt x="1068468" y="39203"/>
                  <a:pt x="1065006" y="35765"/>
                  <a:pt x="1065006" y="31525"/>
                </a:cubicBezTo>
                <a:cubicBezTo>
                  <a:pt x="1065006" y="27285"/>
                  <a:pt x="1068468" y="23848"/>
                  <a:pt x="1072739" y="23848"/>
                </a:cubicBezTo>
                <a:close/>
                <a:moveTo>
                  <a:pt x="1918927" y="23685"/>
                </a:moveTo>
                <a:cubicBezTo>
                  <a:pt x="1923288" y="23685"/>
                  <a:pt x="1926824" y="27195"/>
                  <a:pt x="1926824" y="31526"/>
                </a:cubicBezTo>
                <a:cubicBezTo>
                  <a:pt x="1926824" y="35856"/>
                  <a:pt x="1923288" y="39366"/>
                  <a:pt x="1918927" y="39366"/>
                </a:cubicBezTo>
                <a:cubicBezTo>
                  <a:pt x="1914565" y="39366"/>
                  <a:pt x="1911029" y="35856"/>
                  <a:pt x="1911029" y="31526"/>
                </a:cubicBezTo>
                <a:cubicBezTo>
                  <a:pt x="1911029" y="27195"/>
                  <a:pt x="1914565" y="23685"/>
                  <a:pt x="1918927" y="23685"/>
                </a:cubicBezTo>
                <a:close/>
                <a:moveTo>
                  <a:pt x="226553" y="23685"/>
                </a:moveTo>
                <a:cubicBezTo>
                  <a:pt x="230914" y="23685"/>
                  <a:pt x="234450" y="27195"/>
                  <a:pt x="234450" y="31526"/>
                </a:cubicBezTo>
                <a:cubicBezTo>
                  <a:pt x="234450" y="35856"/>
                  <a:pt x="230914" y="39366"/>
                  <a:pt x="226553" y="39366"/>
                </a:cubicBezTo>
                <a:cubicBezTo>
                  <a:pt x="222192" y="39366"/>
                  <a:pt x="218655" y="35856"/>
                  <a:pt x="218655" y="31526"/>
                </a:cubicBezTo>
                <a:cubicBezTo>
                  <a:pt x="218655" y="27195"/>
                  <a:pt x="222192" y="23685"/>
                  <a:pt x="226553" y="23685"/>
                </a:cubicBezTo>
                <a:close/>
                <a:moveTo>
                  <a:pt x="7926584" y="23358"/>
                </a:moveTo>
                <a:cubicBezTo>
                  <a:pt x="7931127" y="23358"/>
                  <a:pt x="7934810" y="27015"/>
                  <a:pt x="7934810" y="31525"/>
                </a:cubicBezTo>
                <a:cubicBezTo>
                  <a:pt x="7934810" y="36036"/>
                  <a:pt x="7931127" y="39693"/>
                  <a:pt x="7926584" y="39693"/>
                </a:cubicBezTo>
                <a:cubicBezTo>
                  <a:pt x="7922040" y="39693"/>
                  <a:pt x="7918357" y="36036"/>
                  <a:pt x="7918357" y="31525"/>
                </a:cubicBezTo>
                <a:cubicBezTo>
                  <a:pt x="7918357" y="27015"/>
                  <a:pt x="7922040" y="23358"/>
                  <a:pt x="7926584" y="23358"/>
                </a:cubicBezTo>
                <a:close/>
                <a:moveTo>
                  <a:pt x="3780482" y="23358"/>
                </a:moveTo>
                <a:cubicBezTo>
                  <a:pt x="3785027" y="23358"/>
                  <a:pt x="3788706" y="27015"/>
                  <a:pt x="3788706" y="31525"/>
                </a:cubicBezTo>
                <a:cubicBezTo>
                  <a:pt x="3788706" y="36036"/>
                  <a:pt x="3785027" y="39693"/>
                  <a:pt x="3780482" y="39693"/>
                </a:cubicBezTo>
                <a:cubicBezTo>
                  <a:pt x="3775944" y="39693"/>
                  <a:pt x="3772260" y="36036"/>
                  <a:pt x="3772260" y="31525"/>
                </a:cubicBezTo>
                <a:cubicBezTo>
                  <a:pt x="3772260" y="27015"/>
                  <a:pt x="3775944" y="23358"/>
                  <a:pt x="3780482" y="23358"/>
                </a:cubicBezTo>
                <a:close/>
                <a:moveTo>
                  <a:pt x="3695957" y="23195"/>
                </a:moveTo>
                <a:cubicBezTo>
                  <a:pt x="3700590" y="23195"/>
                  <a:pt x="3704341" y="26925"/>
                  <a:pt x="3704341" y="31526"/>
                </a:cubicBezTo>
                <a:cubicBezTo>
                  <a:pt x="3704341" y="36127"/>
                  <a:pt x="3700590" y="39857"/>
                  <a:pt x="3695957" y="39857"/>
                </a:cubicBezTo>
                <a:cubicBezTo>
                  <a:pt x="3691326" y="39857"/>
                  <a:pt x="3687568" y="36127"/>
                  <a:pt x="3687568" y="31526"/>
                </a:cubicBezTo>
                <a:cubicBezTo>
                  <a:pt x="3687568" y="26925"/>
                  <a:pt x="3691326" y="23195"/>
                  <a:pt x="3695957" y="23195"/>
                </a:cubicBezTo>
                <a:close/>
                <a:moveTo>
                  <a:pt x="2341997" y="23195"/>
                </a:moveTo>
                <a:cubicBezTo>
                  <a:pt x="2346632" y="23195"/>
                  <a:pt x="2350389" y="26925"/>
                  <a:pt x="2350389" y="31526"/>
                </a:cubicBezTo>
                <a:cubicBezTo>
                  <a:pt x="2350389" y="36127"/>
                  <a:pt x="2346632" y="39857"/>
                  <a:pt x="2341997" y="39857"/>
                </a:cubicBezTo>
                <a:cubicBezTo>
                  <a:pt x="2337363" y="39857"/>
                  <a:pt x="2333607" y="36127"/>
                  <a:pt x="2333607" y="31526"/>
                </a:cubicBezTo>
                <a:cubicBezTo>
                  <a:pt x="2333607" y="26925"/>
                  <a:pt x="2337363" y="23195"/>
                  <a:pt x="2341997" y="23195"/>
                </a:cubicBezTo>
                <a:close/>
                <a:moveTo>
                  <a:pt x="2257425" y="23195"/>
                </a:moveTo>
                <a:cubicBezTo>
                  <a:pt x="2262063" y="23195"/>
                  <a:pt x="2265820" y="26925"/>
                  <a:pt x="2265820" y="31526"/>
                </a:cubicBezTo>
                <a:cubicBezTo>
                  <a:pt x="2265820" y="36127"/>
                  <a:pt x="2262063" y="39857"/>
                  <a:pt x="2257425" y="39857"/>
                </a:cubicBezTo>
                <a:cubicBezTo>
                  <a:pt x="2252793" y="39857"/>
                  <a:pt x="2249036" y="36127"/>
                  <a:pt x="2249036" y="31526"/>
                </a:cubicBezTo>
                <a:cubicBezTo>
                  <a:pt x="2249036" y="26925"/>
                  <a:pt x="2252793" y="23195"/>
                  <a:pt x="2257425" y="23195"/>
                </a:cubicBezTo>
                <a:close/>
                <a:moveTo>
                  <a:pt x="2426727" y="22705"/>
                </a:moveTo>
                <a:cubicBezTo>
                  <a:pt x="2431635" y="22705"/>
                  <a:pt x="2435613" y="26654"/>
                  <a:pt x="2435613" y="31526"/>
                </a:cubicBezTo>
                <a:cubicBezTo>
                  <a:pt x="2435613" y="36397"/>
                  <a:pt x="2431635" y="40347"/>
                  <a:pt x="2426727" y="40347"/>
                </a:cubicBezTo>
                <a:cubicBezTo>
                  <a:pt x="2421821" y="40347"/>
                  <a:pt x="2417844" y="36397"/>
                  <a:pt x="2417844" y="31526"/>
                </a:cubicBezTo>
                <a:cubicBezTo>
                  <a:pt x="2417844" y="26654"/>
                  <a:pt x="2421821" y="22705"/>
                  <a:pt x="2426727" y="22705"/>
                </a:cubicBezTo>
                <a:close/>
                <a:moveTo>
                  <a:pt x="6149612" y="22378"/>
                </a:moveTo>
                <a:cubicBezTo>
                  <a:pt x="6154701" y="22378"/>
                  <a:pt x="6158826" y="26473"/>
                  <a:pt x="6158826" y="31526"/>
                </a:cubicBezTo>
                <a:cubicBezTo>
                  <a:pt x="6158826" y="36578"/>
                  <a:pt x="6154701" y="40673"/>
                  <a:pt x="6149612" y="40673"/>
                </a:cubicBezTo>
                <a:cubicBezTo>
                  <a:pt x="6144524" y="40673"/>
                  <a:pt x="6140398" y="36578"/>
                  <a:pt x="6140398" y="31526"/>
                </a:cubicBezTo>
                <a:cubicBezTo>
                  <a:pt x="6140398" y="26473"/>
                  <a:pt x="6144524" y="22378"/>
                  <a:pt x="6149612" y="22378"/>
                </a:cubicBezTo>
                <a:close/>
                <a:moveTo>
                  <a:pt x="649729" y="22378"/>
                </a:moveTo>
                <a:cubicBezTo>
                  <a:pt x="654818" y="22378"/>
                  <a:pt x="658943" y="26473"/>
                  <a:pt x="658943" y="31526"/>
                </a:cubicBezTo>
                <a:cubicBezTo>
                  <a:pt x="658943" y="36578"/>
                  <a:pt x="654818" y="40673"/>
                  <a:pt x="649729" y="40673"/>
                </a:cubicBezTo>
                <a:cubicBezTo>
                  <a:pt x="644640" y="40673"/>
                  <a:pt x="640515" y="36578"/>
                  <a:pt x="640515" y="31526"/>
                </a:cubicBezTo>
                <a:cubicBezTo>
                  <a:pt x="640515" y="26473"/>
                  <a:pt x="644640" y="22378"/>
                  <a:pt x="649729" y="22378"/>
                </a:cubicBezTo>
                <a:close/>
                <a:moveTo>
                  <a:pt x="9534414" y="22215"/>
                </a:moveTo>
                <a:cubicBezTo>
                  <a:pt x="9539594" y="22215"/>
                  <a:pt x="9543793" y="26384"/>
                  <a:pt x="9543793" y="31526"/>
                </a:cubicBezTo>
                <a:cubicBezTo>
                  <a:pt x="9543793" y="36668"/>
                  <a:pt x="9539594" y="40837"/>
                  <a:pt x="9534414" y="40837"/>
                </a:cubicBezTo>
                <a:cubicBezTo>
                  <a:pt x="9529234" y="40837"/>
                  <a:pt x="9525036" y="36668"/>
                  <a:pt x="9525036" y="31526"/>
                </a:cubicBezTo>
                <a:cubicBezTo>
                  <a:pt x="9525036" y="26384"/>
                  <a:pt x="9529234" y="22215"/>
                  <a:pt x="9534414" y="22215"/>
                </a:cubicBezTo>
                <a:close/>
                <a:moveTo>
                  <a:pt x="564994" y="22215"/>
                </a:moveTo>
                <a:cubicBezTo>
                  <a:pt x="570175" y="22215"/>
                  <a:pt x="574373" y="26384"/>
                  <a:pt x="574373" y="31526"/>
                </a:cubicBezTo>
                <a:cubicBezTo>
                  <a:pt x="574373" y="36668"/>
                  <a:pt x="570175" y="40837"/>
                  <a:pt x="564994" y="40837"/>
                </a:cubicBezTo>
                <a:cubicBezTo>
                  <a:pt x="559816" y="40837"/>
                  <a:pt x="555617" y="36668"/>
                  <a:pt x="555617" y="31526"/>
                </a:cubicBezTo>
                <a:cubicBezTo>
                  <a:pt x="555617" y="26384"/>
                  <a:pt x="559816" y="22215"/>
                  <a:pt x="564994" y="22215"/>
                </a:cubicBezTo>
                <a:close/>
                <a:moveTo>
                  <a:pt x="5811216" y="22052"/>
                </a:moveTo>
                <a:cubicBezTo>
                  <a:pt x="5816484" y="22052"/>
                  <a:pt x="5820757" y="26294"/>
                  <a:pt x="5820757" y="31526"/>
                </a:cubicBezTo>
                <a:cubicBezTo>
                  <a:pt x="5820757" y="36759"/>
                  <a:pt x="5816484" y="41000"/>
                  <a:pt x="5811216" y="41000"/>
                </a:cubicBezTo>
                <a:cubicBezTo>
                  <a:pt x="5805948" y="41000"/>
                  <a:pt x="5801676" y="36759"/>
                  <a:pt x="5801676" y="31526"/>
                </a:cubicBezTo>
                <a:cubicBezTo>
                  <a:pt x="5801676" y="26294"/>
                  <a:pt x="5805948" y="22052"/>
                  <a:pt x="5811216" y="22052"/>
                </a:cubicBezTo>
                <a:close/>
                <a:moveTo>
                  <a:pt x="7842013" y="21725"/>
                </a:moveTo>
                <a:cubicBezTo>
                  <a:pt x="7847465" y="21725"/>
                  <a:pt x="7851885" y="26113"/>
                  <a:pt x="7851885" y="31526"/>
                </a:cubicBezTo>
                <a:cubicBezTo>
                  <a:pt x="7851885" y="36939"/>
                  <a:pt x="7847466" y="41327"/>
                  <a:pt x="7842013" y="41327"/>
                </a:cubicBezTo>
                <a:cubicBezTo>
                  <a:pt x="7836561" y="41327"/>
                  <a:pt x="7832141" y="36939"/>
                  <a:pt x="7832141" y="31526"/>
                </a:cubicBezTo>
                <a:cubicBezTo>
                  <a:pt x="7832141" y="26113"/>
                  <a:pt x="7836561" y="21725"/>
                  <a:pt x="7842013" y="21725"/>
                </a:cubicBezTo>
                <a:close/>
                <a:moveTo>
                  <a:pt x="1157308" y="21725"/>
                </a:moveTo>
                <a:cubicBezTo>
                  <a:pt x="1162760" y="21725"/>
                  <a:pt x="1167180" y="26113"/>
                  <a:pt x="1167180" y="31526"/>
                </a:cubicBezTo>
                <a:cubicBezTo>
                  <a:pt x="1167180" y="36939"/>
                  <a:pt x="1162760" y="41327"/>
                  <a:pt x="1157308" y="41327"/>
                </a:cubicBezTo>
                <a:cubicBezTo>
                  <a:pt x="1151856" y="41327"/>
                  <a:pt x="1147437" y="36939"/>
                  <a:pt x="1147437" y="31526"/>
                </a:cubicBezTo>
                <a:cubicBezTo>
                  <a:pt x="1147437" y="26113"/>
                  <a:pt x="1151856" y="21725"/>
                  <a:pt x="1157308" y="21725"/>
                </a:cubicBezTo>
                <a:close/>
                <a:moveTo>
                  <a:pt x="6234347" y="21562"/>
                </a:moveTo>
                <a:cubicBezTo>
                  <a:pt x="6239890" y="21562"/>
                  <a:pt x="6244383" y="26023"/>
                  <a:pt x="6244383" y="31526"/>
                </a:cubicBezTo>
                <a:cubicBezTo>
                  <a:pt x="6244383" y="37029"/>
                  <a:pt x="6239890" y="41491"/>
                  <a:pt x="6234347" y="41491"/>
                </a:cubicBezTo>
                <a:cubicBezTo>
                  <a:pt x="6228804" y="41491"/>
                  <a:pt x="6224310" y="37029"/>
                  <a:pt x="6224310" y="31526"/>
                </a:cubicBezTo>
                <a:cubicBezTo>
                  <a:pt x="6224310" y="26023"/>
                  <a:pt x="6228804" y="21562"/>
                  <a:pt x="6234347" y="21562"/>
                </a:cubicBezTo>
                <a:close/>
                <a:moveTo>
                  <a:pt x="480426" y="21562"/>
                </a:moveTo>
                <a:cubicBezTo>
                  <a:pt x="485969" y="21562"/>
                  <a:pt x="490462" y="26023"/>
                  <a:pt x="490462" y="31526"/>
                </a:cubicBezTo>
                <a:cubicBezTo>
                  <a:pt x="490462" y="37029"/>
                  <a:pt x="485969" y="41491"/>
                  <a:pt x="480426" y="41491"/>
                </a:cubicBezTo>
                <a:cubicBezTo>
                  <a:pt x="474883" y="41491"/>
                  <a:pt x="470389" y="37029"/>
                  <a:pt x="470389" y="31526"/>
                </a:cubicBezTo>
                <a:cubicBezTo>
                  <a:pt x="470389" y="26023"/>
                  <a:pt x="474883" y="21562"/>
                  <a:pt x="480426" y="21562"/>
                </a:cubicBezTo>
                <a:close/>
                <a:moveTo>
                  <a:pt x="311288" y="21562"/>
                </a:moveTo>
                <a:cubicBezTo>
                  <a:pt x="316831" y="21562"/>
                  <a:pt x="321324" y="26023"/>
                  <a:pt x="321324" y="31526"/>
                </a:cubicBezTo>
                <a:cubicBezTo>
                  <a:pt x="321324" y="37029"/>
                  <a:pt x="316831" y="41491"/>
                  <a:pt x="311288" y="41491"/>
                </a:cubicBezTo>
                <a:cubicBezTo>
                  <a:pt x="305745" y="41491"/>
                  <a:pt x="301251" y="37029"/>
                  <a:pt x="301251" y="31526"/>
                </a:cubicBezTo>
                <a:cubicBezTo>
                  <a:pt x="301251" y="26023"/>
                  <a:pt x="305745" y="21562"/>
                  <a:pt x="311288" y="21562"/>
                </a:cubicBezTo>
                <a:close/>
                <a:moveTo>
                  <a:pt x="3611402" y="21235"/>
                </a:moveTo>
                <a:cubicBezTo>
                  <a:pt x="3617128" y="21235"/>
                  <a:pt x="3621770" y="25842"/>
                  <a:pt x="3621770" y="31526"/>
                </a:cubicBezTo>
                <a:cubicBezTo>
                  <a:pt x="3621770" y="37210"/>
                  <a:pt x="3617128" y="41817"/>
                  <a:pt x="3611402" y="41817"/>
                </a:cubicBezTo>
                <a:cubicBezTo>
                  <a:pt x="3605674" y="41817"/>
                  <a:pt x="3601034" y="37210"/>
                  <a:pt x="3601034" y="31526"/>
                </a:cubicBezTo>
                <a:cubicBezTo>
                  <a:pt x="3601034" y="25842"/>
                  <a:pt x="3605674" y="21235"/>
                  <a:pt x="3611402" y="21235"/>
                </a:cubicBezTo>
                <a:close/>
                <a:moveTo>
                  <a:pt x="7757442" y="21072"/>
                </a:moveTo>
                <a:cubicBezTo>
                  <a:pt x="7763258" y="21072"/>
                  <a:pt x="7767972" y="25753"/>
                  <a:pt x="7767972" y="31526"/>
                </a:cubicBezTo>
                <a:cubicBezTo>
                  <a:pt x="7767972" y="37300"/>
                  <a:pt x="7763258" y="41981"/>
                  <a:pt x="7757442" y="41981"/>
                </a:cubicBezTo>
                <a:cubicBezTo>
                  <a:pt x="7751626" y="41981"/>
                  <a:pt x="7746912" y="37300"/>
                  <a:pt x="7746912" y="31526"/>
                </a:cubicBezTo>
                <a:cubicBezTo>
                  <a:pt x="7746912" y="25753"/>
                  <a:pt x="7751626" y="21072"/>
                  <a:pt x="7757442" y="21072"/>
                </a:cubicBezTo>
                <a:close/>
                <a:moveTo>
                  <a:pt x="1834356" y="20745"/>
                </a:moveTo>
                <a:cubicBezTo>
                  <a:pt x="1840354" y="20745"/>
                  <a:pt x="1845216" y="25572"/>
                  <a:pt x="1845216" y="31526"/>
                </a:cubicBezTo>
                <a:cubicBezTo>
                  <a:pt x="1845216" y="37480"/>
                  <a:pt x="1840354" y="42307"/>
                  <a:pt x="1834356" y="42307"/>
                </a:cubicBezTo>
                <a:cubicBezTo>
                  <a:pt x="1828359" y="42307"/>
                  <a:pt x="1823497" y="37480"/>
                  <a:pt x="1823497" y="31526"/>
                </a:cubicBezTo>
                <a:cubicBezTo>
                  <a:pt x="1823497" y="25572"/>
                  <a:pt x="1828359" y="20745"/>
                  <a:pt x="1834356" y="20745"/>
                </a:cubicBezTo>
                <a:close/>
                <a:moveTo>
                  <a:pt x="395856" y="20745"/>
                </a:moveTo>
                <a:cubicBezTo>
                  <a:pt x="401854" y="20745"/>
                  <a:pt x="406716" y="25572"/>
                  <a:pt x="406716" y="31526"/>
                </a:cubicBezTo>
                <a:cubicBezTo>
                  <a:pt x="406716" y="37480"/>
                  <a:pt x="401854" y="42307"/>
                  <a:pt x="395856" y="42307"/>
                </a:cubicBezTo>
                <a:cubicBezTo>
                  <a:pt x="389859" y="42307"/>
                  <a:pt x="384998" y="37480"/>
                  <a:pt x="384998" y="31526"/>
                </a:cubicBezTo>
                <a:cubicBezTo>
                  <a:pt x="384998" y="25572"/>
                  <a:pt x="389859" y="20745"/>
                  <a:pt x="395856" y="20745"/>
                </a:cubicBezTo>
                <a:close/>
                <a:moveTo>
                  <a:pt x="7672707" y="20581"/>
                </a:moveTo>
                <a:cubicBezTo>
                  <a:pt x="7678795" y="20581"/>
                  <a:pt x="7683731" y="25481"/>
                  <a:pt x="7683731" y="31525"/>
                </a:cubicBezTo>
                <a:cubicBezTo>
                  <a:pt x="7683731" y="37570"/>
                  <a:pt x="7678795" y="42470"/>
                  <a:pt x="7672707" y="42470"/>
                </a:cubicBezTo>
                <a:cubicBezTo>
                  <a:pt x="7666619" y="42470"/>
                  <a:pt x="7661683" y="37570"/>
                  <a:pt x="7661683" y="31525"/>
                </a:cubicBezTo>
                <a:cubicBezTo>
                  <a:pt x="7661683" y="25481"/>
                  <a:pt x="7666618" y="20581"/>
                  <a:pt x="7672707" y="20581"/>
                </a:cubicBezTo>
                <a:close/>
                <a:moveTo>
                  <a:pt x="2511293" y="20418"/>
                </a:moveTo>
                <a:cubicBezTo>
                  <a:pt x="2517473" y="20418"/>
                  <a:pt x="2522482" y="25391"/>
                  <a:pt x="2522482" y="31526"/>
                </a:cubicBezTo>
                <a:cubicBezTo>
                  <a:pt x="2522482" y="37660"/>
                  <a:pt x="2517473" y="42633"/>
                  <a:pt x="2511293" y="42633"/>
                </a:cubicBezTo>
                <a:cubicBezTo>
                  <a:pt x="2505114" y="42633"/>
                  <a:pt x="2500106" y="37660"/>
                  <a:pt x="2500106" y="31526"/>
                </a:cubicBezTo>
                <a:cubicBezTo>
                  <a:pt x="2500106" y="25391"/>
                  <a:pt x="2505114" y="20418"/>
                  <a:pt x="2511293" y="20418"/>
                </a:cubicBezTo>
                <a:close/>
                <a:moveTo>
                  <a:pt x="4203670" y="20091"/>
                </a:moveTo>
                <a:cubicBezTo>
                  <a:pt x="4210031" y="20091"/>
                  <a:pt x="4215190" y="25210"/>
                  <a:pt x="4215190" y="31525"/>
                </a:cubicBezTo>
                <a:cubicBezTo>
                  <a:pt x="4215190" y="37840"/>
                  <a:pt x="4210031" y="42960"/>
                  <a:pt x="4203670" y="42960"/>
                </a:cubicBezTo>
                <a:cubicBezTo>
                  <a:pt x="4197309" y="42960"/>
                  <a:pt x="4192151" y="37840"/>
                  <a:pt x="4192151" y="31525"/>
                </a:cubicBezTo>
                <a:cubicBezTo>
                  <a:pt x="4192151" y="25210"/>
                  <a:pt x="4197309" y="20091"/>
                  <a:pt x="4203670" y="20091"/>
                </a:cubicBezTo>
                <a:close/>
                <a:moveTo>
                  <a:pt x="8518907" y="19928"/>
                </a:moveTo>
                <a:cubicBezTo>
                  <a:pt x="8525359" y="19928"/>
                  <a:pt x="8530590" y="25120"/>
                  <a:pt x="8530590" y="31526"/>
                </a:cubicBezTo>
                <a:cubicBezTo>
                  <a:pt x="8530590" y="37931"/>
                  <a:pt x="8525359" y="43124"/>
                  <a:pt x="8518907" y="43124"/>
                </a:cubicBezTo>
                <a:cubicBezTo>
                  <a:pt x="8512455" y="43124"/>
                  <a:pt x="8507225" y="37931"/>
                  <a:pt x="8507225" y="31526"/>
                </a:cubicBezTo>
                <a:cubicBezTo>
                  <a:pt x="8507225" y="25120"/>
                  <a:pt x="8512455" y="19928"/>
                  <a:pt x="8518907" y="19928"/>
                </a:cubicBezTo>
                <a:close/>
                <a:moveTo>
                  <a:pt x="7588136" y="19928"/>
                </a:moveTo>
                <a:cubicBezTo>
                  <a:pt x="7594588" y="19928"/>
                  <a:pt x="7599818" y="25120"/>
                  <a:pt x="7599818" y="31526"/>
                </a:cubicBezTo>
                <a:cubicBezTo>
                  <a:pt x="7599818" y="37931"/>
                  <a:pt x="7594588" y="43124"/>
                  <a:pt x="7588136" y="43124"/>
                </a:cubicBezTo>
                <a:cubicBezTo>
                  <a:pt x="7581684" y="43124"/>
                  <a:pt x="7576454" y="37931"/>
                  <a:pt x="7576454" y="31526"/>
                </a:cubicBezTo>
                <a:cubicBezTo>
                  <a:pt x="7576454" y="25120"/>
                  <a:pt x="7581684" y="19928"/>
                  <a:pt x="7588136" y="19928"/>
                </a:cubicBezTo>
                <a:close/>
                <a:moveTo>
                  <a:pt x="1749623" y="19928"/>
                </a:moveTo>
                <a:cubicBezTo>
                  <a:pt x="1756075" y="19928"/>
                  <a:pt x="1761304" y="25120"/>
                  <a:pt x="1761304" y="31526"/>
                </a:cubicBezTo>
                <a:cubicBezTo>
                  <a:pt x="1761304" y="37931"/>
                  <a:pt x="1756075" y="43124"/>
                  <a:pt x="1749623" y="43124"/>
                </a:cubicBezTo>
                <a:cubicBezTo>
                  <a:pt x="1743171" y="43124"/>
                  <a:pt x="1737941" y="37931"/>
                  <a:pt x="1737941" y="31526"/>
                </a:cubicBezTo>
                <a:cubicBezTo>
                  <a:pt x="1737941" y="25120"/>
                  <a:pt x="1743171" y="19928"/>
                  <a:pt x="1749623" y="19928"/>
                </a:cubicBezTo>
                <a:close/>
                <a:moveTo>
                  <a:pt x="6318918" y="19601"/>
                </a:moveTo>
                <a:cubicBezTo>
                  <a:pt x="6325551" y="19601"/>
                  <a:pt x="6330929" y="24940"/>
                  <a:pt x="6330929" y="31525"/>
                </a:cubicBezTo>
                <a:cubicBezTo>
                  <a:pt x="6330929" y="38111"/>
                  <a:pt x="6325551" y="43450"/>
                  <a:pt x="6318918" y="43450"/>
                </a:cubicBezTo>
                <a:cubicBezTo>
                  <a:pt x="6312284" y="43450"/>
                  <a:pt x="6306907" y="38111"/>
                  <a:pt x="6306907" y="31525"/>
                </a:cubicBezTo>
                <a:cubicBezTo>
                  <a:pt x="6306907" y="24940"/>
                  <a:pt x="6312284" y="19601"/>
                  <a:pt x="6318918" y="19601"/>
                </a:cubicBezTo>
                <a:close/>
                <a:moveTo>
                  <a:pt x="1242043" y="19438"/>
                </a:moveTo>
                <a:cubicBezTo>
                  <a:pt x="1248767" y="19438"/>
                  <a:pt x="1254218" y="24850"/>
                  <a:pt x="1254218" y="31526"/>
                </a:cubicBezTo>
                <a:cubicBezTo>
                  <a:pt x="1254218" y="38202"/>
                  <a:pt x="1248767" y="43614"/>
                  <a:pt x="1242043" y="43614"/>
                </a:cubicBezTo>
                <a:cubicBezTo>
                  <a:pt x="1235318" y="43614"/>
                  <a:pt x="1229867" y="38202"/>
                  <a:pt x="1229867" y="31526"/>
                </a:cubicBezTo>
                <a:cubicBezTo>
                  <a:pt x="1229867" y="24850"/>
                  <a:pt x="1235318" y="19438"/>
                  <a:pt x="1242043" y="19438"/>
                </a:cubicBezTo>
                <a:close/>
                <a:moveTo>
                  <a:pt x="3526644" y="18785"/>
                </a:moveTo>
                <a:cubicBezTo>
                  <a:pt x="3533733" y="18785"/>
                  <a:pt x="3539480" y="24489"/>
                  <a:pt x="3539480" y="31526"/>
                </a:cubicBezTo>
                <a:cubicBezTo>
                  <a:pt x="3539480" y="38563"/>
                  <a:pt x="3533733" y="44267"/>
                  <a:pt x="3526644" y="44267"/>
                </a:cubicBezTo>
                <a:cubicBezTo>
                  <a:pt x="3519556" y="44267"/>
                  <a:pt x="3513810" y="38563"/>
                  <a:pt x="3513810" y="31526"/>
                </a:cubicBezTo>
                <a:cubicBezTo>
                  <a:pt x="3513810" y="24489"/>
                  <a:pt x="3519556" y="18785"/>
                  <a:pt x="3526644" y="18785"/>
                </a:cubicBezTo>
                <a:close/>
                <a:moveTo>
                  <a:pt x="9449680" y="18295"/>
                </a:moveTo>
                <a:cubicBezTo>
                  <a:pt x="9457040" y="18295"/>
                  <a:pt x="9463007" y="24219"/>
                  <a:pt x="9463007" y="31526"/>
                </a:cubicBezTo>
                <a:cubicBezTo>
                  <a:pt x="9463007" y="38834"/>
                  <a:pt x="9457040" y="44757"/>
                  <a:pt x="9449680" y="44757"/>
                </a:cubicBezTo>
                <a:cubicBezTo>
                  <a:pt x="9442320" y="44757"/>
                  <a:pt x="9436352" y="38834"/>
                  <a:pt x="9436352" y="31526"/>
                </a:cubicBezTo>
                <a:cubicBezTo>
                  <a:pt x="9436352" y="24219"/>
                  <a:pt x="9442320" y="18295"/>
                  <a:pt x="9449680" y="18295"/>
                </a:cubicBezTo>
                <a:close/>
                <a:moveTo>
                  <a:pt x="7503565" y="18295"/>
                </a:moveTo>
                <a:cubicBezTo>
                  <a:pt x="7510926" y="18295"/>
                  <a:pt x="7516892" y="24219"/>
                  <a:pt x="7516892" y="31526"/>
                </a:cubicBezTo>
                <a:cubicBezTo>
                  <a:pt x="7516892" y="38834"/>
                  <a:pt x="7510926" y="44757"/>
                  <a:pt x="7503565" y="44757"/>
                </a:cubicBezTo>
                <a:cubicBezTo>
                  <a:pt x="7496205" y="44757"/>
                  <a:pt x="7490238" y="38834"/>
                  <a:pt x="7490238" y="31526"/>
                </a:cubicBezTo>
                <a:cubicBezTo>
                  <a:pt x="7490238" y="24219"/>
                  <a:pt x="7496205" y="18295"/>
                  <a:pt x="7503565" y="18295"/>
                </a:cubicBezTo>
                <a:close/>
                <a:moveTo>
                  <a:pt x="8603643" y="17968"/>
                </a:moveTo>
                <a:cubicBezTo>
                  <a:pt x="8611185" y="17968"/>
                  <a:pt x="8617300" y="24038"/>
                  <a:pt x="8617300" y="31526"/>
                </a:cubicBezTo>
                <a:cubicBezTo>
                  <a:pt x="8617300" y="39014"/>
                  <a:pt x="8611186" y="45084"/>
                  <a:pt x="8603643" y="45084"/>
                </a:cubicBezTo>
                <a:cubicBezTo>
                  <a:pt x="8596101" y="45084"/>
                  <a:pt x="8589986" y="39014"/>
                  <a:pt x="8589986" y="31526"/>
                </a:cubicBezTo>
                <a:cubicBezTo>
                  <a:pt x="8589986" y="24038"/>
                  <a:pt x="8596100" y="17968"/>
                  <a:pt x="8603643" y="17968"/>
                </a:cubicBezTo>
                <a:close/>
                <a:moveTo>
                  <a:pt x="5726660" y="17968"/>
                </a:moveTo>
                <a:cubicBezTo>
                  <a:pt x="5734199" y="17968"/>
                  <a:pt x="5740313" y="24038"/>
                  <a:pt x="5740313" y="31526"/>
                </a:cubicBezTo>
                <a:cubicBezTo>
                  <a:pt x="5740313" y="39014"/>
                  <a:pt x="5734199" y="45084"/>
                  <a:pt x="5726660" y="45084"/>
                </a:cubicBezTo>
                <a:cubicBezTo>
                  <a:pt x="5719117" y="45084"/>
                  <a:pt x="5713006" y="39014"/>
                  <a:pt x="5713006" y="31526"/>
                </a:cubicBezTo>
                <a:cubicBezTo>
                  <a:pt x="5713006" y="24038"/>
                  <a:pt x="5719118" y="17968"/>
                  <a:pt x="5726660" y="17968"/>
                </a:cubicBezTo>
                <a:close/>
                <a:moveTo>
                  <a:pt x="2595860" y="17805"/>
                </a:moveTo>
                <a:cubicBezTo>
                  <a:pt x="2603492" y="17805"/>
                  <a:pt x="2609680" y="23948"/>
                  <a:pt x="2609680" y="31526"/>
                </a:cubicBezTo>
                <a:cubicBezTo>
                  <a:pt x="2609680" y="39104"/>
                  <a:pt x="2603492" y="45248"/>
                  <a:pt x="2595860" y="45248"/>
                </a:cubicBezTo>
                <a:cubicBezTo>
                  <a:pt x="2588227" y="45248"/>
                  <a:pt x="2582040" y="39104"/>
                  <a:pt x="2582040" y="31526"/>
                </a:cubicBezTo>
                <a:cubicBezTo>
                  <a:pt x="2582040" y="23948"/>
                  <a:pt x="2588227" y="17805"/>
                  <a:pt x="2595860" y="17805"/>
                </a:cubicBezTo>
                <a:close/>
                <a:moveTo>
                  <a:pt x="1665054" y="17805"/>
                </a:moveTo>
                <a:cubicBezTo>
                  <a:pt x="1672687" y="17805"/>
                  <a:pt x="1678875" y="23948"/>
                  <a:pt x="1678875" y="31526"/>
                </a:cubicBezTo>
                <a:cubicBezTo>
                  <a:pt x="1678875" y="39104"/>
                  <a:pt x="1672687" y="45248"/>
                  <a:pt x="1665054" y="45248"/>
                </a:cubicBezTo>
                <a:cubicBezTo>
                  <a:pt x="1657421" y="45248"/>
                  <a:pt x="1651233" y="39104"/>
                  <a:pt x="1651233" y="31526"/>
                </a:cubicBezTo>
                <a:cubicBezTo>
                  <a:pt x="1651233" y="23948"/>
                  <a:pt x="1657421" y="17805"/>
                  <a:pt x="1665054" y="17805"/>
                </a:cubicBezTo>
                <a:close/>
                <a:moveTo>
                  <a:pt x="1326612" y="17314"/>
                </a:moveTo>
                <a:cubicBezTo>
                  <a:pt x="1334517" y="17314"/>
                  <a:pt x="1340926" y="23677"/>
                  <a:pt x="1340926" y="31525"/>
                </a:cubicBezTo>
                <a:cubicBezTo>
                  <a:pt x="1340926" y="39374"/>
                  <a:pt x="1334517" y="45737"/>
                  <a:pt x="1326612" y="45737"/>
                </a:cubicBezTo>
                <a:cubicBezTo>
                  <a:pt x="1318707" y="45737"/>
                  <a:pt x="1312298" y="39374"/>
                  <a:pt x="1312298" y="31525"/>
                </a:cubicBezTo>
                <a:cubicBezTo>
                  <a:pt x="1312298" y="23677"/>
                  <a:pt x="1318707" y="17314"/>
                  <a:pt x="1326612" y="17314"/>
                </a:cubicBezTo>
                <a:close/>
                <a:moveTo>
                  <a:pt x="6403488" y="16824"/>
                </a:moveTo>
                <a:cubicBezTo>
                  <a:pt x="6411667" y="16824"/>
                  <a:pt x="6418296" y="23406"/>
                  <a:pt x="6418296" y="31525"/>
                </a:cubicBezTo>
                <a:cubicBezTo>
                  <a:pt x="6418296" y="39645"/>
                  <a:pt x="6411666" y="46227"/>
                  <a:pt x="6403488" y="46227"/>
                </a:cubicBezTo>
                <a:cubicBezTo>
                  <a:pt x="6395310" y="46227"/>
                  <a:pt x="6388680" y="39645"/>
                  <a:pt x="6388680" y="31525"/>
                </a:cubicBezTo>
                <a:cubicBezTo>
                  <a:pt x="6388680" y="23406"/>
                  <a:pt x="6395310" y="16824"/>
                  <a:pt x="6403488" y="16824"/>
                </a:cubicBezTo>
                <a:close/>
                <a:moveTo>
                  <a:pt x="8688215" y="16661"/>
                </a:moveTo>
                <a:cubicBezTo>
                  <a:pt x="8696483" y="16661"/>
                  <a:pt x="8703187" y="23316"/>
                  <a:pt x="8703187" y="31526"/>
                </a:cubicBezTo>
                <a:cubicBezTo>
                  <a:pt x="8703187" y="39735"/>
                  <a:pt x="8696483" y="46390"/>
                  <a:pt x="8688215" y="46390"/>
                </a:cubicBezTo>
                <a:cubicBezTo>
                  <a:pt x="8679946" y="46390"/>
                  <a:pt x="8673242" y="39735"/>
                  <a:pt x="8673242" y="31526"/>
                </a:cubicBezTo>
                <a:cubicBezTo>
                  <a:pt x="8673242" y="23316"/>
                  <a:pt x="8679946" y="16661"/>
                  <a:pt x="8688215" y="16661"/>
                </a:cubicBezTo>
                <a:close/>
                <a:moveTo>
                  <a:pt x="7418995" y="16171"/>
                </a:moveTo>
                <a:cubicBezTo>
                  <a:pt x="7427537" y="16171"/>
                  <a:pt x="7434462" y="23046"/>
                  <a:pt x="7434462" y="31526"/>
                </a:cubicBezTo>
                <a:cubicBezTo>
                  <a:pt x="7434462" y="40006"/>
                  <a:pt x="7427537" y="46881"/>
                  <a:pt x="7418995" y="46881"/>
                </a:cubicBezTo>
                <a:cubicBezTo>
                  <a:pt x="7410454" y="46881"/>
                  <a:pt x="7403529" y="40006"/>
                  <a:pt x="7403529" y="31526"/>
                </a:cubicBezTo>
                <a:cubicBezTo>
                  <a:pt x="7403529" y="23046"/>
                  <a:pt x="7410453" y="16171"/>
                  <a:pt x="7418995" y="16171"/>
                </a:cubicBezTo>
                <a:close/>
                <a:moveTo>
                  <a:pt x="3442061" y="16171"/>
                </a:moveTo>
                <a:cubicBezTo>
                  <a:pt x="3450605" y="16171"/>
                  <a:pt x="3457530" y="23046"/>
                  <a:pt x="3457530" y="31526"/>
                </a:cubicBezTo>
                <a:cubicBezTo>
                  <a:pt x="3457530" y="40006"/>
                  <a:pt x="3450605" y="46881"/>
                  <a:pt x="3442061" y="46881"/>
                </a:cubicBezTo>
                <a:cubicBezTo>
                  <a:pt x="3433518" y="46881"/>
                  <a:pt x="3426592" y="40006"/>
                  <a:pt x="3426592" y="31526"/>
                </a:cubicBezTo>
                <a:cubicBezTo>
                  <a:pt x="3426592" y="23046"/>
                  <a:pt x="3433518" y="16171"/>
                  <a:pt x="3442061" y="16171"/>
                </a:cubicBezTo>
                <a:close/>
                <a:moveTo>
                  <a:pt x="1580484" y="15681"/>
                </a:moveTo>
                <a:cubicBezTo>
                  <a:pt x="1589298" y="15681"/>
                  <a:pt x="1596444" y="22775"/>
                  <a:pt x="1596444" y="31526"/>
                </a:cubicBezTo>
                <a:cubicBezTo>
                  <a:pt x="1596444" y="40277"/>
                  <a:pt x="1589298" y="47371"/>
                  <a:pt x="1580484" y="47371"/>
                </a:cubicBezTo>
                <a:cubicBezTo>
                  <a:pt x="1571669" y="47371"/>
                  <a:pt x="1564524" y="40277"/>
                  <a:pt x="1564524" y="31526"/>
                </a:cubicBezTo>
                <a:cubicBezTo>
                  <a:pt x="1564524" y="22775"/>
                  <a:pt x="1571669" y="15681"/>
                  <a:pt x="1580484" y="15681"/>
                </a:cubicBezTo>
                <a:close/>
                <a:moveTo>
                  <a:pt x="2680590" y="15191"/>
                </a:moveTo>
                <a:cubicBezTo>
                  <a:pt x="2689677" y="15191"/>
                  <a:pt x="2697043" y="22504"/>
                  <a:pt x="2697043" y="31526"/>
                </a:cubicBezTo>
                <a:cubicBezTo>
                  <a:pt x="2697043" y="40547"/>
                  <a:pt x="2689677" y="47861"/>
                  <a:pt x="2680590" y="47861"/>
                </a:cubicBezTo>
                <a:cubicBezTo>
                  <a:pt x="2671504" y="47861"/>
                  <a:pt x="2664138" y="40547"/>
                  <a:pt x="2664138" y="31526"/>
                </a:cubicBezTo>
                <a:cubicBezTo>
                  <a:pt x="2664138" y="22504"/>
                  <a:pt x="2671504" y="15191"/>
                  <a:pt x="2680590" y="15191"/>
                </a:cubicBezTo>
                <a:close/>
                <a:moveTo>
                  <a:pt x="1411180" y="15191"/>
                </a:moveTo>
                <a:cubicBezTo>
                  <a:pt x="1420267" y="15191"/>
                  <a:pt x="1427634" y="22504"/>
                  <a:pt x="1427634" y="31526"/>
                </a:cubicBezTo>
                <a:cubicBezTo>
                  <a:pt x="1427634" y="40547"/>
                  <a:pt x="1420267" y="47861"/>
                  <a:pt x="1411180" y="47861"/>
                </a:cubicBezTo>
                <a:cubicBezTo>
                  <a:pt x="1402093" y="47861"/>
                  <a:pt x="1394728" y="40547"/>
                  <a:pt x="1394728" y="31526"/>
                </a:cubicBezTo>
                <a:cubicBezTo>
                  <a:pt x="1394728" y="22504"/>
                  <a:pt x="1402093" y="15191"/>
                  <a:pt x="1411180" y="15191"/>
                </a:cubicBezTo>
                <a:close/>
                <a:moveTo>
                  <a:pt x="5642103" y="15028"/>
                </a:moveTo>
                <a:cubicBezTo>
                  <a:pt x="5651278" y="15028"/>
                  <a:pt x="5658718" y="22414"/>
                  <a:pt x="5658718" y="31526"/>
                </a:cubicBezTo>
                <a:cubicBezTo>
                  <a:pt x="5658718" y="40638"/>
                  <a:pt x="5651278" y="48024"/>
                  <a:pt x="5642103" y="48024"/>
                </a:cubicBezTo>
                <a:cubicBezTo>
                  <a:pt x="5632925" y="48024"/>
                  <a:pt x="5625488" y="40638"/>
                  <a:pt x="5625488" y="31526"/>
                </a:cubicBezTo>
                <a:cubicBezTo>
                  <a:pt x="5625488" y="22415"/>
                  <a:pt x="5632925" y="15028"/>
                  <a:pt x="5642103" y="15028"/>
                </a:cubicBezTo>
                <a:close/>
                <a:moveTo>
                  <a:pt x="4288120" y="15028"/>
                </a:moveTo>
                <a:cubicBezTo>
                  <a:pt x="4297307" y="15028"/>
                  <a:pt x="4304755" y="22414"/>
                  <a:pt x="4304755" y="31526"/>
                </a:cubicBezTo>
                <a:cubicBezTo>
                  <a:pt x="4304755" y="40638"/>
                  <a:pt x="4297307" y="48024"/>
                  <a:pt x="4288120" y="48024"/>
                </a:cubicBezTo>
                <a:cubicBezTo>
                  <a:pt x="4278951" y="48024"/>
                  <a:pt x="4271516" y="40638"/>
                  <a:pt x="4271516" y="31526"/>
                </a:cubicBezTo>
                <a:cubicBezTo>
                  <a:pt x="4271516" y="22415"/>
                  <a:pt x="4278951" y="15028"/>
                  <a:pt x="4288120" y="15028"/>
                </a:cubicBezTo>
                <a:close/>
                <a:moveTo>
                  <a:pt x="8772783" y="14701"/>
                </a:moveTo>
                <a:cubicBezTo>
                  <a:pt x="8782143" y="14701"/>
                  <a:pt x="8789731" y="22234"/>
                  <a:pt x="8789731" y="31526"/>
                </a:cubicBezTo>
                <a:cubicBezTo>
                  <a:pt x="8789731" y="40818"/>
                  <a:pt x="8782144" y="48351"/>
                  <a:pt x="8772783" y="48351"/>
                </a:cubicBezTo>
                <a:cubicBezTo>
                  <a:pt x="8763424" y="48351"/>
                  <a:pt x="8755836" y="40818"/>
                  <a:pt x="8755836" y="31526"/>
                </a:cubicBezTo>
                <a:cubicBezTo>
                  <a:pt x="8755836" y="22234"/>
                  <a:pt x="8763423" y="14701"/>
                  <a:pt x="8772783" y="14701"/>
                </a:cubicBezTo>
                <a:close/>
                <a:moveTo>
                  <a:pt x="1495916" y="14538"/>
                </a:moveTo>
                <a:cubicBezTo>
                  <a:pt x="1505366" y="14538"/>
                  <a:pt x="1513027" y="22144"/>
                  <a:pt x="1513027" y="31526"/>
                </a:cubicBezTo>
                <a:cubicBezTo>
                  <a:pt x="1513027" y="40909"/>
                  <a:pt x="1505366" y="48515"/>
                  <a:pt x="1495916" y="48515"/>
                </a:cubicBezTo>
                <a:cubicBezTo>
                  <a:pt x="1486465" y="48515"/>
                  <a:pt x="1478804" y="40909"/>
                  <a:pt x="1478804" y="31526"/>
                </a:cubicBezTo>
                <a:cubicBezTo>
                  <a:pt x="1478804" y="22144"/>
                  <a:pt x="1486465" y="14538"/>
                  <a:pt x="1495916" y="14538"/>
                </a:cubicBezTo>
                <a:close/>
                <a:moveTo>
                  <a:pt x="7334260" y="14211"/>
                </a:moveTo>
                <a:cubicBezTo>
                  <a:pt x="7343892" y="14211"/>
                  <a:pt x="7351701" y="21963"/>
                  <a:pt x="7351701" y="31526"/>
                </a:cubicBezTo>
                <a:cubicBezTo>
                  <a:pt x="7351701" y="41089"/>
                  <a:pt x="7343892" y="48841"/>
                  <a:pt x="7334260" y="48841"/>
                </a:cubicBezTo>
                <a:cubicBezTo>
                  <a:pt x="7324628" y="48841"/>
                  <a:pt x="7316819" y="41089"/>
                  <a:pt x="7316819" y="31526"/>
                </a:cubicBezTo>
                <a:cubicBezTo>
                  <a:pt x="7316819" y="21963"/>
                  <a:pt x="7324628" y="14211"/>
                  <a:pt x="7334260" y="14211"/>
                </a:cubicBezTo>
                <a:close/>
                <a:moveTo>
                  <a:pt x="9365108" y="14048"/>
                </a:moveTo>
                <a:cubicBezTo>
                  <a:pt x="9374831" y="14048"/>
                  <a:pt x="9382714" y="21873"/>
                  <a:pt x="9382714" y="31526"/>
                </a:cubicBezTo>
                <a:cubicBezTo>
                  <a:pt x="9382714" y="41179"/>
                  <a:pt x="9374831" y="49005"/>
                  <a:pt x="9365108" y="49005"/>
                </a:cubicBezTo>
                <a:cubicBezTo>
                  <a:pt x="9355385" y="49005"/>
                  <a:pt x="9347503" y="41179"/>
                  <a:pt x="9347503" y="31526"/>
                </a:cubicBezTo>
                <a:cubicBezTo>
                  <a:pt x="9347503" y="21873"/>
                  <a:pt x="9355385" y="14048"/>
                  <a:pt x="9365108" y="14048"/>
                </a:cubicBezTo>
                <a:close/>
                <a:moveTo>
                  <a:pt x="6488059" y="14048"/>
                </a:moveTo>
                <a:cubicBezTo>
                  <a:pt x="6497782" y="14048"/>
                  <a:pt x="6505664" y="21873"/>
                  <a:pt x="6505664" y="31526"/>
                </a:cubicBezTo>
                <a:cubicBezTo>
                  <a:pt x="6505664" y="41179"/>
                  <a:pt x="6497782" y="49005"/>
                  <a:pt x="6488059" y="49005"/>
                </a:cubicBezTo>
                <a:cubicBezTo>
                  <a:pt x="6478336" y="49005"/>
                  <a:pt x="6470454" y="41179"/>
                  <a:pt x="6470454" y="31526"/>
                </a:cubicBezTo>
                <a:cubicBezTo>
                  <a:pt x="6470454" y="21873"/>
                  <a:pt x="6478336" y="14048"/>
                  <a:pt x="6488059" y="14048"/>
                </a:cubicBezTo>
                <a:close/>
                <a:moveTo>
                  <a:pt x="3357491" y="13557"/>
                </a:moveTo>
                <a:cubicBezTo>
                  <a:pt x="3367484" y="13557"/>
                  <a:pt x="3375588" y="21602"/>
                  <a:pt x="3375588" y="31525"/>
                </a:cubicBezTo>
                <a:cubicBezTo>
                  <a:pt x="3375588" y="41449"/>
                  <a:pt x="3367484" y="49494"/>
                  <a:pt x="3357491" y="49494"/>
                </a:cubicBezTo>
                <a:cubicBezTo>
                  <a:pt x="3347495" y="49494"/>
                  <a:pt x="3339393" y="41449"/>
                  <a:pt x="3339393" y="31525"/>
                </a:cubicBezTo>
                <a:cubicBezTo>
                  <a:pt x="3339393" y="21602"/>
                  <a:pt x="3347495" y="13557"/>
                  <a:pt x="3357491" y="13557"/>
                </a:cubicBezTo>
                <a:close/>
                <a:moveTo>
                  <a:pt x="8857354" y="12904"/>
                </a:moveTo>
                <a:cubicBezTo>
                  <a:pt x="8867713" y="12904"/>
                  <a:pt x="8876111" y="21241"/>
                  <a:pt x="8876111" y="31526"/>
                </a:cubicBezTo>
                <a:cubicBezTo>
                  <a:pt x="8876111" y="41810"/>
                  <a:pt x="8867714" y="50148"/>
                  <a:pt x="8857354" y="50148"/>
                </a:cubicBezTo>
                <a:cubicBezTo>
                  <a:pt x="8846996" y="50148"/>
                  <a:pt x="8838597" y="41810"/>
                  <a:pt x="8838597" y="31526"/>
                </a:cubicBezTo>
                <a:cubicBezTo>
                  <a:pt x="8838597" y="21241"/>
                  <a:pt x="8846995" y="12904"/>
                  <a:pt x="8857354" y="12904"/>
                </a:cubicBezTo>
                <a:close/>
                <a:moveTo>
                  <a:pt x="2765159" y="12577"/>
                </a:moveTo>
                <a:cubicBezTo>
                  <a:pt x="2775699" y="12577"/>
                  <a:pt x="2784248" y="21061"/>
                  <a:pt x="2784248" y="31525"/>
                </a:cubicBezTo>
                <a:cubicBezTo>
                  <a:pt x="2784248" y="41990"/>
                  <a:pt x="2775699" y="50474"/>
                  <a:pt x="2765159" y="50474"/>
                </a:cubicBezTo>
                <a:cubicBezTo>
                  <a:pt x="2754618" y="50474"/>
                  <a:pt x="2746073" y="41990"/>
                  <a:pt x="2746073" y="31525"/>
                </a:cubicBezTo>
                <a:cubicBezTo>
                  <a:pt x="2746073" y="21061"/>
                  <a:pt x="2754618" y="12577"/>
                  <a:pt x="2765159" y="12577"/>
                </a:cubicBezTo>
                <a:close/>
                <a:moveTo>
                  <a:pt x="7249689" y="12414"/>
                </a:moveTo>
                <a:cubicBezTo>
                  <a:pt x="7260321" y="12414"/>
                  <a:pt x="7268940" y="20971"/>
                  <a:pt x="7268940" y="31526"/>
                </a:cubicBezTo>
                <a:cubicBezTo>
                  <a:pt x="7268940" y="42081"/>
                  <a:pt x="7260321" y="50638"/>
                  <a:pt x="7249689" y="50638"/>
                </a:cubicBezTo>
                <a:cubicBezTo>
                  <a:pt x="7239057" y="50638"/>
                  <a:pt x="7230438" y="42081"/>
                  <a:pt x="7230438" y="31526"/>
                </a:cubicBezTo>
                <a:cubicBezTo>
                  <a:pt x="7230438" y="20971"/>
                  <a:pt x="7239057" y="12414"/>
                  <a:pt x="7249689" y="12414"/>
                </a:cubicBezTo>
                <a:close/>
                <a:moveTo>
                  <a:pt x="9280538" y="11434"/>
                </a:moveTo>
                <a:cubicBezTo>
                  <a:pt x="9291715" y="11434"/>
                  <a:pt x="9300775" y="20429"/>
                  <a:pt x="9300775" y="31526"/>
                </a:cubicBezTo>
                <a:cubicBezTo>
                  <a:pt x="9300775" y="42622"/>
                  <a:pt x="9291714" y="51618"/>
                  <a:pt x="9280538" y="51618"/>
                </a:cubicBezTo>
                <a:cubicBezTo>
                  <a:pt x="9269360" y="51618"/>
                  <a:pt x="9260300" y="42622"/>
                  <a:pt x="9260300" y="31526"/>
                </a:cubicBezTo>
                <a:cubicBezTo>
                  <a:pt x="9260300" y="20429"/>
                  <a:pt x="9269361" y="11434"/>
                  <a:pt x="9280538" y="11434"/>
                </a:cubicBezTo>
                <a:close/>
                <a:moveTo>
                  <a:pt x="6572795" y="11271"/>
                </a:moveTo>
                <a:cubicBezTo>
                  <a:pt x="6584063" y="11271"/>
                  <a:pt x="6593197" y="20340"/>
                  <a:pt x="6593197" y="31526"/>
                </a:cubicBezTo>
                <a:cubicBezTo>
                  <a:pt x="6593197" y="42713"/>
                  <a:pt x="6584062" y="51781"/>
                  <a:pt x="6572795" y="51781"/>
                </a:cubicBezTo>
                <a:cubicBezTo>
                  <a:pt x="6561527" y="51781"/>
                  <a:pt x="6552392" y="42713"/>
                  <a:pt x="6552392" y="31526"/>
                </a:cubicBezTo>
                <a:cubicBezTo>
                  <a:pt x="6552392" y="20340"/>
                  <a:pt x="6561527" y="11271"/>
                  <a:pt x="6572795" y="11271"/>
                </a:cubicBezTo>
                <a:close/>
                <a:moveTo>
                  <a:pt x="5557380" y="11271"/>
                </a:moveTo>
                <a:cubicBezTo>
                  <a:pt x="5568648" y="11271"/>
                  <a:pt x="5577781" y="20340"/>
                  <a:pt x="5577781" y="31526"/>
                </a:cubicBezTo>
                <a:cubicBezTo>
                  <a:pt x="5577781" y="42713"/>
                  <a:pt x="5568646" y="51781"/>
                  <a:pt x="5557380" y="51781"/>
                </a:cubicBezTo>
                <a:cubicBezTo>
                  <a:pt x="5546114" y="51781"/>
                  <a:pt x="5536981" y="42713"/>
                  <a:pt x="5536981" y="31526"/>
                </a:cubicBezTo>
                <a:cubicBezTo>
                  <a:pt x="5536981" y="20340"/>
                  <a:pt x="5546114" y="11271"/>
                  <a:pt x="5557380" y="11271"/>
                </a:cubicBezTo>
                <a:close/>
                <a:moveTo>
                  <a:pt x="3272915" y="11271"/>
                </a:moveTo>
                <a:cubicBezTo>
                  <a:pt x="3284185" y="11271"/>
                  <a:pt x="3293321" y="20340"/>
                  <a:pt x="3293321" y="31526"/>
                </a:cubicBezTo>
                <a:cubicBezTo>
                  <a:pt x="3293321" y="42713"/>
                  <a:pt x="3284185" y="51781"/>
                  <a:pt x="3272915" y="51781"/>
                </a:cubicBezTo>
                <a:cubicBezTo>
                  <a:pt x="3261650" y="51781"/>
                  <a:pt x="3252513" y="42713"/>
                  <a:pt x="3252513" y="31526"/>
                </a:cubicBezTo>
                <a:cubicBezTo>
                  <a:pt x="3252513" y="20340"/>
                  <a:pt x="3261650" y="11271"/>
                  <a:pt x="3272915" y="11271"/>
                </a:cubicBezTo>
                <a:close/>
                <a:moveTo>
                  <a:pt x="8942090" y="10781"/>
                </a:moveTo>
                <a:cubicBezTo>
                  <a:pt x="8953630" y="10781"/>
                  <a:pt x="8962986" y="20069"/>
                  <a:pt x="8962986" y="31526"/>
                </a:cubicBezTo>
                <a:cubicBezTo>
                  <a:pt x="8962986" y="42984"/>
                  <a:pt x="8953630" y="52272"/>
                  <a:pt x="8942090" y="52272"/>
                </a:cubicBezTo>
                <a:cubicBezTo>
                  <a:pt x="8930549" y="52272"/>
                  <a:pt x="8921193" y="42984"/>
                  <a:pt x="8921193" y="31526"/>
                </a:cubicBezTo>
                <a:cubicBezTo>
                  <a:pt x="8921193" y="20069"/>
                  <a:pt x="8930549" y="10781"/>
                  <a:pt x="8942090" y="10781"/>
                </a:cubicBezTo>
                <a:close/>
                <a:moveTo>
                  <a:pt x="7165118" y="10617"/>
                </a:moveTo>
                <a:cubicBezTo>
                  <a:pt x="7176750" y="10617"/>
                  <a:pt x="7186179" y="19978"/>
                  <a:pt x="7186179" y="31526"/>
                </a:cubicBezTo>
                <a:cubicBezTo>
                  <a:pt x="7186179" y="43073"/>
                  <a:pt x="7176749" y="52434"/>
                  <a:pt x="7165118" y="52434"/>
                </a:cubicBezTo>
                <a:cubicBezTo>
                  <a:pt x="7153487" y="52434"/>
                  <a:pt x="7144058" y="43073"/>
                  <a:pt x="7144058" y="31526"/>
                </a:cubicBezTo>
                <a:cubicBezTo>
                  <a:pt x="7144058" y="19978"/>
                  <a:pt x="7153487" y="10617"/>
                  <a:pt x="7165118" y="10617"/>
                </a:cubicBezTo>
                <a:close/>
                <a:moveTo>
                  <a:pt x="4372690" y="10290"/>
                </a:moveTo>
                <a:cubicBezTo>
                  <a:pt x="4384516" y="10290"/>
                  <a:pt x="4394101" y="19797"/>
                  <a:pt x="4394101" y="31525"/>
                </a:cubicBezTo>
                <a:cubicBezTo>
                  <a:pt x="4394101" y="43253"/>
                  <a:pt x="4384516" y="52761"/>
                  <a:pt x="4372690" y="52761"/>
                </a:cubicBezTo>
                <a:cubicBezTo>
                  <a:pt x="4360885" y="52761"/>
                  <a:pt x="4351318" y="43253"/>
                  <a:pt x="4351318" y="31525"/>
                </a:cubicBezTo>
                <a:cubicBezTo>
                  <a:pt x="4351318" y="19797"/>
                  <a:pt x="4360885" y="10290"/>
                  <a:pt x="4372690" y="10290"/>
                </a:cubicBezTo>
                <a:close/>
                <a:moveTo>
                  <a:pt x="2849731" y="10290"/>
                </a:moveTo>
                <a:cubicBezTo>
                  <a:pt x="2861545" y="10290"/>
                  <a:pt x="2871120" y="19797"/>
                  <a:pt x="2871120" y="31525"/>
                </a:cubicBezTo>
                <a:cubicBezTo>
                  <a:pt x="2871120" y="43253"/>
                  <a:pt x="2861545" y="52761"/>
                  <a:pt x="2849731" y="52761"/>
                </a:cubicBezTo>
                <a:cubicBezTo>
                  <a:pt x="2837917" y="52761"/>
                  <a:pt x="2828347" y="43253"/>
                  <a:pt x="2828347" y="31525"/>
                </a:cubicBezTo>
                <a:cubicBezTo>
                  <a:pt x="2828347" y="19797"/>
                  <a:pt x="2837917" y="10290"/>
                  <a:pt x="2849731" y="10290"/>
                </a:cubicBezTo>
                <a:close/>
                <a:moveTo>
                  <a:pt x="9195967" y="9800"/>
                </a:moveTo>
                <a:cubicBezTo>
                  <a:pt x="9208053" y="9800"/>
                  <a:pt x="9217850" y="19527"/>
                  <a:pt x="9217850" y="31525"/>
                </a:cubicBezTo>
                <a:cubicBezTo>
                  <a:pt x="9217850" y="43524"/>
                  <a:pt x="9208053" y="53251"/>
                  <a:pt x="9195967" y="53251"/>
                </a:cubicBezTo>
                <a:cubicBezTo>
                  <a:pt x="9183881" y="53251"/>
                  <a:pt x="9174083" y="43524"/>
                  <a:pt x="9174083" y="31525"/>
                </a:cubicBezTo>
                <a:cubicBezTo>
                  <a:pt x="9174083" y="19527"/>
                  <a:pt x="9183881" y="9800"/>
                  <a:pt x="9195967" y="9800"/>
                </a:cubicBezTo>
                <a:close/>
                <a:moveTo>
                  <a:pt x="9026661" y="9147"/>
                </a:moveTo>
                <a:cubicBezTo>
                  <a:pt x="9039111" y="9147"/>
                  <a:pt x="9049202" y="19166"/>
                  <a:pt x="9049202" y="31526"/>
                </a:cubicBezTo>
                <a:cubicBezTo>
                  <a:pt x="9049202" y="43885"/>
                  <a:pt x="9039111" y="53905"/>
                  <a:pt x="9026661" y="53905"/>
                </a:cubicBezTo>
                <a:cubicBezTo>
                  <a:pt x="9014212" y="53905"/>
                  <a:pt x="9004120" y="43885"/>
                  <a:pt x="9004120" y="31526"/>
                </a:cubicBezTo>
                <a:cubicBezTo>
                  <a:pt x="9004120" y="19166"/>
                  <a:pt x="9014212" y="9147"/>
                  <a:pt x="9026661" y="9147"/>
                </a:cubicBezTo>
                <a:close/>
                <a:moveTo>
                  <a:pt x="9111231" y="8657"/>
                </a:moveTo>
                <a:cubicBezTo>
                  <a:pt x="9123953" y="8657"/>
                  <a:pt x="9134266" y="18896"/>
                  <a:pt x="9134266" y="31526"/>
                </a:cubicBezTo>
                <a:cubicBezTo>
                  <a:pt x="9134266" y="44156"/>
                  <a:pt x="9123953" y="54395"/>
                  <a:pt x="9111231" y="54395"/>
                </a:cubicBezTo>
                <a:cubicBezTo>
                  <a:pt x="9098509" y="54395"/>
                  <a:pt x="9088196" y="44156"/>
                  <a:pt x="9088196" y="31526"/>
                </a:cubicBezTo>
                <a:cubicBezTo>
                  <a:pt x="9088196" y="18896"/>
                  <a:pt x="9098509" y="8657"/>
                  <a:pt x="9111231" y="8657"/>
                </a:cubicBezTo>
                <a:close/>
                <a:moveTo>
                  <a:pt x="3188179" y="8657"/>
                </a:moveTo>
                <a:cubicBezTo>
                  <a:pt x="3200902" y="8657"/>
                  <a:pt x="3211216" y="18896"/>
                  <a:pt x="3211216" y="31526"/>
                </a:cubicBezTo>
                <a:cubicBezTo>
                  <a:pt x="3211216" y="44156"/>
                  <a:pt x="3200902" y="54395"/>
                  <a:pt x="3188179" y="54395"/>
                </a:cubicBezTo>
                <a:cubicBezTo>
                  <a:pt x="3175458" y="54395"/>
                  <a:pt x="3165145" y="44156"/>
                  <a:pt x="3165145" y="31526"/>
                </a:cubicBezTo>
                <a:cubicBezTo>
                  <a:pt x="3165145" y="18896"/>
                  <a:pt x="3175458" y="8657"/>
                  <a:pt x="3188179" y="8657"/>
                </a:cubicBezTo>
                <a:close/>
                <a:moveTo>
                  <a:pt x="7080383" y="8494"/>
                </a:moveTo>
                <a:cubicBezTo>
                  <a:pt x="7093196" y="8494"/>
                  <a:pt x="7103583" y="18806"/>
                  <a:pt x="7103583" y="31526"/>
                </a:cubicBezTo>
                <a:cubicBezTo>
                  <a:pt x="7103583" y="44246"/>
                  <a:pt x="7093196" y="54558"/>
                  <a:pt x="7080383" y="54558"/>
                </a:cubicBezTo>
                <a:cubicBezTo>
                  <a:pt x="7067571" y="54558"/>
                  <a:pt x="7057184" y="44246"/>
                  <a:pt x="7057184" y="31526"/>
                </a:cubicBezTo>
                <a:cubicBezTo>
                  <a:pt x="7057184" y="18806"/>
                  <a:pt x="7067571" y="8494"/>
                  <a:pt x="7080383" y="8494"/>
                </a:cubicBezTo>
                <a:close/>
                <a:moveTo>
                  <a:pt x="6657365" y="8494"/>
                </a:moveTo>
                <a:cubicBezTo>
                  <a:pt x="6670178" y="8494"/>
                  <a:pt x="6680565" y="18806"/>
                  <a:pt x="6680565" y="31526"/>
                </a:cubicBezTo>
                <a:cubicBezTo>
                  <a:pt x="6680565" y="44246"/>
                  <a:pt x="6670178" y="54558"/>
                  <a:pt x="6657365" y="54558"/>
                </a:cubicBezTo>
                <a:cubicBezTo>
                  <a:pt x="6644553" y="54558"/>
                  <a:pt x="6634166" y="44246"/>
                  <a:pt x="6634166" y="31526"/>
                </a:cubicBezTo>
                <a:cubicBezTo>
                  <a:pt x="6634166" y="18806"/>
                  <a:pt x="6644553" y="8494"/>
                  <a:pt x="6657365" y="8494"/>
                </a:cubicBezTo>
                <a:close/>
                <a:moveTo>
                  <a:pt x="2934302" y="8167"/>
                </a:moveTo>
                <a:cubicBezTo>
                  <a:pt x="2947295" y="8167"/>
                  <a:pt x="2957827" y="18625"/>
                  <a:pt x="2957827" y="31526"/>
                </a:cubicBezTo>
                <a:cubicBezTo>
                  <a:pt x="2957827" y="44427"/>
                  <a:pt x="2947295" y="54885"/>
                  <a:pt x="2934302" y="54885"/>
                </a:cubicBezTo>
                <a:cubicBezTo>
                  <a:pt x="2921307" y="54885"/>
                  <a:pt x="2910773" y="44427"/>
                  <a:pt x="2910773" y="31526"/>
                </a:cubicBezTo>
                <a:cubicBezTo>
                  <a:pt x="2910773" y="18625"/>
                  <a:pt x="2921307" y="8167"/>
                  <a:pt x="2934302" y="8167"/>
                </a:cubicBezTo>
                <a:close/>
                <a:moveTo>
                  <a:pt x="3103606" y="7840"/>
                </a:moveTo>
                <a:cubicBezTo>
                  <a:pt x="3116784" y="7840"/>
                  <a:pt x="3127467" y="18444"/>
                  <a:pt x="3127467" y="31526"/>
                </a:cubicBezTo>
                <a:cubicBezTo>
                  <a:pt x="3127467" y="44607"/>
                  <a:pt x="3116784" y="55211"/>
                  <a:pt x="3103606" y="55211"/>
                </a:cubicBezTo>
                <a:cubicBezTo>
                  <a:pt x="3090429" y="55211"/>
                  <a:pt x="3079752" y="44607"/>
                  <a:pt x="3079752" y="31526"/>
                </a:cubicBezTo>
                <a:cubicBezTo>
                  <a:pt x="3079752" y="18444"/>
                  <a:pt x="3090429" y="7840"/>
                  <a:pt x="3103606" y="7840"/>
                </a:cubicBezTo>
                <a:close/>
                <a:moveTo>
                  <a:pt x="5472825" y="7514"/>
                </a:moveTo>
                <a:cubicBezTo>
                  <a:pt x="5486178" y="7514"/>
                  <a:pt x="5497005" y="18265"/>
                  <a:pt x="5497005" y="31526"/>
                </a:cubicBezTo>
                <a:cubicBezTo>
                  <a:pt x="5497005" y="44788"/>
                  <a:pt x="5486178" y="55539"/>
                  <a:pt x="5472825" y="55539"/>
                </a:cubicBezTo>
                <a:cubicBezTo>
                  <a:pt x="5459468" y="55539"/>
                  <a:pt x="5448639" y="44788"/>
                  <a:pt x="5448639" y="31526"/>
                </a:cubicBezTo>
                <a:cubicBezTo>
                  <a:pt x="5448639" y="18265"/>
                  <a:pt x="5459468" y="7514"/>
                  <a:pt x="5472825" y="7514"/>
                </a:cubicBezTo>
                <a:close/>
                <a:moveTo>
                  <a:pt x="3019039" y="7514"/>
                </a:moveTo>
                <a:cubicBezTo>
                  <a:pt x="3032395" y="7514"/>
                  <a:pt x="3043224" y="18265"/>
                  <a:pt x="3043224" y="31526"/>
                </a:cubicBezTo>
                <a:cubicBezTo>
                  <a:pt x="3043224" y="44788"/>
                  <a:pt x="3032395" y="55539"/>
                  <a:pt x="3019039" y="55539"/>
                </a:cubicBezTo>
                <a:cubicBezTo>
                  <a:pt x="3005681" y="55539"/>
                  <a:pt x="2994852" y="44788"/>
                  <a:pt x="2994852" y="31526"/>
                </a:cubicBezTo>
                <a:cubicBezTo>
                  <a:pt x="2994852" y="18265"/>
                  <a:pt x="3005681" y="7514"/>
                  <a:pt x="3019039" y="7514"/>
                </a:cubicBezTo>
                <a:close/>
                <a:moveTo>
                  <a:pt x="6995812" y="6860"/>
                </a:moveTo>
                <a:cubicBezTo>
                  <a:pt x="7009534" y="6860"/>
                  <a:pt x="7020657" y="17903"/>
                  <a:pt x="7020657" y="31526"/>
                </a:cubicBezTo>
                <a:cubicBezTo>
                  <a:pt x="7020657" y="45148"/>
                  <a:pt x="7009534" y="56191"/>
                  <a:pt x="6995812" y="56191"/>
                </a:cubicBezTo>
                <a:cubicBezTo>
                  <a:pt x="6982091" y="56191"/>
                  <a:pt x="6970967" y="45148"/>
                  <a:pt x="6970967" y="31526"/>
                </a:cubicBezTo>
                <a:cubicBezTo>
                  <a:pt x="6970967" y="17903"/>
                  <a:pt x="6982091" y="6860"/>
                  <a:pt x="6995812" y="6860"/>
                </a:cubicBezTo>
                <a:close/>
                <a:moveTo>
                  <a:pt x="6741936" y="5880"/>
                </a:moveTo>
                <a:cubicBezTo>
                  <a:pt x="6756202" y="5880"/>
                  <a:pt x="6767768" y="17362"/>
                  <a:pt x="6767768" y="31526"/>
                </a:cubicBezTo>
                <a:cubicBezTo>
                  <a:pt x="6767768" y="45690"/>
                  <a:pt x="6756202" y="57171"/>
                  <a:pt x="6741936" y="57171"/>
                </a:cubicBezTo>
                <a:cubicBezTo>
                  <a:pt x="6727669" y="57171"/>
                  <a:pt x="6716104" y="45690"/>
                  <a:pt x="6716104" y="31526"/>
                </a:cubicBezTo>
                <a:cubicBezTo>
                  <a:pt x="6716104" y="17362"/>
                  <a:pt x="6727669" y="5880"/>
                  <a:pt x="6741936" y="5880"/>
                </a:cubicBezTo>
                <a:close/>
                <a:moveTo>
                  <a:pt x="6911241" y="5390"/>
                </a:moveTo>
                <a:cubicBezTo>
                  <a:pt x="6925781" y="5390"/>
                  <a:pt x="6937567" y="17091"/>
                  <a:pt x="6937567" y="31526"/>
                </a:cubicBezTo>
                <a:cubicBezTo>
                  <a:pt x="6937567" y="45960"/>
                  <a:pt x="6925781" y="57662"/>
                  <a:pt x="6911241" y="57662"/>
                </a:cubicBezTo>
                <a:cubicBezTo>
                  <a:pt x="6896702" y="57662"/>
                  <a:pt x="6884916" y="45960"/>
                  <a:pt x="6884916" y="31526"/>
                </a:cubicBezTo>
                <a:cubicBezTo>
                  <a:pt x="6884916" y="17091"/>
                  <a:pt x="6896702" y="5390"/>
                  <a:pt x="6911241" y="5390"/>
                </a:cubicBezTo>
                <a:close/>
                <a:moveTo>
                  <a:pt x="6826671" y="4900"/>
                </a:moveTo>
                <a:cubicBezTo>
                  <a:pt x="6841483" y="4900"/>
                  <a:pt x="6853490" y="16821"/>
                  <a:pt x="6853490" y="31526"/>
                </a:cubicBezTo>
                <a:cubicBezTo>
                  <a:pt x="6853490" y="46231"/>
                  <a:pt x="6841483" y="58152"/>
                  <a:pt x="6826671" y="58152"/>
                </a:cubicBezTo>
                <a:cubicBezTo>
                  <a:pt x="6811859" y="58152"/>
                  <a:pt x="6799852" y="46231"/>
                  <a:pt x="6799852" y="31526"/>
                </a:cubicBezTo>
                <a:cubicBezTo>
                  <a:pt x="6799852" y="16821"/>
                  <a:pt x="6811859" y="4900"/>
                  <a:pt x="6826671" y="4900"/>
                </a:cubicBezTo>
                <a:close/>
                <a:moveTo>
                  <a:pt x="5388262" y="4900"/>
                </a:moveTo>
                <a:cubicBezTo>
                  <a:pt x="5403073" y="4900"/>
                  <a:pt x="5415079" y="16821"/>
                  <a:pt x="5415079" y="31526"/>
                </a:cubicBezTo>
                <a:cubicBezTo>
                  <a:pt x="5415079" y="46231"/>
                  <a:pt x="5403073" y="58152"/>
                  <a:pt x="5388262" y="58152"/>
                </a:cubicBezTo>
                <a:cubicBezTo>
                  <a:pt x="5373453" y="58152"/>
                  <a:pt x="5361443" y="46231"/>
                  <a:pt x="5361443" y="31526"/>
                </a:cubicBezTo>
                <a:cubicBezTo>
                  <a:pt x="5361443" y="16821"/>
                  <a:pt x="5373453" y="4900"/>
                  <a:pt x="5388262" y="4900"/>
                </a:cubicBezTo>
                <a:close/>
                <a:moveTo>
                  <a:pt x="4457436" y="4900"/>
                </a:moveTo>
                <a:cubicBezTo>
                  <a:pt x="4472252" y="4900"/>
                  <a:pt x="4484265" y="16821"/>
                  <a:pt x="4484265" y="31526"/>
                </a:cubicBezTo>
                <a:cubicBezTo>
                  <a:pt x="4484265" y="46231"/>
                  <a:pt x="4472252" y="58152"/>
                  <a:pt x="4457436" y="58152"/>
                </a:cubicBezTo>
                <a:cubicBezTo>
                  <a:pt x="4442651" y="58152"/>
                  <a:pt x="4430650" y="46231"/>
                  <a:pt x="4430650" y="31526"/>
                </a:cubicBezTo>
                <a:cubicBezTo>
                  <a:pt x="4430650" y="16821"/>
                  <a:pt x="4442651" y="4900"/>
                  <a:pt x="4457436" y="4900"/>
                </a:cubicBezTo>
                <a:close/>
                <a:moveTo>
                  <a:pt x="5303519" y="2123"/>
                </a:moveTo>
                <a:cubicBezTo>
                  <a:pt x="5319878" y="2123"/>
                  <a:pt x="5333141" y="15287"/>
                  <a:pt x="5333141" y="31526"/>
                </a:cubicBezTo>
                <a:cubicBezTo>
                  <a:pt x="5333141" y="47764"/>
                  <a:pt x="5319878" y="60929"/>
                  <a:pt x="5303519" y="60929"/>
                </a:cubicBezTo>
                <a:cubicBezTo>
                  <a:pt x="5287143" y="60929"/>
                  <a:pt x="5273875" y="47764"/>
                  <a:pt x="5273875" y="31526"/>
                </a:cubicBezTo>
                <a:cubicBezTo>
                  <a:pt x="5273875" y="15287"/>
                  <a:pt x="5287143" y="2123"/>
                  <a:pt x="5303519" y="2123"/>
                </a:cubicBezTo>
                <a:close/>
                <a:moveTo>
                  <a:pt x="4542027" y="1960"/>
                </a:moveTo>
                <a:cubicBezTo>
                  <a:pt x="4558473" y="1960"/>
                  <a:pt x="4571807" y="15197"/>
                  <a:pt x="4571807" y="31526"/>
                </a:cubicBezTo>
                <a:cubicBezTo>
                  <a:pt x="4571807" y="47855"/>
                  <a:pt x="4558473" y="61092"/>
                  <a:pt x="4542027" y="61092"/>
                </a:cubicBezTo>
                <a:cubicBezTo>
                  <a:pt x="4525576" y="61092"/>
                  <a:pt x="4512245" y="47855"/>
                  <a:pt x="4512245" y="31526"/>
                </a:cubicBezTo>
                <a:cubicBezTo>
                  <a:pt x="4512245" y="15197"/>
                  <a:pt x="4525576" y="1960"/>
                  <a:pt x="4542027" y="1960"/>
                </a:cubicBezTo>
                <a:close/>
                <a:moveTo>
                  <a:pt x="4626598" y="980"/>
                </a:moveTo>
                <a:cubicBezTo>
                  <a:pt x="4643590" y="980"/>
                  <a:pt x="4657370" y="14656"/>
                  <a:pt x="4657370" y="31526"/>
                </a:cubicBezTo>
                <a:cubicBezTo>
                  <a:pt x="4657370" y="48396"/>
                  <a:pt x="4643590" y="62072"/>
                  <a:pt x="4626598" y="62072"/>
                </a:cubicBezTo>
                <a:cubicBezTo>
                  <a:pt x="4609605" y="62072"/>
                  <a:pt x="4595827" y="48396"/>
                  <a:pt x="4595827" y="31526"/>
                </a:cubicBezTo>
                <a:cubicBezTo>
                  <a:pt x="4595827" y="14656"/>
                  <a:pt x="4609605" y="980"/>
                  <a:pt x="4626598" y="980"/>
                </a:cubicBezTo>
                <a:close/>
                <a:moveTo>
                  <a:pt x="5218917" y="490"/>
                </a:moveTo>
                <a:cubicBezTo>
                  <a:pt x="5236165" y="490"/>
                  <a:pt x="5250182" y="14385"/>
                  <a:pt x="5250182" y="31526"/>
                </a:cubicBezTo>
                <a:cubicBezTo>
                  <a:pt x="5250182" y="48667"/>
                  <a:pt x="5236165" y="62563"/>
                  <a:pt x="5218917" y="62563"/>
                </a:cubicBezTo>
                <a:cubicBezTo>
                  <a:pt x="5201673" y="62563"/>
                  <a:pt x="5187691" y="48667"/>
                  <a:pt x="5187691" y="31526"/>
                </a:cubicBezTo>
                <a:cubicBezTo>
                  <a:pt x="5187691" y="14385"/>
                  <a:pt x="5201673" y="490"/>
                  <a:pt x="5218917" y="490"/>
                </a:cubicBezTo>
                <a:close/>
                <a:moveTo>
                  <a:pt x="5134416" y="490"/>
                </a:moveTo>
                <a:cubicBezTo>
                  <a:pt x="5151680" y="490"/>
                  <a:pt x="5165667" y="14385"/>
                  <a:pt x="5165667" y="31526"/>
                </a:cubicBezTo>
                <a:cubicBezTo>
                  <a:pt x="5165667" y="48667"/>
                  <a:pt x="5151680" y="62563"/>
                  <a:pt x="5134416" y="62563"/>
                </a:cubicBezTo>
                <a:cubicBezTo>
                  <a:pt x="5117143" y="62563"/>
                  <a:pt x="5103135" y="48667"/>
                  <a:pt x="5103135" y="31526"/>
                </a:cubicBezTo>
                <a:cubicBezTo>
                  <a:pt x="5103135" y="14385"/>
                  <a:pt x="5117143" y="490"/>
                  <a:pt x="5134416" y="490"/>
                </a:cubicBezTo>
                <a:close/>
                <a:moveTo>
                  <a:pt x="5049787" y="326"/>
                </a:moveTo>
                <a:cubicBezTo>
                  <a:pt x="5067156" y="326"/>
                  <a:pt x="5081234" y="14295"/>
                  <a:pt x="5081234" y="31526"/>
                </a:cubicBezTo>
                <a:cubicBezTo>
                  <a:pt x="5081234" y="48757"/>
                  <a:pt x="5067156" y="62725"/>
                  <a:pt x="5049787" y="62725"/>
                </a:cubicBezTo>
                <a:cubicBezTo>
                  <a:pt x="5032420" y="62725"/>
                  <a:pt x="5018341" y="48757"/>
                  <a:pt x="5018341" y="31526"/>
                </a:cubicBezTo>
                <a:cubicBezTo>
                  <a:pt x="5018341" y="14295"/>
                  <a:pt x="5032420" y="326"/>
                  <a:pt x="5049787" y="326"/>
                </a:cubicBezTo>
                <a:close/>
                <a:moveTo>
                  <a:pt x="4964992" y="326"/>
                </a:moveTo>
                <a:cubicBezTo>
                  <a:pt x="4982359" y="326"/>
                  <a:pt x="4996439" y="14295"/>
                  <a:pt x="4996439" y="31526"/>
                </a:cubicBezTo>
                <a:cubicBezTo>
                  <a:pt x="4996439" y="48757"/>
                  <a:pt x="4982359" y="62725"/>
                  <a:pt x="4964992" y="62725"/>
                </a:cubicBezTo>
                <a:cubicBezTo>
                  <a:pt x="4947623" y="62725"/>
                  <a:pt x="4933545" y="48757"/>
                  <a:pt x="4933545" y="31526"/>
                </a:cubicBezTo>
                <a:cubicBezTo>
                  <a:pt x="4933545" y="14295"/>
                  <a:pt x="4947623" y="326"/>
                  <a:pt x="4964992" y="326"/>
                </a:cubicBezTo>
                <a:close/>
                <a:moveTo>
                  <a:pt x="4880440" y="0"/>
                </a:moveTo>
                <a:cubicBezTo>
                  <a:pt x="4897976" y="0"/>
                  <a:pt x="4912187" y="14115"/>
                  <a:pt x="4912187" y="31526"/>
                </a:cubicBezTo>
                <a:cubicBezTo>
                  <a:pt x="4912187" y="48938"/>
                  <a:pt x="4897976" y="63053"/>
                  <a:pt x="4880440" y="63053"/>
                </a:cubicBezTo>
                <a:cubicBezTo>
                  <a:pt x="4862913" y="63053"/>
                  <a:pt x="4848707" y="48938"/>
                  <a:pt x="4848707" y="31526"/>
                </a:cubicBezTo>
                <a:cubicBezTo>
                  <a:pt x="4848707" y="14115"/>
                  <a:pt x="4862913" y="0"/>
                  <a:pt x="4880440" y="0"/>
                </a:cubicBezTo>
                <a:close/>
                <a:moveTo>
                  <a:pt x="4795909" y="0"/>
                </a:moveTo>
                <a:cubicBezTo>
                  <a:pt x="4813451" y="0"/>
                  <a:pt x="4827661" y="14115"/>
                  <a:pt x="4827661" y="31526"/>
                </a:cubicBezTo>
                <a:cubicBezTo>
                  <a:pt x="4827661" y="48938"/>
                  <a:pt x="4813451" y="63053"/>
                  <a:pt x="4795909" y="63053"/>
                </a:cubicBezTo>
                <a:cubicBezTo>
                  <a:pt x="4778346" y="63053"/>
                  <a:pt x="4764124" y="48938"/>
                  <a:pt x="4764124" y="31526"/>
                </a:cubicBezTo>
                <a:cubicBezTo>
                  <a:pt x="4764124" y="14115"/>
                  <a:pt x="4778346" y="0"/>
                  <a:pt x="4795909" y="0"/>
                </a:cubicBezTo>
                <a:close/>
                <a:moveTo>
                  <a:pt x="4711162" y="0"/>
                </a:moveTo>
                <a:cubicBezTo>
                  <a:pt x="4728701" y="0"/>
                  <a:pt x="4742921" y="14115"/>
                  <a:pt x="4742921" y="31526"/>
                </a:cubicBezTo>
                <a:cubicBezTo>
                  <a:pt x="4742921" y="48938"/>
                  <a:pt x="4728701" y="63053"/>
                  <a:pt x="4711162" y="63053"/>
                </a:cubicBezTo>
                <a:cubicBezTo>
                  <a:pt x="4693627" y="63053"/>
                  <a:pt x="4679418" y="48938"/>
                  <a:pt x="4679418" y="31526"/>
                </a:cubicBezTo>
                <a:cubicBezTo>
                  <a:pt x="4679418" y="14115"/>
                  <a:pt x="4693627" y="0"/>
                  <a:pt x="4711162" y="0"/>
                </a:cubicBezTo>
                <a:close/>
              </a:path>
            </a:pathLst>
          </a:custGeom>
          <a:solidFill>
            <a:srgbClr val="000000">
              <a:alpha val="549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866" name="Google Shape;866;p128"/>
          <p:cNvSpPr/>
          <p:nvPr/>
        </p:nvSpPr>
        <p:spPr>
          <a:xfrm>
            <a:off x="-1" y="4729751"/>
            <a:ext cx="9134006" cy="342419"/>
          </a:xfrm>
          <a:custGeom>
            <a:avLst/>
            <a:gdLst/>
            <a:ahLst/>
            <a:cxnLst/>
            <a:rect l="l" t="t" r="r" b="b"/>
            <a:pathLst>
              <a:path w="12178674" h="456559" extrusionOk="0">
                <a:moveTo>
                  <a:pt x="0" y="0"/>
                </a:moveTo>
                <a:lnTo>
                  <a:pt x="12178675" y="0"/>
                </a:lnTo>
                <a:lnTo>
                  <a:pt x="12178675" y="456560"/>
                </a:lnTo>
                <a:lnTo>
                  <a:pt x="0" y="456560"/>
                </a:lnTo>
                <a:close/>
              </a:path>
            </a:pathLst>
          </a:custGeom>
          <a:gradFill>
            <a:gsLst>
              <a:gs pos="0">
                <a:srgbClr val="FFFFFF">
                  <a:alpha val="0"/>
                </a:srgbClr>
              </a:gs>
              <a:gs pos="50000">
                <a:srgbClr val="FFFFFF">
                  <a:alpha val="49411"/>
                </a:srgbClr>
              </a:gs>
              <a:gs pos="100000">
                <a:srgbClr val="FFFFFF"/>
              </a:gs>
            </a:gsLst>
            <a:lin ang="16200038"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867" name="Google Shape;867;p128"/>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marR="0" lvl="0" algn="l" rtl="0">
              <a:lnSpc>
                <a:spcPct val="90000"/>
              </a:lnSpc>
              <a:spcBef>
                <a:spcPts val="0"/>
              </a:spcBef>
              <a:spcAft>
                <a:spcPts val="0"/>
              </a:spcAft>
              <a:buClr>
                <a:srgbClr val="414141"/>
              </a:buClr>
              <a:buSzPts val="2100"/>
              <a:buFont typeface="Arial"/>
              <a:buNone/>
              <a:defRPr sz="2100" b="1" i="0" u="none" strike="noStrike" cap="none">
                <a:solidFill>
                  <a:srgbClr val="41414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68" name="Google Shape;868;p128"/>
          <p:cNvSpPr txBox="1">
            <a:spLocks noGrp="1"/>
          </p:cNvSpPr>
          <p:nvPr>
            <p:ph type="body" idx="1"/>
          </p:nvPr>
        </p:nvSpPr>
        <p:spPr>
          <a:xfrm>
            <a:off x="236934" y="833438"/>
            <a:ext cx="8665500" cy="4024500"/>
          </a:xfrm>
          <a:prstGeom prst="rect">
            <a:avLst/>
          </a:prstGeom>
          <a:noFill/>
          <a:ln>
            <a:noFill/>
          </a:ln>
        </p:spPr>
        <p:txBody>
          <a:bodyPr spcFirstLastPara="1" wrap="square" lIns="102875" tIns="68575" rIns="102875" bIns="102875" anchor="t" anchorCtr="0">
            <a:normAutofit/>
          </a:bodyPr>
          <a:lstStyle>
            <a:lvl1pPr marL="457200" marR="0" lvl="0" indent="-323850" algn="l" rtl="0">
              <a:lnSpc>
                <a:spcPct val="100000"/>
              </a:lnSpc>
              <a:spcBef>
                <a:spcPts val="1100"/>
              </a:spcBef>
              <a:spcAft>
                <a:spcPts val="0"/>
              </a:spcAft>
              <a:buClr>
                <a:schemeClr val="accent1"/>
              </a:buClr>
              <a:buSzPts val="1500"/>
              <a:buFont typeface="Arial"/>
              <a:buChar char="•"/>
              <a:defRPr sz="1200" b="0" i="0" u="none" strike="noStrike" cap="none">
                <a:solidFill>
                  <a:schemeClr val="dk1"/>
                </a:solidFill>
                <a:latin typeface="Arial"/>
                <a:ea typeface="Arial"/>
                <a:cs typeface="Arial"/>
                <a:sym typeface="Arial"/>
              </a:defRPr>
            </a:lvl1pPr>
            <a:lvl2pPr marL="914400" marR="0" lvl="1" indent="-298450" algn="l" rtl="0">
              <a:lnSpc>
                <a:spcPct val="100000"/>
              </a:lnSpc>
              <a:spcBef>
                <a:spcPts val="500"/>
              </a:spcBef>
              <a:spcAft>
                <a:spcPts val="0"/>
              </a:spcAft>
              <a:buClr>
                <a:schemeClr val="accent1"/>
              </a:buClr>
              <a:buSzPts val="1100"/>
              <a:buFont typeface="NTR"/>
              <a:buChar char="⁃"/>
              <a:defRPr sz="1100" b="0" i="0" u="none" strike="noStrike" cap="none">
                <a:solidFill>
                  <a:schemeClr val="dk1"/>
                </a:solidFill>
                <a:latin typeface="Arial"/>
                <a:ea typeface="Arial"/>
                <a:cs typeface="Arial"/>
                <a:sym typeface="Arial"/>
              </a:defRPr>
            </a:lvl2pPr>
            <a:lvl3pPr marL="1371600" marR="0" lvl="2" indent="-285750" algn="l" rtl="0">
              <a:lnSpc>
                <a:spcPct val="100000"/>
              </a:lnSpc>
              <a:spcBef>
                <a:spcPts val="9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5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69" name="Google Shape;869;p128"/>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dk1"/>
              </a:buClr>
              <a:buSzPts val="500"/>
              <a:buFont typeface="Arial"/>
              <a:buNone/>
            </a:pPr>
            <a:r>
              <a:rPr lang="en" sz="500" b="0" i="0" u="none" strike="noStrike" cap="none">
                <a:solidFill>
                  <a:schemeClr val="dk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870" name="Google Shape;870;p128"/>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dk1"/>
              </a:buClr>
              <a:buSzPts val="500"/>
              <a:buFont typeface="Arial"/>
              <a:buNone/>
            </a:pPr>
            <a:r>
              <a:rPr lang="en" sz="500" b="0" i="0" u="none" strike="noStrike" cap="none">
                <a:solidFill>
                  <a:schemeClr val="dk1"/>
                </a:solidFill>
                <a:latin typeface="Arial"/>
                <a:ea typeface="Arial"/>
                <a:cs typeface="Arial"/>
                <a:sym typeface="Arial"/>
              </a:rPr>
              <a:t>© 2023</a:t>
            </a:r>
            <a:endParaRPr sz="500" b="0" i="0" u="none" strike="noStrike" cap="none">
              <a:solidFill>
                <a:schemeClr val="dk1"/>
              </a:solidFill>
              <a:latin typeface="Arial"/>
              <a:ea typeface="Arial"/>
              <a:cs typeface="Arial"/>
              <a:sym typeface="Arial"/>
            </a:endParaRPr>
          </a:p>
        </p:txBody>
      </p:sp>
      <p:pic>
        <p:nvPicPr>
          <p:cNvPr id="871" name="Google Shape;871;p128"/>
          <p:cNvPicPr preferRelativeResize="0"/>
          <p:nvPr/>
        </p:nvPicPr>
        <p:blipFill rotWithShape="1">
          <a:blip r:embed="rId38">
            <a:alphaModFix/>
          </a:blip>
          <a:srcRect/>
          <a:stretch/>
        </p:blipFill>
        <p:spPr>
          <a:xfrm>
            <a:off x="339419" y="4929784"/>
            <a:ext cx="2052750" cy="172399"/>
          </a:xfrm>
          <a:prstGeom prst="rect">
            <a:avLst/>
          </a:prstGeom>
          <a:noFill/>
          <a:ln>
            <a:noFill/>
          </a:ln>
        </p:spPr>
      </p:pic>
      <p:sp>
        <p:nvSpPr>
          <p:cNvPr id="872" name="Google Shape;872;p128"/>
          <p:cNvSpPr txBox="1"/>
          <p:nvPr/>
        </p:nvSpPr>
        <p:spPr>
          <a:xfrm>
            <a:off x="8871576" y="4917186"/>
            <a:ext cx="237000" cy="216600"/>
          </a:xfrm>
          <a:prstGeom prst="rect">
            <a:avLst/>
          </a:prstGeom>
          <a:noFill/>
          <a:ln>
            <a:noFill/>
          </a:ln>
        </p:spPr>
        <p:txBody>
          <a:bodyPr spcFirstLastPara="1" wrap="square" lIns="68575" tIns="34275" rIns="0" bIns="34275" anchor="ctr" anchorCtr="0">
            <a:noAutofit/>
          </a:bodyPr>
          <a:lstStyle/>
          <a:p>
            <a:pPr marL="0" marR="0" lvl="0" indent="0" algn="l" rtl="0">
              <a:lnSpc>
                <a:spcPct val="100000"/>
              </a:lnSpc>
              <a:spcBef>
                <a:spcPts val="0"/>
              </a:spcBef>
              <a:spcAft>
                <a:spcPts val="0"/>
              </a:spcAft>
              <a:buClr>
                <a:srgbClr val="000000"/>
              </a:buClr>
              <a:buSzPts val="500"/>
              <a:buFont typeface="Arial"/>
              <a:buNone/>
            </a:pPr>
            <a:fld id="{00000000-1234-1234-1234-123412341234}" type="slidenum">
              <a:rPr lang="en" sz="500" b="0" i="0" u="none" strike="noStrike" cap="none">
                <a:solidFill>
                  <a:schemeClr val="dk1"/>
                </a:solidFill>
                <a:latin typeface="Arial"/>
                <a:ea typeface="Arial"/>
                <a:cs typeface="Arial"/>
                <a:sym typeface="Arial"/>
              </a:rPr>
              <a:t>‹#›</a:t>
            </a:fld>
            <a:endParaRPr sz="5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 id="2147483807"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7"/>
        <p:cNvGrpSpPr/>
        <p:nvPr/>
      </p:nvGrpSpPr>
      <p:grpSpPr>
        <a:xfrm>
          <a:off x="0" y="0"/>
          <a:ext cx="0" cy="0"/>
          <a:chOff x="0" y="0"/>
          <a:chExt cx="0" cy="0"/>
        </a:xfrm>
      </p:grpSpPr>
      <p:sp>
        <p:nvSpPr>
          <p:cNvPr id="1078" name="Google Shape;1078;p165"/>
          <p:cNvSpPr/>
          <p:nvPr/>
        </p:nvSpPr>
        <p:spPr>
          <a:xfrm>
            <a:off x="-39223" y="4729751"/>
            <a:ext cx="9183346" cy="445452"/>
          </a:xfrm>
          <a:custGeom>
            <a:avLst/>
            <a:gdLst/>
            <a:ahLst/>
            <a:cxnLst/>
            <a:rect l="l" t="t" r="r" b="b"/>
            <a:pathLst>
              <a:path w="12244461" h="593936" extrusionOk="0">
                <a:moveTo>
                  <a:pt x="12242157" y="533170"/>
                </a:moveTo>
                <a:cubicBezTo>
                  <a:pt x="12243430" y="533170"/>
                  <a:pt x="12244461" y="534194"/>
                  <a:pt x="12244461" y="535457"/>
                </a:cubicBezTo>
                <a:cubicBezTo>
                  <a:pt x="12244461" y="536720"/>
                  <a:pt x="12243430" y="537744"/>
                  <a:pt x="12242157" y="537744"/>
                </a:cubicBezTo>
                <a:cubicBezTo>
                  <a:pt x="12240885" y="537744"/>
                  <a:pt x="12239854" y="536720"/>
                  <a:pt x="12239854" y="535457"/>
                </a:cubicBezTo>
                <a:cubicBezTo>
                  <a:pt x="12239854" y="534194"/>
                  <a:pt x="12240885" y="533170"/>
                  <a:pt x="12242157" y="533170"/>
                </a:cubicBezTo>
                <a:close/>
                <a:moveTo>
                  <a:pt x="12157588" y="532680"/>
                </a:moveTo>
                <a:cubicBezTo>
                  <a:pt x="12159132" y="532680"/>
                  <a:pt x="12160385" y="533923"/>
                  <a:pt x="12160385" y="535457"/>
                </a:cubicBezTo>
                <a:cubicBezTo>
                  <a:pt x="12160385" y="536991"/>
                  <a:pt x="12159132" y="538234"/>
                  <a:pt x="12157588" y="538234"/>
                </a:cubicBezTo>
                <a:cubicBezTo>
                  <a:pt x="12156043" y="538234"/>
                  <a:pt x="12154791" y="536991"/>
                  <a:pt x="12154791" y="535457"/>
                </a:cubicBezTo>
                <a:cubicBezTo>
                  <a:pt x="12154791" y="533923"/>
                  <a:pt x="12156043" y="532680"/>
                  <a:pt x="12157588" y="532680"/>
                </a:cubicBezTo>
                <a:close/>
                <a:moveTo>
                  <a:pt x="12072852" y="531536"/>
                </a:moveTo>
                <a:cubicBezTo>
                  <a:pt x="12075033" y="531536"/>
                  <a:pt x="12076801" y="533291"/>
                  <a:pt x="12076801" y="535456"/>
                </a:cubicBezTo>
                <a:cubicBezTo>
                  <a:pt x="12076801" y="537622"/>
                  <a:pt x="12075033" y="539377"/>
                  <a:pt x="12072852" y="539377"/>
                </a:cubicBezTo>
                <a:cubicBezTo>
                  <a:pt x="12070671" y="539377"/>
                  <a:pt x="12068903" y="537622"/>
                  <a:pt x="12068903" y="535456"/>
                </a:cubicBezTo>
                <a:cubicBezTo>
                  <a:pt x="12068903" y="533291"/>
                  <a:pt x="12070671" y="531536"/>
                  <a:pt x="12072852" y="531536"/>
                </a:cubicBezTo>
                <a:close/>
                <a:moveTo>
                  <a:pt x="11988281" y="530393"/>
                </a:moveTo>
                <a:cubicBezTo>
                  <a:pt x="11991097" y="530393"/>
                  <a:pt x="11993381" y="532660"/>
                  <a:pt x="11993381" y="535457"/>
                </a:cubicBezTo>
                <a:cubicBezTo>
                  <a:pt x="11993381" y="538253"/>
                  <a:pt x="11991097" y="540521"/>
                  <a:pt x="11988281" y="540521"/>
                </a:cubicBezTo>
                <a:cubicBezTo>
                  <a:pt x="11985464" y="540521"/>
                  <a:pt x="11983180" y="538254"/>
                  <a:pt x="11983180" y="535457"/>
                </a:cubicBezTo>
                <a:cubicBezTo>
                  <a:pt x="11983180" y="532660"/>
                  <a:pt x="11985464" y="530393"/>
                  <a:pt x="11988281" y="530393"/>
                </a:cubicBezTo>
                <a:close/>
                <a:moveTo>
                  <a:pt x="11903711" y="528759"/>
                </a:moveTo>
                <a:cubicBezTo>
                  <a:pt x="11907436" y="528759"/>
                  <a:pt x="11910456" y="531757"/>
                  <a:pt x="11910456" y="535456"/>
                </a:cubicBezTo>
                <a:cubicBezTo>
                  <a:pt x="11910456" y="539155"/>
                  <a:pt x="11907435" y="542154"/>
                  <a:pt x="11903711" y="542154"/>
                </a:cubicBezTo>
                <a:cubicBezTo>
                  <a:pt x="11899985" y="542154"/>
                  <a:pt x="11896965" y="539155"/>
                  <a:pt x="11896965" y="535456"/>
                </a:cubicBezTo>
                <a:cubicBezTo>
                  <a:pt x="11896965" y="531757"/>
                  <a:pt x="11899986" y="528759"/>
                  <a:pt x="11903711" y="528759"/>
                </a:cubicBezTo>
                <a:close/>
                <a:moveTo>
                  <a:pt x="11818975" y="525656"/>
                </a:moveTo>
                <a:cubicBezTo>
                  <a:pt x="11824427" y="525656"/>
                  <a:pt x="11828847" y="530044"/>
                  <a:pt x="11828847" y="535457"/>
                </a:cubicBezTo>
                <a:cubicBezTo>
                  <a:pt x="11828847" y="540870"/>
                  <a:pt x="11824427" y="545258"/>
                  <a:pt x="11818975" y="545258"/>
                </a:cubicBezTo>
                <a:cubicBezTo>
                  <a:pt x="11813523" y="545258"/>
                  <a:pt x="11809104" y="540870"/>
                  <a:pt x="11809104" y="535457"/>
                </a:cubicBezTo>
                <a:cubicBezTo>
                  <a:pt x="11809104" y="530044"/>
                  <a:pt x="11813523" y="525656"/>
                  <a:pt x="11818975" y="525656"/>
                </a:cubicBezTo>
                <a:close/>
                <a:moveTo>
                  <a:pt x="11734404" y="522715"/>
                </a:moveTo>
                <a:cubicBezTo>
                  <a:pt x="11741492" y="522715"/>
                  <a:pt x="11747238" y="528419"/>
                  <a:pt x="11747238" y="535456"/>
                </a:cubicBezTo>
                <a:cubicBezTo>
                  <a:pt x="11747238" y="542493"/>
                  <a:pt x="11741492" y="548197"/>
                  <a:pt x="11734404" y="548197"/>
                </a:cubicBezTo>
                <a:cubicBezTo>
                  <a:pt x="11727316" y="548197"/>
                  <a:pt x="11721570" y="542493"/>
                  <a:pt x="11721570" y="535456"/>
                </a:cubicBezTo>
                <a:cubicBezTo>
                  <a:pt x="11721570" y="528419"/>
                  <a:pt x="11727316" y="522715"/>
                  <a:pt x="11734404" y="522715"/>
                </a:cubicBezTo>
                <a:close/>
                <a:moveTo>
                  <a:pt x="9957431" y="520755"/>
                </a:moveTo>
                <a:cubicBezTo>
                  <a:pt x="9965610" y="520755"/>
                  <a:pt x="9972240" y="527337"/>
                  <a:pt x="9972240" y="535456"/>
                </a:cubicBezTo>
                <a:cubicBezTo>
                  <a:pt x="9972240" y="543576"/>
                  <a:pt x="9965610" y="550158"/>
                  <a:pt x="9957431" y="550158"/>
                </a:cubicBezTo>
                <a:cubicBezTo>
                  <a:pt x="9949253" y="550158"/>
                  <a:pt x="9942623" y="543576"/>
                  <a:pt x="9942623" y="535456"/>
                </a:cubicBezTo>
                <a:cubicBezTo>
                  <a:pt x="9942623" y="527337"/>
                  <a:pt x="9949253" y="520755"/>
                  <a:pt x="9957431" y="520755"/>
                </a:cubicBezTo>
                <a:close/>
                <a:moveTo>
                  <a:pt x="9872862" y="520265"/>
                </a:moveTo>
                <a:cubicBezTo>
                  <a:pt x="9881312" y="520265"/>
                  <a:pt x="9888163" y="527066"/>
                  <a:pt x="9888163" y="535456"/>
                </a:cubicBezTo>
                <a:cubicBezTo>
                  <a:pt x="9888163" y="543846"/>
                  <a:pt x="9881312" y="550648"/>
                  <a:pt x="9872862" y="550648"/>
                </a:cubicBezTo>
                <a:cubicBezTo>
                  <a:pt x="9864411" y="550648"/>
                  <a:pt x="9857560" y="543846"/>
                  <a:pt x="9857560" y="535456"/>
                </a:cubicBezTo>
                <a:cubicBezTo>
                  <a:pt x="9857560" y="527066"/>
                  <a:pt x="9864411" y="520265"/>
                  <a:pt x="9872862" y="520265"/>
                </a:cubicBezTo>
                <a:close/>
                <a:moveTo>
                  <a:pt x="10042004" y="520102"/>
                </a:moveTo>
                <a:cubicBezTo>
                  <a:pt x="10050546" y="520102"/>
                  <a:pt x="10057470" y="526977"/>
                  <a:pt x="10057470" y="535457"/>
                </a:cubicBezTo>
                <a:cubicBezTo>
                  <a:pt x="10057470" y="543937"/>
                  <a:pt x="10050546" y="550812"/>
                  <a:pt x="10042004" y="550812"/>
                </a:cubicBezTo>
                <a:cubicBezTo>
                  <a:pt x="10033462" y="550812"/>
                  <a:pt x="10026537" y="543937"/>
                  <a:pt x="10026537" y="535457"/>
                </a:cubicBezTo>
                <a:cubicBezTo>
                  <a:pt x="10026537" y="526977"/>
                  <a:pt x="10033462" y="520102"/>
                  <a:pt x="10042004" y="520102"/>
                </a:cubicBezTo>
                <a:close/>
                <a:moveTo>
                  <a:pt x="11649833" y="519775"/>
                </a:moveTo>
                <a:cubicBezTo>
                  <a:pt x="11658557" y="519775"/>
                  <a:pt x="11665629" y="526796"/>
                  <a:pt x="11665629" y="535456"/>
                </a:cubicBezTo>
                <a:cubicBezTo>
                  <a:pt x="11665629" y="544117"/>
                  <a:pt x="11658557" y="551138"/>
                  <a:pt x="11649833" y="551138"/>
                </a:cubicBezTo>
                <a:cubicBezTo>
                  <a:pt x="11641109" y="551138"/>
                  <a:pt x="11634038" y="544117"/>
                  <a:pt x="11634038" y="535456"/>
                </a:cubicBezTo>
                <a:cubicBezTo>
                  <a:pt x="11634038" y="526796"/>
                  <a:pt x="11641109" y="519775"/>
                  <a:pt x="11649833" y="519775"/>
                </a:cubicBezTo>
                <a:close/>
                <a:moveTo>
                  <a:pt x="9788291" y="519775"/>
                </a:moveTo>
                <a:cubicBezTo>
                  <a:pt x="9797015" y="519775"/>
                  <a:pt x="9804087" y="526796"/>
                  <a:pt x="9804087" y="535456"/>
                </a:cubicBezTo>
                <a:cubicBezTo>
                  <a:pt x="9804087" y="544117"/>
                  <a:pt x="9797015" y="551138"/>
                  <a:pt x="9788291" y="551138"/>
                </a:cubicBezTo>
                <a:cubicBezTo>
                  <a:pt x="9779567" y="551138"/>
                  <a:pt x="9772495" y="544117"/>
                  <a:pt x="9772495" y="535456"/>
                </a:cubicBezTo>
                <a:cubicBezTo>
                  <a:pt x="9772495" y="526796"/>
                  <a:pt x="9779567" y="519775"/>
                  <a:pt x="9788291" y="519775"/>
                </a:cubicBezTo>
                <a:close/>
                <a:moveTo>
                  <a:pt x="9703556" y="519612"/>
                </a:moveTo>
                <a:cubicBezTo>
                  <a:pt x="9712370" y="519612"/>
                  <a:pt x="9719515" y="526706"/>
                  <a:pt x="9719515" y="535457"/>
                </a:cubicBezTo>
                <a:cubicBezTo>
                  <a:pt x="9719515" y="544208"/>
                  <a:pt x="9712370" y="551302"/>
                  <a:pt x="9703556" y="551302"/>
                </a:cubicBezTo>
                <a:cubicBezTo>
                  <a:pt x="9694742" y="551302"/>
                  <a:pt x="9687597" y="544208"/>
                  <a:pt x="9687597" y="535457"/>
                </a:cubicBezTo>
                <a:cubicBezTo>
                  <a:pt x="9687597" y="526706"/>
                  <a:pt x="9694742" y="519612"/>
                  <a:pt x="9703556" y="519612"/>
                </a:cubicBezTo>
                <a:close/>
                <a:moveTo>
                  <a:pt x="10126739" y="518468"/>
                </a:moveTo>
                <a:cubicBezTo>
                  <a:pt x="10136190" y="518468"/>
                  <a:pt x="10143851" y="526074"/>
                  <a:pt x="10143851" y="535456"/>
                </a:cubicBezTo>
                <a:cubicBezTo>
                  <a:pt x="10143851" y="544839"/>
                  <a:pt x="10136189" y="552445"/>
                  <a:pt x="10126739" y="552445"/>
                </a:cubicBezTo>
                <a:cubicBezTo>
                  <a:pt x="10117288" y="552445"/>
                  <a:pt x="10109628" y="544839"/>
                  <a:pt x="10109628" y="535456"/>
                </a:cubicBezTo>
                <a:cubicBezTo>
                  <a:pt x="10109628" y="526074"/>
                  <a:pt x="10117290" y="518468"/>
                  <a:pt x="10126739" y="518468"/>
                </a:cubicBezTo>
                <a:close/>
                <a:moveTo>
                  <a:pt x="9618985" y="517815"/>
                </a:moveTo>
                <a:cubicBezTo>
                  <a:pt x="9628799" y="517815"/>
                  <a:pt x="9636755" y="525713"/>
                  <a:pt x="9636755" y="535457"/>
                </a:cubicBezTo>
                <a:cubicBezTo>
                  <a:pt x="9636755" y="545200"/>
                  <a:pt x="9628799" y="553098"/>
                  <a:pt x="9618985" y="553098"/>
                </a:cubicBezTo>
                <a:cubicBezTo>
                  <a:pt x="9609170" y="553098"/>
                  <a:pt x="9601215" y="545200"/>
                  <a:pt x="9601215" y="535457"/>
                </a:cubicBezTo>
                <a:cubicBezTo>
                  <a:pt x="9601215" y="525713"/>
                  <a:pt x="9609170" y="517815"/>
                  <a:pt x="9618985" y="517815"/>
                </a:cubicBezTo>
                <a:close/>
                <a:moveTo>
                  <a:pt x="11565263" y="517488"/>
                </a:moveTo>
                <a:cubicBezTo>
                  <a:pt x="11575259" y="517488"/>
                  <a:pt x="11583362" y="525533"/>
                  <a:pt x="11583362" y="535456"/>
                </a:cubicBezTo>
                <a:cubicBezTo>
                  <a:pt x="11583362" y="545380"/>
                  <a:pt x="11575259" y="553425"/>
                  <a:pt x="11565263" y="553425"/>
                </a:cubicBezTo>
                <a:cubicBezTo>
                  <a:pt x="11555268" y="553425"/>
                  <a:pt x="11547165" y="545380"/>
                  <a:pt x="11547165" y="535456"/>
                </a:cubicBezTo>
                <a:cubicBezTo>
                  <a:pt x="11547165" y="525533"/>
                  <a:pt x="11555268" y="517488"/>
                  <a:pt x="11565263" y="517488"/>
                </a:cubicBezTo>
                <a:close/>
                <a:moveTo>
                  <a:pt x="7672707" y="516181"/>
                </a:moveTo>
                <a:cubicBezTo>
                  <a:pt x="7683430" y="516181"/>
                  <a:pt x="7692122" y="524811"/>
                  <a:pt x="7692122" y="535456"/>
                </a:cubicBezTo>
                <a:cubicBezTo>
                  <a:pt x="7692122" y="546102"/>
                  <a:pt x="7683430" y="554731"/>
                  <a:pt x="7672707" y="554731"/>
                </a:cubicBezTo>
                <a:cubicBezTo>
                  <a:pt x="7661984" y="554731"/>
                  <a:pt x="7653292" y="546102"/>
                  <a:pt x="7653292" y="535456"/>
                </a:cubicBezTo>
                <a:cubicBezTo>
                  <a:pt x="7653292" y="524811"/>
                  <a:pt x="7661984" y="516181"/>
                  <a:pt x="7672707" y="516181"/>
                </a:cubicBezTo>
                <a:close/>
                <a:moveTo>
                  <a:pt x="7588136" y="516181"/>
                </a:moveTo>
                <a:cubicBezTo>
                  <a:pt x="7598859" y="516181"/>
                  <a:pt x="7607551" y="524811"/>
                  <a:pt x="7607551" y="535456"/>
                </a:cubicBezTo>
                <a:cubicBezTo>
                  <a:pt x="7607551" y="546102"/>
                  <a:pt x="7598859" y="554731"/>
                  <a:pt x="7588136" y="554731"/>
                </a:cubicBezTo>
                <a:cubicBezTo>
                  <a:pt x="7577413" y="554731"/>
                  <a:pt x="7568721" y="546102"/>
                  <a:pt x="7568721" y="535456"/>
                </a:cubicBezTo>
                <a:cubicBezTo>
                  <a:pt x="7568721" y="524811"/>
                  <a:pt x="7577413" y="516181"/>
                  <a:pt x="7588136" y="516181"/>
                </a:cubicBezTo>
                <a:close/>
                <a:moveTo>
                  <a:pt x="10211309" y="515855"/>
                </a:moveTo>
                <a:cubicBezTo>
                  <a:pt x="10222213" y="515855"/>
                  <a:pt x="10231054" y="524631"/>
                  <a:pt x="10231054" y="535457"/>
                </a:cubicBezTo>
                <a:cubicBezTo>
                  <a:pt x="10231054" y="546283"/>
                  <a:pt x="10222214" y="555059"/>
                  <a:pt x="10211309" y="555059"/>
                </a:cubicBezTo>
                <a:cubicBezTo>
                  <a:pt x="10200405" y="555059"/>
                  <a:pt x="10191565" y="546283"/>
                  <a:pt x="10191565" y="535457"/>
                </a:cubicBezTo>
                <a:cubicBezTo>
                  <a:pt x="10191565" y="524631"/>
                  <a:pt x="10200404" y="515855"/>
                  <a:pt x="10211309" y="515855"/>
                </a:cubicBezTo>
                <a:close/>
                <a:moveTo>
                  <a:pt x="7757442" y="515855"/>
                </a:moveTo>
                <a:cubicBezTo>
                  <a:pt x="7768346" y="515855"/>
                  <a:pt x="7777186" y="524631"/>
                  <a:pt x="7777186" y="535457"/>
                </a:cubicBezTo>
                <a:cubicBezTo>
                  <a:pt x="7777186" y="546283"/>
                  <a:pt x="7768346" y="555059"/>
                  <a:pt x="7757442" y="555059"/>
                </a:cubicBezTo>
                <a:cubicBezTo>
                  <a:pt x="7746537" y="555059"/>
                  <a:pt x="7737698" y="546283"/>
                  <a:pt x="7737698" y="535457"/>
                </a:cubicBezTo>
                <a:cubicBezTo>
                  <a:pt x="7737698" y="524631"/>
                  <a:pt x="7746537" y="515855"/>
                  <a:pt x="7757442" y="515855"/>
                </a:cubicBezTo>
                <a:close/>
                <a:moveTo>
                  <a:pt x="7842013" y="515691"/>
                </a:moveTo>
                <a:cubicBezTo>
                  <a:pt x="7853008" y="515691"/>
                  <a:pt x="7861921" y="524540"/>
                  <a:pt x="7861921" y="535456"/>
                </a:cubicBezTo>
                <a:cubicBezTo>
                  <a:pt x="7861921" y="546372"/>
                  <a:pt x="7853008" y="555221"/>
                  <a:pt x="7842013" y="555221"/>
                </a:cubicBezTo>
                <a:cubicBezTo>
                  <a:pt x="7831017" y="555221"/>
                  <a:pt x="7822104" y="546372"/>
                  <a:pt x="7822104" y="535456"/>
                </a:cubicBezTo>
                <a:cubicBezTo>
                  <a:pt x="7822104" y="524540"/>
                  <a:pt x="7831018" y="515691"/>
                  <a:pt x="7842013" y="515691"/>
                </a:cubicBezTo>
                <a:close/>
                <a:moveTo>
                  <a:pt x="7503566" y="515365"/>
                </a:moveTo>
                <a:cubicBezTo>
                  <a:pt x="7514743" y="515365"/>
                  <a:pt x="7523804" y="524360"/>
                  <a:pt x="7523804" y="535457"/>
                </a:cubicBezTo>
                <a:cubicBezTo>
                  <a:pt x="7523804" y="546553"/>
                  <a:pt x="7514743" y="555549"/>
                  <a:pt x="7503566" y="555549"/>
                </a:cubicBezTo>
                <a:cubicBezTo>
                  <a:pt x="7492388" y="555549"/>
                  <a:pt x="7483328" y="546553"/>
                  <a:pt x="7483328" y="535457"/>
                </a:cubicBezTo>
                <a:cubicBezTo>
                  <a:pt x="7483328" y="524360"/>
                  <a:pt x="7492388" y="515365"/>
                  <a:pt x="7503566" y="515365"/>
                </a:cubicBezTo>
                <a:close/>
                <a:moveTo>
                  <a:pt x="7926584" y="515201"/>
                </a:moveTo>
                <a:cubicBezTo>
                  <a:pt x="7937852" y="515201"/>
                  <a:pt x="7946986" y="524270"/>
                  <a:pt x="7946986" y="535456"/>
                </a:cubicBezTo>
                <a:cubicBezTo>
                  <a:pt x="7946986" y="546643"/>
                  <a:pt x="7937851" y="555712"/>
                  <a:pt x="7926584" y="555712"/>
                </a:cubicBezTo>
                <a:cubicBezTo>
                  <a:pt x="7915315" y="555712"/>
                  <a:pt x="7906181" y="546643"/>
                  <a:pt x="7906181" y="535456"/>
                </a:cubicBezTo>
                <a:cubicBezTo>
                  <a:pt x="7906181" y="524270"/>
                  <a:pt x="7915316" y="515201"/>
                  <a:pt x="7926584" y="515201"/>
                </a:cubicBezTo>
                <a:close/>
                <a:moveTo>
                  <a:pt x="7418996" y="514221"/>
                </a:moveTo>
                <a:cubicBezTo>
                  <a:pt x="7430809" y="514221"/>
                  <a:pt x="7440385" y="523728"/>
                  <a:pt x="7440385" y="535456"/>
                </a:cubicBezTo>
                <a:cubicBezTo>
                  <a:pt x="7440385" y="547184"/>
                  <a:pt x="7430809" y="556692"/>
                  <a:pt x="7418996" y="556692"/>
                </a:cubicBezTo>
                <a:cubicBezTo>
                  <a:pt x="7407183" y="556692"/>
                  <a:pt x="7397606" y="547184"/>
                  <a:pt x="7397606" y="535456"/>
                </a:cubicBezTo>
                <a:cubicBezTo>
                  <a:pt x="7397606" y="523728"/>
                  <a:pt x="7407183" y="514221"/>
                  <a:pt x="7418996" y="514221"/>
                </a:cubicBezTo>
                <a:close/>
                <a:moveTo>
                  <a:pt x="9534414" y="514058"/>
                </a:moveTo>
                <a:cubicBezTo>
                  <a:pt x="9546318" y="514058"/>
                  <a:pt x="9555968" y="523638"/>
                  <a:pt x="9555968" y="535457"/>
                </a:cubicBezTo>
                <a:cubicBezTo>
                  <a:pt x="9555968" y="547275"/>
                  <a:pt x="9546318" y="556855"/>
                  <a:pt x="9534414" y="556855"/>
                </a:cubicBezTo>
                <a:cubicBezTo>
                  <a:pt x="9522510" y="556855"/>
                  <a:pt x="9512860" y="547275"/>
                  <a:pt x="9512860" y="535457"/>
                </a:cubicBezTo>
                <a:cubicBezTo>
                  <a:pt x="9512860" y="523639"/>
                  <a:pt x="9522510" y="514058"/>
                  <a:pt x="9534414" y="514058"/>
                </a:cubicBezTo>
                <a:close/>
                <a:moveTo>
                  <a:pt x="8011319" y="514058"/>
                </a:moveTo>
                <a:cubicBezTo>
                  <a:pt x="8023223" y="514058"/>
                  <a:pt x="8032873" y="523638"/>
                  <a:pt x="8032873" y="535457"/>
                </a:cubicBezTo>
                <a:cubicBezTo>
                  <a:pt x="8032873" y="547275"/>
                  <a:pt x="8023223" y="556855"/>
                  <a:pt x="8011319" y="556855"/>
                </a:cubicBezTo>
                <a:cubicBezTo>
                  <a:pt x="7999415" y="556855"/>
                  <a:pt x="7989765" y="547275"/>
                  <a:pt x="7989765" y="535457"/>
                </a:cubicBezTo>
                <a:cubicBezTo>
                  <a:pt x="7989765" y="523639"/>
                  <a:pt x="7999415" y="514058"/>
                  <a:pt x="8011319" y="514058"/>
                </a:cubicBezTo>
                <a:close/>
                <a:moveTo>
                  <a:pt x="7334260" y="513405"/>
                </a:moveTo>
                <a:cubicBezTo>
                  <a:pt x="7346527" y="513405"/>
                  <a:pt x="7356472" y="523278"/>
                  <a:pt x="7356472" y="535457"/>
                </a:cubicBezTo>
                <a:cubicBezTo>
                  <a:pt x="7356472" y="547636"/>
                  <a:pt x="7346528" y="557509"/>
                  <a:pt x="7334260" y="557509"/>
                </a:cubicBezTo>
                <a:cubicBezTo>
                  <a:pt x="7321993" y="557509"/>
                  <a:pt x="7312048" y="547636"/>
                  <a:pt x="7312048" y="535457"/>
                </a:cubicBezTo>
                <a:cubicBezTo>
                  <a:pt x="7312048" y="523278"/>
                  <a:pt x="7321992" y="513405"/>
                  <a:pt x="7334260" y="513405"/>
                </a:cubicBezTo>
                <a:close/>
                <a:moveTo>
                  <a:pt x="10295880" y="512914"/>
                </a:moveTo>
                <a:cubicBezTo>
                  <a:pt x="10308420" y="512914"/>
                  <a:pt x="10318586" y="523006"/>
                  <a:pt x="10318586" y="535456"/>
                </a:cubicBezTo>
                <a:cubicBezTo>
                  <a:pt x="10318586" y="547906"/>
                  <a:pt x="10308420" y="557998"/>
                  <a:pt x="10295880" y="557998"/>
                </a:cubicBezTo>
                <a:cubicBezTo>
                  <a:pt x="10283340" y="557998"/>
                  <a:pt x="10273174" y="547906"/>
                  <a:pt x="10273174" y="535456"/>
                </a:cubicBezTo>
                <a:cubicBezTo>
                  <a:pt x="10273174" y="523006"/>
                  <a:pt x="10283340" y="512914"/>
                  <a:pt x="10295880" y="512914"/>
                </a:cubicBezTo>
                <a:close/>
                <a:moveTo>
                  <a:pt x="11480527" y="512588"/>
                </a:moveTo>
                <a:cubicBezTo>
                  <a:pt x="11493249" y="512588"/>
                  <a:pt x="11503562" y="522827"/>
                  <a:pt x="11503562" y="535457"/>
                </a:cubicBezTo>
                <a:cubicBezTo>
                  <a:pt x="11503562" y="548087"/>
                  <a:pt x="11493249" y="558326"/>
                  <a:pt x="11480527" y="558326"/>
                </a:cubicBezTo>
                <a:cubicBezTo>
                  <a:pt x="11467805" y="558326"/>
                  <a:pt x="11457492" y="548087"/>
                  <a:pt x="11457492" y="535457"/>
                </a:cubicBezTo>
                <a:cubicBezTo>
                  <a:pt x="11457492" y="522827"/>
                  <a:pt x="11467805" y="512588"/>
                  <a:pt x="11480527" y="512588"/>
                </a:cubicBezTo>
                <a:close/>
                <a:moveTo>
                  <a:pt x="8095889" y="512424"/>
                </a:moveTo>
                <a:cubicBezTo>
                  <a:pt x="8108702" y="512424"/>
                  <a:pt x="8119089" y="522736"/>
                  <a:pt x="8119089" y="535456"/>
                </a:cubicBezTo>
                <a:cubicBezTo>
                  <a:pt x="8119089" y="548176"/>
                  <a:pt x="8108702" y="558488"/>
                  <a:pt x="8095889" y="558488"/>
                </a:cubicBezTo>
                <a:cubicBezTo>
                  <a:pt x="8083077" y="558488"/>
                  <a:pt x="8072690" y="548176"/>
                  <a:pt x="8072690" y="535456"/>
                </a:cubicBezTo>
                <a:cubicBezTo>
                  <a:pt x="8072690" y="522736"/>
                  <a:pt x="8083077" y="512424"/>
                  <a:pt x="8095889" y="512424"/>
                </a:cubicBezTo>
                <a:close/>
                <a:moveTo>
                  <a:pt x="7249689" y="512098"/>
                </a:moveTo>
                <a:cubicBezTo>
                  <a:pt x="7262684" y="512098"/>
                  <a:pt x="7273218" y="522556"/>
                  <a:pt x="7273218" y="535457"/>
                </a:cubicBezTo>
                <a:cubicBezTo>
                  <a:pt x="7273218" y="548358"/>
                  <a:pt x="7262684" y="558816"/>
                  <a:pt x="7249689" y="558816"/>
                </a:cubicBezTo>
                <a:cubicBezTo>
                  <a:pt x="7236695" y="558816"/>
                  <a:pt x="7226161" y="548358"/>
                  <a:pt x="7226161" y="535457"/>
                </a:cubicBezTo>
                <a:cubicBezTo>
                  <a:pt x="7226161" y="522556"/>
                  <a:pt x="7236695" y="512098"/>
                  <a:pt x="7249689" y="512098"/>
                </a:cubicBezTo>
                <a:close/>
                <a:moveTo>
                  <a:pt x="7165118" y="510954"/>
                </a:moveTo>
                <a:cubicBezTo>
                  <a:pt x="7178748" y="510954"/>
                  <a:pt x="7189798" y="521924"/>
                  <a:pt x="7189798" y="535456"/>
                </a:cubicBezTo>
                <a:cubicBezTo>
                  <a:pt x="7189798" y="548989"/>
                  <a:pt x="7178748" y="559959"/>
                  <a:pt x="7165118" y="559959"/>
                </a:cubicBezTo>
                <a:cubicBezTo>
                  <a:pt x="7151487" y="559959"/>
                  <a:pt x="7140438" y="548989"/>
                  <a:pt x="7140438" y="535456"/>
                </a:cubicBezTo>
                <a:cubicBezTo>
                  <a:pt x="7140438" y="521924"/>
                  <a:pt x="7151487" y="510954"/>
                  <a:pt x="7165118" y="510954"/>
                </a:cubicBezTo>
                <a:close/>
                <a:moveTo>
                  <a:pt x="9449679" y="510138"/>
                </a:moveTo>
                <a:cubicBezTo>
                  <a:pt x="9463764" y="510138"/>
                  <a:pt x="9475182" y="521474"/>
                  <a:pt x="9475182" y="535457"/>
                </a:cubicBezTo>
                <a:cubicBezTo>
                  <a:pt x="9475182" y="549440"/>
                  <a:pt x="9463764" y="560776"/>
                  <a:pt x="9449679" y="560776"/>
                </a:cubicBezTo>
                <a:cubicBezTo>
                  <a:pt x="9435595" y="560776"/>
                  <a:pt x="9424177" y="549440"/>
                  <a:pt x="9424177" y="535457"/>
                </a:cubicBezTo>
                <a:cubicBezTo>
                  <a:pt x="9424177" y="521474"/>
                  <a:pt x="9435595" y="510138"/>
                  <a:pt x="9449679" y="510138"/>
                </a:cubicBezTo>
                <a:close/>
                <a:moveTo>
                  <a:pt x="7080383" y="510138"/>
                </a:moveTo>
                <a:cubicBezTo>
                  <a:pt x="7094468" y="510138"/>
                  <a:pt x="7105886" y="521474"/>
                  <a:pt x="7105886" y="535457"/>
                </a:cubicBezTo>
                <a:cubicBezTo>
                  <a:pt x="7105886" y="549440"/>
                  <a:pt x="7094468" y="560776"/>
                  <a:pt x="7080383" y="560776"/>
                </a:cubicBezTo>
                <a:cubicBezTo>
                  <a:pt x="7066298" y="560776"/>
                  <a:pt x="7054881" y="549440"/>
                  <a:pt x="7054881" y="535457"/>
                </a:cubicBezTo>
                <a:cubicBezTo>
                  <a:pt x="7054881" y="521474"/>
                  <a:pt x="7066299" y="510138"/>
                  <a:pt x="7080383" y="510138"/>
                </a:cubicBezTo>
                <a:close/>
                <a:moveTo>
                  <a:pt x="10380615" y="509811"/>
                </a:moveTo>
                <a:cubicBezTo>
                  <a:pt x="10394881" y="509811"/>
                  <a:pt x="10406447" y="521293"/>
                  <a:pt x="10406447" y="535457"/>
                </a:cubicBezTo>
                <a:cubicBezTo>
                  <a:pt x="10406447" y="549621"/>
                  <a:pt x="10394881" y="561102"/>
                  <a:pt x="10380615" y="561102"/>
                </a:cubicBezTo>
                <a:cubicBezTo>
                  <a:pt x="10366348" y="561102"/>
                  <a:pt x="10354783" y="549621"/>
                  <a:pt x="10354783" y="535457"/>
                </a:cubicBezTo>
                <a:cubicBezTo>
                  <a:pt x="10354783" y="521293"/>
                  <a:pt x="10366348" y="509811"/>
                  <a:pt x="10380615" y="509811"/>
                </a:cubicBezTo>
                <a:close/>
                <a:moveTo>
                  <a:pt x="3103442" y="509321"/>
                </a:moveTo>
                <a:cubicBezTo>
                  <a:pt x="3117980" y="509321"/>
                  <a:pt x="3129767" y="521022"/>
                  <a:pt x="3129767" y="535457"/>
                </a:cubicBezTo>
                <a:cubicBezTo>
                  <a:pt x="3129767" y="549891"/>
                  <a:pt x="3117981" y="561593"/>
                  <a:pt x="3103442" y="561593"/>
                </a:cubicBezTo>
                <a:cubicBezTo>
                  <a:pt x="3088902" y="561593"/>
                  <a:pt x="3077116" y="549891"/>
                  <a:pt x="3077116" y="535457"/>
                </a:cubicBezTo>
                <a:cubicBezTo>
                  <a:pt x="3077116" y="521022"/>
                  <a:pt x="3088902" y="509321"/>
                  <a:pt x="3103442" y="509321"/>
                </a:cubicBezTo>
                <a:close/>
                <a:moveTo>
                  <a:pt x="3018871" y="509157"/>
                </a:moveTo>
                <a:cubicBezTo>
                  <a:pt x="3033501" y="509157"/>
                  <a:pt x="3045361" y="520932"/>
                  <a:pt x="3045361" y="535456"/>
                </a:cubicBezTo>
                <a:cubicBezTo>
                  <a:pt x="3045361" y="549981"/>
                  <a:pt x="3033501" y="561755"/>
                  <a:pt x="3018871" y="561755"/>
                </a:cubicBezTo>
                <a:cubicBezTo>
                  <a:pt x="3004241" y="561755"/>
                  <a:pt x="2992379" y="549981"/>
                  <a:pt x="2992379" y="535456"/>
                </a:cubicBezTo>
                <a:cubicBezTo>
                  <a:pt x="2992379" y="520932"/>
                  <a:pt x="3004241" y="509157"/>
                  <a:pt x="3018871" y="509157"/>
                </a:cubicBezTo>
                <a:close/>
                <a:moveTo>
                  <a:pt x="6995812" y="508667"/>
                </a:moveTo>
                <a:cubicBezTo>
                  <a:pt x="7010715" y="508667"/>
                  <a:pt x="7022796" y="520661"/>
                  <a:pt x="7022796" y="535456"/>
                </a:cubicBezTo>
                <a:cubicBezTo>
                  <a:pt x="7022796" y="550251"/>
                  <a:pt x="7010715" y="562245"/>
                  <a:pt x="6995812" y="562245"/>
                </a:cubicBezTo>
                <a:cubicBezTo>
                  <a:pt x="6980909" y="562245"/>
                  <a:pt x="6968828" y="550251"/>
                  <a:pt x="6968828" y="535456"/>
                </a:cubicBezTo>
                <a:cubicBezTo>
                  <a:pt x="6968828" y="520661"/>
                  <a:pt x="6980909" y="508667"/>
                  <a:pt x="6995812" y="508667"/>
                </a:cubicBezTo>
                <a:close/>
                <a:moveTo>
                  <a:pt x="3188013" y="508667"/>
                </a:moveTo>
                <a:cubicBezTo>
                  <a:pt x="3202914" y="508667"/>
                  <a:pt x="3214996" y="520661"/>
                  <a:pt x="3214996" y="535456"/>
                </a:cubicBezTo>
                <a:cubicBezTo>
                  <a:pt x="3214996" y="550251"/>
                  <a:pt x="3202914" y="562245"/>
                  <a:pt x="3188013" y="562245"/>
                </a:cubicBezTo>
                <a:cubicBezTo>
                  <a:pt x="3173110" y="562245"/>
                  <a:pt x="3161029" y="550251"/>
                  <a:pt x="3161029" y="535456"/>
                </a:cubicBezTo>
                <a:cubicBezTo>
                  <a:pt x="3161029" y="520661"/>
                  <a:pt x="3173110" y="508667"/>
                  <a:pt x="3188013" y="508667"/>
                </a:cubicBezTo>
                <a:close/>
                <a:moveTo>
                  <a:pt x="2934135" y="508504"/>
                </a:moveTo>
                <a:cubicBezTo>
                  <a:pt x="2949130" y="508504"/>
                  <a:pt x="2961284" y="520571"/>
                  <a:pt x="2961284" y="535457"/>
                </a:cubicBezTo>
                <a:cubicBezTo>
                  <a:pt x="2961284" y="550342"/>
                  <a:pt x="2949130" y="562409"/>
                  <a:pt x="2934135" y="562409"/>
                </a:cubicBezTo>
                <a:cubicBezTo>
                  <a:pt x="2919142" y="562409"/>
                  <a:pt x="2906988" y="550342"/>
                  <a:pt x="2906988" y="535457"/>
                </a:cubicBezTo>
                <a:cubicBezTo>
                  <a:pt x="2906988" y="520571"/>
                  <a:pt x="2919142" y="508504"/>
                  <a:pt x="2934135" y="508504"/>
                </a:cubicBezTo>
                <a:close/>
                <a:moveTo>
                  <a:pt x="8180460" y="507034"/>
                </a:moveTo>
                <a:cubicBezTo>
                  <a:pt x="8196271" y="507034"/>
                  <a:pt x="8209089" y="519759"/>
                  <a:pt x="8209089" y="535457"/>
                </a:cubicBezTo>
                <a:cubicBezTo>
                  <a:pt x="8209089" y="551154"/>
                  <a:pt x="8196271" y="563879"/>
                  <a:pt x="8180460" y="563879"/>
                </a:cubicBezTo>
                <a:cubicBezTo>
                  <a:pt x="8164649" y="563879"/>
                  <a:pt x="8151831" y="551154"/>
                  <a:pt x="8151831" y="535457"/>
                </a:cubicBezTo>
                <a:cubicBezTo>
                  <a:pt x="8151831" y="519759"/>
                  <a:pt x="8164649" y="507034"/>
                  <a:pt x="8180460" y="507034"/>
                </a:cubicBezTo>
                <a:close/>
                <a:moveTo>
                  <a:pt x="6911242" y="507034"/>
                </a:moveTo>
                <a:cubicBezTo>
                  <a:pt x="6927053" y="507034"/>
                  <a:pt x="6939871" y="519759"/>
                  <a:pt x="6939871" y="535457"/>
                </a:cubicBezTo>
                <a:cubicBezTo>
                  <a:pt x="6939871" y="551154"/>
                  <a:pt x="6927053" y="563879"/>
                  <a:pt x="6911242" y="563879"/>
                </a:cubicBezTo>
                <a:cubicBezTo>
                  <a:pt x="6895431" y="563879"/>
                  <a:pt x="6882613" y="551154"/>
                  <a:pt x="6882613" y="535457"/>
                </a:cubicBezTo>
                <a:cubicBezTo>
                  <a:pt x="6882613" y="519759"/>
                  <a:pt x="6895431" y="507034"/>
                  <a:pt x="6911242" y="507034"/>
                </a:cubicBezTo>
                <a:close/>
                <a:moveTo>
                  <a:pt x="2849564" y="506871"/>
                </a:moveTo>
                <a:cubicBezTo>
                  <a:pt x="2865467" y="506871"/>
                  <a:pt x="2878360" y="519669"/>
                  <a:pt x="2878360" y="535457"/>
                </a:cubicBezTo>
                <a:cubicBezTo>
                  <a:pt x="2878360" y="551245"/>
                  <a:pt x="2865467" y="564043"/>
                  <a:pt x="2849564" y="564043"/>
                </a:cubicBezTo>
                <a:cubicBezTo>
                  <a:pt x="2833662" y="564043"/>
                  <a:pt x="2820772" y="551245"/>
                  <a:pt x="2820772" y="535457"/>
                </a:cubicBezTo>
                <a:cubicBezTo>
                  <a:pt x="2820772" y="519669"/>
                  <a:pt x="2833662" y="506871"/>
                  <a:pt x="2849564" y="506871"/>
                </a:cubicBezTo>
                <a:close/>
                <a:moveTo>
                  <a:pt x="11395957" y="506544"/>
                </a:moveTo>
                <a:cubicBezTo>
                  <a:pt x="11412041" y="506544"/>
                  <a:pt x="11425080" y="519489"/>
                  <a:pt x="11425080" y="535457"/>
                </a:cubicBezTo>
                <a:cubicBezTo>
                  <a:pt x="11425080" y="551425"/>
                  <a:pt x="11412041" y="564369"/>
                  <a:pt x="11395957" y="564369"/>
                </a:cubicBezTo>
                <a:cubicBezTo>
                  <a:pt x="11379873" y="564369"/>
                  <a:pt x="11366834" y="551425"/>
                  <a:pt x="11366834" y="535457"/>
                </a:cubicBezTo>
                <a:cubicBezTo>
                  <a:pt x="11366834" y="519489"/>
                  <a:pt x="11379873" y="506544"/>
                  <a:pt x="11395957" y="506544"/>
                </a:cubicBezTo>
                <a:close/>
                <a:moveTo>
                  <a:pt x="9365107" y="506381"/>
                </a:moveTo>
                <a:cubicBezTo>
                  <a:pt x="9381283" y="506381"/>
                  <a:pt x="9394395" y="519399"/>
                  <a:pt x="9394395" y="535457"/>
                </a:cubicBezTo>
                <a:cubicBezTo>
                  <a:pt x="9394395" y="551515"/>
                  <a:pt x="9381283" y="564533"/>
                  <a:pt x="9365107" y="564533"/>
                </a:cubicBezTo>
                <a:cubicBezTo>
                  <a:pt x="9348932" y="564533"/>
                  <a:pt x="9335820" y="551515"/>
                  <a:pt x="9335820" y="535457"/>
                </a:cubicBezTo>
                <a:cubicBezTo>
                  <a:pt x="9335820" y="519399"/>
                  <a:pt x="9348932" y="506381"/>
                  <a:pt x="9365107" y="506381"/>
                </a:cubicBezTo>
                <a:close/>
                <a:moveTo>
                  <a:pt x="3272747" y="505890"/>
                </a:moveTo>
                <a:cubicBezTo>
                  <a:pt x="3289195" y="505890"/>
                  <a:pt x="3302527" y="519127"/>
                  <a:pt x="3302527" y="535456"/>
                </a:cubicBezTo>
                <a:cubicBezTo>
                  <a:pt x="3302527" y="551785"/>
                  <a:pt x="3289195" y="565022"/>
                  <a:pt x="3272747" y="565022"/>
                </a:cubicBezTo>
                <a:cubicBezTo>
                  <a:pt x="3256299" y="565022"/>
                  <a:pt x="3242965" y="551785"/>
                  <a:pt x="3242965" y="535456"/>
                </a:cubicBezTo>
                <a:cubicBezTo>
                  <a:pt x="3242965" y="519127"/>
                  <a:pt x="3256299" y="505890"/>
                  <a:pt x="3272747" y="505890"/>
                </a:cubicBezTo>
                <a:close/>
                <a:moveTo>
                  <a:pt x="10465186" y="505564"/>
                </a:moveTo>
                <a:cubicBezTo>
                  <a:pt x="10481815" y="505564"/>
                  <a:pt x="10495296" y="518947"/>
                  <a:pt x="10495296" y="535457"/>
                </a:cubicBezTo>
                <a:cubicBezTo>
                  <a:pt x="10495296" y="551966"/>
                  <a:pt x="10481815" y="565350"/>
                  <a:pt x="10465186" y="565350"/>
                </a:cubicBezTo>
                <a:cubicBezTo>
                  <a:pt x="10448557" y="565350"/>
                  <a:pt x="10435076" y="551966"/>
                  <a:pt x="10435076" y="535457"/>
                </a:cubicBezTo>
                <a:cubicBezTo>
                  <a:pt x="10435076" y="518947"/>
                  <a:pt x="10448557" y="505564"/>
                  <a:pt x="10465186" y="505564"/>
                </a:cubicBezTo>
                <a:close/>
                <a:moveTo>
                  <a:pt x="2764995" y="504910"/>
                </a:moveTo>
                <a:cubicBezTo>
                  <a:pt x="2781988" y="504910"/>
                  <a:pt x="2795763" y="518586"/>
                  <a:pt x="2795763" y="535456"/>
                </a:cubicBezTo>
                <a:cubicBezTo>
                  <a:pt x="2795763" y="552326"/>
                  <a:pt x="2781988" y="566002"/>
                  <a:pt x="2764995" y="566002"/>
                </a:cubicBezTo>
                <a:cubicBezTo>
                  <a:pt x="2748002" y="566002"/>
                  <a:pt x="2734227" y="552326"/>
                  <a:pt x="2734227" y="535456"/>
                </a:cubicBezTo>
                <a:cubicBezTo>
                  <a:pt x="2734227" y="518586"/>
                  <a:pt x="2748003" y="504910"/>
                  <a:pt x="2764995" y="504910"/>
                </a:cubicBezTo>
                <a:close/>
                <a:moveTo>
                  <a:pt x="6826671" y="504747"/>
                </a:moveTo>
                <a:cubicBezTo>
                  <a:pt x="6843755" y="504747"/>
                  <a:pt x="6857604" y="518496"/>
                  <a:pt x="6857604" y="535457"/>
                </a:cubicBezTo>
                <a:cubicBezTo>
                  <a:pt x="6857604" y="552417"/>
                  <a:pt x="6843755" y="566166"/>
                  <a:pt x="6826671" y="566166"/>
                </a:cubicBezTo>
                <a:cubicBezTo>
                  <a:pt x="6809588" y="566166"/>
                  <a:pt x="6795739" y="552417"/>
                  <a:pt x="6795739" y="535457"/>
                </a:cubicBezTo>
                <a:cubicBezTo>
                  <a:pt x="6795739" y="518496"/>
                  <a:pt x="6809588" y="504747"/>
                  <a:pt x="6826671" y="504747"/>
                </a:cubicBezTo>
                <a:close/>
                <a:moveTo>
                  <a:pt x="2680424" y="503767"/>
                </a:moveTo>
                <a:cubicBezTo>
                  <a:pt x="2698053" y="503767"/>
                  <a:pt x="2712343" y="517955"/>
                  <a:pt x="2712343" y="535457"/>
                </a:cubicBezTo>
                <a:cubicBezTo>
                  <a:pt x="2712343" y="552958"/>
                  <a:pt x="2698053" y="567146"/>
                  <a:pt x="2680424" y="567146"/>
                </a:cubicBezTo>
                <a:cubicBezTo>
                  <a:pt x="2662796" y="567146"/>
                  <a:pt x="2648505" y="552958"/>
                  <a:pt x="2648505" y="535457"/>
                </a:cubicBezTo>
                <a:cubicBezTo>
                  <a:pt x="2648505" y="517955"/>
                  <a:pt x="2662796" y="503767"/>
                  <a:pt x="2680424" y="503767"/>
                </a:cubicBezTo>
                <a:close/>
                <a:moveTo>
                  <a:pt x="9280537" y="503604"/>
                </a:moveTo>
                <a:cubicBezTo>
                  <a:pt x="9298257" y="503604"/>
                  <a:pt x="9312622" y="517865"/>
                  <a:pt x="9312622" y="535457"/>
                </a:cubicBezTo>
                <a:cubicBezTo>
                  <a:pt x="9312622" y="553049"/>
                  <a:pt x="9298257" y="567310"/>
                  <a:pt x="9280537" y="567310"/>
                </a:cubicBezTo>
                <a:cubicBezTo>
                  <a:pt x="9262817" y="567310"/>
                  <a:pt x="9248453" y="553049"/>
                  <a:pt x="9248453" y="535457"/>
                </a:cubicBezTo>
                <a:cubicBezTo>
                  <a:pt x="9248453" y="517865"/>
                  <a:pt x="9262817" y="503604"/>
                  <a:pt x="9280537" y="503604"/>
                </a:cubicBezTo>
                <a:close/>
                <a:moveTo>
                  <a:pt x="3357318" y="502787"/>
                </a:moveTo>
                <a:cubicBezTo>
                  <a:pt x="3375492" y="502787"/>
                  <a:pt x="3390225" y="517414"/>
                  <a:pt x="3390225" y="535457"/>
                </a:cubicBezTo>
                <a:cubicBezTo>
                  <a:pt x="3390225" y="553500"/>
                  <a:pt x="3375492" y="568126"/>
                  <a:pt x="3357318" y="568126"/>
                </a:cubicBezTo>
                <a:cubicBezTo>
                  <a:pt x="3339145" y="568126"/>
                  <a:pt x="3324411" y="553500"/>
                  <a:pt x="3324411" y="535457"/>
                </a:cubicBezTo>
                <a:cubicBezTo>
                  <a:pt x="3324411" y="517414"/>
                  <a:pt x="3339145" y="502787"/>
                  <a:pt x="3357318" y="502787"/>
                </a:cubicBezTo>
                <a:close/>
                <a:moveTo>
                  <a:pt x="6741935" y="502624"/>
                </a:moveTo>
                <a:cubicBezTo>
                  <a:pt x="6760200" y="502624"/>
                  <a:pt x="6775007" y="517324"/>
                  <a:pt x="6775007" y="535457"/>
                </a:cubicBezTo>
                <a:cubicBezTo>
                  <a:pt x="6775007" y="553590"/>
                  <a:pt x="6760200" y="568290"/>
                  <a:pt x="6741935" y="568290"/>
                </a:cubicBezTo>
                <a:cubicBezTo>
                  <a:pt x="6723670" y="568290"/>
                  <a:pt x="6708864" y="553590"/>
                  <a:pt x="6708864" y="535457"/>
                </a:cubicBezTo>
                <a:cubicBezTo>
                  <a:pt x="6708864" y="517324"/>
                  <a:pt x="6723670" y="502624"/>
                  <a:pt x="6741935" y="502624"/>
                </a:cubicBezTo>
                <a:close/>
                <a:moveTo>
                  <a:pt x="2595689" y="502624"/>
                </a:moveTo>
                <a:cubicBezTo>
                  <a:pt x="2613954" y="502624"/>
                  <a:pt x="2628761" y="517324"/>
                  <a:pt x="2628761" y="535457"/>
                </a:cubicBezTo>
                <a:cubicBezTo>
                  <a:pt x="2628761" y="553590"/>
                  <a:pt x="2613954" y="568290"/>
                  <a:pt x="2595689" y="568290"/>
                </a:cubicBezTo>
                <a:cubicBezTo>
                  <a:pt x="2577426" y="568290"/>
                  <a:pt x="2562619" y="553590"/>
                  <a:pt x="2562619" y="535457"/>
                </a:cubicBezTo>
                <a:cubicBezTo>
                  <a:pt x="2562619" y="517324"/>
                  <a:pt x="2577426" y="502624"/>
                  <a:pt x="2595689" y="502624"/>
                </a:cubicBezTo>
                <a:close/>
                <a:moveTo>
                  <a:pt x="9195967" y="501480"/>
                </a:moveTo>
                <a:cubicBezTo>
                  <a:pt x="9214868" y="501480"/>
                  <a:pt x="9230190" y="516692"/>
                  <a:pt x="9230190" y="535457"/>
                </a:cubicBezTo>
                <a:cubicBezTo>
                  <a:pt x="9230190" y="554221"/>
                  <a:pt x="9214868" y="569433"/>
                  <a:pt x="9195967" y="569433"/>
                </a:cubicBezTo>
                <a:cubicBezTo>
                  <a:pt x="9177066" y="569433"/>
                  <a:pt x="9161743" y="554221"/>
                  <a:pt x="9161743" y="535457"/>
                </a:cubicBezTo>
                <a:cubicBezTo>
                  <a:pt x="9161743" y="516692"/>
                  <a:pt x="9177066" y="501480"/>
                  <a:pt x="9195967" y="501480"/>
                </a:cubicBezTo>
                <a:close/>
                <a:moveTo>
                  <a:pt x="8265032" y="501480"/>
                </a:moveTo>
                <a:cubicBezTo>
                  <a:pt x="8283932" y="501480"/>
                  <a:pt x="8299255" y="516692"/>
                  <a:pt x="8299255" y="535457"/>
                </a:cubicBezTo>
                <a:cubicBezTo>
                  <a:pt x="8299255" y="554221"/>
                  <a:pt x="8283932" y="569433"/>
                  <a:pt x="8265032" y="569433"/>
                </a:cubicBezTo>
                <a:cubicBezTo>
                  <a:pt x="8246131" y="569433"/>
                  <a:pt x="8230809" y="554221"/>
                  <a:pt x="8230809" y="535457"/>
                </a:cubicBezTo>
                <a:cubicBezTo>
                  <a:pt x="8230809" y="516692"/>
                  <a:pt x="8246131" y="501480"/>
                  <a:pt x="8265032" y="501480"/>
                </a:cubicBezTo>
                <a:close/>
                <a:moveTo>
                  <a:pt x="6657365" y="500500"/>
                </a:moveTo>
                <a:cubicBezTo>
                  <a:pt x="6676811" y="500500"/>
                  <a:pt x="6692576" y="516151"/>
                  <a:pt x="6692576" y="535457"/>
                </a:cubicBezTo>
                <a:cubicBezTo>
                  <a:pt x="6692576" y="554763"/>
                  <a:pt x="6676811" y="570413"/>
                  <a:pt x="6657365" y="570413"/>
                </a:cubicBezTo>
                <a:cubicBezTo>
                  <a:pt x="6637919" y="570413"/>
                  <a:pt x="6622154" y="554763"/>
                  <a:pt x="6622154" y="535457"/>
                </a:cubicBezTo>
                <a:cubicBezTo>
                  <a:pt x="6622154" y="516151"/>
                  <a:pt x="6637918" y="500500"/>
                  <a:pt x="6657365" y="500500"/>
                </a:cubicBezTo>
                <a:close/>
                <a:moveTo>
                  <a:pt x="10549755" y="500337"/>
                </a:moveTo>
                <a:cubicBezTo>
                  <a:pt x="10569293" y="500337"/>
                  <a:pt x="10585130" y="516061"/>
                  <a:pt x="10585130" y="535457"/>
                </a:cubicBezTo>
                <a:cubicBezTo>
                  <a:pt x="10585130" y="554853"/>
                  <a:pt x="10569293" y="570577"/>
                  <a:pt x="10549755" y="570577"/>
                </a:cubicBezTo>
                <a:cubicBezTo>
                  <a:pt x="10530218" y="570577"/>
                  <a:pt x="10514380" y="554853"/>
                  <a:pt x="10514380" y="535457"/>
                </a:cubicBezTo>
                <a:cubicBezTo>
                  <a:pt x="10514380" y="516061"/>
                  <a:pt x="10530218" y="500337"/>
                  <a:pt x="10549755" y="500337"/>
                </a:cubicBezTo>
                <a:close/>
                <a:moveTo>
                  <a:pt x="11311386" y="500010"/>
                </a:moveTo>
                <a:cubicBezTo>
                  <a:pt x="11331105" y="500010"/>
                  <a:pt x="11347089" y="515880"/>
                  <a:pt x="11347089" y="535457"/>
                </a:cubicBezTo>
                <a:cubicBezTo>
                  <a:pt x="11347089" y="555033"/>
                  <a:pt x="11331104" y="570903"/>
                  <a:pt x="11311386" y="570903"/>
                </a:cubicBezTo>
                <a:cubicBezTo>
                  <a:pt x="11291667" y="570903"/>
                  <a:pt x="11275682" y="555033"/>
                  <a:pt x="11275682" y="535457"/>
                </a:cubicBezTo>
                <a:cubicBezTo>
                  <a:pt x="11275682" y="515880"/>
                  <a:pt x="11291668" y="500010"/>
                  <a:pt x="11311386" y="500010"/>
                </a:cubicBezTo>
                <a:close/>
                <a:moveTo>
                  <a:pt x="3441890" y="499847"/>
                </a:moveTo>
                <a:cubicBezTo>
                  <a:pt x="3461699" y="499847"/>
                  <a:pt x="3477758" y="515790"/>
                  <a:pt x="3477758" y="535457"/>
                </a:cubicBezTo>
                <a:cubicBezTo>
                  <a:pt x="3477758" y="555124"/>
                  <a:pt x="3461699" y="571067"/>
                  <a:pt x="3441890" y="571067"/>
                </a:cubicBezTo>
                <a:cubicBezTo>
                  <a:pt x="3422078" y="571067"/>
                  <a:pt x="3406021" y="555124"/>
                  <a:pt x="3406021" y="535457"/>
                </a:cubicBezTo>
                <a:cubicBezTo>
                  <a:pt x="3406021" y="515790"/>
                  <a:pt x="3422078" y="499847"/>
                  <a:pt x="3441890" y="499847"/>
                </a:cubicBezTo>
                <a:close/>
                <a:moveTo>
                  <a:pt x="2511121" y="499847"/>
                </a:moveTo>
                <a:cubicBezTo>
                  <a:pt x="2530930" y="499847"/>
                  <a:pt x="2546989" y="515790"/>
                  <a:pt x="2546989" y="535457"/>
                </a:cubicBezTo>
                <a:cubicBezTo>
                  <a:pt x="2546989" y="555124"/>
                  <a:pt x="2530930" y="571067"/>
                  <a:pt x="2511121" y="571067"/>
                </a:cubicBezTo>
                <a:cubicBezTo>
                  <a:pt x="2491311" y="571067"/>
                  <a:pt x="2475252" y="555124"/>
                  <a:pt x="2475252" y="535457"/>
                </a:cubicBezTo>
                <a:cubicBezTo>
                  <a:pt x="2475252" y="515790"/>
                  <a:pt x="2491311" y="499847"/>
                  <a:pt x="2511121" y="499847"/>
                </a:cubicBezTo>
                <a:close/>
                <a:moveTo>
                  <a:pt x="6572794" y="499520"/>
                </a:moveTo>
                <a:cubicBezTo>
                  <a:pt x="6592786" y="499520"/>
                  <a:pt x="6608992" y="515609"/>
                  <a:pt x="6608992" y="535457"/>
                </a:cubicBezTo>
                <a:cubicBezTo>
                  <a:pt x="6608992" y="555304"/>
                  <a:pt x="6592786" y="571393"/>
                  <a:pt x="6572794" y="571393"/>
                </a:cubicBezTo>
                <a:cubicBezTo>
                  <a:pt x="6552803" y="571393"/>
                  <a:pt x="6536597" y="555304"/>
                  <a:pt x="6536597" y="535457"/>
                </a:cubicBezTo>
                <a:cubicBezTo>
                  <a:pt x="6536597" y="515609"/>
                  <a:pt x="6552803" y="499520"/>
                  <a:pt x="6572794" y="499520"/>
                </a:cubicBezTo>
                <a:close/>
                <a:moveTo>
                  <a:pt x="6488059" y="498703"/>
                </a:moveTo>
                <a:cubicBezTo>
                  <a:pt x="6508505" y="498703"/>
                  <a:pt x="6525079" y="515158"/>
                  <a:pt x="6525079" y="535456"/>
                </a:cubicBezTo>
                <a:cubicBezTo>
                  <a:pt x="6525079" y="555755"/>
                  <a:pt x="6508505" y="572210"/>
                  <a:pt x="6488059" y="572210"/>
                </a:cubicBezTo>
                <a:cubicBezTo>
                  <a:pt x="6467613" y="572210"/>
                  <a:pt x="6451039" y="555755"/>
                  <a:pt x="6451039" y="535456"/>
                </a:cubicBezTo>
                <a:cubicBezTo>
                  <a:pt x="6451039" y="515158"/>
                  <a:pt x="6467613" y="498703"/>
                  <a:pt x="6488059" y="498703"/>
                </a:cubicBezTo>
                <a:close/>
                <a:moveTo>
                  <a:pt x="9111232" y="497560"/>
                </a:moveTo>
                <a:cubicBezTo>
                  <a:pt x="9132314" y="497560"/>
                  <a:pt x="9149404" y="514527"/>
                  <a:pt x="9149404" y="535457"/>
                </a:cubicBezTo>
                <a:cubicBezTo>
                  <a:pt x="9149404" y="556387"/>
                  <a:pt x="9132314" y="573354"/>
                  <a:pt x="9111232" y="573354"/>
                </a:cubicBezTo>
                <a:cubicBezTo>
                  <a:pt x="9090150" y="573354"/>
                  <a:pt x="9073060" y="556387"/>
                  <a:pt x="9073060" y="535457"/>
                </a:cubicBezTo>
                <a:cubicBezTo>
                  <a:pt x="9073060" y="514527"/>
                  <a:pt x="9090150" y="497560"/>
                  <a:pt x="9111232" y="497560"/>
                </a:cubicBezTo>
                <a:close/>
                <a:moveTo>
                  <a:pt x="3526461" y="496580"/>
                </a:moveTo>
                <a:cubicBezTo>
                  <a:pt x="3548086" y="496580"/>
                  <a:pt x="3565619" y="513986"/>
                  <a:pt x="3565619" y="535457"/>
                </a:cubicBezTo>
                <a:cubicBezTo>
                  <a:pt x="3565619" y="556928"/>
                  <a:pt x="3548086" y="574334"/>
                  <a:pt x="3526461" y="574334"/>
                </a:cubicBezTo>
                <a:cubicBezTo>
                  <a:pt x="3504833" y="574334"/>
                  <a:pt x="3487300" y="556928"/>
                  <a:pt x="3487300" y="535457"/>
                </a:cubicBezTo>
                <a:cubicBezTo>
                  <a:pt x="3487300" y="513986"/>
                  <a:pt x="3504833" y="496580"/>
                  <a:pt x="3526461" y="496580"/>
                </a:cubicBezTo>
                <a:close/>
                <a:moveTo>
                  <a:pt x="6403489" y="495600"/>
                </a:moveTo>
                <a:cubicBezTo>
                  <a:pt x="6425661" y="495600"/>
                  <a:pt x="6443635" y="513445"/>
                  <a:pt x="6443635" y="535457"/>
                </a:cubicBezTo>
                <a:cubicBezTo>
                  <a:pt x="6443635" y="557470"/>
                  <a:pt x="6425661" y="575314"/>
                  <a:pt x="6403489" y="575314"/>
                </a:cubicBezTo>
                <a:cubicBezTo>
                  <a:pt x="6381316" y="575314"/>
                  <a:pt x="6363342" y="557470"/>
                  <a:pt x="6363342" y="535457"/>
                </a:cubicBezTo>
                <a:cubicBezTo>
                  <a:pt x="6363342" y="513445"/>
                  <a:pt x="6381316" y="495600"/>
                  <a:pt x="6403489" y="495600"/>
                </a:cubicBezTo>
                <a:close/>
                <a:moveTo>
                  <a:pt x="1326471" y="494293"/>
                </a:moveTo>
                <a:cubicBezTo>
                  <a:pt x="1349370" y="494293"/>
                  <a:pt x="1367933" y="512723"/>
                  <a:pt x="1367933" y="535457"/>
                </a:cubicBezTo>
                <a:cubicBezTo>
                  <a:pt x="1367933" y="558191"/>
                  <a:pt x="1349370" y="576621"/>
                  <a:pt x="1326471" y="576621"/>
                </a:cubicBezTo>
                <a:cubicBezTo>
                  <a:pt x="1303572" y="576621"/>
                  <a:pt x="1285008" y="558191"/>
                  <a:pt x="1285008" y="535457"/>
                </a:cubicBezTo>
                <a:cubicBezTo>
                  <a:pt x="1285008" y="512723"/>
                  <a:pt x="1303572" y="494293"/>
                  <a:pt x="1326471" y="494293"/>
                </a:cubicBezTo>
                <a:close/>
                <a:moveTo>
                  <a:pt x="1411041" y="493966"/>
                </a:moveTo>
                <a:cubicBezTo>
                  <a:pt x="1434122" y="493966"/>
                  <a:pt x="1452833" y="512542"/>
                  <a:pt x="1452833" y="535457"/>
                </a:cubicBezTo>
                <a:cubicBezTo>
                  <a:pt x="1452833" y="558371"/>
                  <a:pt x="1434122" y="576947"/>
                  <a:pt x="1411041" y="576947"/>
                </a:cubicBezTo>
                <a:cubicBezTo>
                  <a:pt x="1387960" y="576947"/>
                  <a:pt x="1369249" y="558371"/>
                  <a:pt x="1369249" y="535457"/>
                </a:cubicBezTo>
                <a:cubicBezTo>
                  <a:pt x="1369249" y="512542"/>
                  <a:pt x="1387960" y="493966"/>
                  <a:pt x="1411041" y="493966"/>
                </a:cubicBezTo>
                <a:close/>
                <a:moveTo>
                  <a:pt x="1241900" y="493966"/>
                </a:moveTo>
                <a:cubicBezTo>
                  <a:pt x="1264981" y="493966"/>
                  <a:pt x="1283691" y="512542"/>
                  <a:pt x="1283691" y="535457"/>
                </a:cubicBezTo>
                <a:cubicBezTo>
                  <a:pt x="1283691" y="558371"/>
                  <a:pt x="1264981" y="576947"/>
                  <a:pt x="1241900" y="576947"/>
                </a:cubicBezTo>
                <a:cubicBezTo>
                  <a:pt x="1218819" y="576947"/>
                  <a:pt x="1200108" y="558371"/>
                  <a:pt x="1200108" y="535457"/>
                </a:cubicBezTo>
                <a:cubicBezTo>
                  <a:pt x="1200108" y="512542"/>
                  <a:pt x="1218819" y="493966"/>
                  <a:pt x="1241900" y="493966"/>
                </a:cubicBezTo>
                <a:close/>
                <a:moveTo>
                  <a:pt x="1157165" y="493803"/>
                </a:moveTo>
                <a:cubicBezTo>
                  <a:pt x="1180337" y="493803"/>
                  <a:pt x="1199122" y="512452"/>
                  <a:pt x="1199122" y="535457"/>
                </a:cubicBezTo>
                <a:cubicBezTo>
                  <a:pt x="1199122" y="558462"/>
                  <a:pt x="1180337" y="577111"/>
                  <a:pt x="1157165" y="577111"/>
                </a:cubicBezTo>
                <a:cubicBezTo>
                  <a:pt x="1133993" y="577111"/>
                  <a:pt x="1115209" y="558462"/>
                  <a:pt x="1115209" y="535457"/>
                </a:cubicBezTo>
                <a:cubicBezTo>
                  <a:pt x="1115209" y="512452"/>
                  <a:pt x="1133993" y="493803"/>
                  <a:pt x="1157165" y="493803"/>
                </a:cubicBezTo>
                <a:close/>
                <a:moveTo>
                  <a:pt x="1960606" y="481072"/>
                </a:moveTo>
                <a:lnTo>
                  <a:pt x="1957091" y="489496"/>
                </a:lnTo>
                <a:lnTo>
                  <a:pt x="1953735" y="491743"/>
                </a:lnTo>
                <a:lnTo>
                  <a:pt x="1959163" y="495376"/>
                </a:lnTo>
                <a:lnTo>
                  <a:pt x="1960255" y="497992"/>
                </a:lnTo>
                <a:lnTo>
                  <a:pt x="1961828" y="494221"/>
                </a:lnTo>
                <a:lnTo>
                  <a:pt x="1966130" y="491341"/>
                </a:lnTo>
                <a:lnTo>
                  <a:pt x="1964410" y="490190"/>
                </a:lnTo>
                <a:close/>
                <a:moveTo>
                  <a:pt x="2046904" y="479297"/>
                </a:moveTo>
                <a:lnTo>
                  <a:pt x="2042361" y="490190"/>
                </a:lnTo>
                <a:lnTo>
                  <a:pt x="2040618" y="491356"/>
                </a:lnTo>
                <a:lnTo>
                  <a:pt x="2044899" y="494221"/>
                </a:lnTo>
                <a:lnTo>
                  <a:pt x="2045895" y="496611"/>
                </a:lnTo>
                <a:lnTo>
                  <a:pt x="2046795" y="494452"/>
                </a:lnTo>
                <a:lnTo>
                  <a:pt x="2053179" y="490180"/>
                </a:lnTo>
                <a:lnTo>
                  <a:pt x="2050774" y="488572"/>
                </a:lnTo>
                <a:close/>
                <a:moveTo>
                  <a:pt x="183645" y="476734"/>
                </a:moveTo>
                <a:lnTo>
                  <a:pt x="178850" y="488225"/>
                </a:lnTo>
                <a:lnTo>
                  <a:pt x="176772" y="489617"/>
                </a:lnTo>
                <a:lnTo>
                  <a:pt x="183478" y="494106"/>
                </a:lnTo>
                <a:lnTo>
                  <a:pt x="184442" y="496414"/>
                </a:lnTo>
                <a:lnTo>
                  <a:pt x="185212" y="494567"/>
                </a:lnTo>
                <a:lnTo>
                  <a:pt x="191190" y="490566"/>
                </a:lnTo>
                <a:lnTo>
                  <a:pt x="188729" y="488919"/>
                </a:lnTo>
                <a:close/>
                <a:moveTo>
                  <a:pt x="1874884" y="475946"/>
                </a:moveTo>
                <a:lnTo>
                  <a:pt x="1870194" y="487187"/>
                </a:lnTo>
                <a:lnTo>
                  <a:pt x="1864109" y="491260"/>
                </a:lnTo>
                <a:lnTo>
                  <a:pt x="1872847" y="497109"/>
                </a:lnTo>
                <a:lnTo>
                  <a:pt x="1875273" y="502922"/>
                </a:lnTo>
                <a:lnTo>
                  <a:pt x="1878421" y="495376"/>
                </a:lnTo>
                <a:lnTo>
                  <a:pt x="1883872" y="491728"/>
                </a:lnTo>
                <a:lnTo>
                  <a:pt x="1880537" y="489496"/>
                </a:lnTo>
                <a:close/>
                <a:moveTo>
                  <a:pt x="269861" y="475156"/>
                </a:moveTo>
                <a:lnTo>
                  <a:pt x="264119" y="488919"/>
                </a:lnTo>
                <a:lnTo>
                  <a:pt x="261631" y="490584"/>
                </a:lnTo>
                <a:lnTo>
                  <a:pt x="267583" y="494567"/>
                </a:lnTo>
                <a:lnTo>
                  <a:pt x="269835" y="499964"/>
                </a:lnTo>
                <a:lnTo>
                  <a:pt x="271459" y="496070"/>
                </a:lnTo>
                <a:lnTo>
                  <a:pt x="279681" y="490567"/>
                </a:lnTo>
                <a:lnTo>
                  <a:pt x="274976" y="487417"/>
                </a:lnTo>
                <a:close/>
                <a:moveTo>
                  <a:pt x="10929913" y="474170"/>
                </a:moveTo>
                <a:lnTo>
                  <a:pt x="10924386" y="487417"/>
                </a:lnTo>
                <a:lnTo>
                  <a:pt x="10920535" y="489995"/>
                </a:lnTo>
                <a:lnTo>
                  <a:pt x="10928575" y="495376"/>
                </a:lnTo>
                <a:lnTo>
                  <a:pt x="10929749" y="498189"/>
                </a:lnTo>
                <a:lnTo>
                  <a:pt x="10931404" y="494221"/>
                </a:lnTo>
                <a:lnTo>
                  <a:pt x="10938007" y="489801"/>
                </a:lnTo>
                <a:lnTo>
                  <a:pt x="10935825" y="488341"/>
                </a:lnTo>
                <a:close/>
                <a:moveTo>
                  <a:pt x="4245498" y="472397"/>
                </a:moveTo>
                <a:lnTo>
                  <a:pt x="4239376" y="487071"/>
                </a:lnTo>
                <a:lnTo>
                  <a:pt x="4236438" y="489037"/>
                </a:lnTo>
                <a:lnTo>
                  <a:pt x="4244701" y="494567"/>
                </a:lnTo>
                <a:lnTo>
                  <a:pt x="4246212" y="498190"/>
                </a:lnTo>
                <a:lnTo>
                  <a:pt x="4247471" y="495145"/>
                </a:lnTo>
                <a:lnTo>
                  <a:pt x="4255313" y="489896"/>
                </a:lnTo>
                <a:lnTo>
                  <a:pt x="4251783" y="487533"/>
                </a:lnTo>
                <a:close/>
                <a:moveTo>
                  <a:pt x="6022842" y="471806"/>
                </a:moveTo>
                <a:lnTo>
                  <a:pt x="6016426" y="487187"/>
                </a:lnTo>
                <a:lnTo>
                  <a:pt x="6013528" y="489126"/>
                </a:lnTo>
                <a:lnTo>
                  <a:pt x="6021657" y="494567"/>
                </a:lnTo>
                <a:lnTo>
                  <a:pt x="6022922" y="497598"/>
                </a:lnTo>
                <a:lnTo>
                  <a:pt x="6024090" y="494799"/>
                </a:lnTo>
                <a:lnTo>
                  <a:pt x="6032424" y="489220"/>
                </a:lnTo>
                <a:lnTo>
                  <a:pt x="6029212" y="487071"/>
                </a:lnTo>
                <a:close/>
                <a:moveTo>
                  <a:pt x="11016951" y="471804"/>
                </a:moveTo>
                <a:lnTo>
                  <a:pt x="11010052" y="488341"/>
                </a:lnTo>
                <a:lnTo>
                  <a:pt x="11007870" y="489801"/>
                </a:lnTo>
                <a:lnTo>
                  <a:pt x="11014473" y="494221"/>
                </a:lnTo>
                <a:lnTo>
                  <a:pt x="11017363" y="501148"/>
                </a:lnTo>
                <a:lnTo>
                  <a:pt x="11019000" y="497224"/>
                </a:lnTo>
                <a:lnTo>
                  <a:pt x="11029367" y="490285"/>
                </a:lnTo>
                <a:lnTo>
                  <a:pt x="11022839" y="485915"/>
                </a:lnTo>
                <a:close/>
                <a:moveTo>
                  <a:pt x="2132544" y="471608"/>
                </a:moveTo>
                <a:lnTo>
                  <a:pt x="2125468" y="488572"/>
                </a:lnTo>
                <a:lnTo>
                  <a:pt x="2123041" y="490196"/>
                </a:lnTo>
                <a:lnTo>
                  <a:pt x="2129399" y="494452"/>
                </a:lnTo>
                <a:lnTo>
                  <a:pt x="2132110" y="500950"/>
                </a:lnTo>
                <a:lnTo>
                  <a:pt x="2133809" y="496878"/>
                </a:lnTo>
                <a:lnTo>
                  <a:pt x="2144537" y="489697"/>
                </a:lnTo>
                <a:lnTo>
                  <a:pt x="2138369" y="485570"/>
                </a:lnTo>
                <a:close/>
                <a:moveTo>
                  <a:pt x="97841" y="471412"/>
                </a:moveTo>
                <a:lnTo>
                  <a:pt x="91838" y="485800"/>
                </a:lnTo>
                <a:lnTo>
                  <a:pt x="87725" y="488553"/>
                </a:lnTo>
                <a:lnTo>
                  <a:pt x="97746" y="495260"/>
                </a:lnTo>
                <a:lnTo>
                  <a:pt x="98720" y="497596"/>
                </a:lnTo>
                <a:lnTo>
                  <a:pt x="100176" y="494106"/>
                </a:lnTo>
                <a:lnTo>
                  <a:pt x="106909" y="489599"/>
                </a:lnTo>
                <a:lnTo>
                  <a:pt x="104856" y="488225"/>
                </a:lnTo>
                <a:close/>
                <a:moveTo>
                  <a:pt x="4331439" y="470621"/>
                </a:moveTo>
                <a:lnTo>
                  <a:pt x="4324381" y="487533"/>
                </a:lnTo>
                <a:lnTo>
                  <a:pt x="4320844" y="489901"/>
                </a:lnTo>
                <a:lnTo>
                  <a:pt x="4328680" y="495145"/>
                </a:lnTo>
                <a:lnTo>
                  <a:pt x="4331182" y="501147"/>
                </a:lnTo>
                <a:lnTo>
                  <a:pt x="4333206" y="496300"/>
                </a:lnTo>
                <a:lnTo>
                  <a:pt x="4343209" y="489604"/>
                </a:lnTo>
                <a:lnTo>
                  <a:pt x="4337871" y="486031"/>
                </a:lnTo>
                <a:close/>
                <a:moveTo>
                  <a:pt x="5937453" y="470228"/>
                </a:moveTo>
                <a:lnTo>
                  <a:pt x="5930762" y="486262"/>
                </a:lnTo>
                <a:lnTo>
                  <a:pt x="5924893" y="490190"/>
                </a:lnTo>
                <a:lnTo>
                  <a:pt x="5934712" y="496763"/>
                </a:lnTo>
                <a:lnTo>
                  <a:pt x="5936542" y="501147"/>
                </a:lnTo>
                <a:lnTo>
                  <a:pt x="5939287" y="494567"/>
                </a:lnTo>
                <a:lnTo>
                  <a:pt x="5947420" y="489123"/>
                </a:lnTo>
                <a:lnTo>
                  <a:pt x="5944527" y="487187"/>
                </a:lnTo>
                <a:close/>
                <a:moveTo>
                  <a:pt x="8645187" y="469832"/>
                </a:moveTo>
                <a:lnTo>
                  <a:pt x="8638429" y="486031"/>
                </a:lnTo>
                <a:lnTo>
                  <a:pt x="8633953" y="489028"/>
                </a:lnTo>
                <a:lnTo>
                  <a:pt x="8643782" y="495607"/>
                </a:lnTo>
                <a:lnTo>
                  <a:pt x="8645928" y="500751"/>
                </a:lnTo>
                <a:lnTo>
                  <a:pt x="8648075" y="495607"/>
                </a:lnTo>
                <a:lnTo>
                  <a:pt x="8656604" y="489898"/>
                </a:lnTo>
                <a:lnTo>
                  <a:pt x="8652380" y="487071"/>
                </a:lnTo>
                <a:close/>
                <a:moveTo>
                  <a:pt x="8731322" y="469635"/>
                </a:moveTo>
                <a:lnTo>
                  <a:pt x="8724048" y="487071"/>
                </a:lnTo>
                <a:lnTo>
                  <a:pt x="8719824" y="489898"/>
                </a:lnTo>
                <a:lnTo>
                  <a:pt x="8728352" y="495607"/>
                </a:lnTo>
                <a:lnTo>
                  <a:pt x="8731569" y="503316"/>
                </a:lnTo>
                <a:lnTo>
                  <a:pt x="8734158" y="497109"/>
                </a:lnTo>
                <a:lnTo>
                  <a:pt x="8744497" y="490188"/>
                </a:lnTo>
                <a:lnTo>
                  <a:pt x="8738114" y="485915"/>
                </a:lnTo>
                <a:close/>
                <a:moveTo>
                  <a:pt x="6108479" y="468846"/>
                </a:moveTo>
                <a:lnTo>
                  <a:pt x="6100876" y="487071"/>
                </a:lnTo>
                <a:lnTo>
                  <a:pt x="6097662" y="489222"/>
                </a:lnTo>
                <a:lnTo>
                  <a:pt x="6105995" y="494799"/>
                </a:lnTo>
                <a:lnTo>
                  <a:pt x="6109631" y="503514"/>
                </a:lnTo>
                <a:lnTo>
                  <a:pt x="6111918" y="498033"/>
                </a:lnTo>
                <a:lnTo>
                  <a:pt x="6123059" y="490575"/>
                </a:lnTo>
                <a:lnTo>
                  <a:pt x="6115408" y="485454"/>
                </a:lnTo>
                <a:close/>
                <a:moveTo>
                  <a:pt x="355253" y="468453"/>
                </a:moveTo>
                <a:lnTo>
                  <a:pt x="347341" y="487417"/>
                </a:lnTo>
                <a:lnTo>
                  <a:pt x="342610" y="490584"/>
                </a:lnTo>
                <a:lnTo>
                  <a:pt x="350805" y="496070"/>
                </a:lnTo>
                <a:lnTo>
                  <a:pt x="354816" y="505683"/>
                </a:lnTo>
                <a:lnTo>
                  <a:pt x="358008" y="498033"/>
                </a:lnTo>
                <a:lnTo>
                  <a:pt x="369884" y="490084"/>
                </a:lnTo>
                <a:lnTo>
                  <a:pt x="362105" y="484877"/>
                </a:lnTo>
                <a:close/>
                <a:moveTo>
                  <a:pt x="4838457" y="468452"/>
                </a:moveTo>
                <a:lnTo>
                  <a:pt x="4830980" y="486378"/>
                </a:lnTo>
                <a:lnTo>
                  <a:pt x="4823112" y="491643"/>
                </a:lnTo>
                <a:lnTo>
                  <a:pt x="4833177" y="498380"/>
                </a:lnTo>
                <a:lnTo>
                  <a:pt x="4838856" y="511992"/>
                </a:lnTo>
                <a:lnTo>
                  <a:pt x="4844102" y="499419"/>
                </a:lnTo>
                <a:lnTo>
                  <a:pt x="4855007" y="492118"/>
                </a:lnTo>
                <a:lnTo>
                  <a:pt x="4845742" y="485915"/>
                </a:lnTo>
                <a:close/>
                <a:moveTo>
                  <a:pt x="4753145" y="468256"/>
                </a:moveTo>
                <a:lnTo>
                  <a:pt x="4745779" y="485915"/>
                </a:lnTo>
                <a:lnTo>
                  <a:pt x="4738664" y="490676"/>
                </a:lnTo>
                <a:lnTo>
                  <a:pt x="4749141" y="497687"/>
                </a:lnTo>
                <a:lnTo>
                  <a:pt x="4753956" y="509232"/>
                </a:lnTo>
                <a:lnTo>
                  <a:pt x="4758484" y="498380"/>
                </a:lnTo>
                <a:lnTo>
                  <a:pt x="4768557" y="491636"/>
                </a:lnTo>
                <a:lnTo>
                  <a:pt x="4760703" y="486378"/>
                </a:lnTo>
                <a:close/>
                <a:moveTo>
                  <a:pt x="4159855" y="468255"/>
                </a:moveTo>
                <a:lnTo>
                  <a:pt x="4152776" y="485223"/>
                </a:lnTo>
                <a:lnTo>
                  <a:pt x="4147223" y="488940"/>
                </a:lnTo>
                <a:lnTo>
                  <a:pt x="4158219" y="496300"/>
                </a:lnTo>
                <a:lnTo>
                  <a:pt x="4159912" y="500358"/>
                </a:lnTo>
                <a:lnTo>
                  <a:pt x="4162328" y="494567"/>
                </a:lnTo>
                <a:lnTo>
                  <a:pt x="4170617" y="489019"/>
                </a:lnTo>
                <a:lnTo>
                  <a:pt x="4167706" y="487071"/>
                </a:lnTo>
                <a:close/>
                <a:moveTo>
                  <a:pt x="1790067" y="467468"/>
                </a:moveTo>
                <a:lnTo>
                  <a:pt x="1782900" y="484645"/>
                </a:lnTo>
                <a:lnTo>
                  <a:pt x="1773596" y="490873"/>
                </a:lnTo>
                <a:lnTo>
                  <a:pt x="1786018" y="499188"/>
                </a:lnTo>
                <a:lnTo>
                  <a:pt x="1790373" y="509626"/>
                </a:lnTo>
                <a:lnTo>
                  <a:pt x="1795596" y="497109"/>
                </a:lnTo>
                <a:lnTo>
                  <a:pt x="1804356" y="491245"/>
                </a:lnTo>
                <a:lnTo>
                  <a:pt x="1798294" y="487187"/>
                </a:lnTo>
                <a:close/>
                <a:moveTo>
                  <a:pt x="10843697" y="467466"/>
                </a:moveTo>
                <a:lnTo>
                  <a:pt x="10836675" y="484298"/>
                </a:lnTo>
                <a:lnTo>
                  <a:pt x="10827442" y="490478"/>
                </a:lnTo>
                <a:lnTo>
                  <a:pt x="10840282" y="499073"/>
                </a:lnTo>
                <a:lnTo>
                  <a:pt x="10843287" y="506274"/>
                </a:lnTo>
                <a:lnTo>
                  <a:pt x="10847833" y="495376"/>
                </a:lnTo>
                <a:lnTo>
                  <a:pt x="10855872" y="489995"/>
                </a:lnTo>
                <a:lnTo>
                  <a:pt x="10852021" y="487417"/>
                </a:lnTo>
                <a:close/>
                <a:moveTo>
                  <a:pt x="5852638" y="466875"/>
                </a:moveTo>
                <a:lnTo>
                  <a:pt x="5845031" y="485107"/>
                </a:lnTo>
                <a:lnTo>
                  <a:pt x="5835992" y="491158"/>
                </a:lnTo>
                <a:lnTo>
                  <a:pt x="5847816" y="499073"/>
                </a:lnTo>
                <a:lnTo>
                  <a:pt x="5851808" y="508640"/>
                </a:lnTo>
                <a:lnTo>
                  <a:pt x="5856764" y="496763"/>
                </a:lnTo>
                <a:lnTo>
                  <a:pt x="5866588" y="490186"/>
                </a:lnTo>
                <a:lnTo>
                  <a:pt x="5860725" y="486262"/>
                </a:lnTo>
                <a:close/>
                <a:moveTo>
                  <a:pt x="4668329" y="466480"/>
                </a:moveTo>
                <a:lnTo>
                  <a:pt x="4660512" y="485223"/>
                </a:lnTo>
                <a:lnTo>
                  <a:pt x="4652506" y="490579"/>
                </a:lnTo>
                <a:lnTo>
                  <a:pt x="4663985" y="498263"/>
                </a:lnTo>
                <a:lnTo>
                  <a:pt x="4668398" y="508838"/>
                </a:lnTo>
                <a:lnTo>
                  <a:pt x="4673050" y="497687"/>
                </a:lnTo>
                <a:lnTo>
                  <a:pt x="4683542" y="490667"/>
                </a:lnTo>
                <a:lnTo>
                  <a:pt x="4676439" y="485915"/>
                </a:lnTo>
                <a:close/>
                <a:moveTo>
                  <a:pt x="4923506" y="465693"/>
                </a:moveTo>
                <a:lnTo>
                  <a:pt x="4915072" y="485915"/>
                </a:lnTo>
                <a:lnTo>
                  <a:pt x="4905795" y="492124"/>
                </a:lnTo>
                <a:lnTo>
                  <a:pt x="4916695" y="499419"/>
                </a:lnTo>
                <a:lnTo>
                  <a:pt x="4923337" y="515344"/>
                </a:lnTo>
                <a:lnTo>
                  <a:pt x="4929595" y="500343"/>
                </a:lnTo>
                <a:lnTo>
                  <a:pt x="4942169" y="491928"/>
                </a:lnTo>
                <a:lnTo>
                  <a:pt x="4931458" y="484760"/>
                </a:lnTo>
                <a:close/>
                <a:moveTo>
                  <a:pt x="4415934" y="465692"/>
                </a:moveTo>
                <a:lnTo>
                  <a:pt x="4407447" y="486031"/>
                </a:lnTo>
                <a:lnTo>
                  <a:pt x="4402096" y="489612"/>
                </a:lnTo>
                <a:lnTo>
                  <a:pt x="4412090" y="496300"/>
                </a:lnTo>
                <a:lnTo>
                  <a:pt x="4416004" y="505682"/>
                </a:lnTo>
                <a:lnTo>
                  <a:pt x="4419337" y="497687"/>
                </a:lnTo>
                <a:lnTo>
                  <a:pt x="4431272" y="489700"/>
                </a:lnTo>
                <a:lnTo>
                  <a:pt x="4423889" y="484760"/>
                </a:lnTo>
                <a:close/>
                <a:moveTo>
                  <a:pt x="4583923" y="464511"/>
                </a:moveTo>
                <a:lnTo>
                  <a:pt x="4575474" y="484760"/>
                </a:lnTo>
                <a:lnTo>
                  <a:pt x="4566926" y="490483"/>
                </a:lnTo>
                <a:lnTo>
                  <a:pt x="4579068" y="498610"/>
                </a:lnTo>
                <a:lnTo>
                  <a:pt x="4583992" y="510414"/>
                </a:lnTo>
                <a:lnTo>
                  <a:pt x="4589062" y="498263"/>
                </a:lnTo>
                <a:lnTo>
                  <a:pt x="4600554" y="490571"/>
                </a:lnTo>
                <a:lnTo>
                  <a:pt x="4592564" y="485223"/>
                </a:lnTo>
                <a:close/>
                <a:moveTo>
                  <a:pt x="8816385" y="464510"/>
                </a:moveTo>
                <a:lnTo>
                  <a:pt x="8807455" y="485915"/>
                </a:lnTo>
                <a:lnTo>
                  <a:pt x="8801071" y="490188"/>
                </a:lnTo>
                <a:lnTo>
                  <a:pt x="8811411" y="497109"/>
                </a:lnTo>
                <a:lnTo>
                  <a:pt x="8816304" y="508838"/>
                </a:lnTo>
                <a:lnTo>
                  <a:pt x="8820475" y="498841"/>
                </a:lnTo>
                <a:lnTo>
                  <a:pt x="8833546" y="490092"/>
                </a:lnTo>
                <a:lnTo>
                  <a:pt x="8824545" y="484068"/>
                </a:lnTo>
                <a:close/>
                <a:moveTo>
                  <a:pt x="4499679" y="463720"/>
                </a:moveTo>
                <a:lnTo>
                  <a:pt x="4490900" y="484760"/>
                </a:lnTo>
                <a:lnTo>
                  <a:pt x="4483506" y="489708"/>
                </a:lnTo>
                <a:lnTo>
                  <a:pt x="4495426" y="497687"/>
                </a:lnTo>
                <a:lnTo>
                  <a:pt x="4500326" y="509428"/>
                </a:lnTo>
                <a:lnTo>
                  <a:pt x="4504839" y="498610"/>
                </a:lnTo>
                <a:lnTo>
                  <a:pt x="4516993" y="490474"/>
                </a:lnTo>
                <a:lnTo>
                  <a:pt x="4508456" y="484760"/>
                </a:lnTo>
                <a:close/>
                <a:moveTo>
                  <a:pt x="8559301" y="463129"/>
                </a:moveTo>
                <a:lnTo>
                  <a:pt x="8550903" y="483259"/>
                </a:lnTo>
                <a:lnTo>
                  <a:pt x="8540984" y="489898"/>
                </a:lnTo>
                <a:lnTo>
                  <a:pt x="8555207" y="499419"/>
                </a:lnTo>
                <a:lnTo>
                  <a:pt x="8558560" y="507456"/>
                </a:lnTo>
                <a:lnTo>
                  <a:pt x="8563504" y="495607"/>
                </a:lnTo>
                <a:lnTo>
                  <a:pt x="8573333" y="489028"/>
                </a:lnTo>
                <a:lnTo>
                  <a:pt x="8568856" y="486031"/>
                </a:lnTo>
                <a:close/>
                <a:moveTo>
                  <a:pt x="5768071" y="462932"/>
                </a:moveTo>
                <a:lnTo>
                  <a:pt x="5759301" y="483951"/>
                </a:lnTo>
                <a:lnTo>
                  <a:pt x="5748101" y="491448"/>
                </a:lnTo>
                <a:lnTo>
                  <a:pt x="5761735" y="500573"/>
                </a:lnTo>
                <a:lnTo>
                  <a:pt x="5767815" y="515147"/>
                </a:lnTo>
                <a:lnTo>
                  <a:pt x="5774521" y="499073"/>
                </a:lnTo>
                <a:lnTo>
                  <a:pt x="5786353" y="491152"/>
                </a:lnTo>
                <a:lnTo>
                  <a:pt x="5777323" y="485107"/>
                </a:lnTo>
                <a:close/>
                <a:moveTo>
                  <a:pt x="5008002" y="461947"/>
                </a:moveTo>
                <a:lnTo>
                  <a:pt x="4998482" y="484760"/>
                </a:lnTo>
                <a:lnTo>
                  <a:pt x="4987768" y="491931"/>
                </a:lnTo>
                <a:lnTo>
                  <a:pt x="5000337" y="500343"/>
                </a:lnTo>
                <a:lnTo>
                  <a:pt x="5008075" y="518892"/>
                </a:lnTo>
                <a:lnTo>
                  <a:pt x="5015381" y="501383"/>
                </a:lnTo>
                <a:lnTo>
                  <a:pt x="5029367" y="492022"/>
                </a:lnTo>
                <a:lnTo>
                  <a:pt x="5017136" y="483837"/>
                </a:lnTo>
                <a:close/>
                <a:moveTo>
                  <a:pt x="4074793" y="461159"/>
                </a:moveTo>
                <a:lnTo>
                  <a:pt x="4065764" y="482797"/>
                </a:lnTo>
                <a:lnTo>
                  <a:pt x="4054256" y="487530"/>
                </a:lnTo>
                <a:lnTo>
                  <a:pt x="4054576" y="487594"/>
                </a:lnTo>
                <a:lnTo>
                  <a:pt x="4075749" y="504904"/>
                </a:lnTo>
                <a:lnTo>
                  <a:pt x="4079338" y="496300"/>
                </a:lnTo>
                <a:lnTo>
                  <a:pt x="4090357" y="488924"/>
                </a:lnTo>
                <a:lnTo>
                  <a:pt x="4084831" y="485223"/>
                </a:lnTo>
                <a:close/>
                <a:moveTo>
                  <a:pt x="2217292" y="460959"/>
                </a:moveTo>
                <a:lnTo>
                  <a:pt x="2207024" y="485570"/>
                </a:lnTo>
                <a:lnTo>
                  <a:pt x="2200834" y="489715"/>
                </a:lnTo>
                <a:lnTo>
                  <a:pt x="2211533" y="496878"/>
                </a:lnTo>
                <a:lnTo>
                  <a:pt x="2217182" y="510414"/>
                </a:lnTo>
                <a:lnTo>
                  <a:pt x="2221522" y="499997"/>
                </a:lnTo>
                <a:cubicBezTo>
                  <a:pt x="2226096" y="495459"/>
                  <a:pt x="2231540" y="491787"/>
                  <a:pt x="2237584" y="489250"/>
                </a:cubicBezTo>
                <a:lnTo>
                  <a:pt x="2241244" y="488516"/>
                </a:lnTo>
                <a:lnTo>
                  <a:pt x="2226213" y="482334"/>
                </a:lnTo>
                <a:close/>
                <a:moveTo>
                  <a:pt x="11102591" y="460958"/>
                </a:moveTo>
                <a:lnTo>
                  <a:pt x="11092179" y="485915"/>
                </a:lnTo>
                <a:lnTo>
                  <a:pt x="11085652" y="490284"/>
                </a:lnTo>
                <a:lnTo>
                  <a:pt x="11096020" y="497224"/>
                </a:lnTo>
                <a:lnTo>
                  <a:pt x="11102839" y="513568"/>
                </a:lnTo>
                <a:lnTo>
                  <a:pt x="11107875" y="501498"/>
                </a:lnTo>
                <a:cubicBezTo>
                  <a:pt x="11112252" y="497152"/>
                  <a:pt x="11117464" y="493636"/>
                  <a:pt x="11123251" y="491206"/>
                </a:cubicBezTo>
                <a:lnTo>
                  <a:pt x="11130330" y="489787"/>
                </a:lnTo>
                <a:lnTo>
                  <a:pt x="11111366" y="481988"/>
                </a:lnTo>
                <a:close/>
                <a:moveTo>
                  <a:pt x="6194200" y="460567"/>
                </a:moveTo>
                <a:lnTo>
                  <a:pt x="6183817" y="485454"/>
                </a:lnTo>
                <a:lnTo>
                  <a:pt x="6176165" y="490575"/>
                </a:lnTo>
                <a:lnTo>
                  <a:pt x="6187307" y="498033"/>
                </a:lnTo>
                <a:lnTo>
                  <a:pt x="6194200" y="514555"/>
                </a:lnTo>
                <a:lnTo>
                  <a:pt x="6199793" y="501152"/>
                </a:lnTo>
                <a:cubicBezTo>
                  <a:pt x="6204214" y="496762"/>
                  <a:pt x="6209479" y="493209"/>
                  <a:pt x="6215326" y="490754"/>
                </a:cubicBezTo>
                <a:lnTo>
                  <a:pt x="6220994" y="489618"/>
                </a:lnTo>
                <a:lnTo>
                  <a:pt x="6203282" y="482334"/>
                </a:lnTo>
                <a:close/>
                <a:moveTo>
                  <a:pt x="439741" y="459974"/>
                </a:moveTo>
                <a:lnTo>
                  <a:pt x="429351" y="484877"/>
                </a:lnTo>
                <a:lnTo>
                  <a:pt x="421547" y="490101"/>
                </a:lnTo>
                <a:lnTo>
                  <a:pt x="433398" y="498033"/>
                </a:lnTo>
                <a:lnTo>
                  <a:pt x="439633" y="512978"/>
                </a:lnTo>
                <a:lnTo>
                  <a:pt x="444905" y="500343"/>
                </a:lnTo>
                <a:cubicBezTo>
                  <a:pt x="449430" y="495850"/>
                  <a:pt x="454819" y="492214"/>
                  <a:pt x="460803" y="489701"/>
                </a:cubicBezTo>
                <a:lnTo>
                  <a:pt x="464801" y="488900"/>
                </a:lnTo>
                <a:lnTo>
                  <a:pt x="449118" y="482450"/>
                </a:lnTo>
                <a:close/>
                <a:moveTo>
                  <a:pt x="5092750" y="458791"/>
                </a:moveTo>
                <a:lnTo>
                  <a:pt x="5082299" y="483837"/>
                </a:lnTo>
                <a:lnTo>
                  <a:pt x="5070056" y="492030"/>
                </a:lnTo>
                <a:lnTo>
                  <a:pt x="5084029" y="501383"/>
                </a:lnTo>
                <a:lnTo>
                  <a:pt x="5092815" y="522443"/>
                </a:lnTo>
                <a:lnTo>
                  <a:pt x="5101121" y="502537"/>
                </a:lnTo>
                <a:cubicBezTo>
                  <a:pt x="5105364" y="498325"/>
                  <a:pt x="5110418" y="494916"/>
                  <a:pt x="5116028" y="492560"/>
                </a:cubicBezTo>
                <a:lnTo>
                  <a:pt x="5123075" y="491147"/>
                </a:lnTo>
                <a:lnTo>
                  <a:pt x="5102768" y="482797"/>
                </a:lnTo>
                <a:close/>
                <a:moveTo>
                  <a:pt x="1705332" y="458790"/>
                </a:moveTo>
                <a:lnTo>
                  <a:pt x="1695653" y="481988"/>
                </a:lnTo>
                <a:lnTo>
                  <a:pt x="1676147" y="490010"/>
                </a:lnTo>
                <a:lnTo>
                  <a:pt x="1683617" y="491507"/>
                </a:lnTo>
                <a:cubicBezTo>
                  <a:pt x="1692238" y="495128"/>
                  <a:pt x="1699574" y="501176"/>
                  <a:pt x="1704755" y="508788"/>
                </a:cubicBezTo>
                <a:lnTo>
                  <a:pt x="1706535" y="514575"/>
                </a:lnTo>
                <a:lnTo>
                  <a:pt x="1712955" y="499188"/>
                </a:lnTo>
                <a:lnTo>
                  <a:pt x="1725400" y="490857"/>
                </a:lnTo>
                <a:lnTo>
                  <a:pt x="1716119" y="484645"/>
                </a:lnTo>
                <a:close/>
                <a:moveTo>
                  <a:pt x="5683257" y="458396"/>
                </a:moveTo>
                <a:lnTo>
                  <a:pt x="5673221" y="482450"/>
                </a:lnTo>
                <a:lnTo>
                  <a:pt x="5654322" y="490223"/>
                </a:lnTo>
                <a:lnTo>
                  <a:pt x="5660730" y="491507"/>
                </a:lnTo>
                <a:cubicBezTo>
                  <a:pt x="5669351" y="495128"/>
                  <a:pt x="5676688" y="501176"/>
                  <a:pt x="5681868" y="508788"/>
                </a:cubicBezTo>
                <a:lnTo>
                  <a:pt x="5684487" y="517298"/>
                </a:lnTo>
                <a:lnTo>
                  <a:pt x="5691464" y="500573"/>
                </a:lnTo>
                <a:lnTo>
                  <a:pt x="5705108" y="491441"/>
                </a:lnTo>
                <a:lnTo>
                  <a:pt x="5693918" y="483951"/>
                </a:lnTo>
                <a:close/>
                <a:moveTo>
                  <a:pt x="5345807" y="456425"/>
                </a:moveTo>
                <a:lnTo>
                  <a:pt x="5334853" y="482681"/>
                </a:lnTo>
                <a:lnTo>
                  <a:pt x="5311446" y="492307"/>
                </a:lnTo>
                <a:lnTo>
                  <a:pt x="5320970" y="494216"/>
                </a:lnTo>
                <a:cubicBezTo>
                  <a:pt x="5329060" y="497614"/>
                  <a:pt x="5335944" y="503289"/>
                  <a:pt x="5340804" y="510432"/>
                </a:cubicBezTo>
                <a:lnTo>
                  <a:pt x="5346129" y="527738"/>
                </a:lnTo>
                <a:lnTo>
                  <a:pt x="5356161" y="503693"/>
                </a:lnTo>
                <a:cubicBezTo>
                  <a:pt x="5360256" y="499628"/>
                  <a:pt x="5365131" y="496339"/>
                  <a:pt x="5370543" y="494066"/>
                </a:cubicBezTo>
                <a:lnTo>
                  <a:pt x="5379891" y="492193"/>
                </a:lnTo>
                <a:lnTo>
                  <a:pt x="5356761" y="482681"/>
                </a:lnTo>
                <a:close/>
                <a:moveTo>
                  <a:pt x="5176839" y="456424"/>
                </a:moveTo>
                <a:lnTo>
                  <a:pt x="5165835" y="482797"/>
                </a:lnTo>
                <a:lnTo>
                  <a:pt x="5145513" y="491153"/>
                </a:lnTo>
                <a:lnTo>
                  <a:pt x="5152535" y="492560"/>
                </a:lnTo>
                <a:cubicBezTo>
                  <a:pt x="5160949" y="496094"/>
                  <a:pt x="5168111" y="501997"/>
                  <a:pt x="5173166" y="509427"/>
                </a:cubicBezTo>
                <a:lnTo>
                  <a:pt x="5177823" y="524561"/>
                </a:lnTo>
                <a:lnTo>
                  <a:pt x="5186626" y="503462"/>
                </a:lnTo>
                <a:cubicBezTo>
                  <a:pt x="5190749" y="499367"/>
                  <a:pt x="5195658" y="496054"/>
                  <a:pt x="5201111" y="493765"/>
                </a:cubicBezTo>
                <a:lnTo>
                  <a:pt x="5210581" y="491866"/>
                </a:lnTo>
                <a:lnTo>
                  <a:pt x="5187691" y="482450"/>
                </a:lnTo>
                <a:close/>
                <a:moveTo>
                  <a:pt x="10758880" y="456228"/>
                </a:moveTo>
                <a:lnTo>
                  <a:pt x="10748613" y="480833"/>
                </a:lnTo>
                <a:lnTo>
                  <a:pt x="10724939" y="490569"/>
                </a:lnTo>
                <a:lnTo>
                  <a:pt x="10737123" y="493012"/>
                </a:lnTo>
                <a:cubicBezTo>
                  <a:pt x="10745450" y="496508"/>
                  <a:pt x="10752534" y="502349"/>
                  <a:pt x="10757537" y="509701"/>
                </a:cubicBezTo>
                <a:lnTo>
                  <a:pt x="10759665" y="516618"/>
                </a:lnTo>
                <a:lnTo>
                  <a:pt x="10766985" y="499073"/>
                </a:lnTo>
                <a:lnTo>
                  <a:pt x="10779824" y="490478"/>
                </a:lnTo>
                <a:lnTo>
                  <a:pt x="10770591" y="484298"/>
                </a:lnTo>
                <a:close/>
                <a:moveTo>
                  <a:pt x="5430624" y="456228"/>
                </a:moveTo>
                <a:lnTo>
                  <a:pt x="5419587" y="482681"/>
                </a:lnTo>
                <a:lnTo>
                  <a:pt x="5396445" y="492197"/>
                </a:lnTo>
                <a:lnTo>
                  <a:pt x="5405768" y="494066"/>
                </a:lnTo>
                <a:cubicBezTo>
                  <a:pt x="5413888" y="497476"/>
                  <a:pt x="5420796" y="503172"/>
                  <a:pt x="5425675" y="510341"/>
                </a:cubicBezTo>
                <a:lnTo>
                  <a:pt x="5430749" y="526832"/>
                </a:lnTo>
                <a:lnTo>
                  <a:pt x="5440499" y="503462"/>
                </a:lnTo>
                <a:cubicBezTo>
                  <a:pt x="5444623" y="499367"/>
                  <a:pt x="5449534" y="496054"/>
                  <a:pt x="5454986" y="493765"/>
                </a:cubicBezTo>
                <a:lnTo>
                  <a:pt x="5464457" y="491866"/>
                </a:lnTo>
                <a:lnTo>
                  <a:pt x="5441564" y="482450"/>
                </a:lnTo>
                <a:close/>
                <a:moveTo>
                  <a:pt x="5260980" y="456227"/>
                </a:moveTo>
                <a:lnTo>
                  <a:pt x="5250039" y="482450"/>
                </a:lnTo>
                <a:lnTo>
                  <a:pt x="5227133" y="491870"/>
                </a:lnTo>
                <a:lnTo>
                  <a:pt x="5236587" y="493765"/>
                </a:lnTo>
                <a:cubicBezTo>
                  <a:pt x="5244767" y="497199"/>
                  <a:pt x="5251726" y="502937"/>
                  <a:pt x="5256637" y="510158"/>
                </a:cubicBezTo>
                <a:lnTo>
                  <a:pt x="5261842" y="527061"/>
                </a:lnTo>
                <a:lnTo>
                  <a:pt x="5271543" y="503808"/>
                </a:lnTo>
                <a:cubicBezTo>
                  <a:pt x="5275618" y="499758"/>
                  <a:pt x="5280479" y="496481"/>
                  <a:pt x="5285876" y="494216"/>
                </a:cubicBezTo>
                <a:lnTo>
                  <a:pt x="5295422" y="492302"/>
                </a:lnTo>
                <a:lnTo>
                  <a:pt x="5272023" y="482681"/>
                </a:lnTo>
                <a:close/>
                <a:moveTo>
                  <a:pt x="8901943" y="455832"/>
                </a:moveTo>
                <a:lnTo>
                  <a:pt x="8890163" y="484068"/>
                </a:lnTo>
                <a:lnTo>
                  <a:pt x="8881164" y="490091"/>
                </a:lnTo>
                <a:lnTo>
                  <a:pt x="8894236" y="498841"/>
                </a:lnTo>
                <a:lnTo>
                  <a:pt x="8902026" y="517513"/>
                </a:lnTo>
                <a:lnTo>
                  <a:pt x="8908467" y="502076"/>
                </a:lnTo>
                <a:cubicBezTo>
                  <a:pt x="8912769" y="497804"/>
                  <a:pt x="8917892" y="494347"/>
                  <a:pt x="8923581" y="491959"/>
                </a:cubicBezTo>
                <a:lnTo>
                  <a:pt x="8934079" y="489854"/>
                </a:lnTo>
                <a:lnTo>
                  <a:pt x="8912422" y="480949"/>
                </a:lnTo>
                <a:close/>
                <a:moveTo>
                  <a:pt x="5515520" y="454649"/>
                </a:moveTo>
                <a:lnTo>
                  <a:pt x="5503921" y="482450"/>
                </a:lnTo>
                <a:lnTo>
                  <a:pt x="5481016" y="491870"/>
                </a:lnTo>
                <a:lnTo>
                  <a:pt x="5490465" y="493765"/>
                </a:lnTo>
                <a:cubicBezTo>
                  <a:pt x="5498645" y="497199"/>
                  <a:pt x="5505603" y="502937"/>
                  <a:pt x="5510517" y="510158"/>
                </a:cubicBezTo>
                <a:lnTo>
                  <a:pt x="5515159" y="525242"/>
                </a:lnTo>
                <a:lnTo>
                  <a:pt x="5524487" y="502884"/>
                </a:lnTo>
                <a:cubicBezTo>
                  <a:pt x="5528685" y="498716"/>
                  <a:pt x="5533684" y="495343"/>
                  <a:pt x="5539235" y="493012"/>
                </a:cubicBezTo>
                <a:lnTo>
                  <a:pt x="5549293" y="490996"/>
                </a:lnTo>
                <a:lnTo>
                  <a:pt x="5526829" y="481758"/>
                </a:lnTo>
                <a:close/>
                <a:moveTo>
                  <a:pt x="5599182" y="454453"/>
                </a:moveTo>
                <a:lnTo>
                  <a:pt x="5587791" y="481758"/>
                </a:lnTo>
                <a:lnTo>
                  <a:pt x="5565318" y="491000"/>
                </a:lnTo>
                <a:lnTo>
                  <a:pt x="5575355" y="493012"/>
                </a:lnTo>
                <a:cubicBezTo>
                  <a:pt x="5583682" y="496508"/>
                  <a:pt x="5590766" y="502349"/>
                  <a:pt x="5595769" y="509701"/>
                </a:cubicBezTo>
                <a:lnTo>
                  <a:pt x="5599572" y="522064"/>
                </a:lnTo>
                <a:lnTo>
                  <a:pt x="5608057" y="501729"/>
                </a:lnTo>
                <a:cubicBezTo>
                  <a:pt x="5612404" y="497413"/>
                  <a:pt x="5617581" y="493921"/>
                  <a:pt x="5623329" y="491507"/>
                </a:cubicBezTo>
                <a:lnTo>
                  <a:pt x="5629753" y="490219"/>
                </a:lnTo>
                <a:lnTo>
                  <a:pt x="5610863" y="482450"/>
                </a:lnTo>
                <a:close/>
                <a:moveTo>
                  <a:pt x="3990301" y="453073"/>
                </a:moveTo>
                <a:lnTo>
                  <a:pt x="3978864" y="480487"/>
                </a:lnTo>
                <a:lnTo>
                  <a:pt x="3958731" y="488765"/>
                </a:lnTo>
                <a:lnTo>
                  <a:pt x="3968658" y="490754"/>
                </a:lnTo>
                <a:cubicBezTo>
                  <a:pt x="3977428" y="494437"/>
                  <a:pt x="3984889" y="500588"/>
                  <a:pt x="3990158" y="508332"/>
                </a:cubicBezTo>
                <a:lnTo>
                  <a:pt x="3991451" y="512533"/>
                </a:lnTo>
                <a:lnTo>
                  <a:pt x="3997212" y="498726"/>
                </a:lnTo>
                <a:cubicBezTo>
                  <a:pt x="4001946" y="494026"/>
                  <a:pt x="4007584" y="490223"/>
                  <a:pt x="4013843" y="487594"/>
                </a:cubicBezTo>
                <a:lnTo>
                  <a:pt x="4014197" y="487523"/>
                </a:lnTo>
                <a:lnTo>
                  <a:pt x="4002704" y="482797"/>
                </a:lnTo>
                <a:close/>
                <a:moveTo>
                  <a:pt x="524064" y="452282"/>
                </a:moveTo>
                <a:lnTo>
                  <a:pt x="511478" y="482450"/>
                </a:lnTo>
                <a:lnTo>
                  <a:pt x="495778" y="488907"/>
                </a:lnTo>
                <a:lnTo>
                  <a:pt x="499742" y="489701"/>
                </a:lnTo>
                <a:cubicBezTo>
                  <a:pt x="508718" y="493470"/>
                  <a:pt x="516356" y="499767"/>
                  <a:pt x="521749" y="507693"/>
                </a:cubicBezTo>
                <a:lnTo>
                  <a:pt x="525123" y="518660"/>
                </a:lnTo>
                <a:lnTo>
                  <a:pt x="531802" y="502653"/>
                </a:lnTo>
                <a:cubicBezTo>
                  <a:pt x="536030" y="498456"/>
                  <a:pt x="541064" y="495059"/>
                  <a:pt x="546655" y="492711"/>
                </a:cubicBezTo>
                <a:lnTo>
                  <a:pt x="559521" y="490132"/>
                </a:lnTo>
                <a:lnTo>
                  <a:pt x="535783" y="480371"/>
                </a:lnTo>
                <a:close/>
                <a:moveTo>
                  <a:pt x="12242158" y="449699"/>
                </a:moveTo>
                <a:cubicBezTo>
                  <a:pt x="12243157" y="449699"/>
                  <a:pt x="12243967" y="450503"/>
                  <a:pt x="12243967" y="451496"/>
                </a:cubicBezTo>
                <a:cubicBezTo>
                  <a:pt x="12243967" y="452488"/>
                  <a:pt x="12243157" y="453293"/>
                  <a:pt x="12242158" y="453293"/>
                </a:cubicBezTo>
                <a:cubicBezTo>
                  <a:pt x="12241159" y="453293"/>
                  <a:pt x="12240348" y="452488"/>
                  <a:pt x="12240348" y="451496"/>
                </a:cubicBezTo>
                <a:cubicBezTo>
                  <a:pt x="12240348" y="450503"/>
                  <a:pt x="12241159" y="449699"/>
                  <a:pt x="12242158" y="449699"/>
                </a:cubicBezTo>
                <a:close/>
                <a:moveTo>
                  <a:pt x="12157587" y="449372"/>
                </a:moveTo>
                <a:cubicBezTo>
                  <a:pt x="12158768" y="449372"/>
                  <a:pt x="12159726" y="450323"/>
                  <a:pt x="12159726" y="451496"/>
                </a:cubicBezTo>
                <a:cubicBezTo>
                  <a:pt x="12159726" y="452668"/>
                  <a:pt x="12158768" y="453619"/>
                  <a:pt x="12157587" y="453619"/>
                </a:cubicBezTo>
                <a:cubicBezTo>
                  <a:pt x="12156406" y="453619"/>
                  <a:pt x="12155448" y="452668"/>
                  <a:pt x="12155448" y="451496"/>
                </a:cubicBezTo>
                <a:cubicBezTo>
                  <a:pt x="12155448" y="450323"/>
                  <a:pt x="12156406" y="449372"/>
                  <a:pt x="12157587" y="449372"/>
                </a:cubicBezTo>
                <a:close/>
                <a:moveTo>
                  <a:pt x="12072851" y="448392"/>
                </a:moveTo>
                <a:cubicBezTo>
                  <a:pt x="12074578" y="448392"/>
                  <a:pt x="12075978" y="449782"/>
                  <a:pt x="12075978" y="451496"/>
                </a:cubicBezTo>
                <a:cubicBezTo>
                  <a:pt x="12075978" y="453210"/>
                  <a:pt x="12074578" y="454599"/>
                  <a:pt x="12072851" y="454599"/>
                </a:cubicBezTo>
                <a:cubicBezTo>
                  <a:pt x="12071125" y="454599"/>
                  <a:pt x="12069725" y="453210"/>
                  <a:pt x="12069725" y="451496"/>
                </a:cubicBezTo>
                <a:cubicBezTo>
                  <a:pt x="12069725" y="449782"/>
                  <a:pt x="12071125" y="448392"/>
                  <a:pt x="12072851" y="448392"/>
                </a:cubicBezTo>
                <a:close/>
                <a:moveTo>
                  <a:pt x="11988280" y="447085"/>
                </a:moveTo>
                <a:cubicBezTo>
                  <a:pt x="11990734" y="447085"/>
                  <a:pt x="11992723" y="449060"/>
                  <a:pt x="11992723" y="451495"/>
                </a:cubicBezTo>
                <a:cubicBezTo>
                  <a:pt x="11992723" y="453931"/>
                  <a:pt x="11990734" y="455906"/>
                  <a:pt x="11988280" y="455906"/>
                </a:cubicBezTo>
                <a:cubicBezTo>
                  <a:pt x="11985827" y="455906"/>
                  <a:pt x="11983838" y="453931"/>
                  <a:pt x="11983838" y="451495"/>
                </a:cubicBezTo>
                <a:cubicBezTo>
                  <a:pt x="11983838" y="449060"/>
                  <a:pt x="11985827" y="447085"/>
                  <a:pt x="11988280" y="447085"/>
                </a:cubicBezTo>
                <a:close/>
                <a:moveTo>
                  <a:pt x="11903710" y="445615"/>
                </a:moveTo>
                <a:cubicBezTo>
                  <a:pt x="11906982" y="445615"/>
                  <a:pt x="11909633" y="448248"/>
                  <a:pt x="11909633" y="451496"/>
                </a:cubicBezTo>
                <a:cubicBezTo>
                  <a:pt x="11909633" y="454743"/>
                  <a:pt x="11906981" y="457376"/>
                  <a:pt x="11903710" y="457376"/>
                </a:cubicBezTo>
                <a:cubicBezTo>
                  <a:pt x="11900438" y="457376"/>
                  <a:pt x="11897787" y="454743"/>
                  <a:pt x="11897787" y="451496"/>
                </a:cubicBezTo>
                <a:cubicBezTo>
                  <a:pt x="11897787" y="448248"/>
                  <a:pt x="11900439" y="445615"/>
                  <a:pt x="11903710" y="445615"/>
                </a:cubicBezTo>
                <a:close/>
                <a:moveTo>
                  <a:pt x="11818975" y="443328"/>
                </a:moveTo>
                <a:cubicBezTo>
                  <a:pt x="11823518" y="443328"/>
                  <a:pt x="11827202" y="446985"/>
                  <a:pt x="11827202" y="451495"/>
                </a:cubicBezTo>
                <a:cubicBezTo>
                  <a:pt x="11827202" y="456006"/>
                  <a:pt x="11823518" y="459663"/>
                  <a:pt x="11818975" y="459663"/>
                </a:cubicBezTo>
                <a:cubicBezTo>
                  <a:pt x="11814432" y="459663"/>
                  <a:pt x="11810748" y="456006"/>
                  <a:pt x="11810748" y="451495"/>
                </a:cubicBezTo>
                <a:cubicBezTo>
                  <a:pt x="11810748" y="446985"/>
                  <a:pt x="11814432" y="443328"/>
                  <a:pt x="11818975" y="443328"/>
                </a:cubicBezTo>
                <a:close/>
                <a:moveTo>
                  <a:pt x="11734404" y="440551"/>
                </a:moveTo>
                <a:cubicBezTo>
                  <a:pt x="11740493" y="440551"/>
                  <a:pt x="11745427" y="445451"/>
                  <a:pt x="11745427" y="451495"/>
                </a:cubicBezTo>
                <a:cubicBezTo>
                  <a:pt x="11745427" y="457540"/>
                  <a:pt x="11740492" y="462440"/>
                  <a:pt x="11734404" y="462440"/>
                </a:cubicBezTo>
                <a:cubicBezTo>
                  <a:pt x="11728315" y="462440"/>
                  <a:pt x="11723380" y="457540"/>
                  <a:pt x="11723380" y="451495"/>
                </a:cubicBezTo>
                <a:cubicBezTo>
                  <a:pt x="11723380" y="445451"/>
                  <a:pt x="11728316" y="440551"/>
                  <a:pt x="11734404" y="440551"/>
                </a:cubicBezTo>
                <a:close/>
                <a:moveTo>
                  <a:pt x="9957433" y="439081"/>
                </a:moveTo>
                <a:cubicBezTo>
                  <a:pt x="9964339" y="439081"/>
                  <a:pt x="9969938" y="444639"/>
                  <a:pt x="9969938" y="451496"/>
                </a:cubicBezTo>
                <a:cubicBezTo>
                  <a:pt x="9969938" y="458352"/>
                  <a:pt x="9964339" y="463910"/>
                  <a:pt x="9957433" y="463910"/>
                </a:cubicBezTo>
                <a:cubicBezTo>
                  <a:pt x="9950527" y="463910"/>
                  <a:pt x="9944928" y="458352"/>
                  <a:pt x="9944928" y="451496"/>
                </a:cubicBezTo>
                <a:cubicBezTo>
                  <a:pt x="9944928" y="444639"/>
                  <a:pt x="9950527" y="439081"/>
                  <a:pt x="9957433" y="439081"/>
                </a:cubicBezTo>
                <a:close/>
                <a:moveTo>
                  <a:pt x="9872861" y="438918"/>
                </a:moveTo>
                <a:cubicBezTo>
                  <a:pt x="9879858" y="438918"/>
                  <a:pt x="9885531" y="444549"/>
                  <a:pt x="9885531" y="451496"/>
                </a:cubicBezTo>
                <a:cubicBezTo>
                  <a:pt x="9885531" y="458442"/>
                  <a:pt x="9879859" y="464074"/>
                  <a:pt x="9872861" y="464074"/>
                </a:cubicBezTo>
                <a:cubicBezTo>
                  <a:pt x="9865865" y="464074"/>
                  <a:pt x="9860192" y="458442"/>
                  <a:pt x="9860192" y="451496"/>
                </a:cubicBezTo>
                <a:cubicBezTo>
                  <a:pt x="9860192" y="444549"/>
                  <a:pt x="9865864" y="438918"/>
                  <a:pt x="9872861" y="438918"/>
                </a:cubicBezTo>
                <a:close/>
                <a:moveTo>
                  <a:pt x="9788291" y="438427"/>
                </a:moveTo>
                <a:cubicBezTo>
                  <a:pt x="9795561" y="438427"/>
                  <a:pt x="9801454" y="444278"/>
                  <a:pt x="9801454" y="451495"/>
                </a:cubicBezTo>
                <a:cubicBezTo>
                  <a:pt x="9801454" y="458712"/>
                  <a:pt x="9795561" y="464563"/>
                  <a:pt x="9788291" y="464563"/>
                </a:cubicBezTo>
                <a:cubicBezTo>
                  <a:pt x="9781022" y="464563"/>
                  <a:pt x="9775129" y="458712"/>
                  <a:pt x="9775129" y="451495"/>
                </a:cubicBezTo>
                <a:cubicBezTo>
                  <a:pt x="9775129" y="444278"/>
                  <a:pt x="9781022" y="438427"/>
                  <a:pt x="9788291" y="438427"/>
                </a:cubicBezTo>
                <a:close/>
                <a:moveTo>
                  <a:pt x="11649833" y="438264"/>
                </a:moveTo>
                <a:cubicBezTo>
                  <a:pt x="11657193" y="438264"/>
                  <a:pt x="11663160" y="444188"/>
                  <a:pt x="11663160" y="451495"/>
                </a:cubicBezTo>
                <a:cubicBezTo>
                  <a:pt x="11663160" y="458803"/>
                  <a:pt x="11657193" y="464727"/>
                  <a:pt x="11649833" y="464727"/>
                </a:cubicBezTo>
                <a:cubicBezTo>
                  <a:pt x="11642473" y="464727"/>
                  <a:pt x="11636506" y="458803"/>
                  <a:pt x="11636506" y="451495"/>
                </a:cubicBezTo>
                <a:cubicBezTo>
                  <a:pt x="11636506" y="444188"/>
                  <a:pt x="11642473" y="438264"/>
                  <a:pt x="11649833" y="438264"/>
                </a:cubicBezTo>
                <a:close/>
                <a:moveTo>
                  <a:pt x="10042003" y="437937"/>
                </a:moveTo>
                <a:cubicBezTo>
                  <a:pt x="10049545" y="437937"/>
                  <a:pt x="10055659" y="444007"/>
                  <a:pt x="10055659" y="451495"/>
                </a:cubicBezTo>
                <a:cubicBezTo>
                  <a:pt x="10055659" y="458983"/>
                  <a:pt x="10049546" y="465053"/>
                  <a:pt x="10042003" y="465053"/>
                </a:cubicBezTo>
                <a:cubicBezTo>
                  <a:pt x="10034461" y="465053"/>
                  <a:pt x="10028346" y="458983"/>
                  <a:pt x="10028346" y="451495"/>
                </a:cubicBezTo>
                <a:cubicBezTo>
                  <a:pt x="10028346" y="444007"/>
                  <a:pt x="10034460" y="437937"/>
                  <a:pt x="10042003" y="437937"/>
                </a:cubicBezTo>
                <a:close/>
                <a:moveTo>
                  <a:pt x="9703555" y="437937"/>
                </a:moveTo>
                <a:cubicBezTo>
                  <a:pt x="9711096" y="437937"/>
                  <a:pt x="9717211" y="444007"/>
                  <a:pt x="9717211" y="451495"/>
                </a:cubicBezTo>
                <a:cubicBezTo>
                  <a:pt x="9717211" y="458983"/>
                  <a:pt x="9711097" y="465053"/>
                  <a:pt x="9703555" y="465053"/>
                </a:cubicBezTo>
                <a:cubicBezTo>
                  <a:pt x="9696013" y="465053"/>
                  <a:pt x="9689898" y="458983"/>
                  <a:pt x="9689898" y="451495"/>
                </a:cubicBezTo>
                <a:cubicBezTo>
                  <a:pt x="9689898" y="444007"/>
                  <a:pt x="9696012" y="437937"/>
                  <a:pt x="9703555" y="437937"/>
                </a:cubicBezTo>
                <a:close/>
                <a:moveTo>
                  <a:pt x="10126739" y="436631"/>
                </a:moveTo>
                <a:cubicBezTo>
                  <a:pt x="10135008" y="436631"/>
                  <a:pt x="10141712" y="443286"/>
                  <a:pt x="10141712" y="451496"/>
                </a:cubicBezTo>
                <a:cubicBezTo>
                  <a:pt x="10141712" y="459705"/>
                  <a:pt x="10135008" y="466360"/>
                  <a:pt x="10126739" y="466360"/>
                </a:cubicBezTo>
                <a:cubicBezTo>
                  <a:pt x="10118471" y="466360"/>
                  <a:pt x="10111767" y="459705"/>
                  <a:pt x="10111767" y="451496"/>
                </a:cubicBezTo>
                <a:cubicBezTo>
                  <a:pt x="10111767" y="443286"/>
                  <a:pt x="10118471" y="436631"/>
                  <a:pt x="10126739" y="436631"/>
                </a:cubicBezTo>
                <a:close/>
                <a:moveTo>
                  <a:pt x="11565263" y="436141"/>
                </a:moveTo>
                <a:cubicBezTo>
                  <a:pt x="11573805" y="436141"/>
                  <a:pt x="11580729" y="443016"/>
                  <a:pt x="11580729" y="451496"/>
                </a:cubicBezTo>
                <a:cubicBezTo>
                  <a:pt x="11580729" y="459976"/>
                  <a:pt x="11573805" y="466851"/>
                  <a:pt x="11565263" y="466851"/>
                </a:cubicBezTo>
                <a:cubicBezTo>
                  <a:pt x="11556721" y="466851"/>
                  <a:pt x="11549797" y="459976"/>
                  <a:pt x="11549797" y="451496"/>
                </a:cubicBezTo>
                <a:cubicBezTo>
                  <a:pt x="11549797" y="443016"/>
                  <a:pt x="11556721" y="436141"/>
                  <a:pt x="11565263" y="436141"/>
                </a:cubicBezTo>
                <a:close/>
                <a:moveTo>
                  <a:pt x="9618985" y="435814"/>
                </a:moveTo>
                <a:cubicBezTo>
                  <a:pt x="9627709" y="435814"/>
                  <a:pt x="9634781" y="442835"/>
                  <a:pt x="9634781" y="451495"/>
                </a:cubicBezTo>
                <a:cubicBezTo>
                  <a:pt x="9634781" y="460156"/>
                  <a:pt x="9627709" y="467177"/>
                  <a:pt x="9618985" y="467177"/>
                </a:cubicBezTo>
                <a:cubicBezTo>
                  <a:pt x="9610262" y="467177"/>
                  <a:pt x="9603190" y="460156"/>
                  <a:pt x="9603190" y="451495"/>
                </a:cubicBezTo>
                <a:cubicBezTo>
                  <a:pt x="9603190" y="442835"/>
                  <a:pt x="9610262" y="435814"/>
                  <a:pt x="9618985" y="435814"/>
                </a:cubicBezTo>
                <a:close/>
                <a:moveTo>
                  <a:pt x="10211309" y="434507"/>
                </a:moveTo>
                <a:cubicBezTo>
                  <a:pt x="10220760" y="434507"/>
                  <a:pt x="10228420" y="442113"/>
                  <a:pt x="10228420" y="451495"/>
                </a:cubicBezTo>
                <a:cubicBezTo>
                  <a:pt x="10228420" y="460878"/>
                  <a:pt x="10220759" y="468484"/>
                  <a:pt x="10211309" y="468484"/>
                </a:cubicBezTo>
                <a:cubicBezTo>
                  <a:pt x="10201858" y="468484"/>
                  <a:pt x="10194197" y="460878"/>
                  <a:pt x="10194197" y="451495"/>
                </a:cubicBezTo>
                <a:cubicBezTo>
                  <a:pt x="10194197" y="442113"/>
                  <a:pt x="10201859" y="434507"/>
                  <a:pt x="10211309" y="434507"/>
                </a:cubicBezTo>
                <a:close/>
                <a:moveTo>
                  <a:pt x="7842012" y="432874"/>
                </a:moveTo>
                <a:cubicBezTo>
                  <a:pt x="7852372" y="432874"/>
                  <a:pt x="7860770" y="441211"/>
                  <a:pt x="7860770" y="451496"/>
                </a:cubicBezTo>
                <a:cubicBezTo>
                  <a:pt x="7860770" y="461780"/>
                  <a:pt x="7852372" y="470118"/>
                  <a:pt x="7842012" y="470118"/>
                </a:cubicBezTo>
                <a:cubicBezTo>
                  <a:pt x="7831653" y="470118"/>
                  <a:pt x="7823255" y="461780"/>
                  <a:pt x="7823255" y="451496"/>
                </a:cubicBezTo>
                <a:cubicBezTo>
                  <a:pt x="7823255" y="441211"/>
                  <a:pt x="7831653" y="432874"/>
                  <a:pt x="7842012" y="432874"/>
                </a:cubicBezTo>
                <a:close/>
                <a:moveTo>
                  <a:pt x="9534415" y="432547"/>
                </a:moveTo>
                <a:cubicBezTo>
                  <a:pt x="9544955" y="432547"/>
                  <a:pt x="9553500" y="441031"/>
                  <a:pt x="9553500" y="451495"/>
                </a:cubicBezTo>
                <a:cubicBezTo>
                  <a:pt x="9553500" y="461960"/>
                  <a:pt x="9544955" y="470444"/>
                  <a:pt x="9534415" y="470444"/>
                </a:cubicBezTo>
                <a:cubicBezTo>
                  <a:pt x="9523874" y="470444"/>
                  <a:pt x="9515329" y="461960"/>
                  <a:pt x="9515329" y="451495"/>
                </a:cubicBezTo>
                <a:cubicBezTo>
                  <a:pt x="9515329" y="441031"/>
                  <a:pt x="9523874" y="432547"/>
                  <a:pt x="9534415" y="432547"/>
                </a:cubicBezTo>
                <a:close/>
                <a:moveTo>
                  <a:pt x="11480528" y="432384"/>
                </a:moveTo>
                <a:cubicBezTo>
                  <a:pt x="11491160" y="432384"/>
                  <a:pt x="11499778" y="440941"/>
                  <a:pt x="11499778" y="451496"/>
                </a:cubicBezTo>
                <a:cubicBezTo>
                  <a:pt x="11499778" y="462051"/>
                  <a:pt x="11491160" y="470608"/>
                  <a:pt x="11480528" y="470608"/>
                </a:cubicBezTo>
                <a:cubicBezTo>
                  <a:pt x="11469896" y="470608"/>
                  <a:pt x="11461278" y="462051"/>
                  <a:pt x="11461278" y="451496"/>
                </a:cubicBezTo>
                <a:cubicBezTo>
                  <a:pt x="11461278" y="440941"/>
                  <a:pt x="11469896" y="432384"/>
                  <a:pt x="11480528" y="432384"/>
                </a:cubicBezTo>
                <a:close/>
                <a:moveTo>
                  <a:pt x="7926583" y="432384"/>
                </a:moveTo>
                <a:cubicBezTo>
                  <a:pt x="7937215" y="432384"/>
                  <a:pt x="7945834" y="440941"/>
                  <a:pt x="7945834" y="451496"/>
                </a:cubicBezTo>
                <a:cubicBezTo>
                  <a:pt x="7945834" y="462051"/>
                  <a:pt x="7937215" y="470608"/>
                  <a:pt x="7926583" y="470608"/>
                </a:cubicBezTo>
                <a:cubicBezTo>
                  <a:pt x="7915951" y="470608"/>
                  <a:pt x="7907333" y="462051"/>
                  <a:pt x="7907333" y="451496"/>
                </a:cubicBezTo>
                <a:cubicBezTo>
                  <a:pt x="7907333" y="440941"/>
                  <a:pt x="7915951" y="432384"/>
                  <a:pt x="7926583" y="432384"/>
                </a:cubicBezTo>
                <a:close/>
                <a:moveTo>
                  <a:pt x="10295880" y="432220"/>
                </a:moveTo>
                <a:cubicBezTo>
                  <a:pt x="10306603" y="432220"/>
                  <a:pt x="10315295" y="440850"/>
                  <a:pt x="10315295" y="451495"/>
                </a:cubicBezTo>
                <a:cubicBezTo>
                  <a:pt x="10315295" y="462141"/>
                  <a:pt x="10306603" y="470770"/>
                  <a:pt x="10295880" y="470770"/>
                </a:cubicBezTo>
                <a:cubicBezTo>
                  <a:pt x="10285158" y="470770"/>
                  <a:pt x="10276465" y="462141"/>
                  <a:pt x="10276465" y="451495"/>
                </a:cubicBezTo>
                <a:cubicBezTo>
                  <a:pt x="10276465" y="440850"/>
                  <a:pt x="10285158" y="432220"/>
                  <a:pt x="10295880" y="432220"/>
                </a:cubicBezTo>
                <a:close/>
                <a:moveTo>
                  <a:pt x="7757442" y="432220"/>
                </a:moveTo>
                <a:cubicBezTo>
                  <a:pt x="7768165" y="432220"/>
                  <a:pt x="7776857" y="440850"/>
                  <a:pt x="7776857" y="451495"/>
                </a:cubicBezTo>
                <a:cubicBezTo>
                  <a:pt x="7776857" y="462141"/>
                  <a:pt x="7768165" y="470770"/>
                  <a:pt x="7757442" y="470770"/>
                </a:cubicBezTo>
                <a:cubicBezTo>
                  <a:pt x="7746720" y="470770"/>
                  <a:pt x="7738027" y="462141"/>
                  <a:pt x="7738027" y="451495"/>
                </a:cubicBezTo>
                <a:cubicBezTo>
                  <a:pt x="7738027" y="440850"/>
                  <a:pt x="7746720" y="432220"/>
                  <a:pt x="7757442" y="432220"/>
                </a:cubicBezTo>
                <a:close/>
                <a:moveTo>
                  <a:pt x="7672707" y="432220"/>
                </a:moveTo>
                <a:cubicBezTo>
                  <a:pt x="7683430" y="432220"/>
                  <a:pt x="7692122" y="440850"/>
                  <a:pt x="7692122" y="451495"/>
                </a:cubicBezTo>
                <a:cubicBezTo>
                  <a:pt x="7692122" y="462141"/>
                  <a:pt x="7683430" y="470770"/>
                  <a:pt x="7672707" y="470770"/>
                </a:cubicBezTo>
                <a:cubicBezTo>
                  <a:pt x="7661984" y="470770"/>
                  <a:pt x="7653292" y="462141"/>
                  <a:pt x="7653292" y="451495"/>
                </a:cubicBezTo>
                <a:cubicBezTo>
                  <a:pt x="7653292" y="440850"/>
                  <a:pt x="7661984" y="432220"/>
                  <a:pt x="7672707" y="432220"/>
                </a:cubicBezTo>
                <a:close/>
                <a:moveTo>
                  <a:pt x="7588136" y="432220"/>
                </a:moveTo>
                <a:cubicBezTo>
                  <a:pt x="7598859" y="432220"/>
                  <a:pt x="7607551" y="440850"/>
                  <a:pt x="7607551" y="451495"/>
                </a:cubicBezTo>
                <a:cubicBezTo>
                  <a:pt x="7607551" y="462141"/>
                  <a:pt x="7598859" y="470770"/>
                  <a:pt x="7588136" y="470770"/>
                </a:cubicBezTo>
                <a:cubicBezTo>
                  <a:pt x="7577413" y="470770"/>
                  <a:pt x="7568721" y="462141"/>
                  <a:pt x="7568721" y="451495"/>
                </a:cubicBezTo>
                <a:cubicBezTo>
                  <a:pt x="7568721" y="440850"/>
                  <a:pt x="7577413" y="432220"/>
                  <a:pt x="7588136" y="432220"/>
                </a:cubicBezTo>
                <a:close/>
                <a:moveTo>
                  <a:pt x="7503566" y="432220"/>
                </a:moveTo>
                <a:cubicBezTo>
                  <a:pt x="7514289" y="432220"/>
                  <a:pt x="7522981" y="440850"/>
                  <a:pt x="7522981" y="451495"/>
                </a:cubicBezTo>
                <a:cubicBezTo>
                  <a:pt x="7522981" y="462141"/>
                  <a:pt x="7514289" y="470770"/>
                  <a:pt x="7503566" y="470770"/>
                </a:cubicBezTo>
                <a:cubicBezTo>
                  <a:pt x="7492843" y="470770"/>
                  <a:pt x="7484151" y="462141"/>
                  <a:pt x="7484151" y="451495"/>
                </a:cubicBezTo>
                <a:cubicBezTo>
                  <a:pt x="7484151" y="440850"/>
                  <a:pt x="7492843" y="432220"/>
                  <a:pt x="7503566" y="432220"/>
                </a:cubicBezTo>
                <a:close/>
                <a:moveTo>
                  <a:pt x="8011318" y="431403"/>
                </a:moveTo>
                <a:cubicBezTo>
                  <a:pt x="8022496" y="431403"/>
                  <a:pt x="8031556" y="440398"/>
                  <a:pt x="8031556" y="451495"/>
                </a:cubicBezTo>
                <a:cubicBezTo>
                  <a:pt x="8031556" y="462591"/>
                  <a:pt x="8022496" y="471587"/>
                  <a:pt x="8011318" y="471587"/>
                </a:cubicBezTo>
                <a:cubicBezTo>
                  <a:pt x="8000141" y="471587"/>
                  <a:pt x="7991080" y="462591"/>
                  <a:pt x="7991080" y="451495"/>
                </a:cubicBezTo>
                <a:cubicBezTo>
                  <a:pt x="7991080" y="440398"/>
                  <a:pt x="8000141" y="431403"/>
                  <a:pt x="8011318" y="431403"/>
                </a:cubicBezTo>
                <a:close/>
                <a:moveTo>
                  <a:pt x="7418994" y="431403"/>
                </a:moveTo>
                <a:cubicBezTo>
                  <a:pt x="7430172" y="431403"/>
                  <a:pt x="7439232" y="440398"/>
                  <a:pt x="7439232" y="451495"/>
                </a:cubicBezTo>
                <a:cubicBezTo>
                  <a:pt x="7439232" y="462591"/>
                  <a:pt x="7430172" y="471587"/>
                  <a:pt x="7418994" y="471587"/>
                </a:cubicBezTo>
                <a:cubicBezTo>
                  <a:pt x="7407817" y="471587"/>
                  <a:pt x="7398756" y="462591"/>
                  <a:pt x="7398756" y="451495"/>
                </a:cubicBezTo>
                <a:cubicBezTo>
                  <a:pt x="7398756" y="440398"/>
                  <a:pt x="7407817" y="431403"/>
                  <a:pt x="7418994" y="431403"/>
                </a:cubicBezTo>
                <a:close/>
                <a:moveTo>
                  <a:pt x="7334260" y="430260"/>
                </a:moveTo>
                <a:cubicBezTo>
                  <a:pt x="7346073" y="430260"/>
                  <a:pt x="7355649" y="439767"/>
                  <a:pt x="7355649" y="451495"/>
                </a:cubicBezTo>
                <a:cubicBezTo>
                  <a:pt x="7355649" y="463223"/>
                  <a:pt x="7346073" y="472731"/>
                  <a:pt x="7334260" y="472731"/>
                </a:cubicBezTo>
                <a:cubicBezTo>
                  <a:pt x="7322447" y="472731"/>
                  <a:pt x="7312870" y="463223"/>
                  <a:pt x="7312870" y="451495"/>
                </a:cubicBezTo>
                <a:cubicBezTo>
                  <a:pt x="7312870" y="439767"/>
                  <a:pt x="7322447" y="430260"/>
                  <a:pt x="7334260" y="430260"/>
                </a:cubicBezTo>
                <a:close/>
                <a:moveTo>
                  <a:pt x="8095891" y="429770"/>
                </a:moveTo>
                <a:cubicBezTo>
                  <a:pt x="8107976" y="429770"/>
                  <a:pt x="8117773" y="439497"/>
                  <a:pt x="8117773" y="451495"/>
                </a:cubicBezTo>
                <a:cubicBezTo>
                  <a:pt x="8117773" y="463494"/>
                  <a:pt x="8107976" y="473221"/>
                  <a:pt x="8095891" y="473221"/>
                </a:cubicBezTo>
                <a:cubicBezTo>
                  <a:pt x="8083805" y="473221"/>
                  <a:pt x="8074008" y="463494"/>
                  <a:pt x="8074008" y="451495"/>
                </a:cubicBezTo>
                <a:cubicBezTo>
                  <a:pt x="8074008" y="439497"/>
                  <a:pt x="8083805" y="429770"/>
                  <a:pt x="8095891" y="429770"/>
                </a:cubicBezTo>
                <a:close/>
                <a:moveTo>
                  <a:pt x="10380615" y="429117"/>
                </a:moveTo>
                <a:cubicBezTo>
                  <a:pt x="10393064" y="429117"/>
                  <a:pt x="10403156" y="439136"/>
                  <a:pt x="10403156" y="451496"/>
                </a:cubicBezTo>
                <a:cubicBezTo>
                  <a:pt x="10403156" y="463855"/>
                  <a:pt x="10393064" y="473875"/>
                  <a:pt x="10380615" y="473875"/>
                </a:cubicBezTo>
                <a:cubicBezTo>
                  <a:pt x="10368165" y="473875"/>
                  <a:pt x="10358074" y="463855"/>
                  <a:pt x="10358074" y="451496"/>
                </a:cubicBezTo>
                <a:cubicBezTo>
                  <a:pt x="10358074" y="439136"/>
                  <a:pt x="10368165" y="429117"/>
                  <a:pt x="10380615" y="429117"/>
                </a:cubicBezTo>
                <a:close/>
                <a:moveTo>
                  <a:pt x="7249689" y="429117"/>
                </a:moveTo>
                <a:cubicBezTo>
                  <a:pt x="7262138" y="429117"/>
                  <a:pt x="7272230" y="439136"/>
                  <a:pt x="7272230" y="451496"/>
                </a:cubicBezTo>
                <a:cubicBezTo>
                  <a:pt x="7272230" y="463855"/>
                  <a:pt x="7262138" y="473875"/>
                  <a:pt x="7249689" y="473875"/>
                </a:cubicBezTo>
                <a:cubicBezTo>
                  <a:pt x="7237240" y="473875"/>
                  <a:pt x="7227148" y="463855"/>
                  <a:pt x="7227148" y="451496"/>
                </a:cubicBezTo>
                <a:cubicBezTo>
                  <a:pt x="7227148" y="439136"/>
                  <a:pt x="7237240" y="429117"/>
                  <a:pt x="7249689" y="429117"/>
                </a:cubicBezTo>
                <a:close/>
                <a:moveTo>
                  <a:pt x="9449678" y="428627"/>
                </a:moveTo>
                <a:cubicBezTo>
                  <a:pt x="9462400" y="428627"/>
                  <a:pt x="9472713" y="438866"/>
                  <a:pt x="9472713" y="451496"/>
                </a:cubicBezTo>
                <a:cubicBezTo>
                  <a:pt x="9472713" y="464126"/>
                  <a:pt x="9462400" y="474365"/>
                  <a:pt x="9449678" y="474365"/>
                </a:cubicBezTo>
                <a:cubicBezTo>
                  <a:pt x="9436957" y="474365"/>
                  <a:pt x="9426643" y="464126"/>
                  <a:pt x="9426643" y="451496"/>
                </a:cubicBezTo>
                <a:cubicBezTo>
                  <a:pt x="9426643" y="438866"/>
                  <a:pt x="9436957" y="428627"/>
                  <a:pt x="9449678" y="428627"/>
                </a:cubicBezTo>
                <a:close/>
                <a:moveTo>
                  <a:pt x="7165118" y="427973"/>
                </a:moveTo>
                <a:cubicBezTo>
                  <a:pt x="7178203" y="427973"/>
                  <a:pt x="7188811" y="438504"/>
                  <a:pt x="7188811" y="451495"/>
                </a:cubicBezTo>
                <a:cubicBezTo>
                  <a:pt x="7188811" y="464486"/>
                  <a:pt x="7178203" y="475017"/>
                  <a:pt x="7165118" y="475017"/>
                </a:cubicBezTo>
                <a:cubicBezTo>
                  <a:pt x="7152033" y="475017"/>
                  <a:pt x="7141425" y="464486"/>
                  <a:pt x="7141425" y="451495"/>
                </a:cubicBezTo>
                <a:cubicBezTo>
                  <a:pt x="7141425" y="438504"/>
                  <a:pt x="7152033" y="427973"/>
                  <a:pt x="7165118" y="427973"/>
                </a:cubicBezTo>
                <a:close/>
                <a:moveTo>
                  <a:pt x="11395957" y="426830"/>
                </a:moveTo>
                <a:cubicBezTo>
                  <a:pt x="11409678" y="426830"/>
                  <a:pt x="11420802" y="437873"/>
                  <a:pt x="11420802" y="451496"/>
                </a:cubicBezTo>
                <a:cubicBezTo>
                  <a:pt x="11420802" y="465118"/>
                  <a:pt x="11409679" y="476161"/>
                  <a:pt x="11395957" y="476161"/>
                </a:cubicBezTo>
                <a:cubicBezTo>
                  <a:pt x="11382236" y="476161"/>
                  <a:pt x="11371112" y="465118"/>
                  <a:pt x="11371112" y="451496"/>
                </a:cubicBezTo>
                <a:cubicBezTo>
                  <a:pt x="11371112" y="437873"/>
                  <a:pt x="11382235" y="426830"/>
                  <a:pt x="11395957" y="426830"/>
                </a:cubicBezTo>
                <a:close/>
                <a:moveTo>
                  <a:pt x="7080383" y="426503"/>
                </a:moveTo>
                <a:cubicBezTo>
                  <a:pt x="7094286" y="426503"/>
                  <a:pt x="7105556" y="437692"/>
                  <a:pt x="7105556" y="451495"/>
                </a:cubicBezTo>
                <a:cubicBezTo>
                  <a:pt x="7105556" y="465298"/>
                  <a:pt x="7094286" y="476488"/>
                  <a:pt x="7080383" y="476488"/>
                </a:cubicBezTo>
                <a:cubicBezTo>
                  <a:pt x="7066479" y="476488"/>
                  <a:pt x="7055209" y="465298"/>
                  <a:pt x="7055209" y="451495"/>
                </a:cubicBezTo>
                <a:cubicBezTo>
                  <a:pt x="7055209" y="437692"/>
                  <a:pt x="7066479" y="426503"/>
                  <a:pt x="7080383" y="426503"/>
                </a:cubicBezTo>
                <a:close/>
                <a:moveTo>
                  <a:pt x="8180460" y="425850"/>
                </a:moveTo>
                <a:cubicBezTo>
                  <a:pt x="8194726" y="425850"/>
                  <a:pt x="8206292" y="437332"/>
                  <a:pt x="8206292" y="451496"/>
                </a:cubicBezTo>
                <a:cubicBezTo>
                  <a:pt x="8206292" y="465660"/>
                  <a:pt x="8194726" y="477142"/>
                  <a:pt x="8180460" y="477142"/>
                </a:cubicBezTo>
                <a:cubicBezTo>
                  <a:pt x="8166193" y="477142"/>
                  <a:pt x="8154628" y="465660"/>
                  <a:pt x="8154628" y="451496"/>
                </a:cubicBezTo>
                <a:cubicBezTo>
                  <a:pt x="8154628" y="437332"/>
                  <a:pt x="8166193" y="425850"/>
                  <a:pt x="8180460" y="425850"/>
                </a:cubicBezTo>
                <a:close/>
                <a:moveTo>
                  <a:pt x="3188040" y="425686"/>
                </a:moveTo>
                <a:cubicBezTo>
                  <a:pt x="3202398" y="425686"/>
                  <a:pt x="3214036" y="437241"/>
                  <a:pt x="3214036" y="451495"/>
                </a:cubicBezTo>
                <a:cubicBezTo>
                  <a:pt x="3214036" y="465749"/>
                  <a:pt x="3202398" y="477304"/>
                  <a:pt x="3188040" y="477304"/>
                </a:cubicBezTo>
                <a:cubicBezTo>
                  <a:pt x="3173683" y="477304"/>
                  <a:pt x="3162046" y="465749"/>
                  <a:pt x="3162046" y="451495"/>
                </a:cubicBezTo>
                <a:cubicBezTo>
                  <a:pt x="3162046" y="437241"/>
                  <a:pt x="3173683" y="425686"/>
                  <a:pt x="3188040" y="425686"/>
                </a:cubicBezTo>
                <a:close/>
                <a:moveTo>
                  <a:pt x="6995812" y="425196"/>
                </a:moveTo>
                <a:cubicBezTo>
                  <a:pt x="7010442" y="425196"/>
                  <a:pt x="7022302" y="436971"/>
                  <a:pt x="7022302" y="451495"/>
                </a:cubicBezTo>
                <a:cubicBezTo>
                  <a:pt x="7022302" y="466020"/>
                  <a:pt x="7010442" y="477794"/>
                  <a:pt x="6995812" y="477794"/>
                </a:cubicBezTo>
                <a:cubicBezTo>
                  <a:pt x="6981182" y="477794"/>
                  <a:pt x="6969322" y="466020"/>
                  <a:pt x="6969322" y="451495"/>
                </a:cubicBezTo>
                <a:cubicBezTo>
                  <a:pt x="6969322" y="436971"/>
                  <a:pt x="6981182" y="425196"/>
                  <a:pt x="6995812" y="425196"/>
                </a:cubicBezTo>
                <a:close/>
                <a:moveTo>
                  <a:pt x="3272776" y="425196"/>
                </a:moveTo>
                <a:cubicBezTo>
                  <a:pt x="3287405" y="425196"/>
                  <a:pt x="3299266" y="436971"/>
                  <a:pt x="3299266" y="451495"/>
                </a:cubicBezTo>
                <a:cubicBezTo>
                  <a:pt x="3299266" y="466020"/>
                  <a:pt x="3287405" y="477794"/>
                  <a:pt x="3272776" y="477794"/>
                </a:cubicBezTo>
                <a:cubicBezTo>
                  <a:pt x="3258146" y="477794"/>
                  <a:pt x="3246286" y="466020"/>
                  <a:pt x="3246286" y="451495"/>
                </a:cubicBezTo>
                <a:cubicBezTo>
                  <a:pt x="3246286" y="436971"/>
                  <a:pt x="3258146" y="425196"/>
                  <a:pt x="3272776" y="425196"/>
                </a:cubicBezTo>
                <a:close/>
                <a:moveTo>
                  <a:pt x="3103469" y="425196"/>
                </a:moveTo>
                <a:cubicBezTo>
                  <a:pt x="3118097" y="425196"/>
                  <a:pt x="3129960" y="436971"/>
                  <a:pt x="3129960" y="451495"/>
                </a:cubicBezTo>
                <a:cubicBezTo>
                  <a:pt x="3129960" y="466020"/>
                  <a:pt x="3118097" y="477794"/>
                  <a:pt x="3103469" y="477794"/>
                </a:cubicBezTo>
                <a:cubicBezTo>
                  <a:pt x="3088839" y="477794"/>
                  <a:pt x="3076979" y="466020"/>
                  <a:pt x="3076979" y="451495"/>
                </a:cubicBezTo>
                <a:cubicBezTo>
                  <a:pt x="3076979" y="436971"/>
                  <a:pt x="3088839" y="425196"/>
                  <a:pt x="3103469" y="425196"/>
                </a:cubicBezTo>
                <a:close/>
                <a:moveTo>
                  <a:pt x="10465185" y="424870"/>
                </a:moveTo>
                <a:cubicBezTo>
                  <a:pt x="10479997" y="424870"/>
                  <a:pt x="10492004" y="436791"/>
                  <a:pt x="10492004" y="451496"/>
                </a:cubicBezTo>
                <a:cubicBezTo>
                  <a:pt x="10492004" y="466201"/>
                  <a:pt x="10479997" y="478122"/>
                  <a:pt x="10465185" y="478122"/>
                </a:cubicBezTo>
                <a:cubicBezTo>
                  <a:pt x="10450374" y="478122"/>
                  <a:pt x="10438366" y="466201"/>
                  <a:pt x="10438366" y="451496"/>
                </a:cubicBezTo>
                <a:cubicBezTo>
                  <a:pt x="10438366" y="436791"/>
                  <a:pt x="10450374" y="424870"/>
                  <a:pt x="10465185" y="424870"/>
                </a:cubicBezTo>
                <a:close/>
                <a:moveTo>
                  <a:pt x="9365108" y="424870"/>
                </a:moveTo>
                <a:cubicBezTo>
                  <a:pt x="9379920" y="424870"/>
                  <a:pt x="9391927" y="436791"/>
                  <a:pt x="9391927" y="451496"/>
                </a:cubicBezTo>
                <a:cubicBezTo>
                  <a:pt x="9391927" y="466201"/>
                  <a:pt x="9379920" y="478122"/>
                  <a:pt x="9365108" y="478122"/>
                </a:cubicBezTo>
                <a:cubicBezTo>
                  <a:pt x="9350297" y="478122"/>
                  <a:pt x="9338289" y="466201"/>
                  <a:pt x="9338289" y="451496"/>
                </a:cubicBezTo>
                <a:cubicBezTo>
                  <a:pt x="9338289" y="436791"/>
                  <a:pt x="9350297" y="424870"/>
                  <a:pt x="9365108" y="424870"/>
                </a:cubicBezTo>
                <a:close/>
                <a:moveTo>
                  <a:pt x="3018899" y="424870"/>
                </a:moveTo>
                <a:cubicBezTo>
                  <a:pt x="3033711" y="424870"/>
                  <a:pt x="3045718" y="436791"/>
                  <a:pt x="3045718" y="451496"/>
                </a:cubicBezTo>
                <a:cubicBezTo>
                  <a:pt x="3045718" y="466201"/>
                  <a:pt x="3033711" y="478122"/>
                  <a:pt x="3018899" y="478122"/>
                </a:cubicBezTo>
                <a:cubicBezTo>
                  <a:pt x="3004088" y="478122"/>
                  <a:pt x="2992078" y="466201"/>
                  <a:pt x="2992078" y="451496"/>
                </a:cubicBezTo>
                <a:cubicBezTo>
                  <a:pt x="2992078" y="436791"/>
                  <a:pt x="3004088" y="424870"/>
                  <a:pt x="3018899" y="424870"/>
                </a:cubicBezTo>
                <a:close/>
                <a:moveTo>
                  <a:pt x="2934164" y="424543"/>
                </a:moveTo>
                <a:cubicBezTo>
                  <a:pt x="2949158" y="424543"/>
                  <a:pt x="2961311" y="436610"/>
                  <a:pt x="2961311" y="451496"/>
                </a:cubicBezTo>
                <a:cubicBezTo>
                  <a:pt x="2961311" y="466381"/>
                  <a:pt x="2949158" y="478448"/>
                  <a:pt x="2934164" y="478448"/>
                </a:cubicBezTo>
                <a:cubicBezTo>
                  <a:pt x="2919169" y="478448"/>
                  <a:pt x="2907016" y="466381"/>
                  <a:pt x="2907016" y="451496"/>
                </a:cubicBezTo>
                <a:cubicBezTo>
                  <a:pt x="2907016" y="436610"/>
                  <a:pt x="2919169" y="424543"/>
                  <a:pt x="2934164" y="424543"/>
                </a:cubicBezTo>
                <a:close/>
                <a:moveTo>
                  <a:pt x="2849597" y="424216"/>
                </a:moveTo>
                <a:cubicBezTo>
                  <a:pt x="2864769" y="424216"/>
                  <a:pt x="2877071" y="436429"/>
                  <a:pt x="2877071" y="451495"/>
                </a:cubicBezTo>
                <a:cubicBezTo>
                  <a:pt x="2877071" y="466561"/>
                  <a:pt x="2864769" y="478774"/>
                  <a:pt x="2849597" y="478774"/>
                </a:cubicBezTo>
                <a:cubicBezTo>
                  <a:pt x="2834419" y="478774"/>
                  <a:pt x="2822115" y="466561"/>
                  <a:pt x="2822115" y="451495"/>
                </a:cubicBezTo>
                <a:cubicBezTo>
                  <a:pt x="2822115" y="436429"/>
                  <a:pt x="2834419" y="424216"/>
                  <a:pt x="2849597" y="424216"/>
                </a:cubicBezTo>
                <a:close/>
                <a:moveTo>
                  <a:pt x="6911241" y="423563"/>
                </a:moveTo>
                <a:cubicBezTo>
                  <a:pt x="6926780" y="423563"/>
                  <a:pt x="6939377" y="436069"/>
                  <a:pt x="6939377" y="451496"/>
                </a:cubicBezTo>
                <a:cubicBezTo>
                  <a:pt x="6939377" y="466922"/>
                  <a:pt x="6926780" y="479428"/>
                  <a:pt x="6911241" y="479428"/>
                </a:cubicBezTo>
                <a:cubicBezTo>
                  <a:pt x="6895703" y="479428"/>
                  <a:pt x="6883106" y="466922"/>
                  <a:pt x="6883106" y="451496"/>
                </a:cubicBezTo>
                <a:cubicBezTo>
                  <a:pt x="6883106" y="436069"/>
                  <a:pt x="6895703" y="423563"/>
                  <a:pt x="6911241" y="423563"/>
                </a:cubicBezTo>
                <a:close/>
                <a:moveTo>
                  <a:pt x="2765021" y="423563"/>
                </a:moveTo>
                <a:cubicBezTo>
                  <a:pt x="2780560" y="423563"/>
                  <a:pt x="2793157" y="436069"/>
                  <a:pt x="2793157" y="451496"/>
                </a:cubicBezTo>
                <a:cubicBezTo>
                  <a:pt x="2793157" y="466922"/>
                  <a:pt x="2780560" y="479428"/>
                  <a:pt x="2765021" y="479428"/>
                </a:cubicBezTo>
                <a:cubicBezTo>
                  <a:pt x="2749483" y="479428"/>
                  <a:pt x="2736886" y="466922"/>
                  <a:pt x="2736886" y="451496"/>
                </a:cubicBezTo>
                <a:cubicBezTo>
                  <a:pt x="2736886" y="436069"/>
                  <a:pt x="2749483" y="423563"/>
                  <a:pt x="2765021" y="423563"/>
                </a:cubicBezTo>
                <a:close/>
                <a:moveTo>
                  <a:pt x="9280537" y="422909"/>
                </a:moveTo>
                <a:cubicBezTo>
                  <a:pt x="9296440" y="422909"/>
                  <a:pt x="9309331" y="435707"/>
                  <a:pt x="9309331" y="451495"/>
                </a:cubicBezTo>
                <a:cubicBezTo>
                  <a:pt x="9309331" y="467283"/>
                  <a:pt x="9296440" y="480081"/>
                  <a:pt x="9280537" y="480081"/>
                </a:cubicBezTo>
                <a:cubicBezTo>
                  <a:pt x="9264635" y="480081"/>
                  <a:pt x="9251744" y="467283"/>
                  <a:pt x="9251744" y="451495"/>
                </a:cubicBezTo>
                <a:cubicBezTo>
                  <a:pt x="9251744" y="435707"/>
                  <a:pt x="9264635" y="422909"/>
                  <a:pt x="9280537" y="422909"/>
                </a:cubicBezTo>
                <a:close/>
                <a:moveTo>
                  <a:pt x="2680454" y="422583"/>
                </a:moveTo>
                <a:cubicBezTo>
                  <a:pt x="2696536" y="422583"/>
                  <a:pt x="2709575" y="435528"/>
                  <a:pt x="2709575" y="451496"/>
                </a:cubicBezTo>
                <a:cubicBezTo>
                  <a:pt x="2709575" y="467464"/>
                  <a:pt x="2696537" y="480408"/>
                  <a:pt x="2680454" y="480408"/>
                </a:cubicBezTo>
                <a:cubicBezTo>
                  <a:pt x="2664370" y="480408"/>
                  <a:pt x="2651331" y="467464"/>
                  <a:pt x="2651331" y="451496"/>
                </a:cubicBezTo>
                <a:cubicBezTo>
                  <a:pt x="2651331" y="435528"/>
                  <a:pt x="2664369" y="422583"/>
                  <a:pt x="2680454" y="422583"/>
                </a:cubicBezTo>
                <a:close/>
                <a:moveTo>
                  <a:pt x="3357348" y="422419"/>
                </a:moveTo>
                <a:cubicBezTo>
                  <a:pt x="3373521" y="422419"/>
                  <a:pt x="3386635" y="435437"/>
                  <a:pt x="3386635" y="451495"/>
                </a:cubicBezTo>
                <a:cubicBezTo>
                  <a:pt x="3386635" y="467553"/>
                  <a:pt x="3373521" y="480571"/>
                  <a:pt x="3357348" y="480571"/>
                </a:cubicBezTo>
                <a:cubicBezTo>
                  <a:pt x="3341172" y="480571"/>
                  <a:pt x="3328060" y="467553"/>
                  <a:pt x="3328060" y="451495"/>
                </a:cubicBezTo>
                <a:cubicBezTo>
                  <a:pt x="3328060" y="435437"/>
                  <a:pt x="3341172" y="422419"/>
                  <a:pt x="3357348" y="422419"/>
                </a:cubicBezTo>
                <a:close/>
                <a:moveTo>
                  <a:pt x="8265031" y="421603"/>
                </a:moveTo>
                <a:cubicBezTo>
                  <a:pt x="8281660" y="421603"/>
                  <a:pt x="8295141" y="434986"/>
                  <a:pt x="8295141" y="451496"/>
                </a:cubicBezTo>
                <a:cubicBezTo>
                  <a:pt x="8295141" y="468005"/>
                  <a:pt x="8281660" y="481389"/>
                  <a:pt x="8265031" y="481389"/>
                </a:cubicBezTo>
                <a:cubicBezTo>
                  <a:pt x="8248402" y="481389"/>
                  <a:pt x="8234922" y="468005"/>
                  <a:pt x="8234922" y="451496"/>
                </a:cubicBezTo>
                <a:cubicBezTo>
                  <a:pt x="8234922" y="434986"/>
                  <a:pt x="8248402" y="421603"/>
                  <a:pt x="8265031" y="421603"/>
                </a:cubicBezTo>
                <a:close/>
                <a:moveTo>
                  <a:pt x="6826672" y="421439"/>
                </a:moveTo>
                <a:cubicBezTo>
                  <a:pt x="6843392" y="421439"/>
                  <a:pt x="6856946" y="434896"/>
                  <a:pt x="6856946" y="451495"/>
                </a:cubicBezTo>
                <a:cubicBezTo>
                  <a:pt x="6856946" y="468095"/>
                  <a:pt x="6843392" y="481551"/>
                  <a:pt x="6826672" y="481551"/>
                </a:cubicBezTo>
                <a:cubicBezTo>
                  <a:pt x="6809951" y="481551"/>
                  <a:pt x="6796397" y="468095"/>
                  <a:pt x="6796397" y="451495"/>
                </a:cubicBezTo>
                <a:cubicBezTo>
                  <a:pt x="6796397" y="434896"/>
                  <a:pt x="6809951" y="421439"/>
                  <a:pt x="6826672" y="421439"/>
                </a:cubicBezTo>
                <a:close/>
                <a:moveTo>
                  <a:pt x="2595719" y="421439"/>
                </a:moveTo>
                <a:cubicBezTo>
                  <a:pt x="2612438" y="421439"/>
                  <a:pt x="2625993" y="434896"/>
                  <a:pt x="2625993" y="451495"/>
                </a:cubicBezTo>
                <a:cubicBezTo>
                  <a:pt x="2625993" y="468095"/>
                  <a:pt x="2612438" y="481551"/>
                  <a:pt x="2595719" y="481551"/>
                </a:cubicBezTo>
                <a:cubicBezTo>
                  <a:pt x="2578999" y="481551"/>
                  <a:pt x="2565445" y="468095"/>
                  <a:pt x="2565445" y="451495"/>
                </a:cubicBezTo>
                <a:cubicBezTo>
                  <a:pt x="2565445" y="434896"/>
                  <a:pt x="2578999" y="421439"/>
                  <a:pt x="2595719" y="421439"/>
                </a:cubicBezTo>
                <a:close/>
                <a:moveTo>
                  <a:pt x="11311386" y="420949"/>
                </a:moveTo>
                <a:cubicBezTo>
                  <a:pt x="11328378" y="420949"/>
                  <a:pt x="11342154" y="434625"/>
                  <a:pt x="11342154" y="451495"/>
                </a:cubicBezTo>
                <a:cubicBezTo>
                  <a:pt x="11342154" y="468365"/>
                  <a:pt x="11328378" y="482041"/>
                  <a:pt x="11311386" y="482041"/>
                </a:cubicBezTo>
                <a:cubicBezTo>
                  <a:pt x="11294393" y="482041"/>
                  <a:pt x="11280618" y="468365"/>
                  <a:pt x="11280618" y="451495"/>
                </a:cubicBezTo>
                <a:cubicBezTo>
                  <a:pt x="11280618" y="434625"/>
                  <a:pt x="11294393" y="420949"/>
                  <a:pt x="11311386" y="420949"/>
                </a:cubicBezTo>
                <a:close/>
                <a:moveTo>
                  <a:pt x="9195966" y="420786"/>
                </a:moveTo>
                <a:cubicBezTo>
                  <a:pt x="9213049" y="420786"/>
                  <a:pt x="9226899" y="434535"/>
                  <a:pt x="9226899" y="451496"/>
                </a:cubicBezTo>
                <a:cubicBezTo>
                  <a:pt x="9226899" y="468456"/>
                  <a:pt x="9213050" y="482205"/>
                  <a:pt x="9195966" y="482205"/>
                </a:cubicBezTo>
                <a:cubicBezTo>
                  <a:pt x="9178883" y="482205"/>
                  <a:pt x="9165034" y="468456"/>
                  <a:pt x="9165034" y="451496"/>
                </a:cubicBezTo>
                <a:cubicBezTo>
                  <a:pt x="9165034" y="434535"/>
                  <a:pt x="9178882" y="420786"/>
                  <a:pt x="9195966" y="420786"/>
                </a:cubicBezTo>
                <a:close/>
                <a:moveTo>
                  <a:pt x="2511149" y="420296"/>
                </a:moveTo>
                <a:cubicBezTo>
                  <a:pt x="2528505" y="420296"/>
                  <a:pt x="2542575" y="434265"/>
                  <a:pt x="2542575" y="451496"/>
                </a:cubicBezTo>
                <a:cubicBezTo>
                  <a:pt x="2542575" y="468727"/>
                  <a:pt x="2528505" y="482695"/>
                  <a:pt x="2511149" y="482695"/>
                </a:cubicBezTo>
                <a:cubicBezTo>
                  <a:pt x="2493793" y="482695"/>
                  <a:pt x="2479724" y="468727"/>
                  <a:pt x="2479724" y="451496"/>
                </a:cubicBezTo>
                <a:cubicBezTo>
                  <a:pt x="2479724" y="434265"/>
                  <a:pt x="2493793" y="420296"/>
                  <a:pt x="2511149" y="420296"/>
                </a:cubicBezTo>
                <a:close/>
                <a:moveTo>
                  <a:pt x="10549757" y="419806"/>
                </a:moveTo>
                <a:cubicBezTo>
                  <a:pt x="10567385" y="419806"/>
                  <a:pt x="10581677" y="433994"/>
                  <a:pt x="10581677" y="451496"/>
                </a:cubicBezTo>
                <a:cubicBezTo>
                  <a:pt x="10581677" y="468997"/>
                  <a:pt x="10567385" y="483185"/>
                  <a:pt x="10549757" y="483185"/>
                </a:cubicBezTo>
                <a:cubicBezTo>
                  <a:pt x="10532128" y="483185"/>
                  <a:pt x="10517837" y="468997"/>
                  <a:pt x="10517837" y="451496"/>
                </a:cubicBezTo>
                <a:cubicBezTo>
                  <a:pt x="10517837" y="433994"/>
                  <a:pt x="10532128" y="419806"/>
                  <a:pt x="10549757" y="419806"/>
                </a:cubicBezTo>
                <a:close/>
                <a:moveTo>
                  <a:pt x="6741935" y="419316"/>
                </a:moveTo>
                <a:cubicBezTo>
                  <a:pt x="6759837" y="419316"/>
                  <a:pt x="6774348" y="433723"/>
                  <a:pt x="6774348" y="451496"/>
                </a:cubicBezTo>
                <a:cubicBezTo>
                  <a:pt x="6774348" y="469268"/>
                  <a:pt x="6759837" y="483675"/>
                  <a:pt x="6741935" y="483675"/>
                </a:cubicBezTo>
                <a:cubicBezTo>
                  <a:pt x="6724034" y="483675"/>
                  <a:pt x="6709522" y="469268"/>
                  <a:pt x="6709522" y="451496"/>
                </a:cubicBezTo>
                <a:cubicBezTo>
                  <a:pt x="6709522" y="433723"/>
                  <a:pt x="6724034" y="419316"/>
                  <a:pt x="6741935" y="419316"/>
                </a:cubicBezTo>
                <a:close/>
                <a:moveTo>
                  <a:pt x="3441917" y="419316"/>
                </a:moveTo>
                <a:cubicBezTo>
                  <a:pt x="3459820" y="419316"/>
                  <a:pt x="3474331" y="433723"/>
                  <a:pt x="3474331" y="451496"/>
                </a:cubicBezTo>
                <a:cubicBezTo>
                  <a:pt x="3474331" y="469268"/>
                  <a:pt x="3459820" y="483675"/>
                  <a:pt x="3441917" y="483675"/>
                </a:cubicBezTo>
                <a:cubicBezTo>
                  <a:pt x="3424014" y="483675"/>
                  <a:pt x="3409503" y="469268"/>
                  <a:pt x="3409503" y="451496"/>
                </a:cubicBezTo>
                <a:cubicBezTo>
                  <a:pt x="3409503" y="433723"/>
                  <a:pt x="3424014" y="419316"/>
                  <a:pt x="3441917" y="419316"/>
                </a:cubicBezTo>
                <a:close/>
                <a:moveTo>
                  <a:pt x="9111232" y="418662"/>
                </a:moveTo>
                <a:cubicBezTo>
                  <a:pt x="9129497" y="418662"/>
                  <a:pt x="9144303" y="433362"/>
                  <a:pt x="9144303" y="451495"/>
                </a:cubicBezTo>
                <a:cubicBezTo>
                  <a:pt x="9144303" y="469628"/>
                  <a:pt x="9129497" y="484328"/>
                  <a:pt x="9111232" y="484328"/>
                </a:cubicBezTo>
                <a:cubicBezTo>
                  <a:pt x="9092967" y="484328"/>
                  <a:pt x="9078160" y="469628"/>
                  <a:pt x="9078160" y="451495"/>
                </a:cubicBezTo>
                <a:cubicBezTo>
                  <a:pt x="9078160" y="433362"/>
                  <a:pt x="9092967" y="418662"/>
                  <a:pt x="9111232" y="418662"/>
                </a:cubicBezTo>
                <a:close/>
                <a:moveTo>
                  <a:pt x="6657365" y="418172"/>
                </a:moveTo>
                <a:cubicBezTo>
                  <a:pt x="6675902" y="418172"/>
                  <a:pt x="6690930" y="433091"/>
                  <a:pt x="6690930" y="451495"/>
                </a:cubicBezTo>
                <a:cubicBezTo>
                  <a:pt x="6690930" y="469899"/>
                  <a:pt x="6675903" y="484818"/>
                  <a:pt x="6657365" y="484818"/>
                </a:cubicBezTo>
                <a:cubicBezTo>
                  <a:pt x="6638828" y="484818"/>
                  <a:pt x="6623800" y="469899"/>
                  <a:pt x="6623800" y="451495"/>
                </a:cubicBezTo>
                <a:cubicBezTo>
                  <a:pt x="6623800" y="433091"/>
                  <a:pt x="6638827" y="418172"/>
                  <a:pt x="6657365" y="418172"/>
                </a:cubicBezTo>
                <a:close/>
                <a:moveTo>
                  <a:pt x="6572795" y="418009"/>
                </a:moveTo>
                <a:cubicBezTo>
                  <a:pt x="6591423" y="418009"/>
                  <a:pt x="6606524" y="433001"/>
                  <a:pt x="6606524" y="451496"/>
                </a:cubicBezTo>
                <a:cubicBezTo>
                  <a:pt x="6606524" y="469990"/>
                  <a:pt x="6591423" y="484982"/>
                  <a:pt x="6572795" y="484982"/>
                </a:cubicBezTo>
                <a:cubicBezTo>
                  <a:pt x="6554167" y="484982"/>
                  <a:pt x="6539066" y="469990"/>
                  <a:pt x="6539066" y="451496"/>
                </a:cubicBezTo>
                <a:cubicBezTo>
                  <a:pt x="6539066" y="433001"/>
                  <a:pt x="6554167" y="418009"/>
                  <a:pt x="6572795" y="418009"/>
                </a:cubicBezTo>
                <a:close/>
                <a:moveTo>
                  <a:pt x="8349766" y="417519"/>
                </a:moveTo>
                <a:cubicBezTo>
                  <a:pt x="8368667" y="417519"/>
                  <a:pt x="8383989" y="432731"/>
                  <a:pt x="8383989" y="451496"/>
                </a:cubicBezTo>
                <a:cubicBezTo>
                  <a:pt x="8383989" y="470260"/>
                  <a:pt x="8368667" y="485472"/>
                  <a:pt x="8349766" y="485472"/>
                </a:cubicBezTo>
                <a:cubicBezTo>
                  <a:pt x="8330866" y="485472"/>
                  <a:pt x="8315544" y="470260"/>
                  <a:pt x="8315544" y="451496"/>
                </a:cubicBezTo>
                <a:cubicBezTo>
                  <a:pt x="8315544" y="432731"/>
                  <a:pt x="8330866" y="417519"/>
                  <a:pt x="8349766" y="417519"/>
                </a:cubicBezTo>
                <a:close/>
                <a:moveTo>
                  <a:pt x="2426580" y="417519"/>
                </a:moveTo>
                <a:cubicBezTo>
                  <a:pt x="2445480" y="417519"/>
                  <a:pt x="2460802" y="432731"/>
                  <a:pt x="2460802" y="451496"/>
                </a:cubicBezTo>
                <a:cubicBezTo>
                  <a:pt x="2460802" y="470260"/>
                  <a:pt x="2445480" y="485472"/>
                  <a:pt x="2426580" y="485472"/>
                </a:cubicBezTo>
                <a:cubicBezTo>
                  <a:pt x="2407679" y="485472"/>
                  <a:pt x="2392357" y="470260"/>
                  <a:pt x="2392357" y="451496"/>
                </a:cubicBezTo>
                <a:cubicBezTo>
                  <a:pt x="2392357" y="432731"/>
                  <a:pt x="2407679" y="417519"/>
                  <a:pt x="2426580" y="417519"/>
                </a:cubicBezTo>
                <a:close/>
                <a:moveTo>
                  <a:pt x="6488059" y="417192"/>
                </a:moveTo>
                <a:cubicBezTo>
                  <a:pt x="6507142" y="417192"/>
                  <a:pt x="6522611" y="432550"/>
                  <a:pt x="6522611" y="451495"/>
                </a:cubicBezTo>
                <a:cubicBezTo>
                  <a:pt x="6522611" y="470440"/>
                  <a:pt x="6507142" y="485798"/>
                  <a:pt x="6488059" y="485798"/>
                </a:cubicBezTo>
                <a:cubicBezTo>
                  <a:pt x="6468977" y="485798"/>
                  <a:pt x="6453507" y="470440"/>
                  <a:pt x="6453507" y="451495"/>
                </a:cubicBezTo>
                <a:cubicBezTo>
                  <a:pt x="6453507" y="432550"/>
                  <a:pt x="6468977" y="417192"/>
                  <a:pt x="6488059" y="417192"/>
                </a:cubicBezTo>
                <a:close/>
                <a:moveTo>
                  <a:pt x="3526491" y="416049"/>
                </a:moveTo>
                <a:cubicBezTo>
                  <a:pt x="3546210" y="416049"/>
                  <a:pt x="3562195" y="431919"/>
                  <a:pt x="3562195" y="451496"/>
                </a:cubicBezTo>
                <a:cubicBezTo>
                  <a:pt x="3562195" y="471072"/>
                  <a:pt x="3546210" y="486942"/>
                  <a:pt x="3526491" y="486942"/>
                </a:cubicBezTo>
                <a:cubicBezTo>
                  <a:pt x="3506771" y="486942"/>
                  <a:pt x="3490785" y="471072"/>
                  <a:pt x="3490785" y="451496"/>
                </a:cubicBezTo>
                <a:cubicBezTo>
                  <a:pt x="3490785" y="431919"/>
                  <a:pt x="3506771" y="416049"/>
                  <a:pt x="3526491" y="416049"/>
                </a:cubicBezTo>
                <a:close/>
                <a:moveTo>
                  <a:pt x="10634327" y="415232"/>
                </a:moveTo>
                <a:cubicBezTo>
                  <a:pt x="10654500" y="415232"/>
                  <a:pt x="10670853" y="431468"/>
                  <a:pt x="10670853" y="451495"/>
                </a:cubicBezTo>
                <a:cubicBezTo>
                  <a:pt x="10670853" y="471523"/>
                  <a:pt x="10654499" y="487759"/>
                  <a:pt x="10634327" y="487759"/>
                </a:cubicBezTo>
                <a:cubicBezTo>
                  <a:pt x="10614154" y="487759"/>
                  <a:pt x="10597801" y="471523"/>
                  <a:pt x="10597801" y="451495"/>
                </a:cubicBezTo>
                <a:cubicBezTo>
                  <a:pt x="10597801" y="431468"/>
                  <a:pt x="10614155" y="415232"/>
                  <a:pt x="10634327" y="415232"/>
                </a:cubicBezTo>
                <a:close/>
                <a:moveTo>
                  <a:pt x="6403489" y="414905"/>
                </a:moveTo>
                <a:cubicBezTo>
                  <a:pt x="6423844" y="414905"/>
                  <a:pt x="6440344" y="431287"/>
                  <a:pt x="6440344" y="451495"/>
                </a:cubicBezTo>
                <a:cubicBezTo>
                  <a:pt x="6440344" y="471703"/>
                  <a:pt x="6423844" y="488085"/>
                  <a:pt x="6403489" y="488085"/>
                </a:cubicBezTo>
                <a:cubicBezTo>
                  <a:pt x="6383134" y="488085"/>
                  <a:pt x="6366633" y="471703"/>
                  <a:pt x="6366633" y="451495"/>
                </a:cubicBezTo>
                <a:cubicBezTo>
                  <a:pt x="6366633" y="431287"/>
                  <a:pt x="6383134" y="414905"/>
                  <a:pt x="6403489" y="414905"/>
                </a:cubicBezTo>
                <a:close/>
                <a:moveTo>
                  <a:pt x="11226652" y="414742"/>
                </a:moveTo>
                <a:cubicBezTo>
                  <a:pt x="11247097" y="414742"/>
                  <a:pt x="11263672" y="431197"/>
                  <a:pt x="11263672" y="451495"/>
                </a:cubicBezTo>
                <a:cubicBezTo>
                  <a:pt x="11263672" y="471794"/>
                  <a:pt x="11247097" y="488249"/>
                  <a:pt x="11226652" y="488249"/>
                </a:cubicBezTo>
                <a:cubicBezTo>
                  <a:pt x="11206206" y="488249"/>
                  <a:pt x="11189631" y="471794"/>
                  <a:pt x="11189631" y="451495"/>
                </a:cubicBezTo>
                <a:cubicBezTo>
                  <a:pt x="11189631" y="431197"/>
                  <a:pt x="11206206" y="414742"/>
                  <a:pt x="11226652" y="414742"/>
                </a:cubicBezTo>
                <a:close/>
                <a:moveTo>
                  <a:pt x="9026661" y="414415"/>
                </a:moveTo>
                <a:cubicBezTo>
                  <a:pt x="9047288" y="414415"/>
                  <a:pt x="9064011" y="431016"/>
                  <a:pt x="9064011" y="451495"/>
                </a:cubicBezTo>
                <a:cubicBezTo>
                  <a:pt x="9064011" y="471974"/>
                  <a:pt x="9047289" y="488575"/>
                  <a:pt x="9026661" y="488575"/>
                </a:cubicBezTo>
                <a:cubicBezTo>
                  <a:pt x="9006034" y="488575"/>
                  <a:pt x="8989312" y="471974"/>
                  <a:pt x="8989312" y="451495"/>
                </a:cubicBezTo>
                <a:cubicBezTo>
                  <a:pt x="8989312" y="431016"/>
                  <a:pt x="9006033" y="414415"/>
                  <a:pt x="9026661" y="414415"/>
                </a:cubicBezTo>
                <a:close/>
                <a:moveTo>
                  <a:pt x="1241924" y="413925"/>
                </a:moveTo>
                <a:cubicBezTo>
                  <a:pt x="1262824" y="413925"/>
                  <a:pt x="1279767" y="430746"/>
                  <a:pt x="1279767" y="451495"/>
                </a:cubicBezTo>
                <a:cubicBezTo>
                  <a:pt x="1279767" y="472245"/>
                  <a:pt x="1262824" y="489065"/>
                  <a:pt x="1241924" y="489065"/>
                </a:cubicBezTo>
                <a:cubicBezTo>
                  <a:pt x="1221024" y="489065"/>
                  <a:pt x="1204081" y="472245"/>
                  <a:pt x="1204081" y="451495"/>
                </a:cubicBezTo>
                <a:cubicBezTo>
                  <a:pt x="1204081" y="430746"/>
                  <a:pt x="1221024" y="413925"/>
                  <a:pt x="1241924" y="413925"/>
                </a:cubicBezTo>
                <a:close/>
                <a:moveTo>
                  <a:pt x="1157189" y="413925"/>
                </a:moveTo>
                <a:cubicBezTo>
                  <a:pt x="1178089" y="413925"/>
                  <a:pt x="1195032" y="430746"/>
                  <a:pt x="1195032" y="451495"/>
                </a:cubicBezTo>
                <a:cubicBezTo>
                  <a:pt x="1195032" y="472245"/>
                  <a:pt x="1178089" y="489065"/>
                  <a:pt x="1157189" y="489065"/>
                </a:cubicBezTo>
                <a:cubicBezTo>
                  <a:pt x="1136289" y="489065"/>
                  <a:pt x="1119346" y="472245"/>
                  <a:pt x="1119346" y="451495"/>
                </a:cubicBezTo>
                <a:cubicBezTo>
                  <a:pt x="1119346" y="430746"/>
                  <a:pt x="1136289" y="413925"/>
                  <a:pt x="1157189" y="413925"/>
                </a:cubicBezTo>
                <a:close/>
                <a:moveTo>
                  <a:pt x="3611230" y="413762"/>
                </a:moveTo>
                <a:cubicBezTo>
                  <a:pt x="3632222" y="413762"/>
                  <a:pt x="3649241" y="430656"/>
                  <a:pt x="3649241" y="451496"/>
                </a:cubicBezTo>
                <a:cubicBezTo>
                  <a:pt x="3649241" y="472335"/>
                  <a:pt x="3632222" y="489229"/>
                  <a:pt x="3611230" y="489229"/>
                </a:cubicBezTo>
                <a:cubicBezTo>
                  <a:pt x="3590237" y="489229"/>
                  <a:pt x="3573219" y="472335"/>
                  <a:pt x="3573219" y="451496"/>
                </a:cubicBezTo>
                <a:cubicBezTo>
                  <a:pt x="3573219" y="430656"/>
                  <a:pt x="3590237" y="413762"/>
                  <a:pt x="3611230" y="413762"/>
                </a:cubicBezTo>
                <a:close/>
                <a:moveTo>
                  <a:pt x="1072618" y="413762"/>
                </a:moveTo>
                <a:cubicBezTo>
                  <a:pt x="1093609" y="413762"/>
                  <a:pt x="1110626" y="430656"/>
                  <a:pt x="1110626" y="451496"/>
                </a:cubicBezTo>
                <a:cubicBezTo>
                  <a:pt x="1110626" y="472335"/>
                  <a:pt x="1093609" y="489229"/>
                  <a:pt x="1072618" y="489229"/>
                </a:cubicBezTo>
                <a:cubicBezTo>
                  <a:pt x="1051628" y="489229"/>
                  <a:pt x="1034611" y="472335"/>
                  <a:pt x="1034611" y="451496"/>
                </a:cubicBezTo>
                <a:cubicBezTo>
                  <a:pt x="1034611" y="430656"/>
                  <a:pt x="1051627" y="413762"/>
                  <a:pt x="1072618" y="413762"/>
                </a:cubicBezTo>
                <a:close/>
                <a:moveTo>
                  <a:pt x="988048" y="413762"/>
                </a:moveTo>
                <a:cubicBezTo>
                  <a:pt x="1009039" y="413762"/>
                  <a:pt x="1026056" y="430656"/>
                  <a:pt x="1026056" y="451496"/>
                </a:cubicBezTo>
                <a:cubicBezTo>
                  <a:pt x="1026056" y="472335"/>
                  <a:pt x="1009039" y="489229"/>
                  <a:pt x="988048" y="489229"/>
                </a:cubicBezTo>
                <a:cubicBezTo>
                  <a:pt x="967058" y="489229"/>
                  <a:pt x="950041" y="472335"/>
                  <a:pt x="950041" y="451496"/>
                </a:cubicBezTo>
                <a:cubicBezTo>
                  <a:pt x="950041" y="430656"/>
                  <a:pt x="967057" y="413762"/>
                  <a:pt x="988048" y="413762"/>
                </a:cubicBezTo>
                <a:close/>
                <a:moveTo>
                  <a:pt x="1326494" y="413598"/>
                </a:moveTo>
                <a:cubicBezTo>
                  <a:pt x="1347576" y="413598"/>
                  <a:pt x="1364666" y="430565"/>
                  <a:pt x="1364666" y="451495"/>
                </a:cubicBezTo>
                <a:cubicBezTo>
                  <a:pt x="1364666" y="472425"/>
                  <a:pt x="1347576" y="489392"/>
                  <a:pt x="1326494" y="489392"/>
                </a:cubicBezTo>
                <a:cubicBezTo>
                  <a:pt x="1305412" y="489392"/>
                  <a:pt x="1288322" y="472425"/>
                  <a:pt x="1288322" y="451495"/>
                </a:cubicBezTo>
                <a:cubicBezTo>
                  <a:pt x="1288322" y="430565"/>
                  <a:pt x="1305412" y="413598"/>
                  <a:pt x="1326494" y="413598"/>
                </a:cubicBezTo>
                <a:close/>
                <a:moveTo>
                  <a:pt x="903478" y="413598"/>
                </a:moveTo>
                <a:cubicBezTo>
                  <a:pt x="924560" y="413598"/>
                  <a:pt x="941650" y="430565"/>
                  <a:pt x="941650" y="451495"/>
                </a:cubicBezTo>
                <a:cubicBezTo>
                  <a:pt x="941650" y="472425"/>
                  <a:pt x="924560" y="489392"/>
                  <a:pt x="903478" y="489392"/>
                </a:cubicBezTo>
                <a:cubicBezTo>
                  <a:pt x="882396" y="489392"/>
                  <a:pt x="865306" y="472425"/>
                  <a:pt x="865306" y="451495"/>
                </a:cubicBezTo>
                <a:cubicBezTo>
                  <a:pt x="865306" y="430565"/>
                  <a:pt x="882396" y="413598"/>
                  <a:pt x="903478" y="413598"/>
                </a:cubicBezTo>
                <a:close/>
                <a:moveTo>
                  <a:pt x="818744" y="413598"/>
                </a:moveTo>
                <a:cubicBezTo>
                  <a:pt x="839826" y="413598"/>
                  <a:pt x="856916" y="430565"/>
                  <a:pt x="856916" y="451495"/>
                </a:cubicBezTo>
                <a:cubicBezTo>
                  <a:pt x="856916" y="472425"/>
                  <a:pt x="839826" y="489392"/>
                  <a:pt x="818744" y="489392"/>
                </a:cubicBezTo>
                <a:cubicBezTo>
                  <a:pt x="797662" y="489392"/>
                  <a:pt x="780572" y="472425"/>
                  <a:pt x="780572" y="451495"/>
                </a:cubicBezTo>
                <a:cubicBezTo>
                  <a:pt x="780572" y="430565"/>
                  <a:pt x="797662" y="413598"/>
                  <a:pt x="818744" y="413598"/>
                </a:cubicBezTo>
                <a:close/>
                <a:moveTo>
                  <a:pt x="3695801" y="413272"/>
                </a:moveTo>
                <a:cubicBezTo>
                  <a:pt x="3717064" y="413272"/>
                  <a:pt x="3734298" y="430385"/>
                  <a:pt x="3734298" y="451496"/>
                </a:cubicBezTo>
                <a:cubicBezTo>
                  <a:pt x="3734298" y="472606"/>
                  <a:pt x="3717064" y="489719"/>
                  <a:pt x="3695801" y="489719"/>
                </a:cubicBezTo>
                <a:cubicBezTo>
                  <a:pt x="3674541" y="489719"/>
                  <a:pt x="3657304" y="472606"/>
                  <a:pt x="3657304" y="451496"/>
                </a:cubicBezTo>
                <a:cubicBezTo>
                  <a:pt x="3657304" y="430385"/>
                  <a:pt x="3674541" y="413272"/>
                  <a:pt x="3695801" y="413272"/>
                </a:cubicBezTo>
                <a:close/>
                <a:moveTo>
                  <a:pt x="1411064" y="413272"/>
                </a:moveTo>
                <a:cubicBezTo>
                  <a:pt x="1432328" y="413272"/>
                  <a:pt x="1449565" y="430385"/>
                  <a:pt x="1449565" y="451496"/>
                </a:cubicBezTo>
                <a:cubicBezTo>
                  <a:pt x="1449565" y="472606"/>
                  <a:pt x="1432328" y="489719"/>
                  <a:pt x="1411064" y="489719"/>
                </a:cubicBezTo>
                <a:cubicBezTo>
                  <a:pt x="1389801" y="489719"/>
                  <a:pt x="1372563" y="472606"/>
                  <a:pt x="1372563" y="451496"/>
                </a:cubicBezTo>
                <a:cubicBezTo>
                  <a:pt x="1372563" y="430385"/>
                  <a:pt x="1389801" y="413272"/>
                  <a:pt x="1411064" y="413272"/>
                </a:cubicBezTo>
                <a:close/>
                <a:moveTo>
                  <a:pt x="734173" y="413272"/>
                </a:moveTo>
                <a:cubicBezTo>
                  <a:pt x="755437" y="413272"/>
                  <a:pt x="772674" y="430385"/>
                  <a:pt x="772674" y="451496"/>
                </a:cubicBezTo>
                <a:cubicBezTo>
                  <a:pt x="772674" y="472606"/>
                  <a:pt x="755437" y="489719"/>
                  <a:pt x="734173" y="489719"/>
                </a:cubicBezTo>
                <a:cubicBezTo>
                  <a:pt x="712909" y="489719"/>
                  <a:pt x="695672" y="472606"/>
                  <a:pt x="695672" y="451496"/>
                </a:cubicBezTo>
                <a:cubicBezTo>
                  <a:pt x="695672" y="430385"/>
                  <a:pt x="712909" y="413272"/>
                  <a:pt x="734173" y="413272"/>
                </a:cubicBezTo>
                <a:close/>
                <a:moveTo>
                  <a:pt x="3780362" y="412782"/>
                </a:moveTo>
                <a:cubicBezTo>
                  <a:pt x="3801895" y="412782"/>
                  <a:pt x="3819350" y="430115"/>
                  <a:pt x="3819350" y="451496"/>
                </a:cubicBezTo>
                <a:cubicBezTo>
                  <a:pt x="3819350" y="472877"/>
                  <a:pt x="3801895" y="490209"/>
                  <a:pt x="3780362" y="490209"/>
                </a:cubicBezTo>
                <a:cubicBezTo>
                  <a:pt x="3758827" y="490209"/>
                  <a:pt x="3741371" y="472877"/>
                  <a:pt x="3741371" y="451496"/>
                </a:cubicBezTo>
                <a:cubicBezTo>
                  <a:pt x="3741371" y="430115"/>
                  <a:pt x="3758827" y="412782"/>
                  <a:pt x="3780362" y="412782"/>
                </a:cubicBezTo>
                <a:close/>
                <a:moveTo>
                  <a:pt x="1495799" y="412782"/>
                </a:moveTo>
                <a:cubicBezTo>
                  <a:pt x="1517335" y="412782"/>
                  <a:pt x="1534793" y="430115"/>
                  <a:pt x="1534793" y="451496"/>
                </a:cubicBezTo>
                <a:cubicBezTo>
                  <a:pt x="1534793" y="472877"/>
                  <a:pt x="1517335" y="490209"/>
                  <a:pt x="1495799" y="490209"/>
                </a:cubicBezTo>
                <a:cubicBezTo>
                  <a:pt x="1474262" y="490209"/>
                  <a:pt x="1456804" y="472877"/>
                  <a:pt x="1456804" y="451496"/>
                </a:cubicBezTo>
                <a:cubicBezTo>
                  <a:pt x="1456804" y="430115"/>
                  <a:pt x="1474262" y="412782"/>
                  <a:pt x="1495799" y="412782"/>
                </a:cubicBezTo>
                <a:close/>
                <a:moveTo>
                  <a:pt x="649604" y="412782"/>
                </a:moveTo>
                <a:cubicBezTo>
                  <a:pt x="671140" y="412782"/>
                  <a:pt x="688598" y="430115"/>
                  <a:pt x="688598" y="451496"/>
                </a:cubicBezTo>
                <a:cubicBezTo>
                  <a:pt x="688598" y="472877"/>
                  <a:pt x="671140" y="490209"/>
                  <a:pt x="649604" y="490209"/>
                </a:cubicBezTo>
                <a:cubicBezTo>
                  <a:pt x="628068" y="490209"/>
                  <a:pt x="610609" y="472877"/>
                  <a:pt x="610609" y="451496"/>
                </a:cubicBezTo>
                <a:cubicBezTo>
                  <a:pt x="610609" y="430115"/>
                  <a:pt x="628068" y="412782"/>
                  <a:pt x="649604" y="412782"/>
                </a:cubicBezTo>
                <a:close/>
                <a:moveTo>
                  <a:pt x="6318918" y="412128"/>
                </a:moveTo>
                <a:cubicBezTo>
                  <a:pt x="6340817" y="412128"/>
                  <a:pt x="6358571" y="429753"/>
                  <a:pt x="6358571" y="451495"/>
                </a:cubicBezTo>
                <a:cubicBezTo>
                  <a:pt x="6358571" y="473237"/>
                  <a:pt x="6340818" y="490862"/>
                  <a:pt x="6318918" y="490862"/>
                </a:cubicBezTo>
                <a:cubicBezTo>
                  <a:pt x="6297018" y="490862"/>
                  <a:pt x="6279265" y="473237"/>
                  <a:pt x="6279265" y="451495"/>
                </a:cubicBezTo>
                <a:cubicBezTo>
                  <a:pt x="6279265" y="429753"/>
                  <a:pt x="6297018" y="412128"/>
                  <a:pt x="6318918" y="412128"/>
                </a:cubicBezTo>
                <a:close/>
                <a:moveTo>
                  <a:pt x="1580369" y="411965"/>
                </a:moveTo>
                <a:cubicBezTo>
                  <a:pt x="1602360" y="411965"/>
                  <a:pt x="1620187" y="429663"/>
                  <a:pt x="1620187" y="451495"/>
                </a:cubicBezTo>
                <a:cubicBezTo>
                  <a:pt x="1620187" y="473327"/>
                  <a:pt x="1602360" y="491026"/>
                  <a:pt x="1580369" y="491026"/>
                </a:cubicBezTo>
                <a:cubicBezTo>
                  <a:pt x="1558379" y="491026"/>
                  <a:pt x="1540552" y="473327"/>
                  <a:pt x="1540552" y="451495"/>
                </a:cubicBezTo>
                <a:cubicBezTo>
                  <a:pt x="1540552" y="429663"/>
                  <a:pt x="1558379" y="411965"/>
                  <a:pt x="1580369" y="411965"/>
                </a:cubicBezTo>
                <a:close/>
                <a:moveTo>
                  <a:pt x="4923019" y="375028"/>
                </a:moveTo>
                <a:lnTo>
                  <a:pt x="4912754" y="399644"/>
                </a:lnTo>
                <a:lnTo>
                  <a:pt x="4900893" y="407583"/>
                </a:lnTo>
                <a:lnTo>
                  <a:pt x="4915072" y="417074"/>
                </a:lnTo>
                <a:lnTo>
                  <a:pt x="4923506" y="437297"/>
                </a:lnTo>
                <a:lnTo>
                  <a:pt x="4931458" y="418230"/>
                </a:lnTo>
                <a:lnTo>
                  <a:pt x="4946504" y="408160"/>
                </a:lnTo>
                <a:lnTo>
                  <a:pt x="4933087" y="399182"/>
                </a:lnTo>
                <a:close/>
                <a:moveTo>
                  <a:pt x="4837813" y="375027"/>
                </a:moveTo>
                <a:lnTo>
                  <a:pt x="4827738" y="399182"/>
                </a:lnTo>
                <a:lnTo>
                  <a:pt x="4816342" y="406812"/>
                </a:lnTo>
                <a:lnTo>
                  <a:pt x="4830981" y="416612"/>
                </a:lnTo>
                <a:lnTo>
                  <a:pt x="4838458" y="434537"/>
                </a:lnTo>
                <a:lnTo>
                  <a:pt x="4845742" y="417074"/>
                </a:lnTo>
                <a:lnTo>
                  <a:pt x="4859925" y="407577"/>
                </a:lnTo>
                <a:lnTo>
                  <a:pt x="4848080" y="399644"/>
                </a:lnTo>
                <a:close/>
                <a:moveTo>
                  <a:pt x="1876141" y="373647"/>
                </a:moveTo>
                <a:lnTo>
                  <a:pt x="1865679" y="398720"/>
                </a:lnTo>
                <a:lnTo>
                  <a:pt x="1851617" y="404503"/>
                </a:lnTo>
                <a:lnTo>
                  <a:pt x="1854033" y="404987"/>
                </a:lnTo>
                <a:cubicBezTo>
                  <a:pt x="1863157" y="408819"/>
                  <a:pt x="1870920" y="415219"/>
                  <a:pt x="1876402" y="423274"/>
                </a:cubicBezTo>
                <a:lnTo>
                  <a:pt x="1876425" y="423350"/>
                </a:lnTo>
                <a:lnTo>
                  <a:pt x="1880537" y="413494"/>
                </a:lnTo>
                <a:lnTo>
                  <a:pt x="1894295" y="404286"/>
                </a:lnTo>
                <a:lnTo>
                  <a:pt x="1886842" y="399298"/>
                </a:lnTo>
                <a:close/>
                <a:moveTo>
                  <a:pt x="1961698" y="373251"/>
                </a:moveTo>
                <a:lnTo>
                  <a:pt x="1950831" y="399298"/>
                </a:lnTo>
                <a:lnTo>
                  <a:pt x="1943356" y="404301"/>
                </a:lnTo>
                <a:lnTo>
                  <a:pt x="1957091" y="413494"/>
                </a:lnTo>
                <a:lnTo>
                  <a:pt x="1960606" y="421919"/>
                </a:lnTo>
                <a:lnTo>
                  <a:pt x="1964410" y="412802"/>
                </a:lnTo>
                <a:lnTo>
                  <a:pt x="1980630" y="401945"/>
                </a:lnTo>
                <a:lnTo>
                  <a:pt x="1972227" y="398489"/>
                </a:lnTo>
                <a:close/>
                <a:moveTo>
                  <a:pt x="4752994" y="372858"/>
                </a:moveTo>
                <a:lnTo>
                  <a:pt x="4742303" y="398489"/>
                </a:lnTo>
                <a:lnTo>
                  <a:pt x="4725000" y="405602"/>
                </a:lnTo>
                <a:lnTo>
                  <a:pt x="4730187" y="406642"/>
                </a:lnTo>
                <a:cubicBezTo>
                  <a:pt x="4738993" y="410337"/>
                  <a:pt x="4746480" y="416509"/>
                  <a:pt x="4751765" y="424278"/>
                </a:cubicBezTo>
                <a:lnTo>
                  <a:pt x="4754201" y="432201"/>
                </a:lnTo>
                <a:lnTo>
                  <a:pt x="4760703" y="416612"/>
                </a:lnTo>
                <a:lnTo>
                  <a:pt x="4775354" y="406804"/>
                </a:lnTo>
                <a:lnTo>
                  <a:pt x="4763968" y="399182"/>
                </a:lnTo>
                <a:close/>
                <a:moveTo>
                  <a:pt x="5008094" y="372267"/>
                </a:moveTo>
                <a:lnTo>
                  <a:pt x="4996860" y="399182"/>
                </a:lnTo>
                <a:lnTo>
                  <a:pt x="4983443" y="408163"/>
                </a:lnTo>
                <a:lnTo>
                  <a:pt x="4998482" y="418230"/>
                </a:lnTo>
                <a:lnTo>
                  <a:pt x="5008002" y="441044"/>
                </a:lnTo>
                <a:lnTo>
                  <a:pt x="5017136" y="419154"/>
                </a:lnTo>
                <a:cubicBezTo>
                  <a:pt x="5021305" y="415015"/>
                  <a:pt x="5026271" y="411666"/>
                  <a:pt x="5031783" y="409352"/>
                </a:cubicBezTo>
                <a:lnTo>
                  <a:pt x="5041447" y="407415"/>
                </a:lnTo>
                <a:lnTo>
                  <a:pt x="5018891" y="398143"/>
                </a:lnTo>
                <a:close/>
                <a:moveTo>
                  <a:pt x="4668508" y="371082"/>
                </a:moveTo>
                <a:lnTo>
                  <a:pt x="4657262" y="398027"/>
                </a:lnTo>
                <a:lnTo>
                  <a:pt x="4637760" y="406047"/>
                </a:lnTo>
                <a:lnTo>
                  <a:pt x="4645236" y="407546"/>
                </a:lnTo>
                <a:cubicBezTo>
                  <a:pt x="4653857" y="411167"/>
                  <a:pt x="4661199" y="417215"/>
                  <a:pt x="4666376" y="424827"/>
                </a:cubicBezTo>
                <a:lnTo>
                  <a:pt x="4669274" y="434245"/>
                </a:lnTo>
                <a:lnTo>
                  <a:pt x="4676439" y="417074"/>
                </a:lnTo>
                <a:cubicBezTo>
                  <a:pt x="4680874" y="412670"/>
                  <a:pt x="4686160" y="409105"/>
                  <a:pt x="4692023" y="406642"/>
                </a:cubicBezTo>
                <a:lnTo>
                  <a:pt x="4697231" y="405599"/>
                </a:lnTo>
                <a:lnTo>
                  <a:pt x="4679942" y="398489"/>
                </a:lnTo>
                <a:close/>
                <a:moveTo>
                  <a:pt x="268488" y="370886"/>
                </a:moveTo>
                <a:lnTo>
                  <a:pt x="257164" y="398027"/>
                </a:lnTo>
                <a:lnTo>
                  <a:pt x="246204" y="402534"/>
                </a:lnTo>
                <a:lnTo>
                  <a:pt x="247174" y="402729"/>
                </a:lnTo>
                <a:cubicBezTo>
                  <a:pt x="256740" y="406746"/>
                  <a:pt x="264880" y="413457"/>
                  <a:pt x="270628" y="421904"/>
                </a:cubicBezTo>
                <a:lnTo>
                  <a:pt x="271352" y="424258"/>
                </a:lnTo>
                <a:lnTo>
                  <a:pt x="274976" y="415573"/>
                </a:lnTo>
                <a:cubicBezTo>
                  <a:pt x="279606" y="410977"/>
                  <a:pt x="285119" y="407257"/>
                  <a:pt x="291241" y="404686"/>
                </a:cubicBezTo>
                <a:lnTo>
                  <a:pt x="293817" y="404170"/>
                </a:lnTo>
                <a:lnTo>
                  <a:pt x="280004" y="398489"/>
                </a:lnTo>
                <a:close/>
                <a:moveTo>
                  <a:pt x="4331203" y="370689"/>
                </a:moveTo>
                <a:lnTo>
                  <a:pt x="4319507" y="398720"/>
                </a:lnTo>
                <a:lnTo>
                  <a:pt x="4306249" y="404172"/>
                </a:lnTo>
                <a:lnTo>
                  <a:pt x="4308067" y="404536"/>
                </a:lnTo>
                <a:cubicBezTo>
                  <a:pt x="4317279" y="408404"/>
                  <a:pt x="4325113" y="414867"/>
                  <a:pt x="4330650" y="423001"/>
                </a:cubicBezTo>
                <a:lnTo>
                  <a:pt x="4332643" y="429480"/>
                </a:lnTo>
                <a:lnTo>
                  <a:pt x="4337871" y="416959"/>
                </a:lnTo>
                <a:cubicBezTo>
                  <a:pt x="4342326" y="412540"/>
                  <a:pt x="4347627" y="408963"/>
                  <a:pt x="4353509" y="406492"/>
                </a:cubicBezTo>
                <a:lnTo>
                  <a:pt x="4360645" y="405061"/>
                </a:lnTo>
                <a:lnTo>
                  <a:pt x="4342425" y="397565"/>
                </a:lnTo>
                <a:close/>
                <a:moveTo>
                  <a:pt x="4244867" y="370295"/>
                </a:moveTo>
                <a:lnTo>
                  <a:pt x="4233586" y="397334"/>
                </a:lnTo>
                <a:lnTo>
                  <a:pt x="4217446" y="403971"/>
                </a:lnTo>
                <a:lnTo>
                  <a:pt x="4223267" y="405137"/>
                </a:lnTo>
                <a:cubicBezTo>
                  <a:pt x="4232362" y="408956"/>
                  <a:pt x="4240099" y="415336"/>
                  <a:pt x="4245564" y="423365"/>
                </a:cubicBezTo>
                <a:lnTo>
                  <a:pt x="4246786" y="427435"/>
                </a:lnTo>
                <a:lnTo>
                  <a:pt x="4251783" y="415458"/>
                </a:lnTo>
                <a:cubicBezTo>
                  <a:pt x="4256428" y="410847"/>
                  <a:pt x="4261961" y="407115"/>
                  <a:pt x="4268102" y="404536"/>
                </a:cubicBezTo>
                <a:lnTo>
                  <a:pt x="4269932" y="404169"/>
                </a:lnTo>
                <a:lnTo>
                  <a:pt x="4256681" y="398720"/>
                </a:lnTo>
                <a:close/>
                <a:moveTo>
                  <a:pt x="2046433" y="370097"/>
                </a:moveTo>
                <a:lnTo>
                  <a:pt x="2034588" y="398489"/>
                </a:lnTo>
                <a:lnTo>
                  <a:pt x="2026158" y="401956"/>
                </a:lnTo>
                <a:lnTo>
                  <a:pt x="2042361" y="412802"/>
                </a:lnTo>
                <a:lnTo>
                  <a:pt x="2046904" y="423693"/>
                </a:lnTo>
                <a:lnTo>
                  <a:pt x="2050774" y="414418"/>
                </a:lnTo>
                <a:cubicBezTo>
                  <a:pt x="2055553" y="409673"/>
                  <a:pt x="2061244" y="405834"/>
                  <a:pt x="2067562" y="403180"/>
                </a:cubicBezTo>
                <a:lnTo>
                  <a:pt x="2070243" y="402643"/>
                </a:lnTo>
                <a:lnTo>
                  <a:pt x="2057893" y="397565"/>
                </a:lnTo>
                <a:close/>
                <a:moveTo>
                  <a:pt x="5092275" y="370096"/>
                </a:moveTo>
                <a:lnTo>
                  <a:pt x="5080569" y="398143"/>
                </a:lnTo>
                <a:lnTo>
                  <a:pt x="5058009" y="407419"/>
                </a:lnTo>
                <a:lnTo>
                  <a:pt x="5067654" y="409352"/>
                </a:lnTo>
                <a:cubicBezTo>
                  <a:pt x="5075921" y="412823"/>
                  <a:pt x="5082957" y="418623"/>
                  <a:pt x="5087925" y="425923"/>
                </a:cubicBezTo>
                <a:lnTo>
                  <a:pt x="5093209" y="443098"/>
                </a:lnTo>
                <a:lnTo>
                  <a:pt x="5102768" y="420193"/>
                </a:lnTo>
                <a:lnTo>
                  <a:pt x="5130538" y="408775"/>
                </a:lnTo>
                <a:lnTo>
                  <a:pt x="5103834" y="397797"/>
                </a:lnTo>
                <a:close/>
                <a:moveTo>
                  <a:pt x="1790830" y="369901"/>
                </a:moveTo>
                <a:lnTo>
                  <a:pt x="1779433" y="397219"/>
                </a:lnTo>
                <a:lnTo>
                  <a:pt x="1757537" y="406223"/>
                </a:lnTo>
                <a:lnTo>
                  <a:pt x="1767890" y="408298"/>
                </a:lnTo>
                <a:cubicBezTo>
                  <a:pt x="1776364" y="411856"/>
                  <a:pt x="1783575" y="417801"/>
                  <a:pt x="1788666" y="425283"/>
                </a:cubicBezTo>
                <a:lnTo>
                  <a:pt x="1791074" y="433109"/>
                </a:lnTo>
                <a:lnTo>
                  <a:pt x="1798294" y="415804"/>
                </a:lnTo>
                <a:cubicBezTo>
                  <a:pt x="1802894" y="411237"/>
                  <a:pt x="1808372" y="407541"/>
                  <a:pt x="1814454" y="404987"/>
                </a:cubicBezTo>
                <a:lnTo>
                  <a:pt x="1816901" y="404497"/>
                </a:lnTo>
                <a:lnTo>
                  <a:pt x="1802854" y="398720"/>
                </a:lnTo>
                <a:close/>
                <a:moveTo>
                  <a:pt x="8730170" y="369505"/>
                </a:moveTo>
                <a:lnTo>
                  <a:pt x="8718463" y="397565"/>
                </a:lnTo>
                <a:lnTo>
                  <a:pt x="8702634" y="404074"/>
                </a:lnTo>
                <a:lnTo>
                  <a:pt x="8707940" y="405137"/>
                </a:lnTo>
                <a:cubicBezTo>
                  <a:pt x="8717034" y="408956"/>
                  <a:pt x="8724772" y="415336"/>
                  <a:pt x="8730236" y="423365"/>
                </a:cubicBezTo>
                <a:lnTo>
                  <a:pt x="8732465" y="430613"/>
                </a:lnTo>
                <a:lnTo>
                  <a:pt x="8738114" y="417074"/>
                </a:lnTo>
                <a:cubicBezTo>
                  <a:pt x="8742550" y="412670"/>
                  <a:pt x="8747833" y="409105"/>
                  <a:pt x="8753699" y="406642"/>
                </a:cubicBezTo>
                <a:lnTo>
                  <a:pt x="8759965" y="405386"/>
                </a:lnTo>
                <a:lnTo>
                  <a:pt x="8742070" y="398027"/>
                </a:lnTo>
                <a:close/>
                <a:moveTo>
                  <a:pt x="5176693" y="369309"/>
                </a:moveTo>
                <a:lnTo>
                  <a:pt x="5164814" y="397797"/>
                </a:lnTo>
                <a:lnTo>
                  <a:pt x="5138088" y="408784"/>
                </a:lnTo>
                <a:lnTo>
                  <a:pt x="5165835" y="420193"/>
                </a:lnTo>
                <a:lnTo>
                  <a:pt x="5176839" y="446566"/>
                </a:lnTo>
                <a:lnTo>
                  <a:pt x="5187691" y="420540"/>
                </a:lnTo>
                <a:lnTo>
                  <a:pt x="5215892" y="408939"/>
                </a:lnTo>
                <a:lnTo>
                  <a:pt x="5188525" y="397680"/>
                </a:lnTo>
                <a:close/>
                <a:moveTo>
                  <a:pt x="4583772" y="369113"/>
                </a:moveTo>
                <a:lnTo>
                  <a:pt x="4571997" y="397334"/>
                </a:lnTo>
                <a:lnTo>
                  <a:pt x="4550521" y="406165"/>
                </a:lnTo>
                <a:lnTo>
                  <a:pt x="4560412" y="408148"/>
                </a:lnTo>
                <a:cubicBezTo>
                  <a:pt x="4568912" y="411719"/>
                  <a:pt x="4576152" y="417684"/>
                  <a:pt x="4581258" y="425192"/>
                </a:cubicBezTo>
                <a:lnTo>
                  <a:pt x="4584743" y="436512"/>
                </a:lnTo>
                <a:lnTo>
                  <a:pt x="4592564" y="417768"/>
                </a:lnTo>
                <a:cubicBezTo>
                  <a:pt x="4596910" y="413452"/>
                  <a:pt x="4602088" y="409960"/>
                  <a:pt x="4607836" y="407546"/>
                </a:cubicBezTo>
                <a:lnTo>
                  <a:pt x="4615330" y="406044"/>
                </a:lnTo>
                <a:lnTo>
                  <a:pt x="4595833" y="398027"/>
                </a:lnTo>
                <a:close/>
                <a:moveTo>
                  <a:pt x="183589" y="368915"/>
                </a:moveTo>
                <a:lnTo>
                  <a:pt x="171780" y="397219"/>
                </a:lnTo>
                <a:lnTo>
                  <a:pt x="158163" y="402819"/>
                </a:lnTo>
                <a:lnTo>
                  <a:pt x="162219" y="403632"/>
                </a:lnTo>
                <a:lnTo>
                  <a:pt x="185234" y="422447"/>
                </a:lnTo>
                <a:lnTo>
                  <a:pt x="188729" y="414071"/>
                </a:lnTo>
                <a:cubicBezTo>
                  <a:pt x="193552" y="409282"/>
                  <a:pt x="199296" y="405407"/>
                  <a:pt x="205673" y="402729"/>
                </a:cubicBezTo>
                <a:lnTo>
                  <a:pt x="206679" y="402527"/>
                </a:lnTo>
                <a:lnTo>
                  <a:pt x="195735" y="398027"/>
                </a:lnTo>
                <a:close/>
                <a:moveTo>
                  <a:pt x="354785" y="368717"/>
                </a:moveTo>
                <a:lnTo>
                  <a:pt x="342364" y="398489"/>
                </a:lnTo>
                <a:lnTo>
                  <a:pt x="328534" y="404177"/>
                </a:lnTo>
                <a:lnTo>
                  <a:pt x="331076" y="404686"/>
                </a:lnTo>
                <a:cubicBezTo>
                  <a:pt x="340259" y="408542"/>
                  <a:pt x="348072" y="414984"/>
                  <a:pt x="353589" y="423092"/>
                </a:cubicBezTo>
                <a:lnTo>
                  <a:pt x="356322" y="431975"/>
                </a:lnTo>
                <a:lnTo>
                  <a:pt x="362105" y="418115"/>
                </a:lnTo>
                <a:cubicBezTo>
                  <a:pt x="366407" y="413843"/>
                  <a:pt x="371530" y="410387"/>
                  <a:pt x="377219" y="407998"/>
                </a:cubicBezTo>
                <a:lnTo>
                  <a:pt x="388535" y="405729"/>
                </a:lnTo>
                <a:lnTo>
                  <a:pt x="366435" y="396641"/>
                </a:lnTo>
                <a:close/>
                <a:moveTo>
                  <a:pt x="5261661" y="367927"/>
                </a:moveTo>
                <a:lnTo>
                  <a:pt x="5249226" y="397680"/>
                </a:lnTo>
                <a:lnTo>
                  <a:pt x="5221849" y="408946"/>
                </a:lnTo>
                <a:lnTo>
                  <a:pt x="5250045" y="420540"/>
                </a:lnTo>
                <a:lnTo>
                  <a:pt x="5260980" y="446762"/>
                </a:lnTo>
                <a:lnTo>
                  <a:pt x="5272023" y="420309"/>
                </a:lnTo>
                <a:lnTo>
                  <a:pt x="5301264" y="408285"/>
                </a:lnTo>
                <a:lnTo>
                  <a:pt x="5273777" y="396988"/>
                </a:lnTo>
                <a:close/>
                <a:moveTo>
                  <a:pt x="8816221" y="367535"/>
                </a:moveTo>
                <a:lnTo>
                  <a:pt x="8803500" y="398027"/>
                </a:lnTo>
                <a:lnTo>
                  <a:pt x="8785604" y="405386"/>
                </a:lnTo>
                <a:lnTo>
                  <a:pt x="8791869" y="406642"/>
                </a:lnTo>
                <a:cubicBezTo>
                  <a:pt x="8800669" y="410337"/>
                  <a:pt x="8808155" y="416509"/>
                  <a:pt x="8813442" y="424278"/>
                </a:cubicBezTo>
                <a:lnTo>
                  <a:pt x="8817206" y="436513"/>
                </a:lnTo>
                <a:lnTo>
                  <a:pt x="8824545" y="418923"/>
                </a:lnTo>
                <a:cubicBezTo>
                  <a:pt x="8828743" y="414755"/>
                  <a:pt x="8833742" y="411382"/>
                  <a:pt x="8839293" y="409051"/>
                </a:cubicBezTo>
                <a:lnTo>
                  <a:pt x="8852548" y="406394"/>
                </a:lnTo>
                <a:lnTo>
                  <a:pt x="8828269" y="396410"/>
                </a:lnTo>
                <a:close/>
                <a:moveTo>
                  <a:pt x="12242158" y="366064"/>
                </a:moveTo>
                <a:cubicBezTo>
                  <a:pt x="12242975" y="366064"/>
                  <a:pt x="12243639" y="366722"/>
                  <a:pt x="12243639" y="367534"/>
                </a:cubicBezTo>
                <a:cubicBezTo>
                  <a:pt x="12243639" y="368346"/>
                  <a:pt x="12242976" y="369004"/>
                  <a:pt x="12242158" y="369004"/>
                </a:cubicBezTo>
                <a:cubicBezTo>
                  <a:pt x="12241340" y="369004"/>
                  <a:pt x="12240676" y="368346"/>
                  <a:pt x="12240676" y="367534"/>
                </a:cubicBezTo>
                <a:cubicBezTo>
                  <a:pt x="12240676" y="366722"/>
                  <a:pt x="12241339" y="366064"/>
                  <a:pt x="12242158" y="366064"/>
                </a:cubicBezTo>
                <a:close/>
                <a:moveTo>
                  <a:pt x="12157588" y="365901"/>
                </a:moveTo>
                <a:cubicBezTo>
                  <a:pt x="12158497" y="365901"/>
                  <a:pt x="12159233" y="366632"/>
                  <a:pt x="12159233" y="367534"/>
                </a:cubicBezTo>
                <a:cubicBezTo>
                  <a:pt x="12159233" y="368437"/>
                  <a:pt x="12158496" y="369168"/>
                  <a:pt x="12157588" y="369168"/>
                </a:cubicBezTo>
                <a:cubicBezTo>
                  <a:pt x="12156679" y="369168"/>
                  <a:pt x="12155943" y="368437"/>
                  <a:pt x="12155943" y="367534"/>
                </a:cubicBezTo>
                <a:cubicBezTo>
                  <a:pt x="12155943" y="366632"/>
                  <a:pt x="12156680" y="365901"/>
                  <a:pt x="12157588" y="365901"/>
                </a:cubicBezTo>
                <a:close/>
                <a:moveTo>
                  <a:pt x="12072851" y="365247"/>
                </a:moveTo>
                <a:cubicBezTo>
                  <a:pt x="12074123" y="365247"/>
                  <a:pt x="12075154" y="366271"/>
                  <a:pt x="12075154" y="367534"/>
                </a:cubicBezTo>
                <a:cubicBezTo>
                  <a:pt x="12075154" y="368797"/>
                  <a:pt x="12074123" y="369821"/>
                  <a:pt x="12072851" y="369821"/>
                </a:cubicBezTo>
                <a:cubicBezTo>
                  <a:pt x="12071578" y="369821"/>
                  <a:pt x="12070547" y="368797"/>
                  <a:pt x="12070547" y="367534"/>
                </a:cubicBezTo>
                <a:cubicBezTo>
                  <a:pt x="12070547" y="366271"/>
                  <a:pt x="12071578" y="365247"/>
                  <a:pt x="12072851" y="365247"/>
                </a:cubicBezTo>
                <a:close/>
                <a:moveTo>
                  <a:pt x="11988281" y="363777"/>
                </a:moveTo>
                <a:cubicBezTo>
                  <a:pt x="11990371" y="363777"/>
                  <a:pt x="11992065" y="365459"/>
                  <a:pt x="11992065" y="367534"/>
                </a:cubicBezTo>
                <a:cubicBezTo>
                  <a:pt x="11992065" y="369609"/>
                  <a:pt x="11990371" y="371291"/>
                  <a:pt x="11988281" y="371291"/>
                </a:cubicBezTo>
                <a:cubicBezTo>
                  <a:pt x="11986192" y="371291"/>
                  <a:pt x="11984497" y="369609"/>
                  <a:pt x="11984497" y="367534"/>
                </a:cubicBezTo>
                <a:cubicBezTo>
                  <a:pt x="11984497" y="365459"/>
                  <a:pt x="11986192" y="363777"/>
                  <a:pt x="11988281" y="363777"/>
                </a:cubicBezTo>
                <a:close/>
                <a:moveTo>
                  <a:pt x="11903710" y="362634"/>
                </a:moveTo>
                <a:cubicBezTo>
                  <a:pt x="11906436" y="362634"/>
                  <a:pt x="11908646" y="364828"/>
                  <a:pt x="11908646" y="367534"/>
                </a:cubicBezTo>
                <a:cubicBezTo>
                  <a:pt x="11908646" y="370241"/>
                  <a:pt x="11906435" y="372435"/>
                  <a:pt x="11903710" y="372435"/>
                </a:cubicBezTo>
                <a:cubicBezTo>
                  <a:pt x="11900983" y="372435"/>
                  <a:pt x="11898774" y="370241"/>
                  <a:pt x="11898774" y="367534"/>
                </a:cubicBezTo>
                <a:cubicBezTo>
                  <a:pt x="11898774" y="364828"/>
                  <a:pt x="11900984" y="362634"/>
                  <a:pt x="11903710" y="362634"/>
                </a:cubicBezTo>
                <a:close/>
                <a:moveTo>
                  <a:pt x="11818975" y="361000"/>
                </a:moveTo>
                <a:cubicBezTo>
                  <a:pt x="11822609" y="361000"/>
                  <a:pt x="11825557" y="363925"/>
                  <a:pt x="11825557" y="367534"/>
                </a:cubicBezTo>
                <a:cubicBezTo>
                  <a:pt x="11825557" y="371143"/>
                  <a:pt x="11822610" y="374068"/>
                  <a:pt x="11818975" y="374068"/>
                </a:cubicBezTo>
                <a:cubicBezTo>
                  <a:pt x="11815340" y="374068"/>
                  <a:pt x="11812393" y="371143"/>
                  <a:pt x="11812393" y="367534"/>
                </a:cubicBezTo>
                <a:cubicBezTo>
                  <a:pt x="11812393" y="363925"/>
                  <a:pt x="11815339" y="361000"/>
                  <a:pt x="11818975" y="361000"/>
                </a:cubicBezTo>
                <a:close/>
                <a:moveTo>
                  <a:pt x="11734404" y="358713"/>
                </a:moveTo>
                <a:cubicBezTo>
                  <a:pt x="11739311" y="358713"/>
                  <a:pt x="11743289" y="362662"/>
                  <a:pt x="11743289" y="367534"/>
                </a:cubicBezTo>
                <a:cubicBezTo>
                  <a:pt x="11743289" y="372405"/>
                  <a:pt x="11739311" y="376355"/>
                  <a:pt x="11734404" y="376355"/>
                </a:cubicBezTo>
                <a:cubicBezTo>
                  <a:pt x="11729497" y="376355"/>
                  <a:pt x="11725520" y="372405"/>
                  <a:pt x="11725520" y="367534"/>
                </a:cubicBezTo>
                <a:cubicBezTo>
                  <a:pt x="11725520" y="362662"/>
                  <a:pt x="11729497" y="358713"/>
                  <a:pt x="11734404" y="358713"/>
                </a:cubicBezTo>
                <a:close/>
                <a:moveTo>
                  <a:pt x="9872862" y="357570"/>
                </a:moveTo>
                <a:cubicBezTo>
                  <a:pt x="9878405" y="357570"/>
                  <a:pt x="9882898" y="362031"/>
                  <a:pt x="9882898" y="367534"/>
                </a:cubicBezTo>
                <a:cubicBezTo>
                  <a:pt x="9882898" y="373037"/>
                  <a:pt x="9878404" y="377499"/>
                  <a:pt x="9872862" y="377499"/>
                </a:cubicBezTo>
                <a:cubicBezTo>
                  <a:pt x="9867318" y="377499"/>
                  <a:pt x="9862825" y="373037"/>
                  <a:pt x="9862825" y="367534"/>
                </a:cubicBezTo>
                <a:cubicBezTo>
                  <a:pt x="9862825" y="362031"/>
                  <a:pt x="9867319" y="357570"/>
                  <a:pt x="9872862" y="357570"/>
                </a:cubicBezTo>
                <a:close/>
                <a:moveTo>
                  <a:pt x="9957433" y="357243"/>
                </a:moveTo>
                <a:cubicBezTo>
                  <a:pt x="9963158" y="357243"/>
                  <a:pt x="9967799" y="361850"/>
                  <a:pt x="9967799" y="367534"/>
                </a:cubicBezTo>
                <a:cubicBezTo>
                  <a:pt x="9967799" y="373217"/>
                  <a:pt x="9963158" y="377825"/>
                  <a:pt x="9957433" y="377825"/>
                </a:cubicBezTo>
                <a:cubicBezTo>
                  <a:pt x="9951708" y="377825"/>
                  <a:pt x="9947067" y="373217"/>
                  <a:pt x="9947067" y="367534"/>
                </a:cubicBezTo>
                <a:cubicBezTo>
                  <a:pt x="9947067" y="361850"/>
                  <a:pt x="9951708" y="357243"/>
                  <a:pt x="9957433" y="357243"/>
                </a:cubicBezTo>
                <a:close/>
                <a:moveTo>
                  <a:pt x="9788291" y="357080"/>
                </a:moveTo>
                <a:cubicBezTo>
                  <a:pt x="9794106" y="357080"/>
                  <a:pt x="9798821" y="361761"/>
                  <a:pt x="9798821" y="367534"/>
                </a:cubicBezTo>
                <a:cubicBezTo>
                  <a:pt x="9798821" y="373308"/>
                  <a:pt x="9794106" y="377989"/>
                  <a:pt x="9788291" y="377989"/>
                </a:cubicBezTo>
                <a:cubicBezTo>
                  <a:pt x="9782475" y="377989"/>
                  <a:pt x="9777760" y="373308"/>
                  <a:pt x="9777760" y="367534"/>
                </a:cubicBezTo>
                <a:cubicBezTo>
                  <a:pt x="9777760" y="361761"/>
                  <a:pt x="9782475" y="357080"/>
                  <a:pt x="9788291" y="357080"/>
                </a:cubicBezTo>
                <a:close/>
                <a:moveTo>
                  <a:pt x="11649834" y="356590"/>
                </a:moveTo>
                <a:cubicBezTo>
                  <a:pt x="11655922" y="356590"/>
                  <a:pt x="11660857" y="361490"/>
                  <a:pt x="11660857" y="367534"/>
                </a:cubicBezTo>
                <a:cubicBezTo>
                  <a:pt x="11660857" y="373579"/>
                  <a:pt x="11655921" y="378479"/>
                  <a:pt x="11649834" y="378479"/>
                </a:cubicBezTo>
                <a:cubicBezTo>
                  <a:pt x="11643745" y="378479"/>
                  <a:pt x="11638810" y="373579"/>
                  <a:pt x="11638810" y="367534"/>
                </a:cubicBezTo>
                <a:cubicBezTo>
                  <a:pt x="11638810" y="361490"/>
                  <a:pt x="11643746" y="356590"/>
                  <a:pt x="11649834" y="356590"/>
                </a:cubicBezTo>
                <a:close/>
                <a:moveTo>
                  <a:pt x="9703556" y="356590"/>
                </a:moveTo>
                <a:cubicBezTo>
                  <a:pt x="9709645" y="356590"/>
                  <a:pt x="9714580" y="361490"/>
                  <a:pt x="9714580" y="367534"/>
                </a:cubicBezTo>
                <a:cubicBezTo>
                  <a:pt x="9714580" y="373579"/>
                  <a:pt x="9709644" y="378479"/>
                  <a:pt x="9703556" y="378479"/>
                </a:cubicBezTo>
                <a:cubicBezTo>
                  <a:pt x="9697467" y="378479"/>
                  <a:pt x="9692533" y="373579"/>
                  <a:pt x="9692533" y="367534"/>
                </a:cubicBezTo>
                <a:cubicBezTo>
                  <a:pt x="9692533" y="361490"/>
                  <a:pt x="9697468" y="356590"/>
                  <a:pt x="9703556" y="356590"/>
                </a:cubicBezTo>
                <a:close/>
                <a:moveTo>
                  <a:pt x="10042003" y="356100"/>
                </a:moveTo>
                <a:cubicBezTo>
                  <a:pt x="10048364" y="356100"/>
                  <a:pt x="10053520" y="361219"/>
                  <a:pt x="10053520" y="367534"/>
                </a:cubicBezTo>
                <a:cubicBezTo>
                  <a:pt x="10053520" y="373849"/>
                  <a:pt x="10048364" y="378969"/>
                  <a:pt x="10042003" y="378969"/>
                </a:cubicBezTo>
                <a:cubicBezTo>
                  <a:pt x="10035642" y="378969"/>
                  <a:pt x="10030485" y="373849"/>
                  <a:pt x="10030485" y="367534"/>
                </a:cubicBezTo>
                <a:cubicBezTo>
                  <a:pt x="10030485" y="361219"/>
                  <a:pt x="10035642" y="356100"/>
                  <a:pt x="10042003" y="356100"/>
                </a:cubicBezTo>
                <a:close/>
                <a:moveTo>
                  <a:pt x="11565263" y="354466"/>
                </a:moveTo>
                <a:cubicBezTo>
                  <a:pt x="11572533" y="354466"/>
                  <a:pt x="11578426" y="360317"/>
                  <a:pt x="11578426" y="367534"/>
                </a:cubicBezTo>
                <a:cubicBezTo>
                  <a:pt x="11578426" y="374751"/>
                  <a:pt x="11572533" y="380602"/>
                  <a:pt x="11565263" y="380602"/>
                </a:cubicBezTo>
                <a:cubicBezTo>
                  <a:pt x="11557994" y="380602"/>
                  <a:pt x="11552101" y="374751"/>
                  <a:pt x="11552101" y="367534"/>
                </a:cubicBezTo>
                <a:cubicBezTo>
                  <a:pt x="11552101" y="360317"/>
                  <a:pt x="11557994" y="354466"/>
                  <a:pt x="11565263" y="354466"/>
                </a:cubicBezTo>
                <a:close/>
                <a:moveTo>
                  <a:pt x="10126739" y="354466"/>
                </a:moveTo>
                <a:cubicBezTo>
                  <a:pt x="10134008" y="354466"/>
                  <a:pt x="10139901" y="360317"/>
                  <a:pt x="10139901" y="367534"/>
                </a:cubicBezTo>
                <a:cubicBezTo>
                  <a:pt x="10139901" y="374751"/>
                  <a:pt x="10134008" y="380602"/>
                  <a:pt x="10126739" y="380602"/>
                </a:cubicBezTo>
                <a:cubicBezTo>
                  <a:pt x="10119469" y="380602"/>
                  <a:pt x="10113576" y="374751"/>
                  <a:pt x="10113576" y="367534"/>
                </a:cubicBezTo>
                <a:cubicBezTo>
                  <a:pt x="10113576" y="360317"/>
                  <a:pt x="10119469" y="354466"/>
                  <a:pt x="10126739" y="354466"/>
                </a:cubicBezTo>
                <a:close/>
                <a:moveTo>
                  <a:pt x="9618985" y="353813"/>
                </a:moveTo>
                <a:cubicBezTo>
                  <a:pt x="9626618" y="353813"/>
                  <a:pt x="9632806" y="359956"/>
                  <a:pt x="9632806" y="367534"/>
                </a:cubicBezTo>
                <a:cubicBezTo>
                  <a:pt x="9632806" y="375112"/>
                  <a:pt x="9626618" y="381256"/>
                  <a:pt x="9618985" y="381256"/>
                </a:cubicBezTo>
                <a:cubicBezTo>
                  <a:pt x="9611352" y="381256"/>
                  <a:pt x="9605164" y="375112"/>
                  <a:pt x="9605164" y="367534"/>
                </a:cubicBezTo>
                <a:cubicBezTo>
                  <a:pt x="9605164" y="359956"/>
                  <a:pt x="9611352" y="353813"/>
                  <a:pt x="9618985" y="353813"/>
                </a:cubicBezTo>
                <a:close/>
                <a:moveTo>
                  <a:pt x="10211309" y="352669"/>
                </a:moveTo>
                <a:cubicBezTo>
                  <a:pt x="10219578" y="352669"/>
                  <a:pt x="10226281" y="359324"/>
                  <a:pt x="10226281" y="367534"/>
                </a:cubicBezTo>
                <a:cubicBezTo>
                  <a:pt x="10226281" y="375743"/>
                  <a:pt x="10219578" y="382398"/>
                  <a:pt x="10211309" y="382398"/>
                </a:cubicBezTo>
                <a:cubicBezTo>
                  <a:pt x="10203040" y="382398"/>
                  <a:pt x="10196336" y="375743"/>
                  <a:pt x="10196336" y="367534"/>
                </a:cubicBezTo>
                <a:cubicBezTo>
                  <a:pt x="10196336" y="359324"/>
                  <a:pt x="10203040" y="352669"/>
                  <a:pt x="10211309" y="352669"/>
                </a:cubicBezTo>
                <a:close/>
                <a:moveTo>
                  <a:pt x="11480527" y="351853"/>
                </a:moveTo>
                <a:cubicBezTo>
                  <a:pt x="11489250" y="351853"/>
                  <a:pt x="11496322" y="358874"/>
                  <a:pt x="11496322" y="367534"/>
                </a:cubicBezTo>
                <a:cubicBezTo>
                  <a:pt x="11496322" y="376195"/>
                  <a:pt x="11489250" y="383216"/>
                  <a:pt x="11480527" y="383216"/>
                </a:cubicBezTo>
                <a:cubicBezTo>
                  <a:pt x="11471803" y="383216"/>
                  <a:pt x="11464731" y="376195"/>
                  <a:pt x="11464731" y="367534"/>
                </a:cubicBezTo>
                <a:cubicBezTo>
                  <a:pt x="11464731" y="358874"/>
                  <a:pt x="11471803" y="351853"/>
                  <a:pt x="11480527" y="351853"/>
                </a:cubicBezTo>
                <a:close/>
                <a:moveTo>
                  <a:pt x="9534414" y="351036"/>
                </a:moveTo>
                <a:cubicBezTo>
                  <a:pt x="9543592" y="351036"/>
                  <a:pt x="9551032" y="358422"/>
                  <a:pt x="9551032" y="367534"/>
                </a:cubicBezTo>
                <a:cubicBezTo>
                  <a:pt x="9551032" y="376646"/>
                  <a:pt x="9543592" y="384032"/>
                  <a:pt x="9534414" y="384032"/>
                </a:cubicBezTo>
                <a:cubicBezTo>
                  <a:pt x="9525236" y="384032"/>
                  <a:pt x="9517796" y="376646"/>
                  <a:pt x="9517796" y="367534"/>
                </a:cubicBezTo>
                <a:cubicBezTo>
                  <a:pt x="9517796" y="358422"/>
                  <a:pt x="9525236" y="351036"/>
                  <a:pt x="9534414" y="351036"/>
                </a:cubicBezTo>
                <a:close/>
                <a:moveTo>
                  <a:pt x="10295879" y="350709"/>
                </a:moveTo>
                <a:cubicBezTo>
                  <a:pt x="10305239" y="350709"/>
                  <a:pt x="10312827" y="358242"/>
                  <a:pt x="10312827" y="367534"/>
                </a:cubicBezTo>
                <a:cubicBezTo>
                  <a:pt x="10312827" y="376826"/>
                  <a:pt x="10305240" y="384359"/>
                  <a:pt x="10295879" y="384359"/>
                </a:cubicBezTo>
                <a:cubicBezTo>
                  <a:pt x="10286520" y="384359"/>
                  <a:pt x="10278932" y="376826"/>
                  <a:pt x="10278932" y="367534"/>
                </a:cubicBezTo>
                <a:cubicBezTo>
                  <a:pt x="10278932" y="358242"/>
                  <a:pt x="10286519" y="350709"/>
                  <a:pt x="10295879" y="350709"/>
                </a:cubicBezTo>
                <a:close/>
                <a:moveTo>
                  <a:pt x="7842013" y="350546"/>
                </a:moveTo>
                <a:cubicBezTo>
                  <a:pt x="7851463" y="350546"/>
                  <a:pt x="7859124" y="358152"/>
                  <a:pt x="7859124" y="367534"/>
                </a:cubicBezTo>
                <a:cubicBezTo>
                  <a:pt x="7859124" y="376917"/>
                  <a:pt x="7851463" y="384523"/>
                  <a:pt x="7842013" y="384523"/>
                </a:cubicBezTo>
                <a:cubicBezTo>
                  <a:pt x="7832562" y="384523"/>
                  <a:pt x="7824901" y="376917"/>
                  <a:pt x="7824901" y="367534"/>
                </a:cubicBezTo>
                <a:cubicBezTo>
                  <a:pt x="7824901" y="358152"/>
                  <a:pt x="7832562" y="350546"/>
                  <a:pt x="7842013" y="350546"/>
                </a:cubicBezTo>
                <a:close/>
                <a:moveTo>
                  <a:pt x="7757442" y="350056"/>
                </a:moveTo>
                <a:cubicBezTo>
                  <a:pt x="7767165" y="350056"/>
                  <a:pt x="7775047" y="357881"/>
                  <a:pt x="7775047" y="367534"/>
                </a:cubicBezTo>
                <a:cubicBezTo>
                  <a:pt x="7775047" y="377187"/>
                  <a:pt x="7767165" y="385013"/>
                  <a:pt x="7757442" y="385013"/>
                </a:cubicBezTo>
                <a:cubicBezTo>
                  <a:pt x="7747719" y="385013"/>
                  <a:pt x="7739837" y="377187"/>
                  <a:pt x="7739837" y="367534"/>
                </a:cubicBezTo>
                <a:cubicBezTo>
                  <a:pt x="7739837" y="357881"/>
                  <a:pt x="7747719" y="350056"/>
                  <a:pt x="7757442" y="350056"/>
                </a:cubicBezTo>
                <a:close/>
                <a:moveTo>
                  <a:pt x="7926584" y="349566"/>
                </a:moveTo>
                <a:cubicBezTo>
                  <a:pt x="7936579" y="349566"/>
                  <a:pt x="7944682" y="357611"/>
                  <a:pt x="7944682" y="367534"/>
                </a:cubicBezTo>
                <a:cubicBezTo>
                  <a:pt x="7944682" y="377458"/>
                  <a:pt x="7936579" y="385503"/>
                  <a:pt x="7926584" y="385503"/>
                </a:cubicBezTo>
                <a:cubicBezTo>
                  <a:pt x="7916588" y="385503"/>
                  <a:pt x="7908485" y="377458"/>
                  <a:pt x="7908485" y="367534"/>
                </a:cubicBezTo>
                <a:cubicBezTo>
                  <a:pt x="7908485" y="357611"/>
                  <a:pt x="7916588" y="349566"/>
                  <a:pt x="7926584" y="349566"/>
                </a:cubicBezTo>
                <a:close/>
                <a:moveTo>
                  <a:pt x="8095890" y="349402"/>
                </a:moveTo>
                <a:cubicBezTo>
                  <a:pt x="8105976" y="349402"/>
                  <a:pt x="8114153" y="357520"/>
                  <a:pt x="8114153" y="367534"/>
                </a:cubicBezTo>
                <a:cubicBezTo>
                  <a:pt x="8114153" y="377548"/>
                  <a:pt x="8105976" y="385665"/>
                  <a:pt x="8095890" y="385665"/>
                </a:cubicBezTo>
                <a:cubicBezTo>
                  <a:pt x="8085803" y="385665"/>
                  <a:pt x="8077627" y="377548"/>
                  <a:pt x="8077627" y="367534"/>
                </a:cubicBezTo>
                <a:cubicBezTo>
                  <a:pt x="8077627" y="357520"/>
                  <a:pt x="8085804" y="349402"/>
                  <a:pt x="8095890" y="349402"/>
                </a:cubicBezTo>
                <a:close/>
                <a:moveTo>
                  <a:pt x="7672708" y="349402"/>
                </a:moveTo>
                <a:cubicBezTo>
                  <a:pt x="7682794" y="349402"/>
                  <a:pt x="7690971" y="357520"/>
                  <a:pt x="7690971" y="367534"/>
                </a:cubicBezTo>
                <a:cubicBezTo>
                  <a:pt x="7690971" y="377548"/>
                  <a:pt x="7682794" y="385665"/>
                  <a:pt x="7672708" y="385665"/>
                </a:cubicBezTo>
                <a:cubicBezTo>
                  <a:pt x="7662621" y="385665"/>
                  <a:pt x="7654445" y="377548"/>
                  <a:pt x="7654445" y="367534"/>
                </a:cubicBezTo>
                <a:cubicBezTo>
                  <a:pt x="7654445" y="357520"/>
                  <a:pt x="7662622" y="349402"/>
                  <a:pt x="7672708" y="349402"/>
                </a:cubicBezTo>
                <a:close/>
                <a:moveTo>
                  <a:pt x="8011319" y="348586"/>
                </a:moveTo>
                <a:cubicBezTo>
                  <a:pt x="8021860" y="348586"/>
                  <a:pt x="8030405" y="357070"/>
                  <a:pt x="8030405" y="367534"/>
                </a:cubicBezTo>
                <a:cubicBezTo>
                  <a:pt x="8030405" y="377999"/>
                  <a:pt x="8021860" y="386483"/>
                  <a:pt x="8011319" y="386483"/>
                </a:cubicBezTo>
                <a:cubicBezTo>
                  <a:pt x="8000778" y="386483"/>
                  <a:pt x="7992233" y="377999"/>
                  <a:pt x="7992233" y="367534"/>
                </a:cubicBezTo>
                <a:cubicBezTo>
                  <a:pt x="7992233" y="357070"/>
                  <a:pt x="8000778" y="348586"/>
                  <a:pt x="8011319" y="348586"/>
                </a:cubicBezTo>
                <a:close/>
                <a:moveTo>
                  <a:pt x="7588136" y="348586"/>
                </a:moveTo>
                <a:cubicBezTo>
                  <a:pt x="7598677" y="348586"/>
                  <a:pt x="7607222" y="357070"/>
                  <a:pt x="7607222" y="367534"/>
                </a:cubicBezTo>
                <a:cubicBezTo>
                  <a:pt x="7607222" y="377999"/>
                  <a:pt x="7598677" y="386483"/>
                  <a:pt x="7588136" y="386483"/>
                </a:cubicBezTo>
                <a:cubicBezTo>
                  <a:pt x="7577595" y="386483"/>
                  <a:pt x="7569050" y="377999"/>
                  <a:pt x="7569050" y="367534"/>
                </a:cubicBezTo>
                <a:cubicBezTo>
                  <a:pt x="7569050" y="357070"/>
                  <a:pt x="7577595" y="348586"/>
                  <a:pt x="7588136" y="348586"/>
                </a:cubicBezTo>
                <a:close/>
                <a:moveTo>
                  <a:pt x="8180460" y="348422"/>
                </a:moveTo>
                <a:cubicBezTo>
                  <a:pt x="8191092" y="348422"/>
                  <a:pt x="8199711" y="356979"/>
                  <a:pt x="8199711" y="367534"/>
                </a:cubicBezTo>
                <a:cubicBezTo>
                  <a:pt x="8199711" y="378089"/>
                  <a:pt x="8191092" y="386646"/>
                  <a:pt x="8180460" y="386646"/>
                </a:cubicBezTo>
                <a:cubicBezTo>
                  <a:pt x="8169828" y="386646"/>
                  <a:pt x="8161209" y="378089"/>
                  <a:pt x="8161209" y="367534"/>
                </a:cubicBezTo>
                <a:cubicBezTo>
                  <a:pt x="8161209" y="356979"/>
                  <a:pt x="8169828" y="348422"/>
                  <a:pt x="8180460" y="348422"/>
                </a:cubicBezTo>
                <a:close/>
                <a:moveTo>
                  <a:pt x="7503565" y="348422"/>
                </a:moveTo>
                <a:cubicBezTo>
                  <a:pt x="7514197" y="348422"/>
                  <a:pt x="7522816" y="356979"/>
                  <a:pt x="7522816" y="367534"/>
                </a:cubicBezTo>
                <a:cubicBezTo>
                  <a:pt x="7522816" y="378089"/>
                  <a:pt x="7514197" y="386646"/>
                  <a:pt x="7503565" y="386646"/>
                </a:cubicBezTo>
                <a:cubicBezTo>
                  <a:pt x="7492934" y="386646"/>
                  <a:pt x="7484315" y="378089"/>
                  <a:pt x="7484315" y="367534"/>
                </a:cubicBezTo>
                <a:cubicBezTo>
                  <a:pt x="7484315" y="356979"/>
                  <a:pt x="7492934" y="348422"/>
                  <a:pt x="7503565" y="348422"/>
                </a:cubicBezTo>
                <a:close/>
                <a:moveTo>
                  <a:pt x="10380615" y="348259"/>
                </a:moveTo>
                <a:cubicBezTo>
                  <a:pt x="10391337" y="348259"/>
                  <a:pt x="10400030" y="356889"/>
                  <a:pt x="10400030" y="367534"/>
                </a:cubicBezTo>
                <a:cubicBezTo>
                  <a:pt x="10400030" y="378179"/>
                  <a:pt x="10391337" y="386809"/>
                  <a:pt x="10380615" y="386809"/>
                </a:cubicBezTo>
                <a:cubicBezTo>
                  <a:pt x="10369892" y="386809"/>
                  <a:pt x="10361200" y="378180"/>
                  <a:pt x="10361200" y="367534"/>
                </a:cubicBezTo>
                <a:cubicBezTo>
                  <a:pt x="10361200" y="356889"/>
                  <a:pt x="10369892" y="348259"/>
                  <a:pt x="10380615" y="348259"/>
                </a:cubicBezTo>
                <a:close/>
                <a:moveTo>
                  <a:pt x="7418995" y="348259"/>
                </a:moveTo>
                <a:cubicBezTo>
                  <a:pt x="7429718" y="348259"/>
                  <a:pt x="7438410" y="356889"/>
                  <a:pt x="7438410" y="367534"/>
                </a:cubicBezTo>
                <a:cubicBezTo>
                  <a:pt x="7438410" y="378179"/>
                  <a:pt x="7429718" y="386809"/>
                  <a:pt x="7418995" y="386809"/>
                </a:cubicBezTo>
                <a:cubicBezTo>
                  <a:pt x="7408272" y="386809"/>
                  <a:pt x="7399580" y="378180"/>
                  <a:pt x="7399580" y="367534"/>
                </a:cubicBezTo>
                <a:cubicBezTo>
                  <a:pt x="7399580" y="356889"/>
                  <a:pt x="7408272" y="348259"/>
                  <a:pt x="7418995" y="348259"/>
                </a:cubicBezTo>
                <a:close/>
                <a:moveTo>
                  <a:pt x="9449680" y="347279"/>
                </a:moveTo>
                <a:cubicBezTo>
                  <a:pt x="9460947" y="347279"/>
                  <a:pt x="9470082" y="356348"/>
                  <a:pt x="9470082" y="367534"/>
                </a:cubicBezTo>
                <a:cubicBezTo>
                  <a:pt x="9470082" y="378721"/>
                  <a:pt x="9460947" y="387789"/>
                  <a:pt x="9449680" y="387789"/>
                </a:cubicBezTo>
                <a:cubicBezTo>
                  <a:pt x="9438412" y="387789"/>
                  <a:pt x="9429278" y="378721"/>
                  <a:pt x="9429278" y="367534"/>
                </a:cubicBezTo>
                <a:cubicBezTo>
                  <a:pt x="9429278" y="356348"/>
                  <a:pt x="9438412" y="347279"/>
                  <a:pt x="9449680" y="347279"/>
                </a:cubicBezTo>
                <a:close/>
                <a:moveTo>
                  <a:pt x="7334260" y="347279"/>
                </a:moveTo>
                <a:cubicBezTo>
                  <a:pt x="7345528" y="347279"/>
                  <a:pt x="7354662" y="356348"/>
                  <a:pt x="7354662" y="367534"/>
                </a:cubicBezTo>
                <a:cubicBezTo>
                  <a:pt x="7354662" y="378721"/>
                  <a:pt x="7345527" y="387789"/>
                  <a:pt x="7334260" y="387789"/>
                </a:cubicBezTo>
                <a:cubicBezTo>
                  <a:pt x="7322991" y="387789"/>
                  <a:pt x="7313857" y="378721"/>
                  <a:pt x="7313857" y="367534"/>
                </a:cubicBezTo>
                <a:cubicBezTo>
                  <a:pt x="7313857" y="356348"/>
                  <a:pt x="7322992" y="347279"/>
                  <a:pt x="7334260" y="347279"/>
                </a:cubicBezTo>
                <a:close/>
                <a:moveTo>
                  <a:pt x="11395956" y="346625"/>
                </a:moveTo>
                <a:cubicBezTo>
                  <a:pt x="11407588" y="346625"/>
                  <a:pt x="11417017" y="355986"/>
                  <a:pt x="11417017" y="367534"/>
                </a:cubicBezTo>
                <a:cubicBezTo>
                  <a:pt x="11417017" y="379081"/>
                  <a:pt x="11407589" y="388442"/>
                  <a:pt x="11395956" y="388442"/>
                </a:cubicBezTo>
                <a:cubicBezTo>
                  <a:pt x="11384325" y="388442"/>
                  <a:pt x="11374896" y="379081"/>
                  <a:pt x="11374896" y="367534"/>
                </a:cubicBezTo>
                <a:cubicBezTo>
                  <a:pt x="11374896" y="355986"/>
                  <a:pt x="11384324" y="346625"/>
                  <a:pt x="11395956" y="346625"/>
                </a:cubicBezTo>
                <a:close/>
                <a:moveTo>
                  <a:pt x="7249689" y="346135"/>
                </a:moveTo>
                <a:cubicBezTo>
                  <a:pt x="7261593" y="346135"/>
                  <a:pt x="7271243" y="355716"/>
                  <a:pt x="7271243" y="367534"/>
                </a:cubicBezTo>
                <a:cubicBezTo>
                  <a:pt x="7271243" y="379352"/>
                  <a:pt x="7261593" y="388932"/>
                  <a:pt x="7249689" y="388932"/>
                </a:cubicBezTo>
                <a:cubicBezTo>
                  <a:pt x="7237785" y="388932"/>
                  <a:pt x="7228135" y="379352"/>
                  <a:pt x="7228135" y="367534"/>
                </a:cubicBezTo>
                <a:cubicBezTo>
                  <a:pt x="7228135" y="355715"/>
                  <a:pt x="7237785" y="346135"/>
                  <a:pt x="7249689" y="346135"/>
                </a:cubicBezTo>
                <a:close/>
                <a:moveTo>
                  <a:pt x="8265031" y="344665"/>
                </a:moveTo>
                <a:cubicBezTo>
                  <a:pt x="8277752" y="344665"/>
                  <a:pt x="8288065" y="354904"/>
                  <a:pt x="8288065" y="367534"/>
                </a:cubicBezTo>
                <a:cubicBezTo>
                  <a:pt x="8288065" y="380164"/>
                  <a:pt x="8277752" y="390403"/>
                  <a:pt x="8265031" y="390403"/>
                </a:cubicBezTo>
                <a:cubicBezTo>
                  <a:pt x="8252309" y="390403"/>
                  <a:pt x="8241996" y="380164"/>
                  <a:pt x="8241996" y="367534"/>
                </a:cubicBezTo>
                <a:cubicBezTo>
                  <a:pt x="8241996" y="354904"/>
                  <a:pt x="8252309" y="344665"/>
                  <a:pt x="8265031" y="344665"/>
                </a:cubicBezTo>
                <a:close/>
                <a:moveTo>
                  <a:pt x="7165119" y="344665"/>
                </a:moveTo>
                <a:cubicBezTo>
                  <a:pt x="7177841" y="344665"/>
                  <a:pt x="7188154" y="354904"/>
                  <a:pt x="7188154" y="367534"/>
                </a:cubicBezTo>
                <a:cubicBezTo>
                  <a:pt x="7188154" y="380164"/>
                  <a:pt x="7177841" y="390403"/>
                  <a:pt x="7165119" y="390403"/>
                </a:cubicBezTo>
                <a:cubicBezTo>
                  <a:pt x="7152397" y="390403"/>
                  <a:pt x="7142084" y="380164"/>
                  <a:pt x="7142084" y="367534"/>
                </a:cubicBezTo>
                <a:cubicBezTo>
                  <a:pt x="7142084" y="354904"/>
                  <a:pt x="7152397" y="344665"/>
                  <a:pt x="7165119" y="344665"/>
                </a:cubicBezTo>
                <a:close/>
                <a:moveTo>
                  <a:pt x="10465185" y="344175"/>
                </a:moveTo>
                <a:cubicBezTo>
                  <a:pt x="10478180" y="344175"/>
                  <a:pt x="10488714" y="354633"/>
                  <a:pt x="10488714" y="367534"/>
                </a:cubicBezTo>
                <a:cubicBezTo>
                  <a:pt x="10488714" y="380435"/>
                  <a:pt x="10478179" y="390893"/>
                  <a:pt x="10465185" y="390893"/>
                </a:cubicBezTo>
                <a:cubicBezTo>
                  <a:pt x="10452190" y="390893"/>
                  <a:pt x="10441657" y="380435"/>
                  <a:pt x="10441657" y="367534"/>
                </a:cubicBezTo>
                <a:cubicBezTo>
                  <a:pt x="10441657" y="354633"/>
                  <a:pt x="10452192" y="344175"/>
                  <a:pt x="10465185" y="344175"/>
                </a:cubicBezTo>
                <a:close/>
                <a:moveTo>
                  <a:pt x="9365109" y="344175"/>
                </a:moveTo>
                <a:cubicBezTo>
                  <a:pt x="9378103" y="344175"/>
                  <a:pt x="9388637" y="354633"/>
                  <a:pt x="9388637" y="367534"/>
                </a:cubicBezTo>
                <a:cubicBezTo>
                  <a:pt x="9388637" y="380435"/>
                  <a:pt x="9378102" y="390893"/>
                  <a:pt x="9365109" y="390893"/>
                </a:cubicBezTo>
                <a:cubicBezTo>
                  <a:pt x="9352114" y="390893"/>
                  <a:pt x="9341580" y="380435"/>
                  <a:pt x="9341580" y="367534"/>
                </a:cubicBezTo>
                <a:cubicBezTo>
                  <a:pt x="9341580" y="354633"/>
                  <a:pt x="9352115" y="344175"/>
                  <a:pt x="9365109" y="344175"/>
                </a:cubicBezTo>
                <a:close/>
                <a:moveTo>
                  <a:pt x="7080383" y="343032"/>
                </a:moveTo>
                <a:cubicBezTo>
                  <a:pt x="7094014" y="343032"/>
                  <a:pt x="7105063" y="354002"/>
                  <a:pt x="7105063" y="367534"/>
                </a:cubicBezTo>
                <a:cubicBezTo>
                  <a:pt x="7105063" y="381067"/>
                  <a:pt x="7094014" y="392037"/>
                  <a:pt x="7080383" y="392037"/>
                </a:cubicBezTo>
                <a:cubicBezTo>
                  <a:pt x="7066753" y="392037"/>
                  <a:pt x="7055703" y="381067"/>
                  <a:pt x="7055703" y="367534"/>
                </a:cubicBezTo>
                <a:cubicBezTo>
                  <a:pt x="7055703" y="354002"/>
                  <a:pt x="7066753" y="343032"/>
                  <a:pt x="7080383" y="343032"/>
                </a:cubicBezTo>
                <a:close/>
                <a:moveTo>
                  <a:pt x="9280538" y="342215"/>
                </a:moveTo>
                <a:cubicBezTo>
                  <a:pt x="9294622" y="342215"/>
                  <a:pt x="9306040" y="353551"/>
                  <a:pt x="9306040" y="367534"/>
                </a:cubicBezTo>
                <a:cubicBezTo>
                  <a:pt x="9306040" y="381517"/>
                  <a:pt x="9294622" y="392853"/>
                  <a:pt x="9280538" y="392853"/>
                </a:cubicBezTo>
                <a:cubicBezTo>
                  <a:pt x="9266453" y="392853"/>
                  <a:pt x="9255035" y="381517"/>
                  <a:pt x="9255035" y="367534"/>
                </a:cubicBezTo>
                <a:cubicBezTo>
                  <a:pt x="9255035" y="353551"/>
                  <a:pt x="9266453" y="342215"/>
                  <a:pt x="9280538" y="342215"/>
                </a:cubicBezTo>
                <a:close/>
                <a:moveTo>
                  <a:pt x="3272803" y="341888"/>
                </a:moveTo>
                <a:cubicBezTo>
                  <a:pt x="3287069" y="341888"/>
                  <a:pt x="3298636" y="353370"/>
                  <a:pt x="3298636" y="367534"/>
                </a:cubicBezTo>
                <a:cubicBezTo>
                  <a:pt x="3298636" y="381697"/>
                  <a:pt x="3287070" y="393179"/>
                  <a:pt x="3272803" y="393179"/>
                </a:cubicBezTo>
                <a:cubicBezTo>
                  <a:pt x="3258537" y="393179"/>
                  <a:pt x="3246971" y="381697"/>
                  <a:pt x="3246971" y="367534"/>
                </a:cubicBezTo>
                <a:cubicBezTo>
                  <a:pt x="3246971" y="353370"/>
                  <a:pt x="3258537" y="341888"/>
                  <a:pt x="3272803" y="341888"/>
                </a:cubicBezTo>
                <a:close/>
                <a:moveTo>
                  <a:pt x="6995813" y="341725"/>
                </a:moveTo>
                <a:cubicBezTo>
                  <a:pt x="7010170" y="341725"/>
                  <a:pt x="7021809" y="353280"/>
                  <a:pt x="7021809" y="367534"/>
                </a:cubicBezTo>
                <a:cubicBezTo>
                  <a:pt x="7021809" y="381788"/>
                  <a:pt x="7010170" y="393343"/>
                  <a:pt x="6995813" y="393343"/>
                </a:cubicBezTo>
                <a:cubicBezTo>
                  <a:pt x="6981455" y="393343"/>
                  <a:pt x="6969816" y="381788"/>
                  <a:pt x="6969816" y="367534"/>
                </a:cubicBezTo>
                <a:cubicBezTo>
                  <a:pt x="6969816" y="353280"/>
                  <a:pt x="6981456" y="341725"/>
                  <a:pt x="6995813" y="341725"/>
                </a:cubicBezTo>
                <a:close/>
                <a:moveTo>
                  <a:pt x="3188068" y="341725"/>
                </a:moveTo>
                <a:cubicBezTo>
                  <a:pt x="3202426" y="341725"/>
                  <a:pt x="3214064" y="353280"/>
                  <a:pt x="3214064" y="367534"/>
                </a:cubicBezTo>
                <a:cubicBezTo>
                  <a:pt x="3214064" y="381788"/>
                  <a:pt x="3202426" y="393343"/>
                  <a:pt x="3188068" y="393343"/>
                </a:cubicBezTo>
                <a:cubicBezTo>
                  <a:pt x="3173710" y="393343"/>
                  <a:pt x="3162072" y="381788"/>
                  <a:pt x="3162072" y="367534"/>
                </a:cubicBezTo>
                <a:cubicBezTo>
                  <a:pt x="3162072" y="353280"/>
                  <a:pt x="3173710" y="341725"/>
                  <a:pt x="3188068" y="341725"/>
                </a:cubicBezTo>
                <a:close/>
                <a:moveTo>
                  <a:pt x="2765049" y="341725"/>
                </a:moveTo>
                <a:cubicBezTo>
                  <a:pt x="2779406" y="341725"/>
                  <a:pt x="2791046" y="353280"/>
                  <a:pt x="2791046" y="367534"/>
                </a:cubicBezTo>
                <a:cubicBezTo>
                  <a:pt x="2791046" y="381788"/>
                  <a:pt x="2779406" y="393343"/>
                  <a:pt x="2765049" y="393343"/>
                </a:cubicBezTo>
                <a:cubicBezTo>
                  <a:pt x="2750691" y="393343"/>
                  <a:pt x="2739053" y="381788"/>
                  <a:pt x="2739053" y="367534"/>
                </a:cubicBezTo>
                <a:cubicBezTo>
                  <a:pt x="2739053" y="353280"/>
                  <a:pt x="2750691" y="341725"/>
                  <a:pt x="2765049" y="341725"/>
                </a:cubicBezTo>
                <a:close/>
                <a:moveTo>
                  <a:pt x="3357376" y="341398"/>
                </a:moveTo>
                <a:cubicBezTo>
                  <a:pt x="3371914" y="341398"/>
                  <a:pt x="3383701" y="353099"/>
                  <a:pt x="3383701" y="367534"/>
                </a:cubicBezTo>
                <a:cubicBezTo>
                  <a:pt x="3383701" y="381968"/>
                  <a:pt x="3371914" y="393670"/>
                  <a:pt x="3357376" y="393670"/>
                </a:cubicBezTo>
                <a:cubicBezTo>
                  <a:pt x="3342836" y="393670"/>
                  <a:pt x="3331050" y="381968"/>
                  <a:pt x="3331050" y="367534"/>
                </a:cubicBezTo>
                <a:cubicBezTo>
                  <a:pt x="3331050" y="353099"/>
                  <a:pt x="3342836" y="341398"/>
                  <a:pt x="3357376" y="341398"/>
                </a:cubicBezTo>
                <a:close/>
                <a:moveTo>
                  <a:pt x="3103497" y="341398"/>
                </a:moveTo>
                <a:cubicBezTo>
                  <a:pt x="3118034" y="341398"/>
                  <a:pt x="3129817" y="353099"/>
                  <a:pt x="3129817" y="367534"/>
                </a:cubicBezTo>
                <a:cubicBezTo>
                  <a:pt x="3129817" y="381968"/>
                  <a:pt x="3118034" y="393670"/>
                  <a:pt x="3103497" y="393670"/>
                </a:cubicBezTo>
                <a:cubicBezTo>
                  <a:pt x="3088957" y="393670"/>
                  <a:pt x="3077172" y="381968"/>
                  <a:pt x="3077172" y="367534"/>
                </a:cubicBezTo>
                <a:cubicBezTo>
                  <a:pt x="3077172" y="353099"/>
                  <a:pt x="3088957" y="341398"/>
                  <a:pt x="3103497" y="341398"/>
                </a:cubicBezTo>
                <a:close/>
                <a:moveTo>
                  <a:pt x="2680481" y="341398"/>
                </a:moveTo>
                <a:cubicBezTo>
                  <a:pt x="2695020" y="341398"/>
                  <a:pt x="2706805" y="353099"/>
                  <a:pt x="2706805" y="367534"/>
                </a:cubicBezTo>
                <a:cubicBezTo>
                  <a:pt x="2706805" y="381968"/>
                  <a:pt x="2695020" y="393670"/>
                  <a:pt x="2680481" y="393670"/>
                </a:cubicBezTo>
                <a:cubicBezTo>
                  <a:pt x="2665941" y="393670"/>
                  <a:pt x="2654156" y="381968"/>
                  <a:pt x="2654156" y="367534"/>
                </a:cubicBezTo>
                <a:cubicBezTo>
                  <a:pt x="2654156" y="353099"/>
                  <a:pt x="2665941" y="341398"/>
                  <a:pt x="2680481" y="341398"/>
                </a:cubicBezTo>
                <a:close/>
                <a:moveTo>
                  <a:pt x="3018927" y="341235"/>
                </a:moveTo>
                <a:cubicBezTo>
                  <a:pt x="3033557" y="341235"/>
                  <a:pt x="3045416" y="353010"/>
                  <a:pt x="3045416" y="367534"/>
                </a:cubicBezTo>
                <a:cubicBezTo>
                  <a:pt x="3045416" y="382059"/>
                  <a:pt x="3033557" y="393833"/>
                  <a:pt x="3018927" y="393833"/>
                </a:cubicBezTo>
                <a:cubicBezTo>
                  <a:pt x="3004299" y="393833"/>
                  <a:pt x="2992437" y="382059"/>
                  <a:pt x="2992437" y="367534"/>
                </a:cubicBezTo>
                <a:cubicBezTo>
                  <a:pt x="2992437" y="353010"/>
                  <a:pt x="3004299" y="341235"/>
                  <a:pt x="3018927" y="341235"/>
                </a:cubicBezTo>
                <a:close/>
                <a:moveTo>
                  <a:pt x="11311386" y="340908"/>
                </a:moveTo>
                <a:cubicBezTo>
                  <a:pt x="11326197" y="340908"/>
                  <a:pt x="11338205" y="352829"/>
                  <a:pt x="11338205" y="367534"/>
                </a:cubicBezTo>
                <a:cubicBezTo>
                  <a:pt x="11338205" y="382239"/>
                  <a:pt x="11326197" y="394160"/>
                  <a:pt x="11311386" y="394160"/>
                </a:cubicBezTo>
                <a:cubicBezTo>
                  <a:pt x="11296574" y="394160"/>
                  <a:pt x="11284567" y="382239"/>
                  <a:pt x="11284567" y="367534"/>
                </a:cubicBezTo>
                <a:cubicBezTo>
                  <a:pt x="11284567" y="352829"/>
                  <a:pt x="11296574" y="340908"/>
                  <a:pt x="11311386" y="340908"/>
                </a:cubicBezTo>
                <a:close/>
                <a:moveTo>
                  <a:pt x="2934193" y="340908"/>
                </a:moveTo>
                <a:cubicBezTo>
                  <a:pt x="2949002" y="340908"/>
                  <a:pt x="2961009" y="352829"/>
                  <a:pt x="2961009" y="367534"/>
                </a:cubicBezTo>
                <a:cubicBezTo>
                  <a:pt x="2961009" y="382239"/>
                  <a:pt x="2949002" y="394160"/>
                  <a:pt x="2934193" y="394160"/>
                </a:cubicBezTo>
                <a:cubicBezTo>
                  <a:pt x="2919378" y="394160"/>
                  <a:pt x="2907370" y="382239"/>
                  <a:pt x="2907370" y="367534"/>
                </a:cubicBezTo>
                <a:cubicBezTo>
                  <a:pt x="2907370" y="352829"/>
                  <a:pt x="2919378" y="340908"/>
                  <a:pt x="2934193" y="340908"/>
                </a:cubicBezTo>
                <a:close/>
                <a:moveTo>
                  <a:pt x="2849622" y="340908"/>
                </a:moveTo>
                <a:cubicBezTo>
                  <a:pt x="2864433" y="340908"/>
                  <a:pt x="2876440" y="352829"/>
                  <a:pt x="2876440" y="367534"/>
                </a:cubicBezTo>
                <a:cubicBezTo>
                  <a:pt x="2876440" y="382239"/>
                  <a:pt x="2864433" y="394160"/>
                  <a:pt x="2849622" y="394160"/>
                </a:cubicBezTo>
                <a:cubicBezTo>
                  <a:pt x="2834811" y="394160"/>
                  <a:pt x="2822802" y="382239"/>
                  <a:pt x="2822802" y="367534"/>
                </a:cubicBezTo>
                <a:cubicBezTo>
                  <a:pt x="2822802" y="352829"/>
                  <a:pt x="2834811" y="340908"/>
                  <a:pt x="2849622" y="340908"/>
                </a:cubicBezTo>
                <a:close/>
                <a:moveTo>
                  <a:pt x="8349766" y="340582"/>
                </a:moveTo>
                <a:cubicBezTo>
                  <a:pt x="8364760" y="340582"/>
                  <a:pt x="8376915" y="352649"/>
                  <a:pt x="8376915" y="367535"/>
                </a:cubicBezTo>
                <a:cubicBezTo>
                  <a:pt x="8376915" y="382420"/>
                  <a:pt x="8364760" y="394487"/>
                  <a:pt x="8349766" y="394487"/>
                </a:cubicBezTo>
                <a:cubicBezTo>
                  <a:pt x="8334773" y="394487"/>
                  <a:pt x="8322618" y="382420"/>
                  <a:pt x="8322618" y="367535"/>
                </a:cubicBezTo>
                <a:cubicBezTo>
                  <a:pt x="8322618" y="352649"/>
                  <a:pt x="8334773" y="340582"/>
                  <a:pt x="8349766" y="340582"/>
                </a:cubicBezTo>
                <a:close/>
                <a:moveTo>
                  <a:pt x="9195968" y="340255"/>
                </a:moveTo>
                <a:cubicBezTo>
                  <a:pt x="9211143" y="340255"/>
                  <a:pt x="9223445" y="352468"/>
                  <a:pt x="9223445" y="367534"/>
                </a:cubicBezTo>
                <a:cubicBezTo>
                  <a:pt x="9223445" y="382600"/>
                  <a:pt x="9211143" y="394813"/>
                  <a:pt x="9195968" y="394813"/>
                </a:cubicBezTo>
                <a:cubicBezTo>
                  <a:pt x="9180793" y="394813"/>
                  <a:pt x="9168491" y="382600"/>
                  <a:pt x="9168491" y="367534"/>
                </a:cubicBezTo>
                <a:cubicBezTo>
                  <a:pt x="9168491" y="352468"/>
                  <a:pt x="9180793" y="340255"/>
                  <a:pt x="9195968" y="340255"/>
                </a:cubicBezTo>
                <a:close/>
                <a:moveTo>
                  <a:pt x="2595748" y="340255"/>
                </a:moveTo>
                <a:cubicBezTo>
                  <a:pt x="2610923" y="340255"/>
                  <a:pt x="2623224" y="352468"/>
                  <a:pt x="2623224" y="367534"/>
                </a:cubicBezTo>
                <a:cubicBezTo>
                  <a:pt x="2623224" y="382600"/>
                  <a:pt x="2610923" y="394813"/>
                  <a:pt x="2595748" y="394813"/>
                </a:cubicBezTo>
                <a:cubicBezTo>
                  <a:pt x="2580572" y="394813"/>
                  <a:pt x="2568271" y="382600"/>
                  <a:pt x="2568271" y="367534"/>
                </a:cubicBezTo>
                <a:cubicBezTo>
                  <a:pt x="2568271" y="352468"/>
                  <a:pt x="2580572" y="340255"/>
                  <a:pt x="2595748" y="340255"/>
                </a:cubicBezTo>
                <a:close/>
                <a:moveTo>
                  <a:pt x="6911242" y="340092"/>
                </a:moveTo>
                <a:cubicBezTo>
                  <a:pt x="6926508" y="340092"/>
                  <a:pt x="6938883" y="352378"/>
                  <a:pt x="6938883" y="367535"/>
                </a:cubicBezTo>
                <a:cubicBezTo>
                  <a:pt x="6938883" y="382691"/>
                  <a:pt x="6926508" y="394977"/>
                  <a:pt x="6911242" y="394977"/>
                </a:cubicBezTo>
                <a:cubicBezTo>
                  <a:pt x="6895976" y="394977"/>
                  <a:pt x="6883600" y="382691"/>
                  <a:pt x="6883600" y="367535"/>
                </a:cubicBezTo>
                <a:cubicBezTo>
                  <a:pt x="6883600" y="352378"/>
                  <a:pt x="6895976" y="340092"/>
                  <a:pt x="6911242" y="340092"/>
                </a:cubicBezTo>
                <a:close/>
                <a:moveTo>
                  <a:pt x="10549756" y="339602"/>
                </a:moveTo>
                <a:cubicBezTo>
                  <a:pt x="10565294" y="339602"/>
                  <a:pt x="10577891" y="352108"/>
                  <a:pt x="10577891" y="367535"/>
                </a:cubicBezTo>
                <a:cubicBezTo>
                  <a:pt x="10577891" y="382961"/>
                  <a:pt x="10565295" y="395467"/>
                  <a:pt x="10549756" y="395467"/>
                </a:cubicBezTo>
                <a:cubicBezTo>
                  <a:pt x="10534217" y="395467"/>
                  <a:pt x="10521620" y="382961"/>
                  <a:pt x="10521620" y="367535"/>
                </a:cubicBezTo>
                <a:cubicBezTo>
                  <a:pt x="10521620" y="352108"/>
                  <a:pt x="10534216" y="339602"/>
                  <a:pt x="10549756" y="339602"/>
                </a:cubicBezTo>
                <a:close/>
                <a:moveTo>
                  <a:pt x="2511179" y="339111"/>
                </a:moveTo>
                <a:cubicBezTo>
                  <a:pt x="2526989" y="339111"/>
                  <a:pt x="2539807" y="351836"/>
                  <a:pt x="2539807" y="367534"/>
                </a:cubicBezTo>
                <a:cubicBezTo>
                  <a:pt x="2539807" y="383231"/>
                  <a:pt x="2526989" y="395956"/>
                  <a:pt x="2511179" y="395956"/>
                </a:cubicBezTo>
                <a:cubicBezTo>
                  <a:pt x="2495368" y="395956"/>
                  <a:pt x="2482550" y="383231"/>
                  <a:pt x="2482550" y="367534"/>
                </a:cubicBezTo>
                <a:cubicBezTo>
                  <a:pt x="2482550" y="351836"/>
                  <a:pt x="2495367" y="339111"/>
                  <a:pt x="2511179" y="339111"/>
                </a:cubicBezTo>
                <a:close/>
                <a:moveTo>
                  <a:pt x="3441946" y="338948"/>
                </a:moveTo>
                <a:cubicBezTo>
                  <a:pt x="3457848" y="338948"/>
                  <a:pt x="3470741" y="351746"/>
                  <a:pt x="3470741" y="367534"/>
                </a:cubicBezTo>
                <a:cubicBezTo>
                  <a:pt x="3470741" y="383322"/>
                  <a:pt x="3457848" y="396120"/>
                  <a:pt x="3441946" y="396120"/>
                </a:cubicBezTo>
                <a:cubicBezTo>
                  <a:pt x="3426044" y="396120"/>
                  <a:pt x="3413151" y="383322"/>
                  <a:pt x="3413151" y="367534"/>
                </a:cubicBezTo>
                <a:cubicBezTo>
                  <a:pt x="3413151" y="351746"/>
                  <a:pt x="3426044" y="338948"/>
                  <a:pt x="3441946" y="338948"/>
                </a:cubicBezTo>
                <a:close/>
                <a:moveTo>
                  <a:pt x="6826671" y="338458"/>
                </a:moveTo>
                <a:cubicBezTo>
                  <a:pt x="6842846" y="338458"/>
                  <a:pt x="6855958" y="351476"/>
                  <a:pt x="6855958" y="367534"/>
                </a:cubicBezTo>
                <a:cubicBezTo>
                  <a:pt x="6855958" y="383592"/>
                  <a:pt x="6842846" y="396610"/>
                  <a:pt x="6826671" y="396610"/>
                </a:cubicBezTo>
                <a:cubicBezTo>
                  <a:pt x="6810497" y="396610"/>
                  <a:pt x="6797384" y="383592"/>
                  <a:pt x="6797384" y="367534"/>
                </a:cubicBezTo>
                <a:cubicBezTo>
                  <a:pt x="6797384" y="351476"/>
                  <a:pt x="6810497" y="338458"/>
                  <a:pt x="6826671" y="338458"/>
                </a:cubicBezTo>
                <a:close/>
                <a:moveTo>
                  <a:pt x="9111231" y="338131"/>
                </a:moveTo>
                <a:cubicBezTo>
                  <a:pt x="9127589" y="338131"/>
                  <a:pt x="9140847" y="351295"/>
                  <a:pt x="9140847" y="367534"/>
                </a:cubicBezTo>
                <a:cubicBezTo>
                  <a:pt x="9140847" y="383772"/>
                  <a:pt x="9127588" y="396937"/>
                  <a:pt x="9111231" y="396937"/>
                </a:cubicBezTo>
                <a:cubicBezTo>
                  <a:pt x="9094874" y="396937"/>
                  <a:pt x="9081615" y="383772"/>
                  <a:pt x="9081615" y="367534"/>
                </a:cubicBezTo>
                <a:cubicBezTo>
                  <a:pt x="9081615" y="351295"/>
                  <a:pt x="9094875" y="338131"/>
                  <a:pt x="9111231" y="338131"/>
                </a:cubicBezTo>
                <a:close/>
                <a:moveTo>
                  <a:pt x="2426611" y="337968"/>
                </a:moveTo>
                <a:cubicBezTo>
                  <a:pt x="2443057" y="337968"/>
                  <a:pt x="2456389" y="351205"/>
                  <a:pt x="2456389" y="367534"/>
                </a:cubicBezTo>
                <a:cubicBezTo>
                  <a:pt x="2456389" y="383863"/>
                  <a:pt x="2443057" y="397100"/>
                  <a:pt x="2426611" y="397100"/>
                </a:cubicBezTo>
                <a:cubicBezTo>
                  <a:pt x="2410163" y="397100"/>
                  <a:pt x="2396830" y="383863"/>
                  <a:pt x="2396830" y="367534"/>
                </a:cubicBezTo>
                <a:cubicBezTo>
                  <a:pt x="2396830" y="351205"/>
                  <a:pt x="2410163" y="337968"/>
                  <a:pt x="2426611" y="337968"/>
                </a:cubicBezTo>
                <a:close/>
                <a:moveTo>
                  <a:pt x="11226652" y="336825"/>
                </a:moveTo>
                <a:cubicBezTo>
                  <a:pt x="11243735" y="336825"/>
                  <a:pt x="11257584" y="350574"/>
                  <a:pt x="11257584" y="367535"/>
                </a:cubicBezTo>
                <a:cubicBezTo>
                  <a:pt x="11257584" y="384495"/>
                  <a:pt x="11243736" y="398244"/>
                  <a:pt x="11226652" y="398244"/>
                </a:cubicBezTo>
                <a:cubicBezTo>
                  <a:pt x="11209569" y="398244"/>
                  <a:pt x="11195719" y="384495"/>
                  <a:pt x="11195719" y="367535"/>
                </a:cubicBezTo>
                <a:cubicBezTo>
                  <a:pt x="11195719" y="350574"/>
                  <a:pt x="11209568" y="336825"/>
                  <a:pt x="11226652" y="336825"/>
                </a:cubicBezTo>
                <a:close/>
                <a:moveTo>
                  <a:pt x="6741935" y="336825"/>
                </a:moveTo>
                <a:cubicBezTo>
                  <a:pt x="6759019" y="336825"/>
                  <a:pt x="6772868" y="350574"/>
                  <a:pt x="6772868" y="367535"/>
                </a:cubicBezTo>
                <a:cubicBezTo>
                  <a:pt x="6772868" y="384495"/>
                  <a:pt x="6759019" y="398244"/>
                  <a:pt x="6741935" y="398244"/>
                </a:cubicBezTo>
                <a:cubicBezTo>
                  <a:pt x="6724852" y="398244"/>
                  <a:pt x="6711003" y="384495"/>
                  <a:pt x="6711003" y="367535"/>
                </a:cubicBezTo>
                <a:cubicBezTo>
                  <a:pt x="6711003" y="350574"/>
                  <a:pt x="6724852" y="336825"/>
                  <a:pt x="6741935" y="336825"/>
                </a:cubicBezTo>
                <a:close/>
                <a:moveTo>
                  <a:pt x="6657366" y="336498"/>
                </a:moveTo>
                <a:cubicBezTo>
                  <a:pt x="6674631" y="336498"/>
                  <a:pt x="6688627" y="350393"/>
                  <a:pt x="6688627" y="367534"/>
                </a:cubicBezTo>
                <a:cubicBezTo>
                  <a:pt x="6688627" y="384675"/>
                  <a:pt x="6674631" y="398570"/>
                  <a:pt x="6657366" y="398570"/>
                </a:cubicBezTo>
                <a:cubicBezTo>
                  <a:pt x="6640100" y="398570"/>
                  <a:pt x="6626104" y="384675"/>
                  <a:pt x="6626104" y="367534"/>
                </a:cubicBezTo>
                <a:cubicBezTo>
                  <a:pt x="6626104" y="350393"/>
                  <a:pt x="6640100" y="336498"/>
                  <a:pt x="6657366" y="336498"/>
                </a:cubicBezTo>
                <a:close/>
                <a:moveTo>
                  <a:pt x="3526522" y="336498"/>
                </a:moveTo>
                <a:cubicBezTo>
                  <a:pt x="3543786" y="336498"/>
                  <a:pt x="3557783" y="350393"/>
                  <a:pt x="3557783" y="367534"/>
                </a:cubicBezTo>
                <a:cubicBezTo>
                  <a:pt x="3557783" y="384675"/>
                  <a:pt x="3543786" y="398570"/>
                  <a:pt x="3526522" y="398570"/>
                </a:cubicBezTo>
                <a:cubicBezTo>
                  <a:pt x="3509256" y="398570"/>
                  <a:pt x="3495259" y="384675"/>
                  <a:pt x="3495259" y="367534"/>
                </a:cubicBezTo>
                <a:cubicBezTo>
                  <a:pt x="3495259" y="350393"/>
                  <a:pt x="3509257" y="336498"/>
                  <a:pt x="3526522" y="336498"/>
                </a:cubicBezTo>
                <a:close/>
                <a:moveTo>
                  <a:pt x="6572794" y="336335"/>
                </a:moveTo>
                <a:cubicBezTo>
                  <a:pt x="6590150" y="336335"/>
                  <a:pt x="6604220" y="350304"/>
                  <a:pt x="6604220" y="367535"/>
                </a:cubicBezTo>
                <a:cubicBezTo>
                  <a:pt x="6604220" y="384766"/>
                  <a:pt x="6590150" y="398734"/>
                  <a:pt x="6572794" y="398734"/>
                </a:cubicBezTo>
                <a:cubicBezTo>
                  <a:pt x="6555438" y="398734"/>
                  <a:pt x="6541368" y="384766"/>
                  <a:pt x="6541368" y="367535"/>
                </a:cubicBezTo>
                <a:cubicBezTo>
                  <a:pt x="6541368" y="350304"/>
                  <a:pt x="6555438" y="336335"/>
                  <a:pt x="6572794" y="336335"/>
                </a:cubicBezTo>
                <a:close/>
                <a:moveTo>
                  <a:pt x="3611263" y="336008"/>
                </a:moveTo>
                <a:cubicBezTo>
                  <a:pt x="3628803" y="336008"/>
                  <a:pt x="3643023" y="350123"/>
                  <a:pt x="3643023" y="367534"/>
                </a:cubicBezTo>
                <a:cubicBezTo>
                  <a:pt x="3643023" y="384946"/>
                  <a:pt x="3628803" y="399061"/>
                  <a:pt x="3611263" y="399061"/>
                </a:cubicBezTo>
                <a:cubicBezTo>
                  <a:pt x="3593722" y="399061"/>
                  <a:pt x="3579504" y="384946"/>
                  <a:pt x="3579504" y="367534"/>
                </a:cubicBezTo>
                <a:cubicBezTo>
                  <a:pt x="3579504" y="350123"/>
                  <a:pt x="3593722" y="336008"/>
                  <a:pt x="3611263" y="336008"/>
                </a:cubicBezTo>
                <a:close/>
                <a:moveTo>
                  <a:pt x="10634327" y="335681"/>
                </a:moveTo>
                <a:cubicBezTo>
                  <a:pt x="10652046" y="335681"/>
                  <a:pt x="10666411" y="349942"/>
                  <a:pt x="10666411" y="367534"/>
                </a:cubicBezTo>
                <a:cubicBezTo>
                  <a:pt x="10666411" y="385126"/>
                  <a:pt x="10652046" y="399387"/>
                  <a:pt x="10634327" y="399387"/>
                </a:cubicBezTo>
                <a:cubicBezTo>
                  <a:pt x="10616607" y="399387"/>
                  <a:pt x="10602242" y="385126"/>
                  <a:pt x="10602242" y="367534"/>
                </a:cubicBezTo>
                <a:cubicBezTo>
                  <a:pt x="10602242" y="349942"/>
                  <a:pt x="10616607" y="335681"/>
                  <a:pt x="10634327" y="335681"/>
                </a:cubicBezTo>
                <a:close/>
                <a:moveTo>
                  <a:pt x="9026661" y="335681"/>
                </a:moveTo>
                <a:cubicBezTo>
                  <a:pt x="9044381" y="335681"/>
                  <a:pt x="9058746" y="349942"/>
                  <a:pt x="9058746" y="367534"/>
                </a:cubicBezTo>
                <a:cubicBezTo>
                  <a:pt x="9058746" y="385126"/>
                  <a:pt x="9044381" y="399387"/>
                  <a:pt x="9026661" y="399387"/>
                </a:cubicBezTo>
                <a:cubicBezTo>
                  <a:pt x="9008941" y="399387"/>
                  <a:pt x="8994577" y="385126"/>
                  <a:pt x="8994577" y="367534"/>
                </a:cubicBezTo>
                <a:cubicBezTo>
                  <a:pt x="8994577" y="349942"/>
                  <a:pt x="9008941" y="335681"/>
                  <a:pt x="9026661" y="335681"/>
                </a:cubicBezTo>
                <a:close/>
                <a:moveTo>
                  <a:pt x="6488059" y="335681"/>
                </a:moveTo>
                <a:cubicBezTo>
                  <a:pt x="6505779" y="335681"/>
                  <a:pt x="6520144" y="349942"/>
                  <a:pt x="6520144" y="367534"/>
                </a:cubicBezTo>
                <a:cubicBezTo>
                  <a:pt x="6520144" y="385126"/>
                  <a:pt x="6505779" y="399387"/>
                  <a:pt x="6488059" y="399387"/>
                </a:cubicBezTo>
                <a:cubicBezTo>
                  <a:pt x="6470339" y="399387"/>
                  <a:pt x="6455975" y="385126"/>
                  <a:pt x="6455975" y="367534"/>
                </a:cubicBezTo>
                <a:cubicBezTo>
                  <a:pt x="6455975" y="349942"/>
                  <a:pt x="6470339" y="335681"/>
                  <a:pt x="6488059" y="335681"/>
                </a:cubicBezTo>
                <a:close/>
                <a:moveTo>
                  <a:pt x="3695834" y="335681"/>
                </a:moveTo>
                <a:cubicBezTo>
                  <a:pt x="3713548" y="335681"/>
                  <a:pt x="3727913" y="349942"/>
                  <a:pt x="3727913" y="367534"/>
                </a:cubicBezTo>
                <a:cubicBezTo>
                  <a:pt x="3727913" y="385126"/>
                  <a:pt x="3713548" y="399387"/>
                  <a:pt x="3695834" y="399387"/>
                </a:cubicBezTo>
                <a:cubicBezTo>
                  <a:pt x="3678119" y="399387"/>
                  <a:pt x="3663757" y="385126"/>
                  <a:pt x="3663757" y="367534"/>
                </a:cubicBezTo>
                <a:cubicBezTo>
                  <a:pt x="3663757" y="349942"/>
                  <a:pt x="3678119" y="335681"/>
                  <a:pt x="3695834" y="335681"/>
                </a:cubicBezTo>
                <a:close/>
                <a:moveTo>
                  <a:pt x="1072643" y="335681"/>
                </a:moveTo>
                <a:cubicBezTo>
                  <a:pt x="1090362" y="335681"/>
                  <a:pt x="1104726" y="349942"/>
                  <a:pt x="1104726" y="367534"/>
                </a:cubicBezTo>
                <a:cubicBezTo>
                  <a:pt x="1104726" y="385126"/>
                  <a:pt x="1090362" y="399387"/>
                  <a:pt x="1072643" y="399387"/>
                </a:cubicBezTo>
                <a:cubicBezTo>
                  <a:pt x="1054924" y="399387"/>
                  <a:pt x="1040559" y="385126"/>
                  <a:pt x="1040559" y="367534"/>
                </a:cubicBezTo>
                <a:cubicBezTo>
                  <a:pt x="1040559" y="349942"/>
                  <a:pt x="1054924" y="335681"/>
                  <a:pt x="1072643" y="335681"/>
                </a:cubicBezTo>
                <a:close/>
                <a:moveTo>
                  <a:pt x="8434337" y="335354"/>
                </a:moveTo>
                <a:cubicBezTo>
                  <a:pt x="8452239" y="335354"/>
                  <a:pt x="8466751" y="349761"/>
                  <a:pt x="8466751" y="367534"/>
                </a:cubicBezTo>
                <a:cubicBezTo>
                  <a:pt x="8466751" y="385306"/>
                  <a:pt x="8452239" y="399713"/>
                  <a:pt x="8434337" y="399713"/>
                </a:cubicBezTo>
                <a:cubicBezTo>
                  <a:pt x="8416436" y="399713"/>
                  <a:pt x="8401924" y="385306"/>
                  <a:pt x="8401924" y="367534"/>
                </a:cubicBezTo>
                <a:cubicBezTo>
                  <a:pt x="8401924" y="349761"/>
                  <a:pt x="8416436" y="335354"/>
                  <a:pt x="8434337" y="335354"/>
                </a:cubicBezTo>
                <a:close/>
                <a:moveTo>
                  <a:pt x="3780385" y="335354"/>
                </a:moveTo>
                <a:cubicBezTo>
                  <a:pt x="3798286" y="335354"/>
                  <a:pt x="3812793" y="349761"/>
                  <a:pt x="3812793" y="367534"/>
                </a:cubicBezTo>
                <a:cubicBezTo>
                  <a:pt x="3812793" y="385306"/>
                  <a:pt x="3798286" y="399713"/>
                  <a:pt x="3780385" y="399713"/>
                </a:cubicBezTo>
                <a:cubicBezTo>
                  <a:pt x="3762490" y="399713"/>
                  <a:pt x="3747983" y="385306"/>
                  <a:pt x="3747983" y="367534"/>
                </a:cubicBezTo>
                <a:cubicBezTo>
                  <a:pt x="3747983" y="349761"/>
                  <a:pt x="3762490" y="335354"/>
                  <a:pt x="3780385" y="335354"/>
                </a:cubicBezTo>
                <a:close/>
                <a:moveTo>
                  <a:pt x="988073" y="335354"/>
                </a:moveTo>
                <a:cubicBezTo>
                  <a:pt x="1005975" y="335354"/>
                  <a:pt x="1020487" y="349761"/>
                  <a:pt x="1020487" y="367534"/>
                </a:cubicBezTo>
                <a:cubicBezTo>
                  <a:pt x="1020487" y="385306"/>
                  <a:pt x="1005975" y="399713"/>
                  <a:pt x="988073" y="399713"/>
                </a:cubicBezTo>
                <a:cubicBezTo>
                  <a:pt x="970172" y="399713"/>
                  <a:pt x="955660" y="385306"/>
                  <a:pt x="955660" y="367534"/>
                </a:cubicBezTo>
                <a:cubicBezTo>
                  <a:pt x="955660" y="349761"/>
                  <a:pt x="970172" y="335354"/>
                  <a:pt x="988073" y="335354"/>
                </a:cubicBezTo>
                <a:close/>
                <a:moveTo>
                  <a:pt x="2341876" y="334864"/>
                </a:moveTo>
                <a:cubicBezTo>
                  <a:pt x="2360050" y="334864"/>
                  <a:pt x="2374783" y="349491"/>
                  <a:pt x="2374783" y="367534"/>
                </a:cubicBezTo>
                <a:cubicBezTo>
                  <a:pt x="2374783" y="385577"/>
                  <a:pt x="2360050" y="400203"/>
                  <a:pt x="2341876" y="400203"/>
                </a:cubicBezTo>
                <a:cubicBezTo>
                  <a:pt x="2323703" y="400203"/>
                  <a:pt x="2308970" y="385577"/>
                  <a:pt x="2308970" y="367534"/>
                </a:cubicBezTo>
                <a:cubicBezTo>
                  <a:pt x="2308970" y="349491"/>
                  <a:pt x="2323703" y="334864"/>
                  <a:pt x="2341876" y="334864"/>
                </a:cubicBezTo>
                <a:close/>
                <a:moveTo>
                  <a:pt x="3865104" y="334701"/>
                </a:moveTo>
                <a:cubicBezTo>
                  <a:pt x="3883367" y="334701"/>
                  <a:pt x="3898176" y="349401"/>
                  <a:pt x="3898176" y="367534"/>
                </a:cubicBezTo>
                <a:cubicBezTo>
                  <a:pt x="3898176" y="385667"/>
                  <a:pt x="3883367" y="400367"/>
                  <a:pt x="3865104" y="400367"/>
                </a:cubicBezTo>
                <a:cubicBezTo>
                  <a:pt x="3846844" y="400367"/>
                  <a:pt x="3832040" y="385667"/>
                  <a:pt x="3832040" y="367534"/>
                </a:cubicBezTo>
                <a:cubicBezTo>
                  <a:pt x="3832040" y="349401"/>
                  <a:pt x="3846844" y="334701"/>
                  <a:pt x="3865104" y="334701"/>
                </a:cubicBezTo>
                <a:close/>
                <a:moveTo>
                  <a:pt x="903503" y="334701"/>
                </a:moveTo>
                <a:cubicBezTo>
                  <a:pt x="921768" y="334701"/>
                  <a:pt x="936575" y="349401"/>
                  <a:pt x="936575" y="367534"/>
                </a:cubicBezTo>
                <a:cubicBezTo>
                  <a:pt x="936575" y="385667"/>
                  <a:pt x="921768" y="400367"/>
                  <a:pt x="903503" y="400367"/>
                </a:cubicBezTo>
                <a:cubicBezTo>
                  <a:pt x="885239" y="400367"/>
                  <a:pt x="870432" y="385667"/>
                  <a:pt x="870432" y="367534"/>
                </a:cubicBezTo>
                <a:cubicBezTo>
                  <a:pt x="870432" y="349401"/>
                  <a:pt x="885239" y="334701"/>
                  <a:pt x="903503" y="334701"/>
                </a:cubicBezTo>
                <a:close/>
                <a:moveTo>
                  <a:pt x="1157213" y="334211"/>
                </a:moveTo>
                <a:cubicBezTo>
                  <a:pt x="1175751" y="334211"/>
                  <a:pt x="1190778" y="349130"/>
                  <a:pt x="1190778" y="367534"/>
                </a:cubicBezTo>
                <a:cubicBezTo>
                  <a:pt x="1190778" y="385938"/>
                  <a:pt x="1175751" y="400857"/>
                  <a:pt x="1157213" y="400857"/>
                </a:cubicBezTo>
                <a:cubicBezTo>
                  <a:pt x="1138676" y="400857"/>
                  <a:pt x="1123648" y="385938"/>
                  <a:pt x="1123648" y="367534"/>
                </a:cubicBezTo>
                <a:cubicBezTo>
                  <a:pt x="1123648" y="349130"/>
                  <a:pt x="1138676" y="334211"/>
                  <a:pt x="1157213" y="334211"/>
                </a:cubicBezTo>
                <a:close/>
                <a:moveTo>
                  <a:pt x="818769" y="334211"/>
                </a:moveTo>
                <a:cubicBezTo>
                  <a:pt x="837306" y="334211"/>
                  <a:pt x="852333" y="349130"/>
                  <a:pt x="852333" y="367534"/>
                </a:cubicBezTo>
                <a:cubicBezTo>
                  <a:pt x="852333" y="385938"/>
                  <a:pt x="837306" y="400857"/>
                  <a:pt x="818769" y="400857"/>
                </a:cubicBezTo>
                <a:cubicBezTo>
                  <a:pt x="800232" y="400857"/>
                  <a:pt x="785204" y="385938"/>
                  <a:pt x="785204" y="367534"/>
                </a:cubicBezTo>
                <a:cubicBezTo>
                  <a:pt x="785204" y="349130"/>
                  <a:pt x="800232" y="334211"/>
                  <a:pt x="818769" y="334211"/>
                </a:cubicBezTo>
                <a:close/>
                <a:moveTo>
                  <a:pt x="6403488" y="333721"/>
                </a:moveTo>
                <a:cubicBezTo>
                  <a:pt x="6422298" y="333721"/>
                  <a:pt x="6437547" y="348860"/>
                  <a:pt x="6437547" y="367534"/>
                </a:cubicBezTo>
                <a:cubicBezTo>
                  <a:pt x="6437547" y="386209"/>
                  <a:pt x="6422299" y="401347"/>
                  <a:pt x="6403488" y="401347"/>
                </a:cubicBezTo>
                <a:cubicBezTo>
                  <a:pt x="6384678" y="401347"/>
                  <a:pt x="6369430" y="386209"/>
                  <a:pt x="6369430" y="367534"/>
                </a:cubicBezTo>
                <a:cubicBezTo>
                  <a:pt x="6369430" y="348860"/>
                  <a:pt x="6384678" y="333721"/>
                  <a:pt x="6403488" y="333721"/>
                </a:cubicBezTo>
                <a:close/>
                <a:moveTo>
                  <a:pt x="3949679" y="333558"/>
                </a:moveTo>
                <a:cubicBezTo>
                  <a:pt x="3968583" y="333558"/>
                  <a:pt x="3983907" y="348770"/>
                  <a:pt x="3983907" y="367535"/>
                </a:cubicBezTo>
                <a:cubicBezTo>
                  <a:pt x="3983907" y="386299"/>
                  <a:pt x="3968583" y="401511"/>
                  <a:pt x="3949679" y="401511"/>
                </a:cubicBezTo>
                <a:cubicBezTo>
                  <a:pt x="3930777" y="401511"/>
                  <a:pt x="3915451" y="386299"/>
                  <a:pt x="3915451" y="367535"/>
                </a:cubicBezTo>
                <a:cubicBezTo>
                  <a:pt x="3915451" y="348770"/>
                  <a:pt x="3930777" y="333558"/>
                  <a:pt x="3949679" y="333558"/>
                </a:cubicBezTo>
                <a:close/>
                <a:moveTo>
                  <a:pt x="1241947" y="333558"/>
                </a:moveTo>
                <a:cubicBezTo>
                  <a:pt x="1260848" y="333558"/>
                  <a:pt x="1276170" y="348770"/>
                  <a:pt x="1276170" y="367535"/>
                </a:cubicBezTo>
                <a:cubicBezTo>
                  <a:pt x="1276170" y="386299"/>
                  <a:pt x="1260848" y="401511"/>
                  <a:pt x="1241947" y="401511"/>
                </a:cubicBezTo>
                <a:cubicBezTo>
                  <a:pt x="1223046" y="401511"/>
                  <a:pt x="1207724" y="386299"/>
                  <a:pt x="1207724" y="367535"/>
                </a:cubicBezTo>
                <a:cubicBezTo>
                  <a:pt x="1207724" y="348770"/>
                  <a:pt x="1223046" y="333558"/>
                  <a:pt x="1241947" y="333558"/>
                </a:cubicBezTo>
                <a:close/>
                <a:moveTo>
                  <a:pt x="734198" y="333558"/>
                </a:moveTo>
                <a:cubicBezTo>
                  <a:pt x="753099" y="333558"/>
                  <a:pt x="768421" y="348770"/>
                  <a:pt x="768421" y="367535"/>
                </a:cubicBezTo>
                <a:cubicBezTo>
                  <a:pt x="768421" y="386299"/>
                  <a:pt x="753099" y="401511"/>
                  <a:pt x="734198" y="401511"/>
                </a:cubicBezTo>
                <a:cubicBezTo>
                  <a:pt x="715297" y="401511"/>
                  <a:pt x="699976" y="386299"/>
                  <a:pt x="699976" y="367535"/>
                </a:cubicBezTo>
                <a:cubicBezTo>
                  <a:pt x="699976" y="348770"/>
                  <a:pt x="715297" y="333558"/>
                  <a:pt x="734198" y="333558"/>
                </a:cubicBezTo>
                <a:close/>
                <a:moveTo>
                  <a:pt x="649628" y="333231"/>
                </a:moveTo>
                <a:cubicBezTo>
                  <a:pt x="668711" y="333231"/>
                  <a:pt x="684180" y="348589"/>
                  <a:pt x="684180" y="367534"/>
                </a:cubicBezTo>
                <a:cubicBezTo>
                  <a:pt x="684180" y="386479"/>
                  <a:pt x="668711" y="401837"/>
                  <a:pt x="649628" y="401837"/>
                </a:cubicBezTo>
                <a:cubicBezTo>
                  <a:pt x="630546" y="401837"/>
                  <a:pt x="615076" y="386479"/>
                  <a:pt x="615076" y="367534"/>
                </a:cubicBezTo>
                <a:cubicBezTo>
                  <a:pt x="615076" y="348589"/>
                  <a:pt x="630546" y="333231"/>
                  <a:pt x="649628" y="333231"/>
                </a:cubicBezTo>
                <a:close/>
                <a:moveTo>
                  <a:pt x="11142081" y="333068"/>
                </a:moveTo>
                <a:cubicBezTo>
                  <a:pt x="11161255" y="333068"/>
                  <a:pt x="11176797" y="348499"/>
                  <a:pt x="11176797" y="367535"/>
                </a:cubicBezTo>
                <a:cubicBezTo>
                  <a:pt x="11176797" y="386570"/>
                  <a:pt x="11161254" y="402001"/>
                  <a:pt x="11142081" y="402001"/>
                </a:cubicBezTo>
                <a:cubicBezTo>
                  <a:pt x="11122907" y="402001"/>
                  <a:pt x="11107364" y="386570"/>
                  <a:pt x="11107364" y="367535"/>
                </a:cubicBezTo>
                <a:cubicBezTo>
                  <a:pt x="11107364" y="348499"/>
                  <a:pt x="11122908" y="333068"/>
                  <a:pt x="11142081" y="333068"/>
                </a:cubicBezTo>
                <a:close/>
                <a:moveTo>
                  <a:pt x="1326517" y="332904"/>
                </a:moveTo>
                <a:cubicBezTo>
                  <a:pt x="1345782" y="332904"/>
                  <a:pt x="1361399" y="348408"/>
                  <a:pt x="1361399" y="367534"/>
                </a:cubicBezTo>
                <a:cubicBezTo>
                  <a:pt x="1361399" y="386659"/>
                  <a:pt x="1345782" y="402164"/>
                  <a:pt x="1326517" y="402164"/>
                </a:cubicBezTo>
                <a:cubicBezTo>
                  <a:pt x="1307253" y="402164"/>
                  <a:pt x="1291637" y="386660"/>
                  <a:pt x="1291637" y="367534"/>
                </a:cubicBezTo>
                <a:cubicBezTo>
                  <a:pt x="1291637" y="348408"/>
                  <a:pt x="1307253" y="332904"/>
                  <a:pt x="1326517" y="332904"/>
                </a:cubicBezTo>
                <a:close/>
                <a:moveTo>
                  <a:pt x="1411088" y="332414"/>
                </a:moveTo>
                <a:cubicBezTo>
                  <a:pt x="1430625" y="332414"/>
                  <a:pt x="1446463" y="348138"/>
                  <a:pt x="1446463" y="367534"/>
                </a:cubicBezTo>
                <a:cubicBezTo>
                  <a:pt x="1446463" y="386930"/>
                  <a:pt x="1430625" y="402654"/>
                  <a:pt x="1411088" y="402654"/>
                </a:cubicBezTo>
                <a:cubicBezTo>
                  <a:pt x="1391551" y="402654"/>
                  <a:pt x="1375713" y="386930"/>
                  <a:pt x="1375713" y="367534"/>
                </a:cubicBezTo>
                <a:cubicBezTo>
                  <a:pt x="1375713" y="348138"/>
                  <a:pt x="1391551" y="332414"/>
                  <a:pt x="1411088" y="332414"/>
                </a:cubicBezTo>
                <a:close/>
                <a:moveTo>
                  <a:pt x="10719062" y="332087"/>
                </a:moveTo>
                <a:cubicBezTo>
                  <a:pt x="10738781" y="332087"/>
                  <a:pt x="10754765" y="347957"/>
                  <a:pt x="10754765" y="367534"/>
                </a:cubicBezTo>
                <a:cubicBezTo>
                  <a:pt x="10754765" y="387110"/>
                  <a:pt x="10738780" y="402980"/>
                  <a:pt x="10719062" y="402980"/>
                </a:cubicBezTo>
                <a:cubicBezTo>
                  <a:pt x="10699343" y="402980"/>
                  <a:pt x="10683358" y="387110"/>
                  <a:pt x="10683358" y="367534"/>
                </a:cubicBezTo>
                <a:cubicBezTo>
                  <a:pt x="10683358" y="347957"/>
                  <a:pt x="10699344" y="332087"/>
                  <a:pt x="10719062" y="332087"/>
                </a:cubicBezTo>
                <a:close/>
                <a:moveTo>
                  <a:pt x="1495822" y="332087"/>
                </a:moveTo>
                <a:cubicBezTo>
                  <a:pt x="1515541" y="332087"/>
                  <a:pt x="1531526" y="347957"/>
                  <a:pt x="1531526" y="367534"/>
                </a:cubicBezTo>
                <a:cubicBezTo>
                  <a:pt x="1531526" y="387110"/>
                  <a:pt x="1515541" y="402980"/>
                  <a:pt x="1495822" y="402980"/>
                </a:cubicBezTo>
                <a:cubicBezTo>
                  <a:pt x="1476103" y="402980"/>
                  <a:pt x="1460118" y="387110"/>
                  <a:pt x="1460118" y="367534"/>
                </a:cubicBezTo>
                <a:cubicBezTo>
                  <a:pt x="1460118" y="347957"/>
                  <a:pt x="1476103" y="332087"/>
                  <a:pt x="1495822" y="332087"/>
                </a:cubicBezTo>
                <a:close/>
                <a:moveTo>
                  <a:pt x="564895" y="331924"/>
                </a:moveTo>
                <a:cubicBezTo>
                  <a:pt x="584704" y="331924"/>
                  <a:pt x="600762" y="347867"/>
                  <a:pt x="600762" y="367534"/>
                </a:cubicBezTo>
                <a:cubicBezTo>
                  <a:pt x="600762" y="387201"/>
                  <a:pt x="584704" y="403144"/>
                  <a:pt x="564895" y="403144"/>
                </a:cubicBezTo>
                <a:cubicBezTo>
                  <a:pt x="545085" y="403144"/>
                  <a:pt x="529026" y="387201"/>
                  <a:pt x="529026" y="367534"/>
                </a:cubicBezTo>
                <a:cubicBezTo>
                  <a:pt x="529026" y="347867"/>
                  <a:pt x="545085" y="331924"/>
                  <a:pt x="564895" y="331924"/>
                </a:cubicBezTo>
                <a:close/>
                <a:moveTo>
                  <a:pt x="1580392" y="331597"/>
                </a:moveTo>
                <a:cubicBezTo>
                  <a:pt x="1600383" y="331597"/>
                  <a:pt x="1616589" y="347686"/>
                  <a:pt x="1616589" y="367534"/>
                </a:cubicBezTo>
                <a:cubicBezTo>
                  <a:pt x="1616589" y="387381"/>
                  <a:pt x="1600383" y="403470"/>
                  <a:pt x="1580392" y="403470"/>
                </a:cubicBezTo>
                <a:cubicBezTo>
                  <a:pt x="1560400" y="403470"/>
                  <a:pt x="1544195" y="387381"/>
                  <a:pt x="1544195" y="367534"/>
                </a:cubicBezTo>
                <a:cubicBezTo>
                  <a:pt x="1544195" y="347686"/>
                  <a:pt x="1560400" y="331597"/>
                  <a:pt x="1580392" y="331597"/>
                </a:cubicBezTo>
                <a:close/>
                <a:moveTo>
                  <a:pt x="8942091" y="331271"/>
                </a:moveTo>
                <a:cubicBezTo>
                  <a:pt x="8962265" y="331271"/>
                  <a:pt x="8978618" y="347507"/>
                  <a:pt x="8978618" y="367534"/>
                </a:cubicBezTo>
                <a:cubicBezTo>
                  <a:pt x="8978618" y="387562"/>
                  <a:pt x="8962264" y="403798"/>
                  <a:pt x="8942091" y="403798"/>
                </a:cubicBezTo>
                <a:cubicBezTo>
                  <a:pt x="8921918" y="403798"/>
                  <a:pt x="8905565" y="387562"/>
                  <a:pt x="8905565" y="367534"/>
                </a:cubicBezTo>
                <a:cubicBezTo>
                  <a:pt x="8905565" y="347507"/>
                  <a:pt x="8921919" y="331271"/>
                  <a:pt x="8942091" y="331271"/>
                </a:cubicBezTo>
                <a:close/>
                <a:moveTo>
                  <a:pt x="6318918" y="331271"/>
                </a:moveTo>
                <a:cubicBezTo>
                  <a:pt x="6339091" y="331271"/>
                  <a:pt x="6355444" y="347507"/>
                  <a:pt x="6355444" y="367534"/>
                </a:cubicBezTo>
                <a:cubicBezTo>
                  <a:pt x="6355444" y="387562"/>
                  <a:pt x="6339091" y="403798"/>
                  <a:pt x="6318918" y="403798"/>
                </a:cubicBezTo>
                <a:cubicBezTo>
                  <a:pt x="6298744" y="403798"/>
                  <a:pt x="6282391" y="387562"/>
                  <a:pt x="6282391" y="367534"/>
                </a:cubicBezTo>
                <a:cubicBezTo>
                  <a:pt x="6282391" y="347507"/>
                  <a:pt x="6298744" y="331271"/>
                  <a:pt x="6318918" y="331271"/>
                </a:cubicBezTo>
                <a:close/>
                <a:moveTo>
                  <a:pt x="4034261" y="331271"/>
                </a:moveTo>
                <a:cubicBezTo>
                  <a:pt x="4054429" y="331271"/>
                  <a:pt x="4070783" y="347507"/>
                  <a:pt x="4070783" y="367534"/>
                </a:cubicBezTo>
                <a:cubicBezTo>
                  <a:pt x="4070783" y="387562"/>
                  <a:pt x="4054429" y="403798"/>
                  <a:pt x="4034261" y="403798"/>
                </a:cubicBezTo>
                <a:cubicBezTo>
                  <a:pt x="4014084" y="403798"/>
                  <a:pt x="3997729" y="387562"/>
                  <a:pt x="3997729" y="367534"/>
                </a:cubicBezTo>
                <a:cubicBezTo>
                  <a:pt x="3997729" y="347507"/>
                  <a:pt x="4014084" y="331271"/>
                  <a:pt x="4034261" y="331271"/>
                </a:cubicBezTo>
                <a:close/>
                <a:moveTo>
                  <a:pt x="2257307" y="330454"/>
                </a:moveTo>
                <a:cubicBezTo>
                  <a:pt x="2277935" y="330454"/>
                  <a:pt x="2294656" y="347055"/>
                  <a:pt x="2294656" y="367534"/>
                </a:cubicBezTo>
                <a:cubicBezTo>
                  <a:pt x="2294656" y="388013"/>
                  <a:pt x="2277935" y="404614"/>
                  <a:pt x="2257307" y="404614"/>
                </a:cubicBezTo>
                <a:cubicBezTo>
                  <a:pt x="2236679" y="404614"/>
                  <a:pt x="2219956" y="388013"/>
                  <a:pt x="2219956" y="367534"/>
                </a:cubicBezTo>
                <a:cubicBezTo>
                  <a:pt x="2219956" y="347055"/>
                  <a:pt x="2236679" y="330454"/>
                  <a:pt x="2257307" y="330454"/>
                </a:cubicBezTo>
                <a:close/>
                <a:moveTo>
                  <a:pt x="8518907" y="330291"/>
                </a:moveTo>
                <a:cubicBezTo>
                  <a:pt x="8539626" y="330291"/>
                  <a:pt x="8556421" y="346965"/>
                  <a:pt x="8556421" y="367535"/>
                </a:cubicBezTo>
                <a:cubicBezTo>
                  <a:pt x="8556421" y="388104"/>
                  <a:pt x="8539626" y="404778"/>
                  <a:pt x="8518907" y="404778"/>
                </a:cubicBezTo>
                <a:cubicBezTo>
                  <a:pt x="8498189" y="404778"/>
                  <a:pt x="8481393" y="388104"/>
                  <a:pt x="8481393" y="367535"/>
                </a:cubicBezTo>
                <a:cubicBezTo>
                  <a:pt x="8481393" y="346965"/>
                  <a:pt x="8498189" y="330291"/>
                  <a:pt x="8518907" y="330291"/>
                </a:cubicBezTo>
                <a:close/>
                <a:moveTo>
                  <a:pt x="5642054" y="329637"/>
                </a:moveTo>
                <a:cubicBezTo>
                  <a:pt x="5663134" y="329637"/>
                  <a:pt x="5680224" y="346604"/>
                  <a:pt x="5680224" y="367534"/>
                </a:cubicBezTo>
                <a:cubicBezTo>
                  <a:pt x="5680224" y="388464"/>
                  <a:pt x="5663134" y="405431"/>
                  <a:pt x="5642054" y="405431"/>
                </a:cubicBezTo>
                <a:cubicBezTo>
                  <a:pt x="5620973" y="405431"/>
                  <a:pt x="5603884" y="388464"/>
                  <a:pt x="5603884" y="367534"/>
                </a:cubicBezTo>
                <a:cubicBezTo>
                  <a:pt x="5603884" y="346604"/>
                  <a:pt x="5620973" y="329637"/>
                  <a:pt x="5642054" y="329637"/>
                </a:cubicBezTo>
                <a:close/>
                <a:moveTo>
                  <a:pt x="5557324" y="329311"/>
                </a:moveTo>
                <a:cubicBezTo>
                  <a:pt x="5578586" y="329311"/>
                  <a:pt x="5595823" y="346424"/>
                  <a:pt x="5595823" y="367535"/>
                </a:cubicBezTo>
                <a:cubicBezTo>
                  <a:pt x="5595823" y="388645"/>
                  <a:pt x="5578586" y="405758"/>
                  <a:pt x="5557324" y="405758"/>
                </a:cubicBezTo>
                <a:cubicBezTo>
                  <a:pt x="5536061" y="405758"/>
                  <a:pt x="5518825" y="388645"/>
                  <a:pt x="5518825" y="367535"/>
                </a:cubicBezTo>
                <a:cubicBezTo>
                  <a:pt x="5518825" y="346424"/>
                  <a:pt x="5536061" y="329311"/>
                  <a:pt x="5557324" y="329311"/>
                </a:cubicBezTo>
                <a:close/>
                <a:moveTo>
                  <a:pt x="480324" y="329311"/>
                </a:moveTo>
                <a:cubicBezTo>
                  <a:pt x="501588" y="329311"/>
                  <a:pt x="518825" y="346424"/>
                  <a:pt x="518825" y="367535"/>
                </a:cubicBezTo>
                <a:cubicBezTo>
                  <a:pt x="518825" y="388645"/>
                  <a:pt x="501588" y="405758"/>
                  <a:pt x="480324" y="405758"/>
                </a:cubicBezTo>
                <a:cubicBezTo>
                  <a:pt x="459062" y="405758"/>
                  <a:pt x="441824" y="388645"/>
                  <a:pt x="441824" y="367535"/>
                </a:cubicBezTo>
                <a:cubicBezTo>
                  <a:pt x="441824" y="346424"/>
                  <a:pt x="459062" y="329311"/>
                  <a:pt x="480324" y="329311"/>
                </a:cubicBezTo>
                <a:close/>
                <a:moveTo>
                  <a:pt x="6234346" y="329147"/>
                </a:moveTo>
                <a:cubicBezTo>
                  <a:pt x="6255701" y="329147"/>
                  <a:pt x="6273012" y="346333"/>
                  <a:pt x="6273012" y="367534"/>
                </a:cubicBezTo>
                <a:cubicBezTo>
                  <a:pt x="6273012" y="388734"/>
                  <a:pt x="6255701" y="405921"/>
                  <a:pt x="6234346" y="405921"/>
                </a:cubicBezTo>
                <a:cubicBezTo>
                  <a:pt x="6212992" y="405921"/>
                  <a:pt x="6195681" y="388734"/>
                  <a:pt x="6195681" y="367534"/>
                </a:cubicBezTo>
                <a:cubicBezTo>
                  <a:pt x="6195681" y="346333"/>
                  <a:pt x="6212992" y="329147"/>
                  <a:pt x="6234346" y="329147"/>
                </a:cubicBezTo>
                <a:close/>
                <a:moveTo>
                  <a:pt x="1664963" y="329147"/>
                </a:moveTo>
                <a:cubicBezTo>
                  <a:pt x="1686316" y="329147"/>
                  <a:pt x="1703627" y="346333"/>
                  <a:pt x="1703627" y="367534"/>
                </a:cubicBezTo>
                <a:cubicBezTo>
                  <a:pt x="1703627" y="388734"/>
                  <a:pt x="1686316" y="405921"/>
                  <a:pt x="1664963" y="405921"/>
                </a:cubicBezTo>
                <a:cubicBezTo>
                  <a:pt x="1643608" y="405921"/>
                  <a:pt x="1626297" y="388734"/>
                  <a:pt x="1626297" y="367534"/>
                </a:cubicBezTo>
                <a:cubicBezTo>
                  <a:pt x="1626297" y="346333"/>
                  <a:pt x="1643608" y="329147"/>
                  <a:pt x="1664963" y="329147"/>
                </a:cubicBezTo>
                <a:close/>
                <a:moveTo>
                  <a:pt x="5472758" y="328004"/>
                </a:moveTo>
                <a:cubicBezTo>
                  <a:pt x="5494747" y="328004"/>
                  <a:pt x="5512573" y="345702"/>
                  <a:pt x="5512573" y="367534"/>
                </a:cubicBezTo>
                <a:cubicBezTo>
                  <a:pt x="5512573" y="389366"/>
                  <a:pt x="5494748" y="407065"/>
                  <a:pt x="5472758" y="407065"/>
                </a:cubicBezTo>
                <a:cubicBezTo>
                  <a:pt x="5450769" y="407065"/>
                  <a:pt x="5432943" y="389366"/>
                  <a:pt x="5432943" y="367534"/>
                </a:cubicBezTo>
                <a:cubicBezTo>
                  <a:pt x="5432943" y="345702"/>
                  <a:pt x="5450769" y="328004"/>
                  <a:pt x="5472758" y="328004"/>
                </a:cubicBezTo>
                <a:close/>
                <a:moveTo>
                  <a:pt x="10888204" y="326044"/>
                </a:moveTo>
                <a:cubicBezTo>
                  <a:pt x="10911285" y="326044"/>
                  <a:pt x="10929995" y="344620"/>
                  <a:pt x="10929995" y="367535"/>
                </a:cubicBezTo>
                <a:cubicBezTo>
                  <a:pt x="10929995" y="378992"/>
                  <a:pt x="10925317" y="389364"/>
                  <a:pt x="10917755" y="396872"/>
                </a:cubicBezTo>
                <a:lnTo>
                  <a:pt x="10901824" y="403424"/>
                </a:lnTo>
                <a:lnTo>
                  <a:pt x="10908121" y="404686"/>
                </a:lnTo>
                <a:cubicBezTo>
                  <a:pt x="10917304" y="408542"/>
                  <a:pt x="10925117" y="414984"/>
                  <a:pt x="10930634" y="423092"/>
                </a:cubicBezTo>
                <a:lnTo>
                  <a:pt x="10931342" y="425393"/>
                </a:lnTo>
                <a:lnTo>
                  <a:pt x="10935825" y="414649"/>
                </a:lnTo>
                <a:cubicBezTo>
                  <a:pt x="10940574" y="409934"/>
                  <a:pt x="10946229" y="406119"/>
                  <a:pt x="10952508" y="403482"/>
                </a:cubicBezTo>
                <a:lnTo>
                  <a:pt x="10957716" y="402438"/>
                </a:lnTo>
                <a:lnTo>
                  <a:pt x="10943619" y="396641"/>
                </a:lnTo>
                <a:cubicBezTo>
                  <a:pt x="10936116" y="389192"/>
                  <a:pt x="10931475" y="378901"/>
                  <a:pt x="10931475" y="367534"/>
                </a:cubicBezTo>
                <a:cubicBezTo>
                  <a:pt x="10931475" y="344800"/>
                  <a:pt x="10950039" y="326370"/>
                  <a:pt x="10972938" y="326370"/>
                </a:cubicBezTo>
                <a:cubicBezTo>
                  <a:pt x="10995838" y="326370"/>
                  <a:pt x="11014401" y="344800"/>
                  <a:pt x="11014401" y="367534"/>
                </a:cubicBezTo>
                <a:cubicBezTo>
                  <a:pt x="11014401" y="378901"/>
                  <a:pt x="11009760" y="389192"/>
                  <a:pt x="11002257" y="396641"/>
                </a:cubicBezTo>
                <a:lnTo>
                  <a:pt x="10988160" y="402438"/>
                </a:lnTo>
                <a:lnTo>
                  <a:pt x="10993368" y="403482"/>
                </a:lnTo>
                <a:cubicBezTo>
                  <a:pt x="11002788" y="407437"/>
                  <a:pt x="11010802" y="414044"/>
                  <a:pt x="11016461" y="422361"/>
                </a:cubicBezTo>
                <a:lnTo>
                  <a:pt x="11018232" y="428116"/>
                </a:lnTo>
                <a:lnTo>
                  <a:pt x="11022839" y="417074"/>
                </a:lnTo>
                <a:cubicBezTo>
                  <a:pt x="11027275" y="412670"/>
                  <a:pt x="11032558" y="409105"/>
                  <a:pt x="11038424" y="406642"/>
                </a:cubicBezTo>
                <a:lnTo>
                  <a:pt x="11051902" y="403941"/>
                </a:lnTo>
                <a:lnTo>
                  <a:pt x="11029937" y="394908"/>
                </a:lnTo>
                <a:cubicBezTo>
                  <a:pt x="11022880" y="387903"/>
                  <a:pt x="11018515" y="378224"/>
                  <a:pt x="11018515" y="367534"/>
                </a:cubicBezTo>
                <a:cubicBezTo>
                  <a:pt x="11018515" y="346153"/>
                  <a:pt x="11035974" y="328820"/>
                  <a:pt x="11057510" y="328820"/>
                </a:cubicBezTo>
                <a:cubicBezTo>
                  <a:pt x="11079045" y="328820"/>
                  <a:pt x="11096504" y="346153"/>
                  <a:pt x="11096504" y="367534"/>
                </a:cubicBezTo>
                <a:cubicBezTo>
                  <a:pt x="11096504" y="378224"/>
                  <a:pt x="11092139" y="387903"/>
                  <a:pt x="11085083" y="394908"/>
                </a:cubicBezTo>
                <a:lnTo>
                  <a:pt x="11063117" y="403941"/>
                </a:lnTo>
                <a:lnTo>
                  <a:pt x="11076594" y="406642"/>
                </a:lnTo>
                <a:cubicBezTo>
                  <a:pt x="11085393" y="410337"/>
                  <a:pt x="11092879" y="416509"/>
                  <a:pt x="11098166" y="424278"/>
                </a:cubicBezTo>
                <a:lnTo>
                  <a:pt x="11103188" y="440601"/>
                </a:lnTo>
                <a:lnTo>
                  <a:pt x="11111365" y="421001"/>
                </a:lnTo>
                <a:cubicBezTo>
                  <a:pt x="11119226" y="413198"/>
                  <a:pt x="11130085" y="408371"/>
                  <a:pt x="11142080" y="408371"/>
                </a:cubicBezTo>
                <a:cubicBezTo>
                  <a:pt x="11166070" y="408371"/>
                  <a:pt x="11185518" y="427678"/>
                  <a:pt x="11185518" y="451495"/>
                </a:cubicBezTo>
                <a:cubicBezTo>
                  <a:pt x="11185518" y="463403"/>
                  <a:pt x="11180656" y="474184"/>
                  <a:pt x="11172796" y="481988"/>
                </a:cubicBezTo>
                <a:lnTo>
                  <a:pt x="11153830" y="489787"/>
                </a:lnTo>
                <a:lnTo>
                  <a:pt x="11160909" y="491206"/>
                </a:lnTo>
                <a:cubicBezTo>
                  <a:pt x="11169590" y="494851"/>
                  <a:pt x="11176976" y="500940"/>
                  <a:pt x="11182192" y="508605"/>
                </a:cubicBezTo>
                <a:lnTo>
                  <a:pt x="11188010" y="527515"/>
                </a:lnTo>
                <a:lnTo>
                  <a:pt x="11196984" y="506003"/>
                </a:lnTo>
                <a:cubicBezTo>
                  <a:pt x="11204577" y="498465"/>
                  <a:pt x="11215066" y="493803"/>
                  <a:pt x="11226652" y="493803"/>
                </a:cubicBezTo>
                <a:cubicBezTo>
                  <a:pt x="11249823" y="493803"/>
                  <a:pt x="11268608" y="512452"/>
                  <a:pt x="11268608" y="535457"/>
                </a:cubicBezTo>
                <a:cubicBezTo>
                  <a:pt x="11268608" y="558462"/>
                  <a:pt x="11249823" y="577111"/>
                  <a:pt x="11226652" y="577111"/>
                </a:cubicBezTo>
                <a:cubicBezTo>
                  <a:pt x="11215066" y="577111"/>
                  <a:pt x="11204577" y="572449"/>
                  <a:pt x="11196984" y="564911"/>
                </a:cubicBezTo>
                <a:lnTo>
                  <a:pt x="11187575" y="542357"/>
                </a:lnTo>
                <a:lnTo>
                  <a:pt x="11176285" y="569415"/>
                </a:lnTo>
                <a:cubicBezTo>
                  <a:pt x="11167531" y="578106"/>
                  <a:pt x="11155438" y="583481"/>
                  <a:pt x="11142080" y="583481"/>
                </a:cubicBezTo>
                <a:cubicBezTo>
                  <a:pt x="11128722" y="583481"/>
                  <a:pt x="11116629" y="578106"/>
                  <a:pt x="11107875" y="569415"/>
                </a:cubicBezTo>
                <a:lnTo>
                  <a:pt x="11102839" y="557344"/>
                </a:lnTo>
                <a:lnTo>
                  <a:pt x="11096020" y="573689"/>
                </a:lnTo>
                <a:cubicBezTo>
                  <a:pt x="11086164" y="583474"/>
                  <a:pt x="11072549" y="589525"/>
                  <a:pt x="11057510" y="589525"/>
                </a:cubicBezTo>
                <a:cubicBezTo>
                  <a:pt x="11042471" y="589525"/>
                  <a:pt x="11028856" y="583474"/>
                  <a:pt x="11019000" y="573689"/>
                </a:cubicBezTo>
                <a:lnTo>
                  <a:pt x="11017363" y="569765"/>
                </a:lnTo>
                <a:lnTo>
                  <a:pt x="11014473" y="576692"/>
                </a:lnTo>
                <a:cubicBezTo>
                  <a:pt x="11003843" y="587245"/>
                  <a:pt x="10989158" y="593772"/>
                  <a:pt x="10972938" y="593772"/>
                </a:cubicBezTo>
                <a:cubicBezTo>
                  <a:pt x="10956718" y="593772"/>
                  <a:pt x="10942034" y="587245"/>
                  <a:pt x="10931404" y="576692"/>
                </a:cubicBezTo>
                <a:lnTo>
                  <a:pt x="10929749" y="572724"/>
                </a:lnTo>
                <a:lnTo>
                  <a:pt x="10928575" y="575538"/>
                </a:lnTo>
                <a:cubicBezTo>
                  <a:pt x="10918243" y="585795"/>
                  <a:pt x="10903970" y="592139"/>
                  <a:pt x="10888204" y="592139"/>
                </a:cubicBezTo>
                <a:cubicBezTo>
                  <a:pt x="10872438" y="592139"/>
                  <a:pt x="10858165" y="585795"/>
                  <a:pt x="10847833" y="575538"/>
                </a:cubicBezTo>
                <a:lnTo>
                  <a:pt x="10843286" y="564640"/>
                </a:lnTo>
                <a:lnTo>
                  <a:pt x="10840282" y="571842"/>
                </a:lnTo>
                <a:cubicBezTo>
                  <a:pt x="10830903" y="581153"/>
                  <a:pt x="10817946" y="586912"/>
                  <a:pt x="10803633" y="586912"/>
                </a:cubicBezTo>
                <a:cubicBezTo>
                  <a:pt x="10789322" y="586912"/>
                  <a:pt x="10776364" y="581153"/>
                  <a:pt x="10766985" y="571842"/>
                </a:cubicBezTo>
                <a:lnTo>
                  <a:pt x="10758633" y="551822"/>
                </a:lnTo>
                <a:lnTo>
                  <a:pt x="10751871" y="568029"/>
                </a:lnTo>
                <a:cubicBezTo>
                  <a:pt x="10743475" y="576365"/>
                  <a:pt x="10731876" y="581521"/>
                  <a:pt x="10719063" y="581521"/>
                </a:cubicBezTo>
                <a:cubicBezTo>
                  <a:pt x="10706250" y="581521"/>
                  <a:pt x="10694650" y="576365"/>
                  <a:pt x="10686254" y="568029"/>
                </a:cubicBezTo>
                <a:lnTo>
                  <a:pt x="10673569" y="537626"/>
                </a:lnTo>
                <a:lnTo>
                  <a:pt x="10662716" y="563641"/>
                </a:lnTo>
                <a:cubicBezTo>
                  <a:pt x="10655450" y="570853"/>
                  <a:pt x="10645414" y="575314"/>
                  <a:pt x="10634328" y="575314"/>
                </a:cubicBezTo>
                <a:cubicBezTo>
                  <a:pt x="10612155" y="575314"/>
                  <a:pt x="10594181" y="557470"/>
                  <a:pt x="10594181" y="535457"/>
                </a:cubicBezTo>
                <a:cubicBezTo>
                  <a:pt x="10594181" y="513445"/>
                  <a:pt x="10612155" y="495600"/>
                  <a:pt x="10634328" y="495600"/>
                </a:cubicBezTo>
                <a:cubicBezTo>
                  <a:pt x="10645414" y="495600"/>
                  <a:pt x="10655450" y="500061"/>
                  <a:pt x="10662716" y="507274"/>
                </a:cubicBezTo>
                <a:lnTo>
                  <a:pt x="10673569" y="533288"/>
                </a:lnTo>
                <a:lnTo>
                  <a:pt x="10686254" y="502884"/>
                </a:lnTo>
                <a:cubicBezTo>
                  <a:pt x="10690452" y="498716"/>
                  <a:pt x="10695451" y="495343"/>
                  <a:pt x="10701002" y="493012"/>
                </a:cubicBezTo>
                <a:lnTo>
                  <a:pt x="10713187" y="490569"/>
                </a:lnTo>
                <a:lnTo>
                  <a:pt x="10689511" y="480834"/>
                </a:lnTo>
                <a:cubicBezTo>
                  <a:pt x="10681948" y="473325"/>
                  <a:pt x="10677271" y="462953"/>
                  <a:pt x="10677271" y="451496"/>
                </a:cubicBezTo>
                <a:cubicBezTo>
                  <a:pt x="10677271" y="428581"/>
                  <a:pt x="10695982" y="410005"/>
                  <a:pt x="10719063" y="410005"/>
                </a:cubicBezTo>
                <a:cubicBezTo>
                  <a:pt x="10730603" y="410005"/>
                  <a:pt x="10741051" y="414649"/>
                  <a:pt x="10748614" y="422157"/>
                </a:cubicBezTo>
                <a:lnTo>
                  <a:pt x="10758879" y="446763"/>
                </a:lnTo>
                <a:lnTo>
                  <a:pt x="10770591" y="418691"/>
                </a:lnTo>
                <a:cubicBezTo>
                  <a:pt x="10774819" y="414494"/>
                  <a:pt x="10779853" y="411097"/>
                  <a:pt x="10785444" y="408749"/>
                </a:cubicBezTo>
                <a:lnTo>
                  <a:pt x="10800963" y="405639"/>
                </a:lnTo>
                <a:lnTo>
                  <a:pt x="10775711" y="395254"/>
                </a:lnTo>
                <a:cubicBezTo>
                  <a:pt x="10768565" y="388160"/>
                  <a:pt x="10764145" y="378359"/>
                  <a:pt x="10764145" y="367534"/>
                </a:cubicBezTo>
                <a:cubicBezTo>
                  <a:pt x="10764145" y="345882"/>
                  <a:pt x="10781824" y="328330"/>
                  <a:pt x="10803633" y="328330"/>
                </a:cubicBezTo>
                <a:cubicBezTo>
                  <a:pt x="10825442" y="328330"/>
                  <a:pt x="10843122" y="345882"/>
                  <a:pt x="10843122" y="367534"/>
                </a:cubicBezTo>
                <a:cubicBezTo>
                  <a:pt x="10843122" y="378359"/>
                  <a:pt x="10838702" y="388160"/>
                  <a:pt x="10831556" y="395254"/>
                </a:cubicBezTo>
                <a:lnTo>
                  <a:pt x="10806303" y="405639"/>
                </a:lnTo>
                <a:lnTo>
                  <a:pt x="10821822" y="408749"/>
                </a:lnTo>
                <a:cubicBezTo>
                  <a:pt x="10830208" y="412271"/>
                  <a:pt x="10837342" y="418153"/>
                  <a:pt x="10842381" y="425557"/>
                </a:cubicBezTo>
                <a:lnTo>
                  <a:pt x="10844704" y="433110"/>
                </a:lnTo>
                <a:lnTo>
                  <a:pt x="10852021" y="415573"/>
                </a:lnTo>
                <a:cubicBezTo>
                  <a:pt x="10856651" y="410977"/>
                  <a:pt x="10862164" y="407257"/>
                  <a:pt x="10868286" y="404686"/>
                </a:cubicBezTo>
                <a:lnTo>
                  <a:pt x="10874584" y="403424"/>
                </a:lnTo>
                <a:lnTo>
                  <a:pt x="10858653" y="396872"/>
                </a:lnTo>
                <a:cubicBezTo>
                  <a:pt x="10851091" y="389364"/>
                  <a:pt x="10846413" y="378992"/>
                  <a:pt x="10846413" y="367535"/>
                </a:cubicBezTo>
                <a:cubicBezTo>
                  <a:pt x="10846413" y="344620"/>
                  <a:pt x="10865124" y="326044"/>
                  <a:pt x="10888204" y="326044"/>
                </a:cubicBezTo>
                <a:close/>
                <a:moveTo>
                  <a:pt x="8772784" y="324410"/>
                </a:moveTo>
                <a:cubicBezTo>
                  <a:pt x="8784779" y="324410"/>
                  <a:pt x="8795638" y="329237"/>
                  <a:pt x="8803499" y="337040"/>
                </a:cubicBezTo>
                <a:lnTo>
                  <a:pt x="8816221" y="367532"/>
                </a:lnTo>
                <a:lnTo>
                  <a:pt x="8828269" y="338657"/>
                </a:lnTo>
                <a:cubicBezTo>
                  <a:pt x="8835713" y="331267"/>
                  <a:pt x="8845996" y="326697"/>
                  <a:pt x="8857355" y="326697"/>
                </a:cubicBezTo>
                <a:cubicBezTo>
                  <a:pt x="8880073" y="326697"/>
                  <a:pt x="8898489" y="344980"/>
                  <a:pt x="8898489" y="367534"/>
                </a:cubicBezTo>
                <a:cubicBezTo>
                  <a:pt x="8898489" y="378811"/>
                  <a:pt x="8893885" y="389020"/>
                  <a:pt x="8886441" y="396410"/>
                </a:cubicBezTo>
                <a:lnTo>
                  <a:pt x="8862161" y="406394"/>
                </a:lnTo>
                <a:lnTo>
                  <a:pt x="8875415" y="409051"/>
                </a:lnTo>
                <a:cubicBezTo>
                  <a:pt x="8883741" y="412547"/>
                  <a:pt x="8890826" y="418388"/>
                  <a:pt x="8895829" y="425740"/>
                </a:cubicBezTo>
                <a:lnTo>
                  <a:pt x="8902217" y="446502"/>
                </a:lnTo>
                <a:lnTo>
                  <a:pt x="8912422" y="422041"/>
                </a:lnTo>
                <a:cubicBezTo>
                  <a:pt x="8920015" y="414503"/>
                  <a:pt x="8930504" y="409841"/>
                  <a:pt x="8942090" y="409841"/>
                </a:cubicBezTo>
                <a:cubicBezTo>
                  <a:pt x="8965262" y="409841"/>
                  <a:pt x="8984046" y="428490"/>
                  <a:pt x="8984046" y="451495"/>
                </a:cubicBezTo>
                <a:cubicBezTo>
                  <a:pt x="8984046" y="462997"/>
                  <a:pt x="8979350" y="473411"/>
                  <a:pt x="8971757" y="480949"/>
                </a:cubicBezTo>
                <a:lnTo>
                  <a:pt x="8950101" y="489854"/>
                </a:lnTo>
                <a:lnTo>
                  <a:pt x="8960599" y="491959"/>
                </a:lnTo>
                <a:cubicBezTo>
                  <a:pt x="8969133" y="495542"/>
                  <a:pt x="8976393" y="501528"/>
                  <a:pt x="8981520" y="509062"/>
                </a:cubicBezTo>
                <a:lnTo>
                  <a:pt x="8987127" y="527286"/>
                </a:lnTo>
                <a:lnTo>
                  <a:pt x="8996296" y="505310"/>
                </a:lnTo>
                <a:cubicBezTo>
                  <a:pt x="9004067" y="497595"/>
                  <a:pt x="9014803" y="492823"/>
                  <a:pt x="9026662" y="492823"/>
                </a:cubicBezTo>
                <a:cubicBezTo>
                  <a:pt x="9050379" y="492823"/>
                  <a:pt x="9069605" y="511911"/>
                  <a:pt x="9069605" y="535457"/>
                </a:cubicBezTo>
                <a:cubicBezTo>
                  <a:pt x="9069605" y="559003"/>
                  <a:pt x="9050379" y="578091"/>
                  <a:pt x="9026662" y="578091"/>
                </a:cubicBezTo>
                <a:cubicBezTo>
                  <a:pt x="9014803" y="578091"/>
                  <a:pt x="9004067" y="573319"/>
                  <a:pt x="8996296" y="565604"/>
                </a:cubicBezTo>
                <a:lnTo>
                  <a:pt x="8986679" y="542556"/>
                </a:lnTo>
                <a:lnTo>
                  <a:pt x="8975714" y="568838"/>
                </a:lnTo>
                <a:cubicBezTo>
                  <a:pt x="8967109" y="577381"/>
                  <a:pt x="8955221" y="582665"/>
                  <a:pt x="8942090" y="582665"/>
                </a:cubicBezTo>
                <a:cubicBezTo>
                  <a:pt x="8928959" y="582665"/>
                  <a:pt x="8917071" y="577381"/>
                  <a:pt x="8908467" y="568838"/>
                </a:cubicBezTo>
                <a:lnTo>
                  <a:pt x="8902026" y="553401"/>
                </a:lnTo>
                <a:lnTo>
                  <a:pt x="8894236" y="572072"/>
                </a:lnTo>
                <a:cubicBezTo>
                  <a:pt x="8884798" y="581442"/>
                  <a:pt x="8871758" y="587238"/>
                  <a:pt x="8857356" y="587238"/>
                </a:cubicBezTo>
                <a:cubicBezTo>
                  <a:pt x="8842953" y="587238"/>
                  <a:pt x="8829914" y="581442"/>
                  <a:pt x="8820475" y="572072"/>
                </a:cubicBezTo>
                <a:lnTo>
                  <a:pt x="8816305" y="562076"/>
                </a:lnTo>
                <a:lnTo>
                  <a:pt x="8811411" y="573805"/>
                </a:lnTo>
                <a:cubicBezTo>
                  <a:pt x="8801526" y="583619"/>
                  <a:pt x="8787870" y="589689"/>
                  <a:pt x="8772785" y="589689"/>
                </a:cubicBezTo>
                <a:cubicBezTo>
                  <a:pt x="8757700" y="589689"/>
                  <a:pt x="8744044" y="583619"/>
                  <a:pt x="8734159" y="573805"/>
                </a:cubicBezTo>
                <a:lnTo>
                  <a:pt x="8731569" y="567597"/>
                </a:lnTo>
                <a:lnTo>
                  <a:pt x="8728352" y="575306"/>
                </a:lnTo>
                <a:cubicBezTo>
                  <a:pt x="8718080" y="585505"/>
                  <a:pt x="8703888" y="591812"/>
                  <a:pt x="8688213" y="591812"/>
                </a:cubicBezTo>
                <a:cubicBezTo>
                  <a:pt x="8672538" y="591812"/>
                  <a:pt x="8658347" y="585505"/>
                  <a:pt x="8648075" y="575306"/>
                </a:cubicBezTo>
                <a:lnTo>
                  <a:pt x="8645928" y="570161"/>
                </a:lnTo>
                <a:lnTo>
                  <a:pt x="8643782" y="575306"/>
                </a:lnTo>
                <a:cubicBezTo>
                  <a:pt x="8633509" y="585505"/>
                  <a:pt x="8619318" y="591812"/>
                  <a:pt x="8603643" y="591812"/>
                </a:cubicBezTo>
                <a:cubicBezTo>
                  <a:pt x="8587968" y="591812"/>
                  <a:pt x="8573777" y="585505"/>
                  <a:pt x="8563504" y="575306"/>
                </a:cubicBezTo>
                <a:lnTo>
                  <a:pt x="8558561" y="563458"/>
                </a:lnTo>
                <a:lnTo>
                  <a:pt x="8555208" y="571495"/>
                </a:lnTo>
                <a:cubicBezTo>
                  <a:pt x="8545918" y="580718"/>
                  <a:pt x="8533084" y="586422"/>
                  <a:pt x="8518908" y="586422"/>
                </a:cubicBezTo>
                <a:cubicBezTo>
                  <a:pt x="8504732" y="586422"/>
                  <a:pt x="8491898" y="580718"/>
                  <a:pt x="8482609" y="571495"/>
                </a:cubicBezTo>
                <a:lnTo>
                  <a:pt x="8473496" y="549655"/>
                </a:lnTo>
                <a:lnTo>
                  <a:pt x="8466216" y="567105"/>
                </a:lnTo>
                <a:cubicBezTo>
                  <a:pt x="8458057" y="575204"/>
                  <a:pt x="8446787" y="580214"/>
                  <a:pt x="8434337" y="580214"/>
                </a:cubicBezTo>
                <a:cubicBezTo>
                  <a:pt x="8421888" y="580214"/>
                  <a:pt x="8410617" y="575205"/>
                  <a:pt x="8402459" y="567105"/>
                </a:cubicBezTo>
                <a:lnTo>
                  <a:pt x="8389419" y="535851"/>
                </a:lnTo>
                <a:lnTo>
                  <a:pt x="8377921" y="563409"/>
                </a:lnTo>
                <a:cubicBezTo>
                  <a:pt x="8370716" y="570562"/>
                  <a:pt x="8360761" y="574987"/>
                  <a:pt x="8349766" y="574987"/>
                </a:cubicBezTo>
                <a:cubicBezTo>
                  <a:pt x="8327776" y="574987"/>
                  <a:pt x="8309949" y="557288"/>
                  <a:pt x="8309949" y="535456"/>
                </a:cubicBezTo>
                <a:cubicBezTo>
                  <a:pt x="8309949" y="513624"/>
                  <a:pt x="8327775" y="495926"/>
                  <a:pt x="8349766" y="495926"/>
                </a:cubicBezTo>
                <a:cubicBezTo>
                  <a:pt x="8360761" y="495926"/>
                  <a:pt x="8370715" y="500350"/>
                  <a:pt x="8377921" y="507504"/>
                </a:cubicBezTo>
                <a:lnTo>
                  <a:pt x="8389420" y="535063"/>
                </a:lnTo>
                <a:lnTo>
                  <a:pt x="8402459" y="503808"/>
                </a:lnTo>
                <a:cubicBezTo>
                  <a:pt x="8410617" y="495708"/>
                  <a:pt x="8421888" y="490699"/>
                  <a:pt x="8434337" y="490699"/>
                </a:cubicBezTo>
                <a:cubicBezTo>
                  <a:pt x="8446787" y="490699"/>
                  <a:pt x="8458057" y="495708"/>
                  <a:pt x="8466216" y="503808"/>
                </a:cubicBezTo>
                <a:lnTo>
                  <a:pt x="8473497" y="521259"/>
                </a:lnTo>
                <a:lnTo>
                  <a:pt x="8482609" y="499419"/>
                </a:lnTo>
                <a:lnTo>
                  <a:pt x="8496833" y="489898"/>
                </a:lnTo>
                <a:lnTo>
                  <a:pt x="8486914" y="483259"/>
                </a:lnTo>
                <a:lnTo>
                  <a:pt x="8473743" y="451692"/>
                </a:lnTo>
                <a:lnTo>
                  <a:pt x="8462259" y="479216"/>
                </a:lnTo>
                <a:cubicBezTo>
                  <a:pt x="8455114" y="486311"/>
                  <a:pt x="8445242" y="490699"/>
                  <a:pt x="8434337" y="490699"/>
                </a:cubicBezTo>
                <a:cubicBezTo>
                  <a:pt x="8412529" y="490699"/>
                  <a:pt x="8394849" y="473147"/>
                  <a:pt x="8394849" y="451496"/>
                </a:cubicBezTo>
                <a:cubicBezTo>
                  <a:pt x="8394849" y="429844"/>
                  <a:pt x="8412529" y="412292"/>
                  <a:pt x="8434337" y="412292"/>
                </a:cubicBezTo>
                <a:cubicBezTo>
                  <a:pt x="8445242" y="412292"/>
                  <a:pt x="8455114" y="416680"/>
                  <a:pt x="8462259" y="423774"/>
                </a:cubicBezTo>
                <a:lnTo>
                  <a:pt x="8473743" y="451299"/>
                </a:lnTo>
                <a:lnTo>
                  <a:pt x="8486914" y="419731"/>
                </a:lnTo>
                <a:cubicBezTo>
                  <a:pt x="8495102" y="411602"/>
                  <a:pt x="8506413" y="406574"/>
                  <a:pt x="8518908" y="406574"/>
                </a:cubicBezTo>
                <a:cubicBezTo>
                  <a:pt x="8531403" y="406574"/>
                  <a:pt x="8542715" y="411602"/>
                  <a:pt x="8550903" y="419731"/>
                </a:cubicBezTo>
                <a:lnTo>
                  <a:pt x="8559301" y="439860"/>
                </a:lnTo>
                <a:lnTo>
                  <a:pt x="8568856" y="416959"/>
                </a:lnTo>
                <a:cubicBezTo>
                  <a:pt x="8573307" y="412540"/>
                  <a:pt x="8578608" y="408963"/>
                  <a:pt x="8584493" y="406492"/>
                </a:cubicBezTo>
                <a:lnTo>
                  <a:pt x="8594829" y="404420"/>
                </a:lnTo>
                <a:lnTo>
                  <a:pt x="8574790" y="396179"/>
                </a:lnTo>
                <a:cubicBezTo>
                  <a:pt x="8567406" y="388848"/>
                  <a:pt x="8562839" y="378721"/>
                  <a:pt x="8562839" y="367534"/>
                </a:cubicBezTo>
                <a:cubicBezTo>
                  <a:pt x="8562839" y="345161"/>
                  <a:pt x="8581108" y="327024"/>
                  <a:pt x="8603643" y="327024"/>
                </a:cubicBezTo>
                <a:cubicBezTo>
                  <a:pt x="8626179" y="327024"/>
                  <a:pt x="8644447" y="345161"/>
                  <a:pt x="8644447" y="367534"/>
                </a:cubicBezTo>
                <a:cubicBezTo>
                  <a:pt x="8644447" y="378721"/>
                  <a:pt x="8639880" y="388848"/>
                  <a:pt x="8632496" y="396179"/>
                </a:cubicBezTo>
                <a:lnTo>
                  <a:pt x="8612456" y="404420"/>
                </a:lnTo>
                <a:lnTo>
                  <a:pt x="8622791" y="406492"/>
                </a:lnTo>
                <a:cubicBezTo>
                  <a:pt x="8631620" y="410199"/>
                  <a:pt x="8639131" y="416392"/>
                  <a:pt x="8644436" y="424187"/>
                </a:cubicBezTo>
                <a:lnTo>
                  <a:pt x="8646344" y="430387"/>
                </a:lnTo>
                <a:lnTo>
                  <a:pt x="8652380" y="415920"/>
                </a:lnTo>
                <a:cubicBezTo>
                  <a:pt x="8656965" y="411367"/>
                  <a:pt x="8662425" y="407683"/>
                  <a:pt x="8668488" y="405137"/>
                </a:cubicBezTo>
                <a:lnTo>
                  <a:pt x="8673794" y="404074"/>
                </a:lnTo>
                <a:lnTo>
                  <a:pt x="8657965" y="397565"/>
                </a:lnTo>
                <a:cubicBezTo>
                  <a:pt x="8650223" y="389879"/>
                  <a:pt x="8645435" y="379262"/>
                  <a:pt x="8645435" y="367534"/>
                </a:cubicBezTo>
                <a:cubicBezTo>
                  <a:pt x="8645435" y="344078"/>
                  <a:pt x="8664588" y="325063"/>
                  <a:pt x="8688214" y="325063"/>
                </a:cubicBezTo>
                <a:cubicBezTo>
                  <a:pt x="8700027" y="325063"/>
                  <a:pt x="8710722" y="329817"/>
                  <a:pt x="8718463" y="337502"/>
                </a:cubicBezTo>
                <a:lnTo>
                  <a:pt x="8730170" y="365562"/>
                </a:lnTo>
                <a:lnTo>
                  <a:pt x="8742069" y="337040"/>
                </a:lnTo>
                <a:cubicBezTo>
                  <a:pt x="8749930" y="329237"/>
                  <a:pt x="8760789" y="324410"/>
                  <a:pt x="8772784" y="324410"/>
                </a:cubicBezTo>
                <a:close/>
                <a:moveTo>
                  <a:pt x="311184" y="323757"/>
                </a:moveTo>
                <a:cubicBezTo>
                  <a:pt x="323360" y="323757"/>
                  <a:pt x="334384" y="328657"/>
                  <a:pt x="342364" y="336579"/>
                </a:cubicBezTo>
                <a:lnTo>
                  <a:pt x="354785" y="366351"/>
                </a:lnTo>
                <a:lnTo>
                  <a:pt x="366435" y="338426"/>
                </a:lnTo>
                <a:cubicBezTo>
                  <a:pt x="373938" y="330977"/>
                  <a:pt x="384304" y="326370"/>
                  <a:pt x="395754" y="326370"/>
                </a:cubicBezTo>
                <a:cubicBezTo>
                  <a:pt x="418653" y="326370"/>
                  <a:pt x="437216" y="344800"/>
                  <a:pt x="437216" y="367534"/>
                </a:cubicBezTo>
                <a:cubicBezTo>
                  <a:pt x="437216" y="378901"/>
                  <a:pt x="432575" y="389192"/>
                  <a:pt x="425072" y="396641"/>
                </a:cubicBezTo>
                <a:lnTo>
                  <a:pt x="402955" y="405736"/>
                </a:lnTo>
                <a:lnTo>
                  <a:pt x="414236" y="407998"/>
                </a:lnTo>
                <a:cubicBezTo>
                  <a:pt x="422770" y="411581"/>
                  <a:pt x="430030" y="417567"/>
                  <a:pt x="435158" y="425101"/>
                </a:cubicBezTo>
                <a:lnTo>
                  <a:pt x="440275" y="441735"/>
                </a:lnTo>
                <a:lnTo>
                  <a:pt x="449118" y="420540"/>
                </a:lnTo>
                <a:cubicBezTo>
                  <a:pt x="457098" y="412618"/>
                  <a:pt x="468121" y="407718"/>
                  <a:pt x="480298" y="407718"/>
                </a:cubicBezTo>
                <a:cubicBezTo>
                  <a:pt x="492474" y="407718"/>
                  <a:pt x="503498" y="412618"/>
                  <a:pt x="511478" y="420540"/>
                </a:cubicBezTo>
                <a:lnTo>
                  <a:pt x="524064" y="450707"/>
                </a:lnTo>
                <a:lnTo>
                  <a:pt x="535783" y="422618"/>
                </a:lnTo>
                <a:cubicBezTo>
                  <a:pt x="543227" y="415229"/>
                  <a:pt x="553510" y="410658"/>
                  <a:pt x="564869" y="410658"/>
                </a:cubicBezTo>
                <a:cubicBezTo>
                  <a:pt x="587586" y="410658"/>
                  <a:pt x="606002" y="428941"/>
                  <a:pt x="606002" y="451495"/>
                </a:cubicBezTo>
                <a:cubicBezTo>
                  <a:pt x="606002" y="462772"/>
                  <a:pt x="601398" y="472981"/>
                  <a:pt x="593955" y="480371"/>
                </a:cubicBezTo>
                <a:lnTo>
                  <a:pt x="570200" y="490139"/>
                </a:lnTo>
                <a:lnTo>
                  <a:pt x="583032" y="492711"/>
                </a:lnTo>
                <a:cubicBezTo>
                  <a:pt x="591417" y="496233"/>
                  <a:pt x="598552" y="502115"/>
                  <a:pt x="603591" y="509519"/>
                </a:cubicBezTo>
                <a:lnTo>
                  <a:pt x="609057" y="527286"/>
                </a:lnTo>
                <a:lnTo>
                  <a:pt x="618515" y="504617"/>
                </a:lnTo>
                <a:cubicBezTo>
                  <a:pt x="626465" y="496725"/>
                  <a:pt x="637448" y="491843"/>
                  <a:pt x="649579" y="491843"/>
                </a:cubicBezTo>
                <a:cubicBezTo>
                  <a:pt x="661710" y="491843"/>
                  <a:pt x="672692" y="496725"/>
                  <a:pt x="680642" y="504617"/>
                </a:cubicBezTo>
                <a:lnTo>
                  <a:pt x="692357" y="532697"/>
                </a:lnTo>
                <a:lnTo>
                  <a:pt x="703783" y="505310"/>
                </a:lnTo>
                <a:cubicBezTo>
                  <a:pt x="711554" y="497595"/>
                  <a:pt x="722290" y="492823"/>
                  <a:pt x="734148" y="492823"/>
                </a:cubicBezTo>
                <a:cubicBezTo>
                  <a:pt x="746007" y="492823"/>
                  <a:pt x="756743" y="497595"/>
                  <a:pt x="764515" y="505310"/>
                </a:cubicBezTo>
                <a:lnTo>
                  <a:pt x="776516" y="534076"/>
                </a:lnTo>
                <a:lnTo>
                  <a:pt x="788470" y="505425"/>
                </a:lnTo>
                <a:cubicBezTo>
                  <a:pt x="796211" y="497739"/>
                  <a:pt x="806906" y="492986"/>
                  <a:pt x="818719" y="492986"/>
                </a:cubicBezTo>
                <a:cubicBezTo>
                  <a:pt x="830532" y="492986"/>
                  <a:pt x="841227" y="497739"/>
                  <a:pt x="848968" y="505425"/>
                </a:cubicBezTo>
                <a:lnTo>
                  <a:pt x="861251" y="534865"/>
                </a:lnTo>
                <a:lnTo>
                  <a:pt x="873437" y="505656"/>
                </a:lnTo>
                <a:cubicBezTo>
                  <a:pt x="881119" y="498030"/>
                  <a:pt x="891731" y="493313"/>
                  <a:pt x="903454" y="493313"/>
                </a:cubicBezTo>
                <a:cubicBezTo>
                  <a:pt x="915176" y="493313"/>
                  <a:pt x="925788" y="498030"/>
                  <a:pt x="933470" y="505656"/>
                </a:cubicBezTo>
                <a:lnTo>
                  <a:pt x="945739" y="535063"/>
                </a:lnTo>
                <a:lnTo>
                  <a:pt x="958008" y="505656"/>
                </a:lnTo>
                <a:cubicBezTo>
                  <a:pt x="965689" y="498030"/>
                  <a:pt x="976302" y="493313"/>
                  <a:pt x="988024" y="493313"/>
                </a:cubicBezTo>
                <a:cubicBezTo>
                  <a:pt x="999746" y="493313"/>
                  <a:pt x="1010359" y="498030"/>
                  <a:pt x="1018041" y="505656"/>
                </a:cubicBezTo>
                <a:lnTo>
                  <a:pt x="1030392" y="535259"/>
                </a:lnTo>
                <a:lnTo>
                  <a:pt x="1042694" y="505771"/>
                </a:lnTo>
                <a:cubicBezTo>
                  <a:pt x="1050346" y="498174"/>
                  <a:pt x="1060918" y="493476"/>
                  <a:pt x="1072594" y="493476"/>
                </a:cubicBezTo>
                <a:cubicBezTo>
                  <a:pt x="1095948" y="493476"/>
                  <a:pt x="1114880" y="512271"/>
                  <a:pt x="1114880" y="535457"/>
                </a:cubicBezTo>
                <a:cubicBezTo>
                  <a:pt x="1114880" y="558642"/>
                  <a:pt x="1095948" y="577437"/>
                  <a:pt x="1072594" y="577437"/>
                </a:cubicBezTo>
                <a:cubicBezTo>
                  <a:pt x="1060918" y="577437"/>
                  <a:pt x="1050346" y="572739"/>
                  <a:pt x="1042694" y="565142"/>
                </a:cubicBezTo>
                <a:lnTo>
                  <a:pt x="1030392" y="535655"/>
                </a:lnTo>
                <a:lnTo>
                  <a:pt x="1018041" y="565257"/>
                </a:lnTo>
                <a:cubicBezTo>
                  <a:pt x="1010359" y="572884"/>
                  <a:pt x="999746" y="577601"/>
                  <a:pt x="988024" y="577601"/>
                </a:cubicBezTo>
                <a:cubicBezTo>
                  <a:pt x="976302" y="577601"/>
                  <a:pt x="965689" y="572884"/>
                  <a:pt x="958008" y="565257"/>
                </a:cubicBezTo>
                <a:lnTo>
                  <a:pt x="945739" y="535852"/>
                </a:lnTo>
                <a:lnTo>
                  <a:pt x="933470" y="565257"/>
                </a:lnTo>
                <a:cubicBezTo>
                  <a:pt x="925788" y="572884"/>
                  <a:pt x="915176" y="577601"/>
                  <a:pt x="903454" y="577601"/>
                </a:cubicBezTo>
                <a:cubicBezTo>
                  <a:pt x="891731" y="577601"/>
                  <a:pt x="881119" y="572884"/>
                  <a:pt x="873437" y="565257"/>
                </a:cubicBezTo>
                <a:lnTo>
                  <a:pt x="861251" y="536050"/>
                </a:lnTo>
                <a:lnTo>
                  <a:pt x="848968" y="565488"/>
                </a:lnTo>
                <a:cubicBezTo>
                  <a:pt x="841227" y="573174"/>
                  <a:pt x="830532" y="577927"/>
                  <a:pt x="818719" y="577927"/>
                </a:cubicBezTo>
                <a:cubicBezTo>
                  <a:pt x="806906" y="577927"/>
                  <a:pt x="796211" y="573174"/>
                  <a:pt x="788470" y="565488"/>
                </a:cubicBezTo>
                <a:lnTo>
                  <a:pt x="776516" y="536838"/>
                </a:lnTo>
                <a:lnTo>
                  <a:pt x="764515" y="565604"/>
                </a:lnTo>
                <a:cubicBezTo>
                  <a:pt x="756743" y="573319"/>
                  <a:pt x="746007" y="578091"/>
                  <a:pt x="734148" y="578091"/>
                </a:cubicBezTo>
                <a:cubicBezTo>
                  <a:pt x="722290" y="578091"/>
                  <a:pt x="711554" y="573319"/>
                  <a:pt x="703783" y="565604"/>
                </a:cubicBezTo>
                <a:lnTo>
                  <a:pt x="692357" y="538217"/>
                </a:lnTo>
                <a:lnTo>
                  <a:pt x="680642" y="566297"/>
                </a:lnTo>
                <a:cubicBezTo>
                  <a:pt x="672692" y="574190"/>
                  <a:pt x="661710" y="579071"/>
                  <a:pt x="649579" y="579071"/>
                </a:cubicBezTo>
                <a:cubicBezTo>
                  <a:pt x="637447" y="579071"/>
                  <a:pt x="626465" y="574190"/>
                  <a:pt x="618515" y="566297"/>
                </a:cubicBezTo>
                <a:lnTo>
                  <a:pt x="608609" y="542556"/>
                </a:lnTo>
                <a:lnTo>
                  <a:pt x="597885" y="568261"/>
                </a:lnTo>
                <a:cubicBezTo>
                  <a:pt x="589429" y="576656"/>
                  <a:pt x="577747" y="581848"/>
                  <a:pt x="564843" y="581848"/>
                </a:cubicBezTo>
                <a:cubicBezTo>
                  <a:pt x="551940" y="581848"/>
                  <a:pt x="540258" y="576656"/>
                  <a:pt x="531802" y="568261"/>
                </a:cubicBezTo>
                <a:lnTo>
                  <a:pt x="524203" y="550049"/>
                </a:lnTo>
                <a:lnTo>
                  <a:pt x="515641" y="570571"/>
                </a:lnTo>
                <a:cubicBezTo>
                  <a:pt x="506590" y="579557"/>
                  <a:pt x="494085" y="585115"/>
                  <a:pt x="480272" y="585115"/>
                </a:cubicBezTo>
                <a:cubicBezTo>
                  <a:pt x="466461" y="585115"/>
                  <a:pt x="453956" y="579557"/>
                  <a:pt x="444905" y="570571"/>
                </a:cubicBezTo>
                <a:lnTo>
                  <a:pt x="439633" y="557936"/>
                </a:lnTo>
                <a:lnTo>
                  <a:pt x="433398" y="572881"/>
                </a:lnTo>
                <a:cubicBezTo>
                  <a:pt x="423751" y="582459"/>
                  <a:pt x="410424" y="588382"/>
                  <a:pt x="395703" y="588382"/>
                </a:cubicBezTo>
                <a:cubicBezTo>
                  <a:pt x="380982" y="588382"/>
                  <a:pt x="367655" y="582459"/>
                  <a:pt x="358008" y="572881"/>
                </a:cubicBezTo>
                <a:lnTo>
                  <a:pt x="354816" y="565231"/>
                </a:lnTo>
                <a:lnTo>
                  <a:pt x="350805" y="574844"/>
                </a:lnTo>
                <a:cubicBezTo>
                  <a:pt x="340652" y="584924"/>
                  <a:pt x="326626" y="591159"/>
                  <a:pt x="311132" y="591159"/>
                </a:cubicBezTo>
                <a:cubicBezTo>
                  <a:pt x="295639" y="591159"/>
                  <a:pt x="281613" y="584924"/>
                  <a:pt x="271459" y="574844"/>
                </a:cubicBezTo>
                <a:lnTo>
                  <a:pt x="269834" y="570949"/>
                </a:lnTo>
                <a:lnTo>
                  <a:pt x="267583" y="576346"/>
                </a:lnTo>
                <a:cubicBezTo>
                  <a:pt x="257043" y="586810"/>
                  <a:pt x="242482" y="593282"/>
                  <a:pt x="226398" y="593282"/>
                </a:cubicBezTo>
                <a:cubicBezTo>
                  <a:pt x="210314" y="593282"/>
                  <a:pt x="195752" y="586810"/>
                  <a:pt x="185212" y="576346"/>
                </a:cubicBezTo>
                <a:lnTo>
                  <a:pt x="184442" y="574499"/>
                </a:lnTo>
                <a:lnTo>
                  <a:pt x="183478" y="576808"/>
                </a:lnTo>
                <a:cubicBezTo>
                  <a:pt x="172819" y="587391"/>
                  <a:pt x="158093" y="593936"/>
                  <a:pt x="141827" y="593936"/>
                </a:cubicBezTo>
                <a:cubicBezTo>
                  <a:pt x="125561" y="593936"/>
                  <a:pt x="110836" y="587391"/>
                  <a:pt x="100176" y="576808"/>
                </a:cubicBezTo>
                <a:lnTo>
                  <a:pt x="98720" y="573317"/>
                </a:lnTo>
                <a:lnTo>
                  <a:pt x="97746" y="575652"/>
                </a:lnTo>
                <a:cubicBezTo>
                  <a:pt x="87384" y="585939"/>
                  <a:pt x="73070" y="592302"/>
                  <a:pt x="57258" y="592302"/>
                </a:cubicBezTo>
                <a:cubicBezTo>
                  <a:pt x="25635" y="592302"/>
                  <a:pt x="0" y="566851"/>
                  <a:pt x="0" y="535456"/>
                </a:cubicBezTo>
                <a:cubicBezTo>
                  <a:pt x="0" y="519759"/>
                  <a:pt x="6409" y="505547"/>
                  <a:pt x="16771" y="495260"/>
                </a:cubicBezTo>
                <a:lnTo>
                  <a:pt x="26817" y="488536"/>
                </a:lnTo>
                <a:lnTo>
                  <a:pt x="22730" y="485800"/>
                </a:lnTo>
                <a:cubicBezTo>
                  <a:pt x="13887" y="477021"/>
                  <a:pt x="8418" y="464892"/>
                  <a:pt x="8418" y="451496"/>
                </a:cubicBezTo>
                <a:cubicBezTo>
                  <a:pt x="8418" y="431400"/>
                  <a:pt x="20724" y="414158"/>
                  <a:pt x="38263" y="406793"/>
                </a:cubicBezTo>
                <a:lnTo>
                  <a:pt x="51161" y="404208"/>
                </a:lnTo>
                <a:lnTo>
                  <a:pt x="29388" y="395254"/>
                </a:lnTo>
                <a:cubicBezTo>
                  <a:pt x="22242" y="388160"/>
                  <a:pt x="17822" y="378359"/>
                  <a:pt x="17822" y="367534"/>
                </a:cubicBezTo>
                <a:cubicBezTo>
                  <a:pt x="17822" y="345882"/>
                  <a:pt x="35502" y="328330"/>
                  <a:pt x="57310" y="328330"/>
                </a:cubicBezTo>
                <a:cubicBezTo>
                  <a:pt x="79119" y="328330"/>
                  <a:pt x="96799" y="345882"/>
                  <a:pt x="96799" y="367534"/>
                </a:cubicBezTo>
                <a:cubicBezTo>
                  <a:pt x="96799" y="378359"/>
                  <a:pt x="92379" y="388160"/>
                  <a:pt x="85233" y="395254"/>
                </a:cubicBezTo>
                <a:lnTo>
                  <a:pt x="63442" y="404215"/>
                </a:lnTo>
                <a:lnTo>
                  <a:pt x="76306" y="406793"/>
                </a:lnTo>
                <a:cubicBezTo>
                  <a:pt x="85075" y="410476"/>
                  <a:pt x="92536" y="416628"/>
                  <a:pt x="97805" y="424371"/>
                </a:cubicBezTo>
                <a:lnTo>
                  <a:pt x="99097" y="428569"/>
                </a:lnTo>
                <a:lnTo>
                  <a:pt x="104856" y="414764"/>
                </a:lnTo>
                <a:cubicBezTo>
                  <a:pt x="109590" y="410064"/>
                  <a:pt x="115227" y="406260"/>
                  <a:pt x="121487" y="403632"/>
                </a:cubicBezTo>
                <a:lnTo>
                  <a:pt x="125579" y="402812"/>
                </a:lnTo>
                <a:lnTo>
                  <a:pt x="111980" y="397219"/>
                </a:lnTo>
                <a:cubicBezTo>
                  <a:pt x="104328" y="389622"/>
                  <a:pt x="99595" y="379127"/>
                  <a:pt x="99595" y="367535"/>
                </a:cubicBezTo>
                <a:cubicBezTo>
                  <a:pt x="99595" y="344349"/>
                  <a:pt x="118526" y="325554"/>
                  <a:pt x="141879" y="325554"/>
                </a:cubicBezTo>
                <a:cubicBezTo>
                  <a:pt x="153556" y="325554"/>
                  <a:pt x="164128" y="330252"/>
                  <a:pt x="171780" y="337849"/>
                </a:cubicBezTo>
                <a:lnTo>
                  <a:pt x="183589" y="366153"/>
                </a:lnTo>
                <a:lnTo>
                  <a:pt x="195735" y="337040"/>
                </a:lnTo>
                <a:cubicBezTo>
                  <a:pt x="203596" y="329237"/>
                  <a:pt x="214455" y="324410"/>
                  <a:pt x="226450" y="324410"/>
                </a:cubicBezTo>
                <a:cubicBezTo>
                  <a:pt x="238445" y="324410"/>
                  <a:pt x="249304" y="329237"/>
                  <a:pt x="257164" y="337040"/>
                </a:cubicBezTo>
                <a:lnTo>
                  <a:pt x="268488" y="364182"/>
                </a:lnTo>
                <a:lnTo>
                  <a:pt x="280004" y="336579"/>
                </a:lnTo>
                <a:cubicBezTo>
                  <a:pt x="287984" y="328657"/>
                  <a:pt x="299008" y="323757"/>
                  <a:pt x="311184" y="323757"/>
                </a:cubicBezTo>
                <a:close/>
                <a:moveTo>
                  <a:pt x="1918837" y="322613"/>
                </a:moveTo>
                <a:cubicBezTo>
                  <a:pt x="1931331" y="322613"/>
                  <a:pt x="1942643" y="327641"/>
                  <a:pt x="1950831" y="335770"/>
                </a:cubicBezTo>
                <a:lnTo>
                  <a:pt x="1961698" y="361816"/>
                </a:lnTo>
                <a:lnTo>
                  <a:pt x="1972227" y="336579"/>
                </a:lnTo>
                <a:cubicBezTo>
                  <a:pt x="1980207" y="328657"/>
                  <a:pt x="1991231" y="323757"/>
                  <a:pt x="2003407" y="323757"/>
                </a:cubicBezTo>
                <a:cubicBezTo>
                  <a:pt x="2015584" y="323757"/>
                  <a:pt x="2026607" y="328657"/>
                  <a:pt x="2034588" y="336579"/>
                </a:cubicBezTo>
                <a:lnTo>
                  <a:pt x="2046433" y="364970"/>
                </a:lnTo>
                <a:lnTo>
                  <a:pt x="2057893" y="337502"/>
                </a:lnTo>
                <a:cubicBezTo>
                  <a:pt x="2065635" y="329817"/>
                  <a:pt x="2076329" y="325063"/>
                  <a:pt x="2088142" y="325063"/>
                </a:cubicBezTo>
                <a:cubicBezTo>
                  <a:pt x="2111769" y="325063"/>
                  <a:pt x="2130922" y="344078"/>
                  <a:pt x="2130922" y="367534"/>
                </a:cubicBezTo>
                <a:cubicBezTo>
                  <a:pt x="2130922" y="379262"/>
                  <a:pt x="2126135" y="389879"/>
                  <a:pt x="2118392" y="397565"/>
                </a:cubicBezTo>
                <a:lnTo>
                  <a:pt x="2106028" y="402649"/>
                </a:lnTo>
                <a:lnTo>
                  <a:pt x="2108680" y="403180"/>
                </a:lnTo>
                <a:cubicBezTo>
                  <a:pt x="2118158" y="407160"/>
                  <a:pt x="2126222" y="413809"/>
                  <a:pt x="2131916" y="422178"/>
                </a:cubicBezTo>
                <a:lnTo>
                  <a:pt x="2133812" y="428343"/>
                </a:lnTo>
                <a:lnTo>
                  <a:pt x="2138369" y="417422"/>
                </a:lnTo>
                <a:cubicBezTo>
                  <a:pt x="2142762" y="413061"/>
                  <a:pt x="2147991" y="409533"/>
                  <a:pt x="2153813" y="407095"/>
                </a:cubicBezTo>
                <a:lnTo>
                  <a:pt x="2164449" y="404963"/>
                </a:lnTo>
                <a:lnTo>
                  <a:pt x="2143632" y="396410"/>
                </a:lnTo>
                <a:cubicBezTo>
                  <a:pt x="2136186" y="389020"/>
                  <a:pt x="2131580" y="378811"/>
                  <a:pt x="2131580" y="367534"/>
                </a:cubicBezTo>
                <a:cubicBezTo>
                  <a:pt x="2131580" y="344980"/>
                  <a:pt x="2150020" y="326697"/>
                  <a:pt x="2172737" y="326697"/>
                </a:cubicBezTo>
                <a:cubicBezTo>
                  <a:pt x="2195453" y="326697"/>
                  <a:pt x="2213860" y="344980"/>
                  <a:pt x="2213860" y="367534"/>
                </a:cubicBezTo>
                <a:cubicBezTo>
                  <a:pt x="2213860" y="378811"/>
                  <a:pt x="2209262" y="389020"/>
                  <a:pt x="2201821" y="396410"/>
                </a:cubicBezTo>
                <a:lnTo>
                  <a:pt x="2181005" y="404971"/>
                </a:lnTo>
                <a:lnTo>
                  <a:pt x="2191600" y="407095"/>
                </a:lnTo>
                <a:cubicBezTo>
                  <a:pt x="2200307" y="410752"/>
                  <a:pt x="2207718" y="416862"/>
                  <a:pt x="2212949" y="424553"/>
                </a:cubicBezTo>
                <a:lnTo>
                  <a:pt x="2217890" y="440601"/>
                </a:lnTo>
                <a:lnTo>
                  <a:pt x="2226213" y="420655"/>
                </a:lnTo>
                <a:cubicBezTo>
                  <a:pt x="2234163" y="412762"/>
                  <a:pt x="2245145" y="407881"/>
                  <a:pt x="2257277" y="407881"/>
                </a:cubicBezTo>
                <a:cubicBezTo>
                  <a:pt x="2281539" y="407881"/>
                  <a:pt x="2301207" y="427408"/>
                  <a:pt x="2301207" y="451495"/>
                </a:cubicBezTo>
                <a:cubicBezTo>
                  <a:pt x="2301207" y="463539"/>
                  <a:pt x="2296290" y="474442"/>
                  <a:pt x="2288340" y="482335"/>
                </a:cubicBezTo>
                <a:lnTo>
                  <a:pt x="2273288" y="488524"/>
                </a:lnTo>
                <a:lnTo>
                  <a:pt x="2276907" y="489250"/>
                </a:lnTo>
                <a:cubicBezTo>
                  <a:pt x="2285971" y="493056"/>
                  <a:pt x="2293684" y="499415"/>
                  <a:pt x="2299130" y="507419"/>
                </a:cubicBezTo>
                <a:lnTo>
                  <a:pt x="2302659" y="518889"/>
                </a:lnTo>
                <a:lnTo>
                  <a:pt x="2309240" y="503115"/>
                </a:lnTo>
                <a:cubicBezTo>
                  <a:pt x="2313409" y="498976"/>
                  <a:pt x="2318373" y="495627"/>
                  <a:pt x="2323884" y="493313"/>
                </a:cubicBezTo>
                <a:lnTo>
                  <a:pt x="2340234" y="490036"/>
                </a:lnTo>
                <a:lnTo>
                  <a:pt x="2313924" y="479216"/>
                </a:lnTo>
                <a:cubicBezTo>
                  <a:pt x="2306778" y="472122"/>
                  <a:pt x="2302358" y="462321"/>
                  <a:pt x="2302358" y="451496"/>
                </a:cubicBezTo>
                <a:cubicBezTo>
                  <a:pt x="2302358" y="429844"/>
                  <a:pt x="2320039" y="412292"/>
                  <a:pt x="2341846" y="412292"/>
                </a:cubicBezTo>
                <a:cubicBezTo>
                  <a:pt x="2363655" y="412292"/>
                  <a:pt x="2381335" y="429844"/>
                  <a:pt x="2381335" y="451496"/>
                </a:cubicBezTo>
                <a:cubicBezTo>
                  <a:pt x="2381335" y="462321"/>
                  <a:pt x="2376915" y="472122"/>
                  <a:pt x="2369769" y="479216"/>
                </a:cubicBezTo>
                <a:lnTo>
                  <a:pt x="2343439" y="490044"/>
                </a:lnTo>
                <a:lnTo>
                  <a:pt x="2359748" y="493313"/>
                </a:lnTo>
                <a:cubicBezTo>
                  <a:pt x="2368016" y="496785"/>
                  <a:pt x="2375050" y="502584"/>
                  <a:pt x="2380018" y="509884"/>
                </a:cubicBezTo>
                <a:lnTo>
                  <a:pt x="2386977" y="532505"/>
                </a:lnTo>
                <a:lnTo>
                  <a:pt x="2397697" y="506811"/>
                </a:lnTo>
                <a:cubicBezTo>
                  <a:pt x="2405082" y="499480"/>
                  <a:pt x="2415283" y="494946"/>
                  <a:pt x="2426551" y="494946"/>
                </a:cubicBezTo>
                <a:cubicBezTo>
                  <a:pt x="2449086" y="494946"/>
                  <a:pt x="2467354" y="513083"/>
                  <a:pt x="2467354" y="535456"/>
                </a:cubicBezTo>
                <a:cubicBezTo>
                  <a:pt x="2467354" y="557830"/>
                  <a:pt x="2449086" y="575967"/>
                  <a:pt x="2426551" y="575967"/>
                </a:cubicBezTo>
                <a:cubicBezTo>
                  <a:pt x="2415283" y="575967"/>
                  <a:pt x="2405082" y="571433"/>
                  <a:pt x="2397697" y="564102"/>
                </a:cubicBezTo>
                <a:lnTo>
                  <a:pt x="2386816" y="538020"/>
                </a:lnTo>
                <a:lnTo>
                  <a:pt x="2374392" y="567798"/>
                </a:lnTo>
                <a:cubicBezTo>
                  <a:pt x="2366055" y="576075"/>
                  <a:pt x="2354538" y="581194"/>
                  <a:pt x="2341817" y="581194"/>
                </a:cubicBezTo>
                <a:cubicBezTo>
                  <a:pt x="2329095" y="581194"/>
                  <a:pt x="2317577" y="576075"/>
                  <a:pt x="2309240" y="567798"/>
                </a:cubicBezTo>
                <a:lnTo>
                  <a:pt x="2301752" y="549850"/>
                </a:lnTo>
                <a:lnTo>
                  <a:pt x="2292962" y="570917"/>
                </a:lnTo>
                <a:cubicBezTo>
                  <a:pt x="2283822" y="579992"/>
                  <a:pt x="2271194" y="585605"/>
                  <a:pt x="2257244" y="585605"/>
                </a:cubicBezTo>
                <a:cubicBezTo>
                  <a:pt x="2243296" y="585605"/>
                  <a:pt x="2230668" y="579992"/>
                  <a:pt x="2221522" y="570917"/>
                </a:cubicBezTo>
                <a:lnTo>
                  <a:pt x="2217182" y="560499"/>
                </a:lnTo>
                <a:lnTo>
                  <a:pt x="2211533" y="574035"/>
                </a:lnTo>
                <a:cubicBezTo>
                  <a:pt x="2201588" y="583909"/>
                  <a:pt x="2187851" y="590015"/>
                  <a:pt x="2172675" y="590015"/>
                </a:cubicBezTo>
                <a:cubicBezTo>
                  <a:pt x="2157500" y="590015"/>
                  <a:pt x="2143754" y="583909"/>
                  <a:pt x="2133809" y="574035"/>
                </a:cubicBezTo>
                <a:lnTo>
                  <a:pt x="2132110" y="569963"/>
                </a:lnTo>
                <a:lnTo>
                  <a:pt x="2129400" y="576462"/>
                </a:lnTo>
                <a:cubicBezTo>
                  <a:pt x="2118829" y="586956"/>
                  <a:pt x="2104227" y="593446"/>
                  <a:pt x="2088097" y="593446"/>
                </a:cubicBezTo>
                <a:cubicBezTo>
                  <a:pt x="2071968" y="593446"/>
                  <a:pt x="2057365" y="586956"/>
                  <a:pt x="2046795" y="576462"/>
                </a:cubicBezTo>
                <a:lnTo>
                  <a:pt x="2045894" y="574302"/>
                </a:lnTo>
                <a:lnTo>
                  <a:pt x="2044899" y="576692"/>
                </a:lnTo>
                <a:cubicBezTo>
                  <a:pt x="2034267" y="587245"/>
                  <a:pt x="2019582" y="593772"/>
                  <a:pt x="2003362" y="593772"/>
                </a:cubicBezTo>
                <a:cubicBezTo>
                  <a:pt x="1987142" y="593772"/>
                  <a:pt x="1972457" y="587245"/>
                  <a:pt x="1961828" y="576692"/>
                </a:cubicBezTo>
                <a:lnTo>
                  <a:pt x="1960255" y="572922"/>
                </a:lnTo>
                <a:lnTo>
                  <a:pt x="1959163" y="575538"/>
                </a:lnTo>
                <a:cubicBezTo>
                  <a:pt x="1948831" y="585795"/>
                  <a:pt x="1934558" y="592139"/>
                  <a:pt x="1918792" y="592139"/>
                </a:cubicBezTo>
                <a:cubicBezTo>
                  <a:pt x="1903026" y="592139"/>
                  <a:pt x="1888753" y="585795"/>
                  <a:pt x="1878421" y="575538"/>
                </a:cubicBezTo>
                <a:lnTo>
                  <a:pt x="1875273" y="567992"/>
                </a:lnTo>
                <a:lnTo>
                  <a:pt x="1872847" y="573805"/>
                </a:lnTo>
                <a:cubicBezTo>
                  <a:pt x="1862962" y="583619"/>
                  <a:pt x="1849306" y="589689"/>
                  <a:pt x="1834221" y="589689"/>
                </a:cubicBezTo>
                <a:cubicBezTo>
                  <a:pt x="1819137" y="589689"/>
                  <a:pt x="1805481" y="583619"/>
                  <a:pt x="1795596" y="573805"/>
                </a:cubicBezTo>
                <a:lnTo>
                  <a:pt x="1790373" y="561287"/>
                </a:lnTo>
                <a:lnTo>
                  <a:pt x="1786018" y="571725"/>
                </a:lnTo>
                <a:cubicBezTo>
                  <a:pt x="1776669" y="581007"/>
                  <a:pt x="1763753" y="586748"/>
                  <a:pt x="1749486" y="586748"/>
                </a:cubicBezTo>
                <a:cubicBezTo>
                  <a:pt x="1735220" y="586748"/>
                  <a:pt x="1722304" y="581007"/>
                  <a:pt x="1712955" y="571725"/>
                </a:cubicBezTo>
                <a:lnTo>
                  <a:pt x="1705391" y="553598"/>
                </a:lnTo>
                <a:lnTo>
                  <a:pt x="1698888" y="569185"/>
                </a:lnTo>
                <a:cubicBezTo>
                  <a:pt x="1690194" y="577816"/>
                  <a:pt x="1678183" y="583155"/>
                  <a:pt x="1664916" y="583155"/>
                </a:cubicBezTo>
                <a:cubicBezTo>
                  <a:pt x="1651649" y="583155"/>
                  <a:pt x="1639638" y="577816"/>
                  <a:pt x="1630944" y="569185"/>
                </a:cubicBezTo>
                <a:lnTo>
                  <a:pt x="1620821" y="544923"/>
                </a:lnTo>
                <a:lnTo>
                  <a:pt x="1611759" y="566643"/>
                </a:lnTo>
                <a:cubicBezTo>
                  <a:pt x="1603720" y="574624"/>
                  <a:pt x="1592614" y="579560"/>
                  <a:pt x="1580346" y="579560"/>
                </a:cubicBezTo>
                <a:cubicBezTo>
                  <a:pt x="1568079" y="579560"/>
                  <a:pt x="1556973" y="574624"/>
                  <a:pt x="1548934" y="566643"/>
                </a:cubicBezTo>
                <a:lnTo>
                  <a:pt x="1536992" y="538020"/>
                </a:lnTo>
                <a:lnTo>
                  <a:pt x="1525676" y="565142"/>
                </a:lnTo>
                <a:cubicBezTo>
                  <a:pt x="1518024" y="572739"/>
                  <a:pt x="1507452" y="577437"/>
                  <a:pt x="1495775" y="577437"/>
                </a:cubicBezTo>
                <a:cubicBezTo>
                  <a:pt x="1472422" y="577437"/>
                  <a:pt x="1453490" y="558642"/>
                  <a:pt x="1453490" y="535457"/>
                </a:cubicBezTo>
                <a:cubicBezTo>
                  <a:pt x="1453490" y="512271"/>
                  <a:pt x="1472422" y="493476"/>
                  <a:pt x="1495775" y="493476"/>
                </a:cubicBezTo>
                <a:cubicBezTo>
                  <a:pt x="1507452" y="493476"/>
                  <a:pt x="1518024" y="498174"/>
                  <a:pt x="1525676" y="505771"/>
                </a:cubicBezTo>
                <a:lnTo>
                  <a:pt x="1536991" y="532893"/>
                </a:lnTo>
                <a:lnTo>
                  <a:pt x="1548934" y="504270"/>
                </a:lnTo>
                <a:cubicBezTo>
                  <a:pt x="1556973" y="496288"/>
                  <a:pt x="1568079" y="491352"/>
                  <a:pt x="1580346" y="491352"/>
                </a:cubicBezTo>
                <a:cubicBezTo>
                  <a:pt x="1592614" y="491352"/>
                  <a:pt x="1603720" y="496288"/>
                  <a:pt x="1611759" y="504270"/>
                </a:cubicBezTo>
                <a:lnTo>
                  <a:pt x="1620822" y="525990"/>
                </a:lnTo>
                <a:lnTo>
                  <a:pt x="1630944" y="501729"/>
                </a:lnTo>
                <a:cubicBezTo>
                  <a:pt x="1635291" y="497413"/>
                  <a:pt x="1640467" y="493921"/>
                  <a:pt x="1646215" y="491507"/>
                </a:cubicBezTo>
                <a:lnTo>
                  <a:pt x="1653716" y="490004"/>
                </a:lnTo>
                <a:lnTo>
                  <a:pt x="1634224" y="481988"/>
                </a:lnTo>
                <a:cubicBezTo>
                  <a:pt x="1626364" y="474184"/>
                  <a:pt x="1621502" y="463403"/>
                  <a:pt x="1621502" y="451495"/>
                </a:cubicBezTo>
                <a:cubicBezTo>
                  <a:pt x="1621502" y="427678"/>
                  <a:pt x="1640950" y="408371"/>
                  <a:pt x="1664939" y="408371"/>
                </a:cubicBezTo>
                <a:cubicBezTo>
                  <a:pt x="1676933" y="408371"/>
                  <a:pt x="1687793" y="413198"/>
                  <a:pt x="1695653" y="421001"/>
                </a:cubicBezTo>
                <a:lnTo>
                  <a:pt x="1705332" y="444200"/>
                </a:lnTo>
                <a:lnTo>
                  <a:pt x="1716119" y="418345"/>
                </a:lnTo>
                <a:cubicBezTo>
                  <a:pt x="1720392" y="414103"/>
                  <a:pt x="1725480" y="410670"/>
                  <a:pt x="1731129" y="408298"/>
                </a:cubicBezTo>
                <a:lnTo>
                  <a:pt x="1741512" y="406217"/>
                </a:lnTo>
                <a:lnTo>
                  <a:pt x="1719632" y="397219"/>
                </a:lnTo>
                <a:cubicBezTo>
                  <a:pt x="1711980" y="389622"/>
                  <a:pt x="1707247" y="379127"/>
                  <a:pt x="1707247" y="367535"/>
                </a:cubicBezTo>
                <a:cubicBezTo>
                  <a:pt x="1707247" y="344349"/>
                  <a:pt x="1726179" y="325554"/>
                  <a:pt x="1749532" y="325554"/>
                </a:cubicBezTo>
                <a:cubicBezTo>
                  <a:pt x="1761209" y="325554"/>
                  <a:pt x="1771780" y="330252"/>
                  <a:pt x="1779433" y="337849"/>
                </a:cubicBezTo>
                <a:lnTo>
                  <a:pt x="1790830" y="365167"/>
                </a:lnTo>
                <a:lnTo>
                  <a:pt x="1802854" y="336347"/>
                </a:lnTo>
                <a:cubicBezTo>
                  <a:pt x="1810893" y="328366"/>
                  <a:pt x="1821999" y="323430"/>
                  <a:pt x="1834266" y="323430"/>
                </a:cubicBezTo>
                <a:cubicBezTo>
                  <a:pt x="1846534" y="323430"/>
                  <a:pt x="1857640" y="328366"/>
                  <a:pt x="1865679" y="336347"/>
                </a:cubicBezTo>
                <a:lnTo>
                  <a:pt x="1876141" y="361421"/>
                </a:lnTo>
                <a:lnTo>
                  <a:pt x="1886842" y="335770"/>
                </a:lnTo>
                <a:cubicBezTo>
                  <a:pt x="1895030" y="327641"/>
                  <a:pt x="1906342" y="322613"/>
                  <a:pt x="1918837" y="322613"/>
                </a:cubicBezTo>
                <a:close/>
                <a:moveTo>
                  <a:pt x="12242157" y="282429"/>
                </a:moveTo>
                <a:cubicBezTo>
                  <a:pt x="12242702" y="282429"/>
                  <a:pt x="12243144" y="282868"/>
                  <a:pt x="12243144" y="283409"/>
                </a:cubicBezTo>
                <a:cubicBezTo>
                  <a:pt x="12243144" y="283950"/>
                  <a:pt x="12242702" y="284389"/>
                  <a:pt x="12242157" y="284389"/>
                </a:cubicBezTo>
                <a:cubicBezTo>
                  <a:pt x="12241612" y="284389"/>
                  <a:pt x="12241170" y="283950"/>
                  <a:pt x="12241170" y="283409"/>
                </a:cubicBezTo>
                <a:cubicBezTo>
                  <a:pt x="12241170" y="282868"/>
                  <a:pt x="12241612" y="282429"/>
                  <a:pt x="12242157" y="282429"/>
                </a:cubicBezTo>
                <a:close/>
                <a:moveTo>
                  <a:pt x="12157586" y="282266"/>
                </a:moveTo>
                <a:cubicBezTo>
                  <a:pt x="12158222" y="282266"/>
                  <a:pt x="12158738" y="282778"/>
                  <a:pt x="12158738" y="283409"/>
                </a:cubicBezTo>
                <a:cubicBezTo>
                  <a:pt x="12158738" y="284041"/>
                  <a:pt x="12158223" y="284553"/>
                  <a:pt x="12157586" y="284553"/>
                </a:cubicBezTo>
                <a:cubicBezTo>
                  <a:pt x="12156951" y="284553"/>
                  <a:pt x="12156435" y="284041"/>
                  <a:pt x="12156435" y="283409"/>
                </a:cubicBezTo>
                <a:cubicBezTo>
                  <a:pt x="12156435" y="282778"/>
                  <a:pt x="12156950" y="282266"/>
                  <a:pt x="12157586" y="282266"/>
                </a:cubicBezTo>
                <a:close/>
                <a:moveTo>
                  <a:pt x="12072852" y="281776"/>
                </a:moveTo>
                <a:cubicBezTo>
                  <a:pt x="12073760" y="281776"/>
                  <a:pt x="12074497" y="282507"/>
                  <a:pt x="12074497" y="283409"/>
                </a:cubicBezTo>
                <a:cubicBezTo>
                  <a:pt x="12074497" y="284312"/>
                  <a:pt x="12073759" y="285043"/>
                  <a:pt x="12072852" y="285043"/>
                </a:cubicBezTo>
                <a:cubicBezTo>
                  <a:pt x="12071943" y="285043"/>
                  <a:pt x="12071207" y="284312"/>
                  <a:pt x="12071207" y="283409"/>
                </a:cubicBezTo>
                <a:cubicBezTo>
                  <a:pt x="12071207" y="282507"/>
                  <a:pt x="12071944" y="281776"/>
                  <a:pt x="12072852" y="281776"/>
                </a:cubicBezTo>
                <a:close/>
                <a:moveTo>
                  <a:pt x="11988281" y="280306"/>
                </a:moveTo>
                <a:cubicBezTo>
                  <a:pt x="11990007" y="280306"/>
                  <a:pt x="11991407" y="281696"/>
                  <a:pt x="11991407" y="283410"/>
                </a:cubicBezTo>
                <a:cubicBezTo>
                  <a:pt x="11991407" y="285124"/>
                  <a:pt x="11990007" y="286513"/>
                  <a:pt x="11988281" y="286513"/>
                </a:cubicBezTo>
                <a:cubicBezTo>
                  <a:pt x="11986555" y="286513"/>
                  <a:pt x="11985155" y="285124"/>
                  <a:pt x="11985155" y="283410"/>
                </a:cubicBezTo>
                <a:cubicBezTo>
                  <a:pt x="11985155" y="281696"/>
                  <a:pt x="11986555" y="280306"/>
                  <a:pt x="11988281" y="280306"/>
                </a:cubicBezTo>
                <a:close/>
                <a:moveTo>
                  <a:pt x="11903710" y="279162"/>
                </a:moveTo>
                <a:cubicBezTo>
                  <a:pt x="11906073" y="279162"/>
                  <a:pt x="11907988" y="281063"/>
                  <a:pt x="11907988" y="283409"/>
                </a:cubicBezTo>
                <a:cubicBezTo>
                  <a:pt x="11907988" y="285755"/>
                  <a:pt x="11906073" y="287656"/>
                  <a:pt x="11903710" y="287656"/>
                </a:cubicBezTo>
                <a:cubicBezTo>
                  <a:pt x="11901347" y="287656"/>
                  <a:pt x="11899432" y="285755"/>
                  <a:pt x="11899432" y="283409"/>
                </a:cubicBezTo>
                <a:cubicBezTo>
                  <a:pt x="11899432" y="281063"/>
                  <a:pt x="11901347" y="279162"/>
                  <a:pt x="11903710" y="279162"/>
                </a:cubicBezTo>
                <a:close/>
                <a:moveTo>
                  <a:pt x="11818975" y="278346"/>
                </a:moveTo>
                <a:cubicBezTo>
                  <a:pt x="11821792" y="278346"/>
                  <a:pt x="11824075" y="280613"/>
                  <a:pt x="11824075" y="283410"/>
                </a:cubicBezTo>
                <a:cubicBezTo>
                  <a:pt x="11824075" y="286206"/>
                  <a:pt x="11821792" y="288474"/>
                  <a:pt x="11818975" y="288474"/>
                </a:cubicBezTo>
                <a:cubicBezTo>
                  <a:pt x="11816158" y="288474"/>
                  <a:pt x="11813874" y="286206"/>
                  <a:pt x="11813874" y="283410"/>
                </a:cubicBezTo>
                <a:cubicBezTo>
                  <a:pt x="11813874" y="280613"/>
                  <a:pt x="11816158" y="278346"/>
                  <a:pt x="11818975" y="278346"/>
                </a:cubicBezTo>
                <a:close/>
                <a:moveTo>
                  <a:pt x="11734404" y="276876"/>
                </a:moveTo>
                <a:cubicBezTo>
                  <a:pt x="11738038" y="276876"/>
                  <a:pt x="11740985" y="279801"/>
                  <a:pt x="11740985" y="283410"/>
                </a:cubicBezTo>
                <a:cubicBezTo>
                  <a:pt x="11740985" y="287019"/>
                  <a:pt x="11738039" y="289944"/>
                  <a:pt x="11734404" y="289944"/>
                </a:cubicBezTo>
                <a:cubicBezTo>
                  <a:pt x="11730769" y="289944"/>
                  <a:pt x="11727822" y="287019"/>
                  <a:pt x="11727822" y="283410"/>
                </a:cubicBezTo>
                <a:cubicBezTo>
                  <a:pt x="11727822" y="279801"/>
                  <a:pt x="11730768" y="276876"/>
                  <a:pt x="11734404" y="276876"/>
                </a:cubicBezTo>
                <a:close/>
                <a:moveTo>
                  <a:pt x="9872862" y="275896"/>
                </a:moveTo>
                <a:cubicBezTo>
                  <a:pt x="9877041" y="275896"/>
                  <a:pt x="9880430" y="279260"/>
                  <a:pt x="9880430" y="283410"/>
                </a:cubicBezTo>
                <a:cubicBezTo>
                  <a:pt x="9880430" y="287560"/>
                  <a:pt x="9877042" y="290924"/>
                  <a:pt x="9872862" y="290924"/>
                </a:cubicBezTo>
                <a:cubicBezTo>
                  <a:pt x="9868682" y="290924"/>
                  <a:pt x="9865293" y="287560"/>
                  <a:pt x="9865293" y="283410"/>
                </a:cubicBezTo>
                <a:cubicBezTo>
                  <a:pt x="9865293" y="279260"/>
                  <a:pt x="9868681" y="275896"/>
                  <a:pt x="9872862" y="275896"/>
                </a:cubicBezTo>
                <a:close/>
                <a:moveTo>
                  <a:pt x="9788291" y="275569"/>
                </a:moveTo>
                <a:cubicBezTo>
                  <a:pt x="9792653" y="275569"/>
                  <a:pt x="9796189" y="279079"/>
                  <a:pt x="9796189" y="283410"/>
                </a:cubicBezTo>
                <a:cubicBezTo>
                  <a:pt x="9796189" y="287740"/>
                  <a:pt x="9792653" y="291250"/>
                  <a:pt x="9788291" y="291250"/>
                </a:cubicBezTo>
                <a:cubicBezTo>
                  <a:pt x="9783930" y="291250"/>
                  <a:pt x="9780394" y="287740"/>
                  <a:pt x="9780394" y="283410"/>
                </a:cubicBezTo>
                <a:cubicBezTo>
                  <a:pt x="9780394" y="279079"/>
                  <a:pt x="9783930" y="275569"/>
                  <a:pt x="9788291" y="275569"/>
                </a:cubicBezTo>
                <a:close/>
                <a:moveTo>
                  <a:pt x="9957432" y="275079"/>
                </a:moveTo>
                <a:cubicBezTo>
                  <a:pt x="9962067" y="275079"/>
                  <a:pt x="9965824" y="278809"/>
                  <a:pt x="9965824" y="283410"/>
                </a:cubicBezTo>
                <a:cubicBezTo>
                  <a:pt x="9965824" y="288011"/>
                  <a:pt x="9962067" y="291741"/>
                  <a:pt x="9957432" y="291741"/>
                </a:cubicBezTo>
                <a:cubicBezTo>
                  <a:pt x="9952798" y="291741"/>
                  <a:pt x="9949041" y="288011"/>
                  <a:pt x="9949041" y="283410"/>
                </a:cubicBezTo>
                <a:cubicBezTo>
                  <a:pt x="9949041" y="278809"/>
                  <a:pt x="9952798" y="275079"/>
                  <a:pt x="9957432" y="275079"/>
                </a:cubicBezTo>
                <a:close/>
                <a:moveTo>
                  <a:pt x="11649833" y="274752"/>
                </a:moveTo>
                <a:cubicBezTo>
                  <a:pt x="11654650" y="274752"/>
                  <a:pt x="11658554" y="278628"/>
                  <a:pt x="11658554" y="283409"/>
                </a:cubicBezTo>
                <a:cubicBezTo>
                  <a:pt x="11658554" y="288191"/>
                  <a:pt x="11654650" y="292067"/>
                  <a:pt x="11649833" y="292067"/>
                </a:cubicBezTo>
                <a:cubicBezTo>
                  <a:pt x="11645017" y="292067"/>
                  <a:pt x="11641112" y="288191"/>
                  <a:pt x="11641112" y="283409"/>
                </a:cubicBezTo>
                <a:cubicBezTo>
                  <a:pt x="11641112" y="278628"/>
                  <a:pt x="11645017" y="274752"/>
                  <a:pt x="11649833" y="274752"/>
                </a:cubicBezTo>
                <a:close/>
                <a:moveTo>
                  <a:pt x="9703556" y="274589"/>
                </a:moveTo>
                <a:cubicBezTo>
                  <a:pt x="9708463" y="274589"/>
                  <a:pt x="9712441" y="278538"/>
                  <a:pt x="9712441" y="283410"/>
                </a:cubicBezTo>
                <a:cubicBezTo>
                  <a:pt x="9712441" y="288281"/>
                  <a:pt x="9708463" y="292231"/>
                  <a:pt x="9703556" y="292231"/>
                </a:cubicBezTo>
                <a:cubicBezTo>
                  <a:pt x="9698649" y="292231"/>
                  <a:pt x="9694672" y="288281"/>
                  <a:pt x="9694672" y="283410"/>
                </a:cubicBezTo>
                <a:cubicBezTo>
                  <a:pt x="9694672" y="278538"/>
                  <a:pt x="9698649" y="274589"/>
                  <a:pt x="9703556" y="274589"/>
                </a:cubicBezTo>
                <a:close/>
                <a:moveTo>
                  <a:pt x="10042002" y="273935"/>
                </a:moveTo>
                <a:cubicBezTo>
                  <a:pt x="10047273" y="273935"/>
                  <a:pt x="10051546" y="278177"/>
                  <a:pt x="10051546" y="283409"/>
                </a:cubicBezTo>
                <a:cubicBezTo>
                  <a:pt x="10051546" y="288642"/>
                  <a:pt x="10047273" y="292883"/>
                  <a:pt x="10042002" y="292883"/>
                </a:cubicBezTo>
                <a:cubicBezTo>
                  <a:pt x="10036732" y="292883"/>
                  <a:pt x="10032459" y="288642"/>
                  <a:pt x="10032459" y="283409"/>
                </a:cubicBezTo>
                <a:cubicBezTo>
                  <a:pt x="10032459" y="278177"/>
                  <a:pt x="10036732" y="273935"/>
                  <a:pt x="10042002" y="273935"/>
                </a:cubicBezTo>
                <a:close/>
                <a:moveTo>
                  <a:pt x="11565264" y="272629"/>
                </a:moveTo>
                <a:cubicBezTo>
                  <a:pt x="11571261" y="272629"/>
                  <a:pt x="11576123" y="277456"/>
                  <a:pt x="11576123" y="283410"/>
                </a:cubicBezTo>
                <a:cubicBezTo>
                  <a:pt x="11576123" y="289364"/>
                  <a:pt x="11571261" y="294191"/>
                  <a:pt x="11565264" y="294191"/>
                </a:cubicBezTo>
                <a:cubicBezTo>
                  <a:pt x="11559267" y="294191"/>
                  <a:pt x="11554405" y="289364"/>
                  <a:pt x="11554405" y="283410"/>
                </a:cubicBezTo>
                <a:cubicBezTo>
                  <a:pt x="11554405" y="277456"/>
                  <a:pt x="11559267" y="272629"/>
                  <a:pt x="11565264" y="272629"/>
                </a:cubicBezTo>
                <a:close/>
                <a:moveTo>
                  <a:pt x="10126738" y="272302"/>
                </a:moveTo>
                <a:cubicBezTo>
                  <a:pt x="10132917" y="272302"/>
                  <a:pt x="10137926" y="277275"/>
                  <a:pt x="10137926" y="283410"/>
                </a:cubicBezTo>
                <a:cubicBezTo>
                  <a:pt x="10137926" y="289544"/>
                  <a:pt x="10132917" y="294517"/>
                  <a:pt x="10126738" y="294517"/>
                </a:cubicBezTo>
                <a:cubicBezTo>
                  <a:pt x="10120559" y="294517"/>
                  <a:pt x="10115550" y="289544"/>
                  <a:pt x="10115550" y="283410"/>
                </a:cubicBezTo>
                <a:cubicBezTo>
                  <a:pt x="10115550" y="277275"/>
                  <a:pt x="10120559" y="272302"/>
                  <a:pt x="10126738" y="272302"/>
                </a:cubicBezTo>
                <a:close/>
                <a:moveTo>
                  <a:pt x="9618985" y="271812"/>
                </a:moveTo>
                <a:cubicBezTo>
                  <a:pt x="9625437" y="271812"/>
                  <a:pt x="9630667" y="277005"/>
                  <a:pt x="9630667" y="283410"/>
                </a:cubicBezTo>
                <a:cubicBezTo>
                  <a:pt x="9630667" y="289815"/>
                  <a:pt x="9625437" y="295008"/>
                  <a:pt x="9618985" y="295008"/>
                </a:cubicBezTo>
                <a:cubicBezTo>
                  <a:pt x="9612533" y="295008"/>
                  <a:pt x="9607303" y="289815"/>
                  <a:pt x="9607303" y="283410"/>
                </a:cubicBezTo>
                <a:cubicBezTo>
                  <a:pt x="9607303" y="277004"/>
                  <a:pt x="9612533" y="271812"/>
                  <a:pt x="9618985" y="271812"/>
                </a:cubicBezTo>
                <a:close/>
                <a:moveTo>
                  <a:pt x="11480527" y="270668"/>
                </a:moveTo>
                <a:cubicBezTo>
                  <a:pt x="11487615" y="270668"/>
                  <a:pt x="11493361" y="276372"/>
                  <a:pt x="11493361" y="283409"/>
                </a:cubicBezTo>
                <a:cubicBezTo>
                  <a:pt x="11493361" y="290446"/>
                  <a:pt x="11487615" y="296150"/>
                  <a:pt x="11480527" y="296150"/>
                </a:cubicBezTo>
                <a:cubicBezTo>
                  <a:pt x="11473439" y="296150"/>
                  <a:pt x="11467693" y="290446"/>
                  <a:pt x="11467693" y="283409"/>
                </a:cubicBezTo>
                <a:cubicBezTo>
                  <a:pt x="11467693" y="276372"/>
                  <a:pt x="11473439" y="270668"/>
                  <a:pt x="11480527" y="270668"/>
                </a:cubicBezTo>
                <a:close/>
                <a:moveTo>
                  <a:pt x="10211309" y="270342"/>
                </a:moveTo>
                <a:cubicBezTo>
                  <a:pt x="10218578" y="270342"/>
                  <a:pt x="10224471" y="276193"/>
                  <a:pt x="10224471" y="283410"/>
                </a:cubicBezTo>
                <a:cubicBezTo>
                  <a:pt x="10224471" y="290627"/>
                  <a:pt x="10218578" y="296478"/>
                  <a:pt x="10211309" y="296478"/>
                </a:cubicBezTo>
                <a:cubicBezTo>
                  <a:pt x="10204039" y="296478"/>
                  <a:pt x="10198146" y="290627"/>
                  <a:pt x="10198146" y="283410"/>
                </a:cubicBezTo>
                <a:cubicBezTo>
                  <a:pt x="10198146" y="276193"/>
                  <a:pt x="10204039" y="270342"/>
                  <a:pt x="10211309" y="270342"/>
                </a:cubicBezTo>
                <a:close/>
                <a:moveTo>
                  <a:pt x="8180460" y="270178"/>
                </a:moveTo>
                <a:cubicBezTo>
                  <a:pt x="8187821" y="270178"/>
                  <a:pt x="8193788" y="276102"/>
                  <a:pt x="8193788" y="283409"/>
                </a:cubicBezTo>
                <a:cubicBezTo>
                  <a:pt x="8193788" y="290717"/>
                  <a:pt x="8187821" y="296640"/>
                  <a:pt x="8180460" y="296640"/>
                </a:cubicBezTo>
                <a:cubicBezTo>
                  <a:pt x="8173100" y="296640"/>
                  <a:pt x="8167133" y="290717"/>
                  <a:pt x="8167133" y="283409"/>
                </a:cubicBezTo>
                <a:cubicBezTo>
                  <a:pt x="8167133" y="276102"/>
                  <a:pt x="8173100" y="270178"/>
                  <a:pt x="8180460" y="270178"/>
                </a:cubicBezTo>
                <a:close/>
                <a:moveTo>
                  <a:pt x="9534414" y="269035"/>
                </a:moveTo>
                <a:cubicBezTo>
                  <a:pt x="9542411" y="269035"/>
                  <a:pt x="9548893" y="275471"/>
                  <a:pt x="9548893" y="283410"/>
                </a:cubicBezTo>
                <a:cubicBezTo>
                  <a:pt x="9548893" y="291349"/>
                  <a:pt x="9542411" y="297784"/>
                  <a:pt x="9534414" y="297784"/>
                </a:cubicBezTo>
                <a:cubicBezTo>
                  <a:pt x="9526417" y="297784"/>
                  <a:pt x="9519935" y="291349"/>
                  <a:pt x="9519935" y="283410"/>
                </a:cubicBezTo>
                <a:cubicBezTo>
                  <a:pt x="9519935" y="275471"/>
                  <a:pt x="9526417" y="269035"/>
                  <a:pt x="9534414" y="269035"/>
                </a:cubicBezTo>
                <a:close/>
                <a:moveTo>
                  <a:pt x="10295880" y="268545"/>
                </a:moveTo>
                <a:cubicBezTo>
                  <a:pt x="10304149" y="268545"/>
                  <a:pt x="10310852" y="275200"/>
                  <a:pt x="10310852" y="283410"/>
                </a:cubicBezTo>
                <a:cubicBezTo>
                  <a:pt x="10310852" y="291619"/>
                  <a:pt x="10304149" y="298274"/>
                  <a:pt x="10295880" y="298274"/>
                </a:cubicBezTo>
                <a:cubicBezTo>
                  <a:pt x="10287611" y="298274"/>
                  <a:pt x="10280908" y="291619"/>
                  <a:pt x="10280908" y="283410"/>
                </a:cubicBezTo>
                <a:cubicBezTo>
                  <a:pt x="10280908" y="275200"/>
                  <a:pt x="10287611" y="268545"/>
                  <a:pt x="10295880" y="268545"/>
                </a:cubicBezTo>
                <a:close/>
                <a:moveTo>
                  <a:pt x="8095890" y="268545"/>
                </a:moveTo>
                <a:cubicBezTo>
                  <a:pt x="8104159" y="268545"/>
                  <a:pt x="8110862" y="275200"/>
                  <a:pt x="8110862" y="283410"/>
                </a:cubicBezTo>
                <a:cubicBezTo>
                  <a:pt x="8110862" y="291619"/>
                  <a:pt x="8104159" y="298274"/>
                  <a:pt x="8095890" y="298274"/>
                </a:cubicBezTo>
                <a:cubicBezTo>
                  <a:pt x="8087620" y="298274"/>
                  <a:pt x="8080917" y="291619"/>
                  <a:pt x="8080917" y="283410"/>
                </a:cubicBezTo>
                <a:cubicBezTo>
                  <a:pt x="8080917" y="275200"/>
                  <a:pt x="8087620" y="268545"/>
                  <a:pt x="8095890" y="268545"/>
                </a:cubicBezTo>
                <a:close/>
                <a:moveTo>
                  <a:pt x="11395957" y="268055"/>
                </a:moveTo>
                <a:cubicBezTo>
                  <a:pt x="11404499" y="268055"/>
                  <a:pt x="11411424" y="274930"/>
                  <a:pt x="11411424" y="283410"/>
                </a:cubicBezTo>
                <a:cubicBezTo>
                  <a:pt x="11411424" y="291890"/>
                  <a:pt x="11404499" y="298765"/>
                  <a:pt x="11395957" y="298765"/>
                </a:cubicBezTo>
                <a:cubicBezTo>
                  <a:pt x="11387415" y="298765"/>
                  <a:pt x="11380491" y="291890"/>
                  <a:pt x="11380491" y="283410"/>
                </a:cubicBezTo>
                <a:cubicBezTo>
                  <a:pt x="11380491" y="274930"/>
                  <a:pt x="11387415" y="268055"/>
                  <a:pt x="11395957" y="268055"/>
                </a:cubicBezTo>
                <a:close/>
                <a:moveTo>
                  <a:pt x="8265031" y="268055"/>
                </a:moveTo>
                <a:cubicBezTo>
                  <a:pt x="8273573" y="268055"/>
                  <a:pt x="8280497" y="274930"/>
                  <a:pt x="8280497" y="283410"/>
                </a:cubicBezTo>
                <a:cubicBezTo>
                  <a:pt x="8280497" y="291890"/>
                  <a:pt x="8273573" y="298765"/>
                  <a:pt x="8265031" y="298765"/>
                </a:cubicBezTo>
                <a:cubicBezTo>
                  <a:pt x="8256490" y="298765"/>
                  <a:pt x="8249565" y="291890"/>
                  <a:pt x="8249565" y="283410"/>
                </a:cubicBezTo>
                <a:cubicBezTo>
                  <a:pt x="8249565" y="274930"/>
                  <a:pt x="8256489" y="268055"/>
                  <a:pt x="8265031" y="268055"/>
                </a:cubicBezTo>
                <a:close/>
                <a:moveTo>
                  <a:pt x="7842013" y="267728"/>
                </a:moveTo>
                <a:cubicBezTo>
                  <a:pt x="7850737" y="267728"/>
                  <a:pt x="7857809" y="274749"/>
                  <a:pt x="7857809" y="283409"/>
                </a:cubicBezTo>
                <a:cubicBezTo>
                  <a:pt x="7857809" y="292070"/>
                  <a:pt x="7850737" y="299091"/>
                  <a:pt x="7842013" y="299091"/>
                </a:cubicBezTo>
                <a:cubicBezTo>
                  <a:pt x="7833290" y="299091"/>
                  <a:pt x="7826218" y="292070"/>
                  <a:pt x="7826218" y="283409"/>
                </a:cubicBezTo>
                <a:cubicBezTo>
                  <a:pt x="7826218" y="274749"/>
                  <a:pt x="7833290" y="267728"/>
                  <a:pt x="7842013" y="267728"/>
                </a:cubicBezTo>
                <a:close/>
                <a:moveTo>
                  <a:pt x="7757442" y="267565"/>
                </a:moveTo>
                <a:cubicBezTo>
                  <a:pt x="7766256" y="267565"/>
                  <a:pt x="7773402" y="274659"/>
                  <a:pt x="7773402" y="283410"/>
                </a:cubicBezTo>
                <a:cubicBezTo>
                  <a:pt x="7773402" y="292161"/>
                  <a:pt x="7766256" y="299255"/>
                  <a:pt x="7757442" y="299255"/>
                </a:cubicBezTo>
                <a:cubicBezTo>
                  <a:pt x="7748627" y="299255"/>
                  <a:pt x="7741482" y="292161"/>
                  <a:pt x="7741482" y="283410"/>
                </a:cubicBezTo>
                <a:cubicBezTo>
                  <a:pt x="7741482" y="274659"/>
                  <a:pt x="7748627" y="267565"/>
                  <a:pt x="7757442" y="267565"/>
                </a:cubicBezTo>
                <a:close/>
                <a:moveTo>
                  <a:pt x="10380615" y="266911"/>
                </a:moveTo>
                <a:cubicBezTo>
                  <a:pt x="10389792" y="266911"/>
                  <a:pt x="10397233" y="274297"/>
                  <a:pt x="10397233" y="283409"/>
                </a:cubicBezTo>
                <a:cubicBezTo>
                  <a:pt x="10397233" y="292521"/>
                  <a:pt x="10389792" y="299907"/>
                  <a:pt x="10380615" y="299907"/>
                </a:cubicBezTo>
                <a:cubicBezTo>
                  <a:pt x="10371437" y="299907"/>
                  <a:pt x="10363997" y="292521"/>
                  <a:pt x="10363997" y="283409"/>
                </a:cubicBezTo>
                <a:cubicBezTo>
                  <a:pt x="10363997" y="274297"/>
                  <a:pt x="10371437" y="266911"/>
                  <a:pt x="10380615" y="266911"/>
                </a:cubicBezTo>
                <a:close/>
                <a:moveTo>
                  <a:pt x="8011319" y="266911"/>
                </a:moveTo>
                <a:cubicBezTo>
                  <a:pt x="8020496" y="266911"/>
                  <a:pt x="8027937" y="274297"/>
                  <a:pt x="8027937" y="283409"/>
                </a:cubicBezTo>
                <a:cubicBezTo>
                  <a:pt x="8027937" y="292521"/>
                  <a:pt x="8020497" y="299907"/>
                  <a:pt x="8011319" y="299907"/>
                </a:cubicBezTo>
                <a:cubicBezTo>
                  <a:pt x="8002141" y="299907"/>
                  <a:pt x="7994701" y="292521"/>
                  <a:pt x="7994701" y="283409"/>
                </a:cubicBezTo>
                <a:cubicBezTo>
                  <a:pt x="7994701" y="274297"/>
                  <a:pt x="8002140" y="266911"/>
                  <a:pt x="8011319" y="266911"/>
                </a:cubicBezTo>
                <a:close/>
                <a:moveTo>
                  <a:pt x="7926584" y="266911"/>
                </a:moveTo>
                <a:cubicBezTo>
                  <a:pt x="7935761" y="266911"/>
                  <a:pt x="7943202" y="274297"/>
                  <a:pt x="7943202" y="283409"/>
                </a:cubicBezTo>
                <a:cubicBezTo>
                  <a:pt x="7943202" y="292521"/>
                  <a:pt x="7935762" y="299907"/>
                  <a:pt x="7926584" y="299907"/>
                </a:cubicBezTo>
                <a:cubicBezTo>
                  <a:pt x="7917406" y="299907"/>
                  <a:pt x="7909966" y="292521"/>
                  <a:pt x="7909966" y="283409"/>
                </a:cubicBezTo>
                <a:cubicBezTo>
                  <a:pt x="7909966" y="274297"/>
                  <a:pt x="7917406" y="266911"/>
                  <a:pt x="7926584" y="266911"/>
                </a:cubicBezTo>
                <a:close/>
                <a:moveTo>
                  <a:pt x="7672707" y="266911"/>
                </a:moveTo>
                <a:cubicBezTo>
                  <a:pt x="7681885" y="266911"/>
                  <a:pt x="7689325" y="274297"/>
                  <a:pt x="7689325" y="283409"/>
                </a:cubicBezTo>
                <a:cubicBezTo>
                  <a:pt x="7689325" y="292521"/>
                  <a:pt x="7681885" y="299907"/>
                  <a:pt x="7672707" y="299907"/>
                </a:cubicBezTo>
                <a:cubicBezTo>
                  <a:pt x="7663529" y="299907"/>
                  <a:pt x="7656089" y="292521"/>
                  <a:pt x="7656089" y="283409"/>
                </a:cubicBezTo>
                <a:cubicBezTo>
                  <a:pt x="7656089" y="274297"/>
                  <a:pt x="7663529" y="266911"/>
                  <a:pt x="7672707" y="266911"/>
                </a:cubicBezTo>
                <a:close/>
                <a:moveTo>
                  <a:pt x="7588136" y="266421"/>
                </a:moveTo>
                <a:cubicBezTo>
                  <a:pt x="7597587" y="266421"/>
                  <a:pt x="7605248" y="274027"/>
                  <a:pt x="7605248" y="283409"/>
                </a:cubicBezTo>
                <a:cubicBezTo>
                  <a:pt x="7605248" y="292792"/>
                  <a:pt x="7597587" y="300398"/>
                  <a:pt x="7588136" y="300398"/>
                </a:cubicBezTo>
                <a:cubicBezTo>
                  <a:pt x="7578686" y="300398"/>
                  <a:pt x="7571025" y="292792"/>
                  <a:pt x="7571025" y="283409"/>
                </a:cubicBezTo>
                <a:cubicBezTo>
                  <a:pt x="7571025" y="274027"/>
                  <a:pt x="7578686" y="266421"/>
                  <a:pt x="7588136" y="266421"/>
                </a:cubicBezTo>
                <a:close/>
                <a:moveTo>
                  <a:pt x="9449678" y="265768"/>
                </a:moveTo>
                <a:cubicBezTo>
                  <a:pt x="9459493" y="265768"/>
                  <a:pt x="9467448" y="273666"/>
                  <a:pt x="9467448" y="283410"/>
                </a:cubicBezTo>
                <a:cubicBezTo>
                  <a:pt x="9467448" y="293153"/>
                  <a:pt x="9459493" y="301051"/>
                  <a:pt x="9449678" y="301051"/>
                </a:cubicBezTo>
                <a:cubicBezTo>
                  <a:pt x="9439864" y="301051"/>
                  <a:pt x="9431908" y="293153"/>
                  <a:pt x="9431908" y="283410"/>
                </a:cubicBezTo>
                <a:cubicBezTo>
                  <a:pt x="9431908" y="273666"/>
                  <a:pt x="9439864" y="265768"/>
                  <a:pt x="9449678" y="265768"/>
                </a:cubicBezTo>
                <a:close/>
                <a:moveTo>
                  <a:pt x="7503566" y="265768"/>
                </a:moveTo>
                <a:cubicBezTo>
                  <a:pt x="7513380" y="265768"/>
                  <a:pt x="7521336" y="273666"/>
                  <a:pt x="7521336" y="283410"/>
                </a:cubicBezTo>
                <a:cubicBezTo>
                  <a:pt x="7521336" y="293153"/>
                  <a:pt x="7513380" y="301051"/>
                  <a:pt x="7503566" y="301051"/>
                </a:cubicBezTo>
                <a:cubicBezTo>
                  <a:pt x="7493752" y="301051"/>
                  <a:pt x="7485797" y="293153"/>
                  <a:pt x="7485797" y="283410"/>
                </a:cubicBezTo>
                <a:cubicBezTo>
                  <a:pt x="7485797" y="273666"/>
                  <a:pt x="7493752" y="265768"/>
                  <a:pt x="7503566" y="265768"/>
                </a:cubicBezTo>
                <a:close/>
                <a:moveTo>
                  <a:pt x="7418995" y="264951"/>
                </a:moveTo>
                <a:cubicBezTo>
                  <a:pt x="7429263" y="264951"/>
                  <a:pt x="7437588" y="273215"/>
                  <a:pt x="7437588" y="283409"/>
                </a:cubicBezTo>
                <a:cubicBezTo>
                  <a:pt x="7437588" y="293604"/>
                  <a:pt x="7429263" y="301868"/>
                  <a:pt x="7418995" y="301868"/>
                </a:cubicBezTo>
                <a:cubicBezTo>
                  <a:pt x="7408727" y="301868"/>
                  <a:pt x="7400403" y="293604"/>
                  <a:pt x="7400403" y="283409"/>
                </a:cubicBezTo>
                <a:cubicBezTo>
                  <a:pt x="7400403" y="273215"/>
                  <a:pt x="7408727" y="264951"/>
                  <a:pt x="7418995" y="264951"/>
                </a:cubicBezTo>
                <a:close/>
                <a:moveTo>
                  <a:pt x="11311386" y="264788"/>
                </a:moveTo>
                <a:cubicBezTo>
                  <a:pt x="11321744" y="264788"/>
                  <a:pt x="11330143" y="273125"/>
                  <a:pt x="11330143" y="283410"/>
                </a:cubicBezTo>
                <a:cubicBezTo>
                  <a:pt x="11330143" y="293694"/>
                  <a:pt x="11321745" y="302031"/>
                  <a:pt x="11311386" y="302031"/>
                </a:cubicBezTo>
                <a:cubicBezTo>
                  <a:pt x="11301027" y="302031"/>
                  <a:pt x="11292629" y="293694"/>
                  <a:pt x="11292629" y="283410"/>
                </a:cubicBezTo>
                <a:cubicBezTo>
                  <a:pt x="11292629" y="273125"/>
                  <a:pt x="11301026" y="264788"/>
                  <a:pt x="11311386" y="264788"/>
                </a:cubicBezTo>
                <a:close/>
                <a:moveTo>
                  <a:pt x="10465186" y="264788"/>
                </a:moveTo>
                <a:cubicBezTo>
                  <a:pt x="10475545" y="264788"/>
                  <a:pt x="10483943" y="273125"/>
                  <a:pt x="10483943" y="283410"/>
                </a:cubicBezTo>
                <a:cubicBezTo>
                  <a:pt x="10483943" y="293694"/>
                  <a:pt x="10475546" y="302031"/>
                  <a:pt x="10465186" y="302031"/>
                </a:cubicBezTo>
                <a:cubicBezTo>
                  <a:pt x="10454827" y="302031"/>
                  <a:pt x="10446429" y="293694"/>
                  <a:pt x="10446429" y="283410"/>
                </a:cubicBezTo>
                <a:cubicBezTo>
                  <a:pt x="10446429" y="273125"/>
                  <a:pt x="10454826" y="264788"/>
                  <a:pt x="10465186" y="264788"/>
                </a:cubicBezTo>
                <a:close/>
                <a:moveTo>
                  <a:pt x="8349766" y="264134"/>
                </a:moveTo>
                <a:cubicBezTo>
                  <a:pt x="8360489" y="264134"/>
                  <a:pt x="8369181" y="272764"/>
                  <a:pt x="8369181" y="283409"/>
                </a:cubicBezTo>
                <a:cubicBezTo>
                  <a:pt x="8369181" y="294055"/>
                  <a:pt x="8360489" y="302684"/>
                  <a:pt x="8349766" y="302684"/>
                </a:cubicBezTo>
                <a:cubicBezTo>
                  <a:pt x="8339044" y="302684"/>
                  <a:pt x="8330351" y="294055"/>
                  <a:pt x="8330351" y="283409"/>
                </a:cubicBezTo>
                <a:cubicBezTo>
                  <a:pt x="8330351" y="272764"/>
                  <a:pt x="8339044" y="264134"/>
                  <a:pt x="8349766" y="264134"/>
                </a:cubicBezTo>
                <a:close/>
                <a:moveTo>
                  <a:pt x="7334260" y="264134"/>
                </a:moveTo>
                <a:cubicBezTo>
                  <a:pt x="7344983" y="264134"/>
                  <a:pt x="7353675" y="272764"/>
                  <a:pt x="7353675" y="283409"/>
                </a:cubicBezTo>
                <a:cubicBezTo>
                  <a:pt x="7353675" y="294055"/>
                  <a:pt x="7344983" y="302684"/>
                  <a:pt x="7334260" y="302684"/>
                </a:cubicBezTo>
                <a:cubicBezTo>
                  <a:pt x="7323538" y="302684"/>
                  <a:pt x="7314845" y="294055"/>
                  <a:pt x="7314845" y="283409"/>
                </a:cubicBezTo>
                <a:cubicBezTo>
                  <a:pt x="7314845" y="272764"/>
                  <a:pt x="7323538" y="264134"/>
                  <a:pt x="7334260" y="264134"/>
                </a:cubicBezTo>
                <a:close/>
                <a:moveTo>
                  <a:pt x="9365109" y="263318"/>
                </a:moveTo>
                <a:cubicBezTo>
                  <a:pt x="9376286" y="263318"/>
                  <a:pt x="9385346" y="272313"/>
                  <a:pt x="9385346" y="283410"/>
                </a:cubicBezTo>
                <a:cubicBezTo>
                  <a:pt x="9385346" y="294506"/>
                  <a:pt x="9376285" y="303502"/>
                  <a:pt x="9365109" y="303502"/>
                </a:cubicBezTo>
                <a:cubicBezTo>
                  <a:pt x="9353932" y="303502"/>
                  <a:pt x="9344871" y="294506"/>
                  <a:pt x="9344871" y="283410"/>
                </a:cubicBezTo>
                <a:cubicBezTo>
                  <a:pt x="9344871" y="272313"/>
                  <a:pt x="9353933" y="263318"/>
                  <a:pt x="9365109" y="263318"/>
                </a:cubicBezTo>
                <a:close/>
                <a:moveTo>
                  <a:pt x="7249689" y="262501"/>
                </a:moveTo>
                <a:cubicBezTo>
                  <a:pt x="7261321" y="262501"/>
                  <a:pt x="7270750" y="271862"/>
                  <a:pt x="7270750" y="283410"/>
                </a:cubicBezTo>
                <a:cubicBezTo>
                  <a:pt x="7270750" y="294957"/>
                  <a:pt x="7261321" y="304318"/>
                  <a:pt x="7249689" y="304318"/>
                </a:cubicBezTo>
                <a:cubicBezTo>
                  <a:pt x="7238058" y="304318"/>
                  <a:pt x="7228629" y="294957"/>
                  <a:pt x="7228629" y="283410"/>
                </a:cubicBezTo>
                <a:cubicBezTo>
                  <a:pt x="7228629" y="271862"/>
                  <a:pt x="7238058" y="262501"/>
                  <a:pt x="7249689" y="262501"/>
                </a:cubicBezTo>
                <a:close/>
                <a:moveTo>
                  <a:pt x="11226651" y="262011"/>
                </a:moveTo>
                <a:cubicBezTo>
                  <a:pt x="11238556" y="262011"/>
                  <a:pt x="11248205" y="271592"/>
                  <a:pt x="11248205" y="283410"/>
                </a:cubicBezTo>
                <a:cubicBezTo>
                  <a:pt x="11248205" y="295228"/>
                  <a:pt x="11238556" y="304808"/>
                  <a:pt x="11226651" y="304808"/>
                </a:cubicBezTo>
                <a:cubicBezTo>
                  <a:pt x="11214747" y="304808"/>
                  <a:pt x="11205097" y="295228"/>
                  <a:pt x="11205097" y="283410"/>
                </a:cubicBezTo>
                <a:cubicBezTo>
                  <a:pt x="11205097" y="271592"/>
                  <a:pt x="11214747" y="262011"/>
                  <a:pt x="11226651" y="262011"/>
                </a:cubicBezTo>
                <a:close/>
                <a:moveTo>
                  <a:pt x="10549756" y="261684"/>
                </a:moveTo>
                <a:cubicBezTo>
                  <a:pt x="10561842" y="261684"/>
                  <a:pt x="10571640" y="271411"/>
                  <a:pt x="10571640" y="283409"/>
                </a:cubicBezTo>
                <a:cubicBezTo>
                  <a:pt x="10571640" y="295408"/>
                  <a:pt x="10561842" y="305135"/>
                  <a:pt x="10549756" y="305135"/>
                </a:cubicBezTo>
                <a:cubicBezTo>
                  <a:pt x="10537670" y="305135"/>
                  <a:pt x="10527873" y="295408"/>
                  <a:pt x="10527873" y="283409"/>
                </a:cubicBezTo>
                <a:cubicBezTo>
                  <a:pt x="10527873" y="271411"/>
                  <a:pt x="10537670" y="261684"/>
                  <a:pt x="10549756" y="261684"/>
                </a:cubicBezTo>
                <a:close/>
                <a:moveTo>
                  <a:pt x="9280538" y="261521"/>
                </a:moveTo>
                <a:cubicBezTo>
                  <a:pt x="9292714" y="261521"/>
                  <a:pt x="9302586" y="271321"/>
                  <a:pt x="9302586" y="283410"/>
                </a:cubicBezTo>
                <a:cubicBezTo>
                  <a:pt x="9302586" y="295499"/>
                  <a:pt x="9292715" y="305298"/>
                  <a:pt x="9280538" y="305298"/>
                </a:cubicBezTo>
                <a:cubicBezTo>
                  <a:pt x="9268361" y="305298"/>
                  <a:pt x="9258489" y="295499"/>
                  <a:pt x="9258489" y="283410"/>
                </a:cubicBezTo>
                <a:cubicBezTo>
                  <a:pt x="9258489" y="271321"/>
                  <a:pt x="9268360" y="261521"/>
                  <a:pt x="9280538" y="261521"/>
                </a:cubicBezTo>
                <a:close/>
                <a:moveTo>
                  <a:pt x="7165119" y="261031"/>
                </a:moveTo>
                <a:cubicBezTo>
                  <a:pt x="7177568" y="261031"/>
                  <a:pt x="7187660" y="271050"/>
                  <a:pt x="7187660" y="283410"/>
                </a:cubicBezTo>
                <a:cubicBezTo>
                  <a:pt x="7187660" y="295769"/>
                  <a:pt x="7177568" y="305789"/>
                  <a:pt x="7165119" y="305789"/>
                </a:cubicBezTo>
                <a:cubicBezTo>
                  <a:pt x="7152669" y="305789"/>
                  <a:pt x="7142577" y="295769"/>
                  <a:pt x="7142577" y="283410"/>
                </a:cubicBezTo>
                <a:cubicBezTo>
                  <a:pt x="7142577" y="271050"/>
                  <a:pt x="7152669" y="261031"/>
                  <a:pt x="7165119" y="261031"/>
                </a:cubicBezTo>
                <a:close/>
                <a:moveTo>
                  <a:pt x="9195967" y="259397"/>
                </a:moveTo>
                <a:cubicBezTo>
                  <a:pt x="9209325" y="259397"/>
                  <a:pt x="9220153" y="270148"/>
                  <a:pt x="9220153" y="283409"/>
                </a:cubicBezTo>
                <a:cubicBezTo>
                  <a:pt x="9220153" y="296671"/>
                  <a:pt x="9209325" y="307422"/>
                  <a:pt x="9195967" y="307422"/>
                </a:cubicBezTo>
                <a:cubicBezTo>
                  <a:pt x="9182610" y="307422"/>
                  <a:pt x="9171781" y="296671"/>
                  <a:pt x="9171781" y="283409"/>
                </a:cubicBezTo>
                <a:cubicBezTo>
                  <a:pt x="9171781" y="270148"/>
                  <a:pt x="9182610" y="259397"/>
                  <a:pt x="9195967" y="259397"/>
                </a:cubicBezTo>
                <a:close/>
                <a:moveTo>
                  <a:pt x="8434337" y="259397"/>
                </a:moveTo>
                <a:cubicBezTo>
                  <a:pt x="8447694" y="259397"/>
                  <a:pt x="8458523" y="270148"/>
                  <a:pt x="8458523" y="283409"/>
                </a:cubicBezTo>
                <a:cubicBezTo>
                  <a:pt x="8458523" y="296671"/>
                  <a:pt x="8447694" y="307422"/>
                  <a:pt x="8434337" y="307422"/>
                </a:cubicBezTo>
                <a:cubicBezTo>
                  <a:pt x="8420979" y="307422"/>
                  <a:pt x="8410150" y="296671"/>
                  <a:pt x="8410150" y="283409"/>
                </a:cubicBezTo>
                <a:cubicBezTo>
                  <a:pt x="8410150" y="270148"/>
                  <a:pt x="8420979" y="259397"/>
                  <a:pt x="8434337" y="259397"/>
                </a:cubicBezTo>
                <a:close/>
                <a:moveTo>
                  <a:pt x="7080383" y="259397"/>
                </a:moveTo>
                <a:cubicBezTo>
                  <a:pt x="7093741" y="259397"/>
                  <a:pt x="7104570" y="270148"/>
                  <a:pt x="7104570" y="283409"/>
                </a:cubicBezTo>
                <a:cubicBezTo>
                  <a:pt x="7104570" y="296671"/>
                  <a:pt x="7093741" y="307422"/>
                  <a:pt x="7080383" y="307422"/>
                </a:cubicBezTo>
                <a:cubicBezTo>
                  <a:pt x="7067026" y="307422"/>
                  <a:pt x="7056197" y="296671"/>
                  <a:pt x="7056197" y="283409"/>
                </a:cubicBezTo>
                <a:cubicBezTo>
                  <a:pt x="7056197" y="270148"/>
                  <a:pt x="7067026" y="259397"/>
                  <a:pt x="7080383" y="259397"/>
                </a:cubicBezTo>
                <a:close/>
                <a:moveTo>
                  <a:pt x="2680507" y="259397"/>
                </a:moveTo>
                <a:cubicBezTo>
                  <a:pt x="2693865" y="259397"/>
                  <a:pt x="2704694" y="270148"/>
                  <a:pt x="2704694" y="283409"/>
                </a:cubicBezTo>
                <a:cubicBezTo>
                  <a:pt x="2704694" y="296671"/>
                  <a:pt x="2693865" y="307422"/>
                  <a:pt x="2680507" y="307422"/>
                </a:cubicBezTo>
                <a:cubicBezTo>
                  <a:pt x="2667152" y="307422"/>
                  <a:pt x="2656323" y="296671"/>
                  <a:pt x="2656323" y="283409"/>
                </a:cubicBezTo>
                <a:cubicBezTo>
                  <a:pt x="2656323" y="270148"/>
                  <a:pt x="2667152" y="259397"/>
                  <a:pt x="2680507" y="259397"/>
                </a:cubicBezTo>
                <a:close/>
                <a:moveTo>
                  <a:pt x="2595775" y="259234"/>
                </a:moveTo>
                <a:cubicBezTo>
                  <a:pt x="2609224" y="259234"/>
                  <a:pt x="2620126" y="270058"/>
                  <a:pt x="2620126" y="283410"/>
                </a:cubicBezTo>
                <a:cubicBezTo>
                  <a:pt x="2620126" y="296761"/>
                  <a:pt x="2609224" y="307585"/>
                  <a:pt x="2595775" y="307585"/>
                </a:cubicBezTo>
                <a:cubicBezTo>
                  <a:pt x="2582327" y="307585"/>
                  <a:pt x="2571425" y="296761"/>
                  <a:pt x="2571425" y="283410"/>
                </a:cubicBezTo>
                <a:cubicBezTo>
                  <a:pt x="2571425" y="270058"/>
                  <a:pt x="2582327" y="259234"/>
                  <a:pt x="2595775" y="259234"/>
                </a:cubicBezTo>
                <a:close/>
                <a:moveTo>
                  <a:pt x="11142080" y="258907"/>
                </a:moveTo>
                <a:cubicBezTo>
                  <a:pt x="11155711" y="258907"/>
                  <a:pt x="11166760" y="269877"/>
                  <a:pt x="11166760" y="283409"/>
                </a:cubicBezTo>
                <a:cubicBezTo>
                  <a:pt x="11166760" y="296942"/>
                  <a:pt x="11155711" y="307912"/>
                  <a:pt x="11142080" y="307912"/>
                </a:cubicBezTo>
                <a:cubicBezTo>
                  <a:pt x="11128450" y="307912"/>
                  <a:pt x="11117400" y="296942"/>
                  <a:pt x="11117400" y="283409"/>
                </a:cubicBezTo>
                <a:cubicBezTo>
                  <a:pt x="11117400" y="269877"/>
                  <a:pt x="11128450" y="258907"/>
                  <a:pt x="11142080" y="258907"/>
                </a:cubicBezTo>
                <a:close/>
                <a:moveTo>
                  <a:pt x="988098" y="258907"/>
                </a:moveTo>
                <a:cubicBezTo>
                  <a:pt x="1001728" y="258907"/>
                  <a:pt x="1012778" y="269877"/>
                  <a:pt x="1012778" y="283409"/>
                </a:cubicBezTo>
                <a:cubicBezTo>
                  <a:pt x="1012778" y="296942"/>
                  <a:pt x="1001728" y="307912"/>
                  <a:pt x="988098" y="307912"/>
                </a:cubicBezTo>
                <a:cubicBezTo>
                  <a:pt x="974468" y="307912"/>
                  <a:pt x="963418" y="296942"/>
                  <a:pt x="963418" y="283409"/>
                </a:cubicBezTo>
                <a:cubicBezTo>
                  <a:pt x="963418" y="269877"/>
                  <a:pt x="974468" y="258907"/>
                  <a:pt x="988098" y="258907"/>
                </a:cubicBezTo>
                <a:close/>
                <a:moveTo>
                  <a:pt x="10634326" y="258744"/>
                </a:moveTo>
                <a:cubicBezTo>
                  <a:pt x="10648047" y="258744"/>
                  <a:pt x="10659171" y="269787"/>
                  <a:pt x="10659171" y="283410"/>
                </a:cubicBezTo>
                <a:cubicBezTo>
                  <a:pt x="10659171" y="297032"/>
                  <a:pt x="10648048" y="308075"/>
                  <a:pt x="10634326" y="308075"/>
                </a:cubicBezTo>
                <a:cubicBezTo>
                  <a:pt x="10620605" y="308075"/>
                  <a:pt x="10609481" y="297032"/>
                  <a:pt x="10609481" y="283410"/>
                </a:cubicBezTo>
                <a:cubicBezTo>
                  <a:pt x="10609481" y="269787"/>
                  <a:pt x="10620604" y="258744"/>
                  <a:pt x="10634326" y="258744"/>
                </a:cubicBezTo>
                <a:close/>
                <a:moveTo>
                  <a:pt x="3526551" y="258417"/>
                </a:moveTo>
                <a:cubicBezTo>
                  <a:pt x="3540454" y="258417"/>
                  <a:pt x="3551726" y="269606"/>
                  <a:pt x="3551726" y="283409"/>
                </a:cubicBezTo>
                <a:cubicBezTo>
                  <a:pt x="3551726" y="297212"/>
                  <a:pt x="3540454" y="308402"/>
                  <a:pt x="3526551" y="308402"/>
                </a:cubicBezTo>
                <a:cubicBezTo>
                  <a:pt x="3512648" y="308402"/>
                  <a:pt x="3501377" y="297212"/>
                  <a:pt x="3501377" y="283409"/>
                </a:cubicBezTo>
                <a:cubicBezTo>
                  <a:pt x="3501377" y="269606"/>
                  <a:pt x="3512648" y="258417"/>
                  <a:pt x="3526551" y="258417"/>
                </a:cubicBezTo>
                <a:close/>
                <a:moveTo>
                  <a:pt x="3441975" y="258417"/>
                </a:moveTo>
                <a:cubicBezTo>
                  <a:pt x="3455881" y="258417"/>
                  <a:pt x="3467151" y="269606"/>
                  <a:pt x="3467151" y="283409"/>
                </a:cubicBezTo>
                <a:cubicBezTo>
                  <a:pt x="3467151" y="297212"/>
                  <a:pt x="3455881" y="308402"/>
                  <a:pt x="3441975" y="308402"/>
                </a:cubicBezTo>
                <a:cubicBezTo>
                  <a:pt x="3428070" y="308402"/>
                  <a:pt x="3416799" y="297212"/>
                  <a:pt x="3416799" y="283409"/>
                </a:cubicBezTo>
                <a:cubicBezTo>
                  <a:pt x="3416799" y="269606"/>
                  <a:pt x="3428070" y="258417"/>
                  <a:pt x="3441975" y="258417"/>
                </a:cubicBezTo>
                <a:close/>
                <a:moveTo>
                  <a:pt x="2765078" y="258417"/>
                </a:moveTo>
                <a:cubicBezTo>
                  <a:pt x="2778981" y="258417"/>
                  <a:pt x="2790250" y="269606"/>
                  <a:pt x="2790250" y="283409"/>
                </a:cubicBezTo>
                <a:cubicBezTo>
                  <a:pt x="2790250" y="297212"/>
                  <a:pt x="2778981" y="308402"/>
                  <a:pt x="2765078" y="308402"/>
                </a:cubicBezTo>
                <a:cubicBezTo>
                  <a:pt x="2751174" y="308402"/>
                  <a:pt x="2739903" y="297212"/>
                  <a:pt x="2739903" y="283409"/>
                </a:cubicBezTo>
                <a:cubicBezTo>
                  <a:pt x="2739903" y="269606"/>
                  <a:pt x="2751174" y="258417"/>
                  <a:pt x="2765078" y="258417"/>
                </a:cubicBezTo>
                <a:close/>
                <a:moveTo>
                  <a:pt x="3357404" y="258254"/>
                </a:moveTo>
                <a:cubicBezTo>
                  <a:pt x="3371400" y="258254"/>
                  <a:pt x="3382745" y="269517"/>
                  <a:pt x="3382745" y="283410"/>
                </a:cubicBezTo>
                <a:cubicBezTo>
                  <a:pt x="3382745" y="297303"/>
                  <a:pt x="3371398" y="308565"/>
                  <a:pt x="3357404" y="308565"/>
                </a:cubicBezTo>
                <a:cubicBezTo>
                  <a:pt x="3343410" y="308565"/>
                  <a:pt x="3332066" y="297303"/>
                  <a:pt x="3332066" y="283410"/>
                </a:cubicBezTo>
                <a:cubicBezTo>
                  <a:pt x="3332066" y="269517"/>
                  <a:pt x="3343410" y="258254"/>
                  <a:pt x="3357404" y="258254"/>
                </a:cubicBezTo>
                <a:close/>
                <a:moveTo>
                  <a:pt x="2511206" y="258254"/>
                </a:moveTo>
                <a:cubicBezTo>
                  <a:pt x="2525201" y="258254"/>
                  <a:pt x="2536546" y="269517"/>
                  <a:pt x="2536546" y="283410"/>
                </a:cubicBezTo>
                <a:cubicBezTo>
                  <a:pt x="2536546" y="297303"/>
                  <a:pt x="2525201" y="308565"/>
                  <a:pt x="2511206" y="308565"/>
                </a:cubicBezTo>
                <a:cubicBezTo>
                  <a:pt x="2497214" y="308565"/>
                  <a:pt x="2485870" y="297303"/>
                  <a:pt x="2485870" y="283410"/>
                </a:cubicBezTo>
                <a:cubicBezTo>
                  <a:pt x="2485870" y="269517"/>
                  <a:pt x="2497215" y="258254"/>
                  <a:pt x="2511206" y="258254"/>
                </a:cubicBezTo>
                <a:close/>
                <a:moveTo>
                  <a:pt x="6995813" y="258090"/>
                </a:moveTo>
                <a:cubicBezTo>
                  <a:pt x="7009898" y="258090"/>
                  <a:pt x="7021316" y="269426"/>
                  <a:pt x="7021316" y="283409"/>
                </a:cubicBezTo>
                <a:cubicBezTo>
                  <a:pt x="7021316" y="297392"/>
                  <a:pt x="7009897" y="308728"/>
                  <a:pt x="6995813" y="308728"/>
                </a:cubicBezTo>
                <a:cubicBezTo>
                  <a:pt x="6981728" y="308728"/>
                  <a:pt x="6970310" y="297392"/>
                  <a:pt x="6970310" y="283409"/>
                </a:cubicBezTo>
                <a:cubicBezTo>
                  <a:pt x="6970310" y="269426"/>
                  <a:pt x="6981729" y="258090"/>
                  <a:pt x="6995813" y="258090"/>
                </a:cubicBezTo>
                <a:close/>
                <a:moveTo>
                  <a:pt x="3695864" y="258090"/>
                </a:moveTo>
                <a:cubicBezTo>
                  <a:pt x="3709946" y="258090"/>
                  <a:pt x="3721360" y="269426"/>
                  <a:pt x="3721360" y="283409"/>
                </a:cubicBezTo>
                <a:cubicBezTo>
                  <a:pt x="3721360" y="297392"/>
                  <a:pt x="3709946" y="308728"/>
                  <a:pt x="3695864" y="308728"/>
                </a:cubicBezTo>
                <a:cubicBezTo>
                  <a:pt x="3681784" y="308728"/>
                  <a:pt x="3670370" y="297392"/>
                  <a:pt x="3670370" y="283409"/>
                </a:cubicBezTo>
                <a:cubicBezTo>
                  <a:pt x="3670370" y="269426"/>
                  <a:pt x="3681784" y="258090"/>
                  <a:pt x="3695864" y="258090"/>
                </a:cubicBezTo>
                <a:close/>
                <a:moveTo>
                  <a:pt x="3611297" y="258090"/>
                </a:moveTo>
                <a:cubicBezTo>
                  <a:pt x="3625383" y="258090"/>
                  <a:pt x="3636805" y="269426"/>
                  <a:pt x="3636805" y="283409"/>
                </a:cubicBezTo>
                <a:cubicBezTo>
                  <a:pt x="3636805" y="297392"/>
                  <a:pt x="3625383" y="308728"/>
                  <a:pt x="3611297" y="308728"/>
                </a:cubicBezTo>
                <a:cubicBezTo>
                  <a:pt x="3597211" y="308728"/>
                  <a:pt x="3585790" y="297392"/>
                  <a:pt x="3585790" y="283409"/>
                </a:cubicBezTo>
                <a:cubicBezTo>
                  <a:pt x="3585790" y="269426"/>
                  <a:pt x="3597211" y="258090"/>
                  <a:pt x="3611297" y="258090"/>
                </a:cubicBezTo>
                <a:close/>
                <a:moveTo>
                  <a:pt x="3272830" y="258090"/>
                </a:moveTo>
                <a:cubicBezTo>
                  <a:pt x="3286917" y="258090"/>
                  <a:pt x="3298334" y="269426"/>
                  <a:pt x="3298334" y="283409"/>
                </a:cubicBezTo>
                <a:cubicBezTo>
                  <a:pt x="3298334" y="297392"/>
                  <a:pt x="3286917" y="308728"/>
                  <a:pt x="3272830" y="308728"/>
                </a:cubicBezTo>
                <a:cubicBezTo>
                  <a:pt x="3258748" y="308728"/>
                  <a:pt x="3247328" y="297392"/>
                  <a:pt x="3247328" y="283409"/>
                </a:cubicBezTo>
                <a:cubicBezTo>
                  <a:pt x="3247328" y="269426"/>
                  <a:pt x="3258748" y="258090"/>
                  <a:pt x="3272830" y="258090"/>
                </a:cubicBezTo>
                <a:close/>
                <a:moveTo>
                  <a:pt x="1072668" y="258090"/>
                </a:moveTo>
                <a:cubicBezTo>
                  <a:pt x="1086753" y="258090"/>
                  <a:pt x="1098171" y="269426"/>
                  <a:pt x="1098171" y="283409"/>
                </a:cubicBezTo>
                <a:cubicBezTo>
                  <a:pt x="1098171" y="297392"/>
                  <a:pt x="1086753" y="308728"/>
                  <a:pt x="1072668" y="308728"/>
                </a:cubicBezTo>
                <a:cubicBezTo>
                  <a:pt x="1058583" y="308728"/>
                  <a:pt x="1047165" y="297392"/>
                  <a:pt x="1047165" y="283409"/>
                </a:cubicBezTo>
                <a:cubicBezTo>
                  <a:pt x="1047165" y="269426"/>
                  <a:pt x="1058583" y="258090"/>
                  <a:pt x="1072668" y="258090"/>
                </a:cubicBezTo>
                <a:close/>
                <a:moveTo>
                  <a:pt x="903527" y="258090"/>
                </a:moveTo>
                <a:cubicBezTo>
                  <a:pt x="917612" y="258090"/>
                  <a:pt x="929030" y="269426"/>
                  <a:pt x="929030" y="283409"/>
                </a:cubicBezTo>
                <a:cubicBezTo>
                  <a:pt x="929030" y="297392"/>
                  <a:pt x="917612" y="308728"/>
                  <a:pt x="903527" y="308728"/>
                </a:cubicBezTo>
                <a:cubicBezTo>
                  <a:pt x="889443" y="308728"/>
                  <a:pt x="878025" y="297392"/>
                  <a:pt x="878025" y="283409"/>
                </a:cubicBezTo>
                <a:cubicBezTo>
                  <a:pt x="878025" y="269426"/>
                  <a:pt x="889443" y="258090"/>
                  <a:pt x="903527" y="258090"/>
                </a:cubicBezTo>
                <a:close/>
                <a:moveTo>
                  <a:pt x="3780412" y="257764"/>
                </a:moveTo>
                <a:cubicBezTo>
                  <a:pt x="3794675" y="257764"/>
                  <a:pt x="3806236" y="269246"/>
                  <a:pt x="3806236" y="283410"/>
                </a:cubicBezTo>
                <a:cubicBezTo>
                  <a:pt x="3806236" y="297573"/>
                  <a:pt x="3794675" y="309055"/>
                  <a:pt x="3780412" y="309055"/>
                </a:cubicBezTo>
                <a:cubicBezTo>
                  <a:pt x="3766149" y="309055"/>
                  <a:pt x="3754585" y="297573"/>
                  <a:pt x="3754585" y="283410"/>
                </a:cubicBezTo>
                <a:cubicBezTo>
                  <a:pt x="3754585" y="269246"/>
                  <a:pt x="3766149" y="257764"/>
                  <a:pt x="3780412" y="257764"/>
                </a:cubicBezTo>
                <a:close/>
                <a:moveTo>
                  <a:pt x="3188096" y="257764"/>
                </a:moveTo>
                <a:cubicBezTo>
                  <a:pt x="3202363" y="257764"/>
                  <a:pt x="3213930" y="269246"/>
                  <a:pt x="3213930" y="283410"/>
                </a:cubicBezTo>
                <a:cubicBezTo>
                  <a:pt x="3213930" y="297573"/>
                  <a:pt x="3202363" y="309055"/>
                  <a:pt x="3188096" y="309055"/>
                </a:cubicBezTo>
                <a:cubicBezTo>
                  <a:pt x="3173830" y="309055"/>
                  <a:pt x="3162266" y="297573"/>
                  <a:pt x="3162266" y="283410"/>
                </a:cubicBezTo>
                <a:cubicBezTo>
                  <a:pt x="3162266" y="269246"/>
                  <a:pt x="3173830" y="257764"/>
                  <a:pt x="3188096" y="257764"/>
                </a:cubicBezTo>
                <a:close/>
                <a:moveTo>
                  <a:pt x="2849655" y="257764"/>
                </a:moveTo>
                <a:cubicBezTo>
                  <a:pt x="2863914" y="257764"/>
                  <a:pt x="2875482" y="269246"/>
                  <a:pt x="2875482" y="283410"/>
                </a:cubicBezTo>
                <a:cubicBezTo>
                  <a:pt x="2875482" y="297573"/>
                  <a:pt x="2863917" y="309055"/>
                  <a:pt x="2849655" y="309055"/>
                </a:cubicBezTo>
                <a:cubicBezTo>
                  <a:pt x="2835385" y="309055"/>
                  <a:pt x="2823819" y="297573"/>
                  <a:pt x="2823819" y="283410"/>
                </a:cubicBezTo>
                <a:cubicBezTo>
                  <a:pt x="2823819" y="269246"/>
                  <a:pt x="2835385" y="257764"/>
                  <a:pt x="2849655" y="257764"/>
                </a:cubicBezTo>
                <a:close/>
                <a:moveTo>
                  <a:pt x="9111231" y="257600"/>
                </a:moveTo>
                <a:cubicBezTo>
                  <a:pt x="9125588" y="257600"/>
                  <a:pt x="9137227" y="269155"/>
                  <a:pt x="9137227" y="283409"/>
                </a:cubicBezTo>
                <a:cubicBezTo>
                  <a:pt x="9137227" y="297663"/>
                  <a:pt x="9125588" y="309218"/>
                  <a:pt x="9111231" y="309218"/>
                </a:cubicBezTo>
                <a:cubicBezTo>
                  <a:pt x="9096873" y="309218"/>
                  <a:pt x="9085234" y="297663"/>
                  <a:pt x="9085234" y="283409"/>
                </a:cubicBezTo>
                <a:cubicBezTo>
                  <a:pt x="9085234" y="269155"/>
                  <a:pt x="9096873" y="257600"/>
                  <a:pt x="9111231" y="257600"/>
                </a:cubicBezTo>
                <a:close/>
                <a:moveTo>
                  <a:pt x="3103523" y="257600"/>
                </a:moveTo>
                <a:cubicBezTo>
                  <a:pt x="3117880" y="257600"/>
                  <a:pt x="3129518" y="269155"/>
                  <a:pt x="3129518" y="283409"/>
                </a:cubicBezTo>
                <a:cubicBezTo>
                  <a:pt x="3129518" y="297663"/>
                  <a:pt x="3117880" y="309218"/>
                  <a:pt x="3103523" y="309218"/>
                </a:cubicBezTo>
                <a:cubicBezTo>
                  <a:pt x="3089166" y="309218"/>
                  <a:pt x="3077528" y="297663"/>
                  <a:pt x="3077528" y="283409"/>
                </a:cubicBezTo>
                <a:cubicBezTo>
                  <a:pt x="3077528" y="269155"/>
                  <a:pt x="3089166" y="257600"/>
                  <a:pt x="3103523" y="257600"/>
                </a:cubicBezTo>
                <a:close/>
                <a:moveTo>
                  <a:pt x="3865125" y="257274"/>
                </a:moveTo>
                <a:cubicBezTo>
                  <a:pt x="3879661" y="257274"/>
                  <a:pt x="3891445" y="268975"/>
                  <a:pt x="3891445" y="283410"/>
                </a:cubicBezTo>
                <a:cubicBezTo>
                  <a:pt x="3891445" y="297844"/>
                  <a:pt x="3879661" y="309546"/>
                  <a:pt x="3865125" y="309546"/>
                </a:cubicBezTo>
                <a:cubicBezTo>
                  <a:pt x="3850588" y="309546"/>
                  <a:pt x="3838807" y="297844"/>
                  <a:pt x="3838807" y="283410"/>
                </a:cubicBezTo>
                <a:cubicBezTo>
                  <a:pt x="3838807" y="268975"/>
                  <a:pt x="3850588" y="257274"/>
                  <a:pt x="3865125" y="257274"/>
                </a:cubicBezTo>
                <a:close/>
                <a:moveTo>
                  <a:pt x="3018956" y="257274"/>
                </a:moveTo>
                <a:cubicBezTo>
                  <a:pt x="3033494" y="257274"/>
                  <a:pt x="3045280" y="268975"/>
                  <a:pt x="3045280" y="283410"/>
                </a:cubicBezTo>
                <a:cubicBezTo>
                  <a:pt x="3045280" y="297844"/>
                  <a:pt x="3033495" y="309546"/>
                  <a:pt x="3018956" y="309546"/>
                </a:cubicBezTo>
                <a:cubicBezTo>
                  <a:pt x="3004416" y="309546"/>
                  <a:pt x="2992630" y="297844"/>
                  <a:pt x="2992630" y="283410"/>
                </a:cubicBezTo>
                <a:cubicBezTo>
                  <a:pt x="2992630" y="268975"/>
                  <a:pt x="3004416" y="257274"/>
                  <a:pt x="3018956" y="257274"/>
                </a:cubicBezTo>
                <a:close/>
                <a:moveTo>
                  <a:pt x="2934221" y="257274"/>
                </a:moveTo>
                <a:cubicBezTo>
                  <a:pt x="2948760" y="257274"/>
                  <a:pt x="2960543" y="268975"/>
                  <a:pt x="2960543" y="283410"/>
                </a:cubicBezTo>
                <a:cubicBezTo>
                  <a:pt x="2960543" y="297844"/>
                  <a:pt x="2948760" y="309546"/>
                  <a:pt x="2934221" y="309546"/>
                </a:cubicBezTo>
                <a:cubicBezTo>
                  <a:pt x="2919678" y="309546"/>
                  <a:pt x="2907892" y="297844"/>
                  <a:pt x="2907892" y="283410"/>
                </a:cubicBezTo>
                <a:cubicBezTo>
                  <a:pt x="2907892" y="268975"/>
                  <a:pt x="2919678" y="257274"/>
                  <a:pt x="2934221" y="257274"/>
                </a:cubicBezTo>
                <a:close/>
                <a:moveTo>
                  <a:pt x="818793" y="257274"/>
                </a:moveTo>
                <a:cubicBezTo>
                  <a:pt x="833332" y="257274"/>
                  <a:pt x="845118" y="268975"/>
                  <a:pt x="845118" y="283410"/>
                </a:cubicBezTo>
                <a:cubicBezTo>
                  <a:pt x="845118" y="297844"/>
                  <a:pt x="833332" y="309546"/>
                  <a:pt x="818793" y="309546"/>
                </a:cubicBezTo>
                <a:cubicBezTo>
                  <a:pt x="804254" y="309546"/>
                  <a:pt x="792468" y="297844"/>
                  <a:pt x="792468" y="283410"/>
                </a:cubicBezTo>
                <a:cubicBezTo>
                  <a:pt x="792468" y="268975"/>
                  <a:pt x="804254" y="257274"/>
                  <a:pt x="818793" y="257274"/>
                </a:cubicBezTo>
                <a:close/>
                <a:moveTo>
                  <a:pt x="2426639" y="257110"/>
                </a:moveTo>
                <a:cubicBezTo>
                  <a:pt x="2441269" y="257110"/>
                  <a:pt x="2453128" y="268885"/>
                  <a:pt x="2453128" y="283409"/>
                </a:cubicBezTo>
                <a:cubicBezTo>
                  <a:pt x="2453128" y="297934"/>
                  <a:pt x="2441269" y="309708"/>
                  <a:pt x="2426639" y="309708"/>
                </a:cubicBezTo>
                <a:cubicBezTo>
                  <a:pt x="2412010" y="309708"/>
                  <a:pt x="2400150" y="297934"/>
                  <a:pt x="2400150" y="283409"/>
                </a:cubicBezTo>
                <a:cubicBezTo>
                  <a:pt x="2400150" y="268885"/>
                  <a:pt x="2412010" y="257110"/>
                  <a:pt x="2426639" y="257110"/>
                </a:cubicBezTo>
                <a:close/>
                <a:moveTo>
                  <a:pt x="6911242" y="256457"/>
                </a:moveTo>
                <a:cubicBezTo>
                  <a:pt x="6926235" y="256457"/>
                  <a:pt x="6938390" y="268524"/>
                  <a:pt x="6938390" y="283410"/>
                </a:cubicBezTo>
                <a:cubicBezTo>
                  <a:pt x="6938390" y="298295"/>
                  <a:pt x="6926235" y="310362"/>
                  <a:pt x="6911242" y="310362"/>
                </a:cubicBezTo>
                <a:cubicBezTo>
                  <a:pt x="6896249" y="310362"/>
                  <a:pt x="6884094" y="298295"/>
                  <a:pt x="6884094" y="283410"/>
                </a:cubicBezTo>
                <a:cubicBezTo>
                  <a:pt x="6884094" y="268524"/>
                  <a:pt x="6896249" y="256457"/>
                  <a:pt x="6911242" y="256457"/>
                </a:cubicBezTo>
                <a:close/>
                <a:moveTo>
                  <a:pt x="734223" y="256457"/>
                </a:moveTo>
                <a:cubicBezTo>
                  <a:pt x="749217" y="256457"/>
                  <a:pt x="761371" y="268524"/>
                  <a:pt x="761371" y="283410"/>
                </a:cubicBezTo>
                <a:cubicBezTo>
                  <a:pt x="761371" y="298295"/>
                  <a:pt x="749217" y="310362"/>
                  <a:pt x="734223" y="310362"/>
                </a:cubicBezTo>
                <a:cubicBezTo>
                  <a:pt x="719231" y="310362"/>
                  <a:pt x="707075" y="298295"/>
                  <a:pt x="707075" y="283410"/>
                </a:cubicBezTo>
                <a:cubicBezTo>
                  <a:pt x="707075" y="268524"/>
                  <a:pt x="719231" y="256457"/>
                  <a:pt x="734223" y="256457"/>
                </a:cubicBezTo>
                <a:close/>
                <a:moveTo>
                  <a:pt x="3949702" y="255967"/>
                </a:moveTo>
                <a:cubicBezTo>
                  <a:pt x="3964971" y="255967"/>
                  <a:pt x="3977348" y="268253"/>
                  <a:pt x="3977348" y="283410"/>
                </a:cubicBezTo>
                <a:cubicBezTo>
                  <a:pt x="3977348" y="298566"/>
                  <a:pt x="3964971" y="310852"/>
                  <a:pt x="3949702" y="310852"/>
                </a:cubicBezTo>
                <a:cubicBezTo>
                  <a:pt x="3934433" y="310852"/>
                  <a:pt x="3922054" y="298566"/>
                  <a:pt x="3922054" y="283410"/>
                </a:cubicBezTo>
                <a:cubicBezTo>
                  <a:pt x="3922054" y="268253"/>
                  <a:pt x="3934433" y="255967"/>
                  <a:pt x="3949702" y="255967"/>
                </a:cubicBezTo>
                <a:close/>
                <a:moveTo>
                  <a:pt x="2341907" y="255967"/>
                </a:moveTo>
                <a:cubicBezTo>
                  <a:pt x="2357173" y="255967"/>
                  <a:pt x="2369547" y="268253"/>
                  <a:pt x="2369547" y="283410"/>
                </a:cubicBezTo>
                <a:cubicBezTo>
                  <a:pt x="2369547" y="298566"/>
                  <a:pt x="2357173" y="310852"/>
                  <a:pt x="2341907" y="310852"/>
                </a:cubicBezTo>
                <a:cubicBezTo>
                  <a:pt x="2326641" y="310852"/>
                  <a:pt x="2314266" y="298566"/>
                  <a:pt x="2314266" y="283410"/>
                </a:cubicBezTo>
                <a:cubicBezTo>
                  <a:pt x="2314266" y="268253"/>
                  <a:pt x="2326641" y="255967"/>
                  <a:pt x="2341907" y="255967"/>
                </a:cubicBezTo>
                <a:close/>
                <a:moveTo>
                  <a:pt x="1157237" y="255967"/>
                </a:moveTo>
                <a:cubicBezTo>
                  <a:pt x="1172503" y="255967"/>
                  <a:pt x="1184878" y="268253"/>
                  <a:pt x="1184878" y="283410"/>
                </a:cubicBezTo>
                <a:cubicBezTo>
                  <a:pt x="1184878" y="298566"/>
                  <a:pt x="1172503" y="310852"/>
                  <a:pt x="1157237" y="310852"/>
                </a:cubicBezTo>
                <a:cubicBezTo>
                  <a:pt x="1141971" y="310852"/>
                  <a:pt x="1129595" y="298566"/>
                  <a:pt x="1129595" y="283410"/>
                </a:cubicBezTo>
                <a:cubicBezTo>
                  <a:pt x="1129595" y="268253"/>
                  <a:pt x="1141971" y="255967"/>
                  <a:pt x="1157237" y="255967"/>
                </a:cubicBezTo>
                <a:close/>
                <a:moveTo>
                  <a:pt x="10719062" y="255640"/>
                </a:moveTo>
                <a:cubicBezTo>
                  <a:pt x="10734510" y="255640"/>
                  <a:pt x="10747033" y="268073"/>
                  <a:pt x="10747033" y="283409"/>
                </a:cubicBezTo>
                <a:cubicBezTo>
                  <a:pt x="10747033" y="298746"/>
                  <a:pt x="10734510" y="311179"/>
                  <a:pt x="10719062" y="311179"/>
                </a:cubicBezTo>
                <a:cubicBezTo>
                  <a:pt x="10703613" y="311179"/>
                  <a:pt x="10691091" y="298746"/>
                  <a:pt x="10691091" y="283409"/>
                </a:cubicBezTo>
                <a:cubicBezTo>
                  <a:pt x="10691091" y="268073"/>
                  <a:pt x="10703613" y="255640"/>
                  <a:pt x="10719062" y="255640"/>
                </a:cubicBezTo>
                <a:close/>
                <a:moveTo>
                  <a:pt x="9026661" y="255640"/>
                </a:moveTo>
                <a:cubicBezTo>
                  <a:pt x="9042109" y="255640"/>
                  <a:pt x="9054632" y="268073"/>
                  <a:pt x="9054632" y="283409"/>
                </a:cubicBezTo>
                <a:cubicBezTo>
                  <a:pt x="9054632" y="298746"/>
                  <a:pt x="9042109" y="311179"/>
                  <a:pt x="9026661" y="311179"/>
                </a:cubicBezTo>
                <a:cubicBezTo>
                  <a:pt x="9011213" y="311179"/>
                  <a:pt x="8998690" y="298746"/>
                  <a:pt x="8998690" y="283409"/>
                </a:cubicBezTo>
                <a:cubicBezTo>
                  <a:pt x="8998690" y="268073"/>
                  <a:pt x="9011213" y="255640"/>
                  <a:pt x="9026661" y="255640"/>
                </a:cubicBezTo>
                <a:close/>
                <a:moveTo>
                  <a:pt x="11057509" y="255477"/>
                </a:moveTo>
                <a:cubicBezTo>
                  <a:pt x="11073048" y="255477"/>
                  <a:pt x="11085645" y="267983"/>
                  <a:pt x="11085645" y="283410"/>
                </a:cubicBezTo>
                <a:cubicBezTo>
                  <a:pt x="11085645" y="298836"/>
                  <a:pt x="11073049" y="311342"/>
                  <a:pt x="11057509" y="311342"/>
                </a:cubicBezTo>
                <a:cubicBezTo>
                  <a:pt x="11041971" y="311342"/>
                  <a:pt x="11029374" y="298836"/>
                  <a:pt x="11029374" y="283410"/>
                </a:cubicBezTo>
                <a:cubicBezTo>
                  <a:pt x="11029374" y="267983"/>
                  <a:pt x="11041970" y="255477"/>
                  <a:pt x="11057509" y="255477"/>
                </a:cubicBezTo>
                <a:close/>
                <a:moveTo>
                  <a:pt x="649653" y="255150"/>
                </a:moveTo>
                <a:cubicBezTo>
                  <a:pt x="665374" y="255150"/>
                  <a:pt x="678118" y="267802"/>
                  <a:pt x="678118" y="283409"/>
                </a:cubicBezTo>
                <a:cubicBezTo>
                  <a:pt x="678118" y="299017"/>
                  <a:pt x="665374" y="311669"/>
                  <a:pt x="649653" y="311669"/>
                </a:cubicBezTo>
                <a:cubicBezTo>
                  <a:pt x="633933" y="311669"/>
                  <a:pt x="621189" y="299017"/>
                  <a:pt x="621189" y="283409"/>
                </a:cubicBezTo>
                <a:cubicBezTo>
                  <a:pt x="621189" y="267802"/>
                  <a:pt x="633933" y="255150"/>
                  <a:pt x="649653" y="255150"/>
                </a:cubicBezTo>
                <a:close/>
                <a:moveTo>
                  <a:pt x="6826671" y="254987"/>
                </a:moveTo>
                <a:cubicBezTo>
                  <a:pt x="6842482" y="254987"/>
                  <a:pt x="6855300" y="267712"/>
                  <a:pt x="6855300" y="283410"/>
                </a:cubicBezTo>
                <a:cubicBezTo>
                  <a:pt x="6855300" y="299107"/>
                  <a:pt x="6842482" y="311832"/>
                  <a:pt x="6826671" y="311832"/>
                </a:cubicBezTo>
                <a:cubicBezTo>
                  <a:pt x="6810860" y="311832"/>
                  <a:pt x="6798042" y="299107"/>
                  <a:pt x="6798042" y="283410"/>
                </a:cubicBezTo>
                <a:cubicBezTo>
                  <a:pt x="6798042" y="267712"/>
                  <a:pt x="6810860" y="254987"/>
                  <a:pt x="6826671" y="254987"/>
                </a:cubicBezTo>
                <a:close/>
                <a:moveTo>
                  <a:pt x="8518908" y="254824"/>
                </a:moveTo>
                <a:cubicBezTo>
                  <a:pt x="8534810" y="254824"/>
                  <a:pt x="8547701" y="267622"/>
                  <a:pt x="8547701" y="283410"/>
                </a:cubicBezTo>
                <a:cubicBezTo>
                  <a:pt x="8547701" y="299198"/>
                  <a:pt x="8534810" y="311996"/>
                  <a:pt x="8518908" y="311996"/>
                </a:cubicBezTo>
                <a:cubicBezTo>
                  <a:pt x="8503006" y="311996"/>
                  <a:pt x="8490114" y="299198"/>
                  <a:pt x="8490114" y="283410"/>
                </a:cubicBezTo>
                <a:cubicBezTo>
                  <a:pt x="8490114" y="267622"/>
                  <a:pt x="8503006" y="254824"/>
                  <a:pt x="8518908" y="254824"/>
                </a:cubicBezTo>
                <a:close/>
                <a:moveTo>
                  <a:pt x="6741935" y="254824"/>
                </a:moveTo>
                <a:cubicBezTo>
                  <a:pt x="6757837" y="254824"/>
                  <a:pt x="6770729" y="267622"/>
                  <a:pt x="6770729" y="283410"/>
                </a:cubicBezTo>
                <a:cubicBezTo>
                  <a:pt x="6770729" y="299198"/>
                  <a:pt x="6757837" y="311996"/>
                  <a:pt x="6741935" y="311996"/>
                </a:cubicBezTo>
                <a:cubicBezTo>
                  <a:pt x="6726033" y="311996"/>
                  <a:pt x="6713142" y="299198"/>
                  <a:pt x="6713142" y="283410"/>
                </a:cubicBezTo>
                <a:cubicBezTo>
                  <a:pt x="6713142" y="267622"/>
                  <a:pt x="6726033" y="254824"/>
                  <a:pt x="6741935" y="254824"/>
                </a:cubicBezTo>
                <a:close/>
                <a:moveTo>
                  <a:pt x="5980485" y="254497"/>
                </a:moveTo>
                <a:cubicBezTo>
                  <a:pt x="5996568" y="254497"/>
                  <a:pt x="6009604" y="267442"/>
                  <a:pt x="6009604" y="283410"/>
                </a:cubicBezTo>
                <a:cubicBezTo>
                  <a:pt x="6009604" y="299378"/>
                  <a:pt x="5996568" y="312322"/>
                  <a:pt x="5980485" y="312322"/>
                </a:cubicBezTo>
                <a:cubicBezTo>
                  <a:pt x="5964402" y="312322"/>
                  <a:pt x="5951365" y="299378"/>
                  <a:pt x="5951365" y="283410"/>
                </a:cubicBezTo>
                <a:cubicBezTo>
                  <a:pt x="5951365" y="267442"/>
                  <a:pt x="5964402" y="254497"/>
                  <a:pt x="5980485" y="254497"/>
                </a:cubicBezTo>
                <a:close/>
                <a:moveTo>
                  <a:pt x="4034284" y="254497"/>
                </a:moveTo>
                <a:cubicBezTo>
                  <a:pt x="4050367" y="254497"/>
                  <a:pt x="4063403" y="267442"/>
                  <a:pt x="4063403" y="283410"/>
                </a:cubicBezTo>
                <a:cubicBezTo>
                  <a:pt x="4063403" y="299378"/>
                  <a:pt x="4050367" y="312322"/>
                  <a:pt x="4034284" y="312322"/>
                </a:cubicBezTo>
                <a:cubicBezTo>
                  <a:pt x="4018201" y="312322"/>
                  <a:pt x="4005159" y="299378"/>
                  <a:pt x="4005159" y="283410"/>
                </a:cubicBezTo>
                <a:cubicBezTo>
                  <a:pt x="4005159" y="267442"/>
                  <a:pt x="4018198" y="254497"/>
                  <a:pt x="4034284" y="254497"/>
                </a:cubicBezTo>
                <a:close/>
                <a:moveTo>
                  <a:pt x="6657365" y="254333"/>
                </a:moveTo>
                <a:cubicBezTo>
                  <a:pt x="6673540" y="254333"/>
                  <a:pt x="6686652" y="267351"/>
                  <a:pt x="6686652" y="283409"/>
                </a:cubicBezTo>
                <a:cubicBezTo>
                  <a:pt x="6686652" y="299467"/>
                  <a:pt x="6673540" y="312485"/>
                  <a:pt x="6657365" y="312485"/>
                </a:cubicBezTo>
                <a:cubicBezTo>
                  <a:pt x="6641190" y="312485"/>
                  <a:pt x="6628078" y="299467"/>
                  <a:pt x="6628078" y="283409"/>
                </a:cubicBezTo>
                <a:cubicBezTo>
                  <a:pt x="6628078" y="267351"/>
                  <a:pt x="6641190" y="254333"/>
                  <a:pt x="6657365" y="254333"/>
                </a:cubicBezTo>
                <a:close/>
                <a:moveTo>
                  <a:pt x="6065047" y="254333"/>
                </a:moveTo>
                <a:cubicBezTo>
                  <a:pt x="6081221" y="254333"/>
                  <a:pt x="6094333" y="267351"/>
                  <a:pt x="6094333" y="283409"/>
                </a:cubicBezTo>
                <a:cubicBezTo>
                  <a:pt x="6094333" y="299467"/>
                  <a:pt x="6081221" y="312485"/>
                  <a:pt x="6065047" y="312485"/>
                </a:cubicBezTo>
                <a:cubicBezTo>
                  <a:pt x="6048874" y="312485"/>
                  <a:pt x="6035763" y="299467"/>
                  <a:pt x="6035763" y="283409"/>
                </a:cubicBezTo>
                <a:cubicBezTo>
                  <a:pt x="6035763" y="267351"/>
                  <a:pt x="6048874" y="254333"/>
                  <a:pt x="6065047" y="254333"/>
                </a:cubicBezTo>
                <a:close/>
                <a:moveTo>
                  <a:pt x="2257338" y="254333"/>
                </a:moveTo>
                <a:cubicBezTo>
                  <a:pt x="2273512" y="254333"/>
                  <a:pt x="2286623" y="267351"/>
                  <a:pt x="2286623" y="283409"/>
                </a:cubicBezTo>
                <a:cubicBezTo>
                  <a:pt x="2286623" y="299467"/>
                  <a:pt x="2273512" y="312485"/>
                  <a:pt x="2257338" y="312485"/>
                </a:cubicBezTo>
                <a:cubicBezTo>
                  <a:pt x="2241162" y="312485"/>
                  <a:pt x="2228051" y="299467"/>
                  <a:pt x="2228051" y="283409"/>
                </a:cubicBezTo>
                <a:cubicBezTo>
                  <a:pt x="2228051" y="267351"/>
                  <a:pt x="2241162" y="254333"/>
                  <a:pt x="2257338" y="254333"/>
                </a:cubicBezTo>
                <a:close/>
                <a:moveTo>
                  <a:pt x="6572795" y="254007"/>
                </a:moveTo>
                <a:cubicBezTo>
                  <a:pt x="6589151" y="254007"/>
                  <a:pt x="6602411" y="267171"/>
                  <a:pt x="6602411" y="283410"/>
                </a:cubicBezTo>
                <a:cubicBezTo>
                  <a:pt x="6602411" y="299648"/>
                  <a:pt x="6589151" y="312813"/>
                  <a:pt x="6572795" y="312813"/>
                </a:cubicBezTo>
                <a:cubicBezTo>
                  <a:pt x="6556438" y="312813"/>
                  <a:pt x="6543179" y="299648"/>
                  <a:pt x="6543179" y="283410"/>
                </a:cubicBezTo>
                <a:cubicBezTo>
                  <a:pt x="6543179" y="267171"/>
                  <a:pt x="6556438" y="254007"/>
                  <a:pt x="6572795" y="254007"/>
                </a:cubicBezTo>
                <a:close/>
                <a:moveTo>
                  <a:pt x="564919" y="254007"/>
                </a:moveTo>
                <a:cubicBezTo>
                  <a:pt x="581276" y="254007"/>
                  <a:pt x="594535" y="267171"/>
                  <a:pt x="594535" y="283410"/>
                </a:cubicBezTo>
                <a:cubicBezTo>
                  <a:pt x="594535" y="299648"/>
                  <a:pt x="581276" y="312813"/>
                  <a:pt x="564919" y="312813"/>
                </a:cubicBezTo>
                <a:cubicBezTo>
                  <a:pt x="548563" y="312813"/>
                  <a:pt x="535303" y="299648"/>
                  <a:pt x="535303" y="283410"/>
                </a:cubicBezTo>
                <a:cubicBezTo>
                  <a:pt x="535303" y="267171"/>
                  <a:pt x="548563" y="254007"/>
                  <a:pt x="564919" y="254007"/>
                </a:cubicBezTo>
                <a:close/>
                <a:moveTo>
                  <a:pt x="6488059" y="253843"/>
                </a:moveTo>
                <a:cubicBezTo>
                  <a:pt x="6504506" y="253843"/>
                  <a:pt x="6517839" y="267080"/>
                  <a:pt x="6517839" y="283409"/>
                </a:cubicBezTo>
                <a:cubicBezTo>
                  <a:pt x="6517839" y="299738"/>
                  <a:pt x="6504506" y="312975"/>
                  <a:pt x="6488059" y="312975"/>
                </a:cubicBezTo>
                <a:cubicBezTo>
                  <a:pt x="6471611" y="312975"/>
                  <a:pt x="6458278" y="299738"/>
                  <a:pt x="6458278" y="283409"/>
                </a:cubicBezTo>
                <a:cubicBezTo>
                  <a:pt x="6458278" y="267080"/>
                  <a:pt x="6471611" y="253843"/>
                  <a:pt x="6488059" y="253843"/>
                </a:cubicBezTo>
                <a:close/>
                <a:moveTo>
                  <a:pt x="5895756" y="253843"/>
                </a:moveTo>
                <a:cubicBezTo>
                  <a:pt x="5912201" y="253843"/>
                  <a:pt x="5925533" y="267080"/>
                  <a:pt x="5925533" y="283409"/>
                </a:cubicBezTo>
                <a:cubicBezTo>
                  <a:pt x="5925533" y="299738"/>
                  <a:pt x="5912201" y="312975"/>
                  <a:pt x="5895756" y="312975"/>
                </a:cubicBezTo>
                <a:cubicBezTo>
                  <a:pt x="5879309" y="312975"/>
                  <a:pt x="5865978" y="299738"/>
                  <a:pt x="5865978" y="283409"/>
                </a:cubicBezTo>
                <a:cubicBezTo>
                  <a:pt x="5865978" y="267080"/>
                  <a:pt x="5879309" y="253843"/>
                  <a:pt x="5895756" y="253843"/>
                </a:cubicBezTo>
                <a:close/>
                <a:moveTo>
                  <a:pt x="1241972" y="253843"/>
                </a:moveTo>
                <a:cubicBezTo>
                  <a:pt x="1258419" y="253843"/>
                  <a:pt x="1271752" y="267080"/>
                  <a:pt x="1271752" y="283409"/>
                </a:cubicBezTo>
                <a:cubicBezTo>
                  <a:pt x="1271752" y="299738"/>
                  <a:pt x="1258419" y="312975"/>
                  <a:pt x="1241972" y="312975"/>
                </a:cubicBezTo>
                <a:cubicBezTo>
                  <a:pt x="1225524" y="312975"/>
                  <a:pt x="1212191" y="299738"/>
                  <a:pt x="1212191" y="283409"/>
                </a:cubicBezTo>
                <a:cubicBezTo>
                  <a:pt x="1212191" y="267080"/>
                  <a:pt x="1225524" y="253843"/>
                  <a:pt x="1241972" y="253843"/>
                </a:cubicBezTo>
                <a:close/>
                <a:moveTo>
                  <a:pt x="6149612" y="253517"/>
                </a:moveTo>
                <a:cubicBezTo>
                  <a:pt x="6166241" y="253517"/>
                  <a:pt x="6179722" y="266900"/>
                  <a:pt x="6179722" y="283410"/>
                </a:cubicBezTo>
                <a:cubicBezTo>
                  <a:pt x="6179722" y="299919"/>
                  <a:pt x="6166241" y="313303"/>
                  <a:pt x="6149612" y="313303"/>
                </a:cubicBezTo>
                <a:cubicBezTo>
                  <a:pt x="6132983" y="313303"/>
                  <a:pt x="6119507" y="299919"/>
                  <a:pt x="6119507" y="283410"/>
                </a:cubicBezTo>
                <a:cubicBezTo>
                  <a:pt x="6119507" y="266900"/>
                  <a:pt x="6132983" y="253517"/>
                  <a:pt x="6149612" y="253517"/>
                </a:cubicBezTo>
                <a:close/>
                <a:moveTo>
                  <a:pt x="6403488" y="253353"/>
                </a:moveTo>
                <a:cubicBezTo>
                  <a:pt x="6420209" y="253353"/>
                  <a:pt x="6433763" y="266810"/>
                  <a:pt x="6433763" y="283409"/>
                </a:cubicBezTo>
                <a:cubicBezTo>
                  <a:pt x="6433763" y="300009"/>
                  <a:pt x="6420209" y="313465"/>
                  <a:pt x="6403488" y="313465"/>
                </a:cubicBezTo>
                <a:cubicBezTo>
                  <a:pt x="6386768" y="313465"/>
                  <a:pt x="6373214" y="300009"/>
                  <a:pt x="6373214" y="283409"/>
                </a:cubicBezTo>
                <a:cubicBezTo>
                  <a:pt x="6373214" y="266810"/>
                  <a:pt x="6386768" y="253353"/>
                  <a:pt x="6403488" y="253353"/>
                </a:cubicBezTo>
                <a:close/>
                <a:moveTo>
                  <a:pt x="10972940" y="253190"/>
                </a:moveTo>
                <a:cubicBezTo>
                  <a:pt x="10989751" y="253190"/>
                  <a:pt x="11003378" y="266720"/>
                  <a:pt x="11003378" y="283410"/>
                </a:cubicBezTo>
                <a:cubicBezTo>
                  <a:pt x="11003378" y="300099"/>
                  <a:pt x="10989751" y="313629"/>
                  <a:pt x="10972940" y="313629"/>
                </a:cubicBezTo>
                <a:cubicBezTo>
                  <a:pt x="10956129" y="313629"/>
                  <a:pt x="10942501" y="300099"/>
                  <a:pt x="10942501" y="283410"/>
                </a:cubicBezTo>
                <a:cubicBezTo>
                  <a:pt x="10942501" y="266720"/>
                  <a:pt x="10956129" y="253190"/>
                  <a:pt x="10972940" y="253190"/>
                </a:cubicBezTo>
                <a:close/>
                <a:moveTo>
                  <a:pt x="2172768" y="253190"/>
                </a:moveTo>
                <a:cubicBezTo>
                  <a:pt x="2189577" y="253190"/>
                  <a:pt x="2203204" y="266720"/>
                  <a:pt x="2203204" y="283410"/>
                </a:cubicBezTo>
                <a:cubicBezTo>
                  <a:pt x="2203204" y="300099"/>
                  <a:pt x="2189577" y="313629"/>
                  <a:pt x="2172768" y="313629"/>
                </a:cubicBezTo>
                <a:cubicBezTo>
                  <a:pt x="2155959" y="313629"/>
                  <a:pt x="2142297" y="300099"/>
                  <a:pt x="2142297" y="283410"/>
                </a:cubicBezTo>
                <a:cubicBezTo>
                  <a:pt x="2142297" y="266720"/>
                  <a:pt x="2155959" y="253190"/>
                  <a:pt x="2172768" y="253190"/>
                </a:cubicBezTo>
                <a:close/>
                <a:moveTo>
                  <a:pt x="1326541" y="253190"/>
                </a:moveTo>
                <a:cubicBezTo>
                  <a:pt x="1343352" y="253190"/>
                  <a:pt x="1356980" y="266720"/>
                  <a:pt x="1356980" y="283410"/>
                </a:cubicBezTo>
                <a:cubicBezTo>
                  <a:pt x="1356980" y="300099"/>
                  <a:pt x="1343352" y="313629"/>
                  <a:pt x="1326541" y="313629"/>
                </a:cubicBezTo>
                <a:cubicBezTo>
                  <a:pt x="1309730" y="313629"/>
                  <a:pt x="1296102" y="300099"/>
                  <a:pt x="1296102" y="283410"/>
                </a:cubicBezTo>
                <a:cubicBezTo>
                  <a:pt x="1296102" y="266720"/>
                  <a:pt x="1309730" y="253190"/>
                  <a:pt x="1326541" y="253190"/>
                </a:cubicBezTo>
                <a:close/>
                <a:moveTo>
                  <a:pt x="57338" y="253190"/>
                </a:moveTo>
                <a:cubicBezTo>
                  <a:pt x="74148" y="253190"/>
                  <a:pt x="87776" y="266720"/>
                  <a:pt x="87776" y="283410"/>
                </a:cubicBezTo>
                <a:cubicBezTo>
                  <a:pt x="87776" y="300099"/>
                  <a:pt x="74148" y="313629"/>
                  <a:pt x="57338" y="313629"/>
                </a:cubicBezTo>
                <a:cubicBezTo>
                  <a:pt x="40527" y="313629"/>
                  <a:pt x="26899" y="300099"/>
                  <a:pt x="26899" y="283410"/>
                </a:cubicBezTo>
                <a:cubicBezTo>
                  <a:pt x="26899" y="266720"/>
                  <a:pt x="40527" y="253190"/>
                  <a:pt x="57338" y="253190"/>
                </a:cubicBezTo>
                <a:close/>
                <a:moveTo>
                  <a:pt x="10803633" y="252863"/>
                </a:moveTo>
                <a:cubicBezTo>
                  <a:pt x="10820626" y="252863"/>
                  <a:pt x="10834401" y="266539"/>
                  <a:pt x="10834401" y="283409"/>
                </a:cubicBezTo>
                <a:cubicBezTo>
                  <a:pt x="10834401" y="300279"/>
                  <a:pt x="10820626" y="313955"/>
                  <a:pt x="10803633" y="313955"/>
                </a:cubicBezTo>
                <a:cubicBezTo>
                  <a:pt x="10786640" y="313955"/>
                  <a:pt x="10772865" y="300279"/>
                  <a:pt x="10772865" y="283409"/>
                </a:cubicBezTo>
                <a:cubicBezTo>
                  <a:pt x="10772865" y="266539"/>
                  <a:pt x="10786640" y="252863"/>
                  <a:pt x="10803633" y="252863"/>
                </a:cubicBezTo>
                <a:close/>
                <a:moveTo>
                  <a:pt x="8942090" y="252700"/>
                </a:moveTo>
                <a:cubicBezTo>
                  <a:pt x="8959173" y="252700"/>
                  <a:pt x="8973023" y="266449"/>
                  <a:pt x="8973023" y="283410"/>
                </a:cubicBezTo>
                <a:cubicBezTo>
                  <a:pt x="8973023" y="300370"/>
                  <a:pt x="8959174" y="314119"/>
                  <a:pt x="8942090" y="314119"/>
                </a:cubicBezTo>
                <a:cubicBezTo>
                  <a:pt x="8925007" y="314119"/>
                  <a:pt x="8911158" y="300370"/>
                  <a:pt x="8911158" y="283410"/>
                </a:cubicBezTo>
                <a:cubicBezTo>
                  <a:pt x="8911158" y="266449"/>
                  <a:pt x="8925006" y="252700"/>
                  <a:pt x="8942090" y="252700"/>
                </a:cubicBezTo>
                <a:close/>
                <a:moveTo>
                  <a:pt x="6318917" y="252373"/>
                </a:moveTo>
                <a:cubicBezTo>
                  <a:pt x="6336183" y="252373"/>
                  <a:pt x="6350179" y="266268"/>
                  <a:pt x="6350179" y="283409"/>
                </a:cubicBezTo>
                <a:cubicBezTo>
                  <a:pt x="6350179" y="300550"/>
                  <a:pt x="6336183" y="314446"/>
                  <a:pt x="6318917" y="314446"/>
                </a:cubicBezTo>
                <a:cubicBezTo>
                  <a:pt x="6301652" y="314446"/>
                  <a:pt x="6287656" y="300550"/>
                  <a:pt x="6287656" y="283409"/>
                </a:cubicBezTo>
                <a:cubicBezTo>
                  <a:pt x="6287656" y="266268"/>
                  <a:pt x="6301652" y="252373"/>
                  <a:pt x="6318917" y="252373"/>
                </a:cubicBezTo>
                <a:close/>
                <a:moveTo>
                  <a:pt x="5811195" y="252373"/>
                </a:moveTo>
                <a:cubicBezTo>
                  <a:pt x="5828456" y="252373"/>
                  <a:pt x="5842452" y="266268"/>
                  <a:pt x="5842452" y="283409"/>
                </a:cubicBezTo>
                <a:cubicBezTo>
                  <a:pt x="5842452" y="300550"/>
                  <a:pt x="5828456" y="314446"/>
                  <a:pt x="5811195" y="314446"/>
                </a:cubicBezTo>
                <a:cubicBezTo>
                  <a:pt x="5793930" y="314446"/>
                  <a:pt x="5779934" y="300550"/>
                  <a:pt x="5779934" y="283409"/>
                </a:cubicBezTo>
                <a:cubicBezTo>
                  <a:pt x="5779934" y="266268"/>
                  <a:pt x="5793930" y="252373"/>
                  <a:pt x="5811195" y="252373"/>
                </a:cubicBezTo>
                <a:close/>
                <a:moveTo>
                  <a:pt x="4118851" y="252373"/>
                </a:moveTo>
                <a:cubicBezTo>
                  <a:pt x="4136117" y="252373"/>
                  <a:pt x="4150114" y="266268"/>
                  <a:pt x="4150114" y="283409"/>
                </a:cubicBezTo>
                <a:cubicBezTo>
                  <a:pt x="4150114" y="300550"/>
                  <a:pt x="4136117" y="314446"/>
                  <a:pt x="4118851" y="314446"/>
                </a:cubicBezTo>
                <a:cubicBezTo>
                  <a:pt x="4101584" y="314446"/>
                  <a:pt x="4087588" y="300550"/>
                  <a:pt x="4087588" y="283409"/>
                </a:cubicBezTo>
                <a:cubicBezTo>
                  <a:pt x="4087588" y="266268"/>
                  <a:pt x="4101586" y="252373"/>
                  <a:pt x="4118851" y="252373"/>
                </a:cubicBezTo>
                <a:close/>
                <a:moveTo>
                  <a:pt x="1411111" y="252373"/>
                </a:moveTo>
                <a:cubicBezTo>
                  <a:pt x="1428376" y="252373"/>
                  <a:pt x="1442372" y="266268"/>
                  <a:pt x="1442372" y="283409"/>
                </a:cubicBezTo>
                <a:cubicBezTo>
                  <a:pt x="1442372" y="300550"/>
                  <a:pt x="1428376" y="314446"/>
                  <a:pt x="1411111" y="314446"/>
                </a:cubicBezTo>
                <a:cubicBezTo>
                  <a:pt x="1393845" y="314446"/>
                  <a:pt x="1379849" y="300550"/>
                  <a:pt x="1379849" y="283409"/>
                </a:cubicBezTo>
                <a:cubicBezTo>
                  <a:pt x="1379849" y="266268"/>
                  <a:pt x="1393845" y="252373"/>
                  <a:pt x="1411111" y="252373"/>
                </a:cubicBezTo>
                <a:close/>
                <a:moveTo>
                  <a:pt x="10888203" y="251883"/>
                </a:moveTo>
                <a:cubicBezTo>
                  <a:pt x="10905741" y="251883"/>
                  <a:pt x="10919958" y="265998"/>
                  <a:pt x="10919958" y="283409"/>
                </a:cubicBezTo>
                <a:cubicBezTo>
                  <a:pt x="10919958" y="300821"/>
                  <a:pt x="10905741" y="314936"/>
                  <a:pt x="10888203" y="314936"/>
                </a:cubicBezTo>
                <a:cubicBezTo>
                  <a:pt x="10870665" y="314936"/>
                  <a:pt x="10856448" y="300821"/>
                  <a:pt x="10856448" y="283409"/>
                </a:cubicBezTo>
                <a:cubicBezTo>
                  <a:pt x="10856448" y="265998"/>
                  <a:pt x="10870665" y="251883"/>
                  <a:pt x="10888203" y="251883"/>
                </a:cubicBezTo>
                <a:close/>
                <a:moveTo>
                  <a:pt x="2088165" y="251883"/>
                </a:moveTo>
                <a:cubicBezTo>
                  <a:pt x="2105703" y="251883"/>
                  <a:pt x="2119921" y="265998"/>
                  <a:pt x="2119921" y="283409"/>
                </a:cubicBezTo>
                <a:cubicBezTo>
                  <a:pt x="2119921" y="300821"/>
                  <a:pt x="2105703" y="314936"/>
                  <a:pt x="2088165" y="314936"/>
                </a:cubicBezTo>
                <a:cubicBezTo>
                  <a:pt x="2070628" y="314936"/>
                  <a:pt x="2056411" y="300821"/>
                  <a:pt x="2056411" y="283409"/>
                </a:cubicBezTo>
                <a:cubicBezTo>
                  <a:pt x="2056411" y="265998"/>
                  <a:pt x="2070628" y="251883"/>
                  <a:pt x="2088165" y="251883"/>
                </a:cubicBezTo>
                <a:close/>
                <a:moveTo>
                  <a:pt x="6234347" y="251720"/>
                </a:moveTo>
                <a:cubicBezTo>
                  <a:pt x="6251976" y="251720"/>
                  <a:pt x="6266267" y="265908"/>
                  <a:pt x="6266267" y="283410"/>
                </a:cubicBezTo>
                <a:cubicBezTo>
                  <a:pt x="6266267" y="300911"/>
                  <a:pt x="6251976" y="315099"/>
                  <a:pt x="6234347" y="315099"/>
                </a:cubicBezTo>
                <a:cubicBezTo>
                  <a:pt x="6216718" y="315099"/>
                  <a:pt x="6202427" y="300911"/>
                  <a:pt x="6202427" y="283410"/>
                </a:cubicBezTo>
                <a:cubicBezTo>
                  <a:pt x="6202427" y="265908"/>
                  <a:pt x="6216718" y="251720"/>
                  <a:pt x="6234347" y="251720"/>
                </a:cubicBezTo>
                <a:close/>
                <a:moveTo>
                  <a:pt x="1495845" y="251720"/>
                </a:moveTo>
                <a:cubicBezTo>
                  <a:pt x="1513473" y="251720"/>
                  <a:pt x="1527764" y="265908"/>
                  <a:pt x="1527764" y="283410"/>
                </a:cubicBezTo>
                <a:cubicBezTo>
                  <a:pt x="1527764" y="300911"/>
                  <a:pt x="1513473" y="315099"/>
                  <a:pt x="1495845" y="315099"/>
                </a:cubicBezTo>
                <a:cubicBezTo>
                  <a:pt x="1478216" y="315099"/>
                  <a:pt x="1463926" y="300911"/>
                  <a:pt x="1463926" y="283410"/>
                </a:cubicBezTo>
                <a:cubicBezTo>
                  <a:pt x="1463926" y="265908"/>
                  <a:pt x="1478216" y="251720"/>
                  <a:pt x="1495845" y="251720"/>
                </a:cubicBezTo>
                <a:close/>
                <a:moveTo>
                  <a:pt x="480349" y="251557"/>
                </a:moveTo>
                <a:cubicBezTo>
                  <a:pt x="498069" y="251557"/>
                  <a:pt x="512433" y="265818"/>
                  <a:pt x="512433" y="283410"/>
                </a:cubicBezTo>
                <a:cubicBezTo>
                  <a:pt x="512433" y="301002"/>
                  <a:pt x="498069" y="315263"/>
                  <a:pt x="480349" y="315263"/>
                </a:cubicBezTo>
                <a:cubicBezTo>
                  <a:pt x="462630" y="315263"/>
                  <a:pt x="448265" y="301002"/>
                  <a:pt x="448265" y="283410"/>
                </a:cubicBezTo>
                <a:cubicBezTo>
                  <a:pt x="448265" y="265818"/>
                  <a:pt x="462630" y="251557"/>
                  <a:pt x="480349" y="251557"/>
                </a:cubicBezTo>
                <a:close/>
                <a:moveTo>
                  <a:pt x="141905" y="251230"/>
                </a:moveTo>
                <a:cubicBezTo>
                  <a:pt x="159808" y="251230"/>
                  <a:pt x="174319" y="265637"/>
                  <a:pt x="174319" y="283410"/>
                </a:cubicBezTo>
                <a:cubicBezTo>
                  <a:pt x="174319" y="301182"/>
                  <a:pt x="159808" y="315589"/>
                  <a:pt x="141905" y="315589"/>
                </a:cubicBezTo>
                <a:cubicBezTo>
                  <a:pt x="124005" y="315589"/>
                  <a:pt x="109493" y="301182"/>
                  <a:pt x="109493" y="283410"/>
                </a:cubicBezTo>
                <a:cubicBezTo>
                  <a:pt x="109493" y="265637"/>
                  <a:pt x="124005" y="251230"/>
                  <a:pt x="141905" y="251230"/>
                </a:cubicBezTo>
                <a:close/>
                <a:moveTo>
                  <a:pt x="8603644" y="251066"/>
                </a:moveTo>
                <a:cubicBezTo>
                  <a:pt x="8621635" y="251066"/>
                  <a:pt x="8636221" y="265546"/>
                  <a:pt x="8636221" y="283409"/>
                </a:cubicBezTo>
                <a:cubicBezTo>
                  <a:pt x="8636221" y="301272"/>
                  <a:pt x="8621635" y="315752"/>
                  <a:pt x="8603644" y="315752"/>
                </a:cubicBezTo>
                <a:cubicBezTo>
                  <a:pt x="8585652" y="315752"/>
                  <a:pt x="8571066" y="301272"/>
                  <a:pt x="8571066" y="283409"/>
                </a:cubicBezTo>
                <a:cubicBezTo>
                  <a:pt x="8571066" y="265546"/>
                  <a:pt x="8585652" y="251066"/>
                  <a:pt x="8603644" y="251066"/>
                </a:cubicBezTo>
                <a:close/>
                <a:moveTo>
                  <a:pt x="5726628" y="251066"/>
                </a:moveTo>
                <a:cubicBezTo>
                  <a:pt x="5744619" y="251066"/>
                  <a:pt x="5759206" y="265546"/>
                  <a:pt x="5759206" y="283409"/>
                </a:cubicBezTo>
                <a:cubicBezTo>
                  <a:pt x="5759206" y="301272"/>
                  <a:pt x="5744619" y="315752"/>
                  <a:pt x="5726628" y="315752"/>
                </a:cubicBezTo>
                <a:cubicBezTo>
                  <a:pt x="5708639" y="315752"/>
                  <a:pt x="5694054" y="301272"/>
                  <a:pt x="5694054" y="283409"/>
                </a:cubicBezTo>
                <a:cubicBezTo>
                  <a:pt x="5694054" y="265546"/>
                  <a:pt x="5708639" y="251066"/>
                  <a:pt x="5726628" y="251066"/>
                </a:cubicBezTo>
                <a:close/>
                <a:moveTo>
                  <a:pt x="1580416" y="251066"/>
                </a:moveTo>
                <a:cubicBezTo>
                  <a:pt x="1598407" y="251066"/>
                  <a:pt x="1612993" y="265546"/>
                  <a:pt x="1612993" y="283409"/>
                </a:cubicBezTo>
                <a:cubicBezTo>
                  <a:pt x="1612993" y="301272"/>
                  <a:pt x="1598407" y="315752"/>
                  <a:pt x="1580416" y="315752"/>
                </a:cubicBezTo>
                <a:cubicBezTo>
                  <a:pt x="1562424" y="315752"/>
                  <a:pt x="1547837" y="301272"/>
                  <a:pt x="1547837" y="283409"/>
                </a:cubicBezTo>
                <a:cubicBezTo>
                  <a:pt x="1547837" y="265546"/>
                  <a:pt x="1562423" y="251066"/>
                  <a:pt x="1580416" y="251066"/>
                </a:cubicBezTo>
                <a:close/>
                <a:moveTo>
                  <a:pt x="2003429" y="250576"/>
                </a:moveTo>
                <a:cubicBezTo>
                  <a:pt x="2021693" y="250576"/>
                  <a:pt x="2036501" y="265276"/>
                  <a:pt x="2036501" y="283409"/>
                </a:cubicBezTo>
                <a:cubicBezTo>
                  <a:pt x="2036501" y="301542"/>
                  <a:pt x="2021693" y="316242"/>
                  <a:pt x="2003429" y="316242"/>
                </a:cubicBezTo>
                <a:cubicBezTo>
                  <a:pt x="1985164" y="316242"/>
                  <a:pt x="1970357" y="301542"/>
                  <a:pt x="1970357" y="283409"/>
                </a:cubicBezTo>
                <a:cubicBezTo>
                  <a:pt x="1970357" y="265276"/>
                  <a:pt x="1985164" y="250576"/>
                  <a:pt x="2003429" y="250576"/>
                </a:cubicBezTo>
                <a:close/>
                <a:moveTo>
                  <a:pt x="5642067" y="250250"/>
                </a:moveTo>
                <a:cubicBezTo>
                  <a:pt x="5660511" y="250250"/>
                  <a:pt x="5675464" y="265096"/>
                  <a:pt x="5675464" y="283410"/>
                </a:cubicBezTo>
                <a:cubicBezTo>
                  <a:pt x="5675464" y="301723"/>
                  <a:pt x="5660511" y="316570"/>
                  <a:pt x="5642067" y="316570"/>
                </a:cubicBezTo>
                <a:cubicBezTo>
                  <a:pt x="5623622" y="316570"/>
                  <a:pt x="5608668" y="301723"/>
                  <a:pt x="5608668" y="283410"/>
                </a:cubicBezTo>
                <a:cubicBezTo>
                  <a:pt x="5608668" y="265096"/>
                  <a:pt x="5623622" y="250250"/>
                  <a:pt x="5642067" y="250250"/>
                </a:cubicBezTo>
                <a:close/>
                <a:moveTo>
                  <a:pt x="1664986" y="250250"/>
                </a:moveTo>
                <a:cubicBezTo>
                  <a:pt x="1683431" y="250250"/>
                  <a:pt x="1698386" y="265096"/>
                  <a:pt x="1698386" y="283410"/>
                </a:cubicBezTo>
                <a:cubicBezTo>
                  <a:pt x="1698386" y="301723"/>
                  <a:pt x="1683431" y="316570"/>
                  <a:pt x="1664986" y="316570"/>
                </a:cubicBezTo>
                <a:cubicBezTo>
                  <a:pt x="1646539" y="316570"/>
                  <a:pt x="1631585" y="301723"/>
                  <a:pt x="1631585" y="283410"/>
                </a:cubicBezTo>
                <a:cubicBezTo>
                  <a:pt x="1631585" y="265096"/>
                  <a:pt x="1646539" y="250250"/>
                  <a:pt x="1664986" y="250250"/>
                </a:cubicBezTo>
                <a:close/>
                <a:moveTo>
                  <a:pt x="1749555" y="249923"/>
                </a:moveTo>
                <a:cubicBezTo>
                  <a:pt x="1768183" y="249923"/>
                  <a:pt x="1783284" y="264915"/>
                  <a:pt x="1783284" y="283409"/>
                </a:cubicBezTo>
                <a:cubicBezTo>
                  <a:pt x="1783284" y="301904"/>
                  <a:pt x="1768183" y="316896"/>
                  <a:pt x="1749555" y="316896"/>
                </a:cubicBezTo>
                <a:cubicBezTo>
                  <a:pt x="1730927" y="316896"/>
                  <a:pt x="1715826" y="301904"/>
                  <a:pt x="1715826" y="283409"/>
                </a:cubicBezTo>
                <a:cubicBezTo>
                  <a:pt x="1715826" y="264915"/>
                  <a:pt x="1730927" y="249923"/>
                  <a:pt x="1749555" y="249923"/>
                </a:cubicBezTo>
                <a:close/>
                <a:moveTo>
                  <a:pt x="226475" y="249923"/>
                </a:moveTo>
                <a:cubicBezTo>
                  <a:pt x="245104" y="249923"/>
                  <a:pt x="260204" y="264915"/>
                  <a:pt x="260204" y="283409"/>
                </a:cubicBezTo>
                <a:cubicBezTo>
                  <a:pt x="260204" y="301904"/>
                  <a:pt x="245104" y="316896"/>
                  <a:pt x="226475" y="316896"/>
                </a:cubicBezTo>
                <a:cubicBezTo>
                  <a:pt x="207847" y="316896"/>
                  <a:pt x="192746" y="301904"/>
                  <a:pt x="192746" y="283409"/>
                </a:cubicBezTo>
                <a:cubicBezTo>
                  <a:pt x="192746" y="264915"/>
                  <a:pt x="207847" y="249923"/>
                  <a:pt x="226475" y="249923"/>
                </a:cubicBezTo>
                <a:close/>
                <a:moveTo>
                  <a:pt x="5557336" y="249596"/>
                </a:moveTo>
                <a:cubicBezTo>
                  <a:pt x="5576146" y="249596"/>
                  <a:pt x="5591393" y="264735"/>
                  <a:pt x="5591393" y="283409"/>
                </a:cubicBezTo>
                <a:cubicBezTo>
                  <a:pt x="5591393" y="302084"/>
                  <a:pt x="5576147" y="317222"/>
                  <a:pt x="5557336" y="317222"/>
                </a:cubicBezTo>
                <a:cubicBezTo>
                  <a:pt x="5538531" y="317222"/>
                  <a:pt x="5523283" y="302084"/>
                  <a:pt x="5523283" y="283409"/>
                </a:cubicBezTo>
                <a:cubicBezTo>
                  <a:pt x="5523283" y="264735"/>
                  <a:pt x="5538531" y="249596"/>
                  <a:pt x="5557336" y="249596"/>
                </a:cubicBezTo>
                <a:close/>
                <a:moveTo>
                  <a:pt x="4203592" y="249433"/>
                </a:moveTo>
                <a:cubicBezTo>
                  <a:pt x="4222494" y="249433"/>
                  <a:pt x="4237817" y="264645"/>
                  <a:pt x="4237817" y="283410"/>
                </a:cubicBezTo>
                <a:cubicBezTo>
                  <a:pt x="4237817" y="302174"/>
                  <a:pt x="4222494" y="317386"/>
                  <a:pt x="4203592" y="317386"/>
                </a:cubicBezTo>
                <a:cubicBezTo>
                  <a:pt x="4184689" y="317386"/>
                  <a:pt x="4169366" y="302174"/>
                  <a:pt x="4169366" y="283410"/>
                </a:cubicBezTo>
                <a:cubicBezTo>
                  <a:pt x="4169366" y="264645"/>
                  <a:pt x="4184689" y="249433"/>
                  <a:pt x="4203592" y="249433"/>
                </a:cubicBezTo>
                <a:close/>
                <a:moveTo>
                  <a:pt x="1918859" y="249433"/>
                </a:moveTo>
                <a:cubicBezTo>
                  <a:pt x="1937760" y="249433"/>
                  <a:pt x="1953082" y="264645"/>
                  <a:pt x="1953082" y="283410"/>
                </a:cubicBezTo>
                <a:cubicBezTo>
                  <a:pt x="1953082" y="302174"/>
                  <a:pt x="1937760" y="317386"/>
                  <a:pt x="1918859" y="317386"/>
                </a:cubicBezTo>
                <a:cubicBezTo>
                  <a:pt x="1899958" y="317386"/>
                  <a:pt x="1884636" y="302174"/>
                  <a:pt x="1884636" y="283410"/>
                </a:cubicBezTo>
                <a:cubicBezTo>
                  <a:pt x="1884636" y="264645"/>
                  <a:pt x="1899958" y="249433"/>
                  <a:pt x="1918859" y="249433"/>
                </a:cubicBezTo>
                <a:close/>
                <a:moveTo>
                  <a:pt x="8688213" y="249106"/>
                </a:moveTo>
                <a:cubicBezTo>
                  <a:pt x="8707296" y="249106"/>
                  <a:pt x="8722765" y="264464"/>
                  <a:pt x="8722765" y="283409"/>
                </a:cubicBezTo>
                <a:cubicBezTo>
                  <a:pt x="8722765" y="302354"/>
                  <a:pt x="8707296" y="317712"/>
                  <a:pt x="8688213" y="317712"/>
                </a:cubicBezTo>
                <a:cubicBezTo>
                  <a:pt x="8669131" y="317712"/>
                  <a:pt x="8653661" y="302354"/>
                  <a:pt x="8653661" y="283409"/>
                </a:cubicBezTo>
                <a:cubicBezTo>
                  <a:pt x="8653661" y="264464"/>
                  <a:pt x="8669131" y="249106"/>
                  <a:pt x="8688213" y="249106"/>
                </a:cubicBezTo>
                <a:close/>
                <a:moveTo>
                  <a:pt x="1834289" y="249106"/>
                </a:moveTo>
                <a:cubicBezTo>
                  <a:pt x="1853372" y="249106"/>
                  <a:pt x="1868841" y="264464"/>
                  <a:pt x="1868841" y="283409"/>
                </a:cubicBezTo>
                <a:cubicBezTo>
                  <a:pt x="1868841" y="302354"/>
                  <a:pt x="1853372" y="317712"/>
                  <a:pt x="1834289" y="317712"/>
                </a:cubicBezTo>
                <a:cubicBezTo>
                  <a:pt x="1815207" y="317712"/>
                  <a:pt x="1799737" y="302354"/>
                  <a:pt x="1799737" y="283409"/>
                </a:cubicBezTo>
                <a:cubicBezTo>
                  <a:pt x="1799737" y="264464"/>
                  <a:pt x="1815207" y="249106"/>
                  <a:pt x="1834289" y="249106"/>
                </a:cubicBezTo>
                <a:close/>
                <a:moveTo>
                  <a:pt x="395780" y="248943"/>
                </a:moveTo>
                <a:cubicBezTo>
                  <a:pt x="414953" y="248943"/>
                  <a:pt x="430496" y="264374"/>
                  <a:pt x="430496" y="283410"/>
                </a:cubicBezTo>
                <a:cubicBezTo>
                  <a:pt x="430496" y="302445"/>
                  <a:pt x="414953" y="317876"/>
                  <a:pt x="395780" y="317876"/>
                </a:cubicBezTo>
                <a:cubicBezTo>
                  <a:pt x="376606" y="317876"/>
                  <a:pt x="361063" y="302445"/>
                  <a:pt x="361063" y="283410"/>
                </a:cubicBezTo>
                <a:cubicBezTo>
                  <a:pt x="361063" y="264374"/>
                  <a:pt x="376606" y="248943"/>
                  <a:pt x="395780" y="248943"/>
                </a:cubicBezTo>
                <a:close/>
                <a:moveTo>
                  <a:pt x="311210" y="248780"/>
                </a:moveTo>
                <a:cubicBezTo>
                  <a:pt x="330475" y="248780"/>
                  <a:pt x="346091" y="264284"/>
                  <a:pt x="346091" y="283410"/>
                </a:cubicBezTo>
                <a:cubicBezTo>
                  <a:pt x="346091" y="302535"/>
                  <a:pt x="330475" y="318040"/>
                  <a:pt x="311210" y="318040"/>
                </a:cubicBezTo>
                <a:cubicBezTo>
                  <a:pt x="291946" y="318040"/>
                  <a:pt x="276329" y="302536"/>
                  <a:pt x="276329" y="283410"/>
                </a:cubicBezTo>
                <a:cubicBezTo>
                  <a:pt x="276329" y="264284"/>
                  <a:pt x="291946" y="248780"/>
                  <a:pt x="311210" y="248780"/>
                </a:cubicBezTo>
                <a:close/>
                <a:moveTo>
                  <a:pt x="8857355" y="248453"/>
                </a:moveTo>
                <a:cubicBezTo>
                  <a:pt x="8876801" y="248453"/>
                  <a:pt x="8892565" y="264104"/>
                  <a:pt x="8892565" y="283410"/>
                </a:cubicBezTo>
                <a:cubicBezTo>
                  <a:pt x="8892565" y="302716"/>
                  <a:pt x="8876801" y="318366"/>
                  <a:pt x="8857355" y="318366"/>
                </a:cubicBezTo>
                <a:cubicBezTo>
                  <a:pt x="8837909" y="318366"/>
                  <a:pt x="8822144" y="302716"/>
                  <a:pt x="8822144" y="283410"/>
                </a:cubicBezTo>
                <a:cubicBezTo>
                  <a:pt x="8822144" y="264104"/>
                  <a:pt x="8837909" y="248453"/>
                  <a:pt x="8857355" y="248453"/>
                </a:cubicBezTo>
                <a:close/>
                <a:moveTo>
                  <a:pt x="5472775" y="248453"/>
                </a:moveTo>
                <a:cubicBezTo>
                  <a:pt x="5492219" y="248453"/>
                  <a:pt x="5507982" y="264104"/>
                  <a:pt x="5507982" y="283410"/>
                </a:cubicBezTo>
                <a:cubicBezTo>
                  <a:pt x="5507982" y="302716"/>
                  <a:pt x="5492219" y="318366"/>
                  <a:pt x="5472775" y="318366"/>
                </a:cubicBezTo>
                <a:cubicBezTo>
                  <a:pt x="5453331" y="318366"/>
                  <a:pt x="5437566" y="302716"/>
                  <a:pt x="5437566" y="283410"/>
                </a:cubicBezTo>
                <a:cubicBezTo>
                  <a:pt x="5437566" y="264104"/>
                  <a:pt x="5453331" y="248453"/>
                  <a:pt x="5472775" y="248453"/>
                </a:cubicBezTo>
                <a:close/>
                <a:moveTo>
                  <a:pt x="8772783" y="247309"/>
                </a:moveTo>
                <a:cubicBezTo>
                  <a:pt x="8792865" y="247309"/>
                  <a:pt x="8809146" y="263472"/>
                  <a:pt x="8809146" y="283409"/>
                </a:cubicBezTo>
                <a:cubicBezTo>
                  <a:pt x="8809146" y="303347"/>
                  <a:pt x="8792866" y="319509"/>
                  <a:pt x="8772783" y="319509"/>
                </a:cubicBezTo>
                <a:cubicBezTo>
                  <a:pt x="8752702" y="319509"/>
                  <a:pt x="8736421" y="303347"/>
                  <a:pt x="8736421" y="283409"/>
                </a:cubicBezTo>
                <a:cubicBezTo>
                  <a:pt x="8736421" y="263472"/>
                  <a:pt x="8752701" y="247309"/>
                  <a:pt x="8772783" y="247309"/>
                </a:cubicBezTo>
                <a:close/>
                <a:moveTo>
                  <a:pt x="5388208" y="247309"/>
                </a:moveTo>
                <a:cubicBezTo>
                  <a:pt x="5408292" y="247309"/>
                  <a:pt x="5424570" y="263472"/>
                  <a:pt x="5424570" y="283409"/>
                </a:cubicBezTo>
                <a:cubicBezTo>
                  <a:pt x="5424570" y="303347"/>
                  <a:pt x="5408292" y="319509"/>
                  <a:pt x="5388208" y="319509"/>
                </a:cubicBezTo>
                <a:cubicBezTo>
                  <a:pt x="5368127" y="319509"/>
                  <a:pt x="5351849" y="303347"/>
                  <a:pt x="5351849" y="283409"/>
                </a:cubicBezTo>
                <a:cubicBezTo>
                  <a:pt x="5351849" y="263472"/>
                  <a:pt x="5368127" y="247309"/>
                  <a:pt x="5388208" y="247309"/>
                </a:cubicBezTo>
                <a:close/>
                <a:moveTo>
                  <a:pt x="4372665" y="247146"/>
                </a:moveTo>
                <a:cubicBezTo>
                  <a:pt x="4392850" y="247146"/>
                  <a:pt x="4409211" y="263382"/>
                  <a:pt x="4409211" y="283409"/>
                </a:cubicBezTo>
                <a:cubicBezTo>
                  <a:pt x="4409211" y="303437"/>
                  <a:pt x="4392850" y="319673"/>
                  <a:pt x="4372665" y="319673"/>
                </a:cubicBezTo>
                <a:cubicBezTo>
                  <a:pt x="4352507" y="319673"/>
                  <a:pt x="4336152" y="303437"/>
                  <a:pt x="4336152" y="283409"/>
                </a:cubicBezTo>
                <a:cubicBezTo>
                  <a:pt x="4336152" y="263382"/>
                  <a:pt x="4352507" y="247146"/>
                  <a:pt x="4372665" y="247146"/>
                </a:cubicBezTo>
                <a:close/>
                <a:moveTo>
                  <a:pt x="4288103" y="247146"/>
                </a:moveTo>
                <a:cubicBezTo>
                  <a:pt x="4308283" y="247146"/>
                  <a:pt x="4324617" y="263382"/>
                  <a:pt x="4324617" y="283409"/>
                </a:cubicBezTo>
                <a:cubicBezTo>
                  <a:pt x="4324617" y="303437"/>
                  <a:pt x="4308283" y="319673"/>
                  <a:pt x="4288103" y="319673"/>
                </a:cubicBezTo>
                <a:cubicBezTo>
                  <a:pt x="4267928" y="319673"/>
                  <a:pt x="4251573" y="303437"/>
                  <a:pt x="4251573" y="283409"/>
                </a:cubicBezTo>
                <a:cubicBezTo>
                  <a:pt x="4251573" y="263382"/>
                  <a:pt x="4267928" y="247146"/>
                  <a:pt x="4288103" y="247146"/>
                </a:cubicBezTo>
                <a:close/>
                <a:moveTo>
                  <a:pt x="4457414" y="246819"/>
                </a:moveTo>
                <a:cubicBezTo>
                  <a:pt x="4477766" y="246819"/>
                  <a:pt x="4494272" y="263201"/>
                  <a:pt x="4494272" y="283409"/>
                </a:cubicBezTo>
                <a:cubicBezTo>
                  <a:pt x="4494272" y="303617"/>
                  <a:pt x="4477766" y="319999"/>
                  <a:pt x="4457414" y="319999"/>
                </a:cubicBezTo>
                <a:cubicBezTo>
                  <a:pt x="4437080" y="319999"/>
                  <a:pt x="4420572" y="303617"/>
                  <a:pt x="4420572" y="283409"/>
                </a:cubicBezTo>
                <a:cubicBezTo>
                  <a:pt x="4420572" y="263201"/>
                  <a:pt x="4437080" y="246819"/>
                  <a:pt x="4457414" y="246819"/>
                </a:cubicBezTo>
                <a:close/>
                <a:moveTo>
                  <a:pt x="5303475" y="246166"/>
                </a:moveTo>
                <a:cubicBezTo>
                  <a:pt x="5324192" y="246166"/>
                  <a:pt x="5340985" y="262840"/>
                  <a:pt x="5340985" y="283410"/>
                </a:cubicBezTo>
                <a:cubicBezTo>
                  <a:pt x="5340985" y="303979"/>
                  <a:pt x="5324192" y="320653"/>
                  <a:pt x="5303475" y="320653"/>
                </a:cubicBezTo>
                <a:cubicBezTo>
                  <a:pt x="5282739" y="320653"/>
                  <a:pt x="5265954" y="303979"/>
                  <a:pt x="5265954" y="283410"/>
                </a:cubicBezTo>
                <a:cubicBezTo>
                  <a:pt x="5265954" y="262840"/>
                  <a:pt x="5282739" y="246166"/>
                  <a:pt x="5303475" y="246166"/>
                </a:cubicBezTo>
                <a:close/>
                <a:moveTo>
                  <a:pt x="4541987" y="245839"/>
                </a:moveTo>
                <a:cubicBezTo>
                  <a:pt x="4562893" y="245839"/>
                  <a:pt x="4579835" y="262660"/>
                  <a:pt x="4579835" y="283409"/>
                </a:cubicBezTo>
                <a:cubicBezTo>
                  <a:pt x="4579835" y="304159"/>
                  <a:pt x="4562888" y="320979"/>
                  <a:pt x="4541987" y="320979"/>
                </a:cubicBezTo>
                <a:cubicBezTo>
                  <a:pt x="4521093" y="320979"/>
                  <a:pt x="4504147" y="304159"/>
                  <a:pt x="4504147" y="283409"/>
                </a:cubicBezTo>
                <a:cubicBezTo>
                  <a:pt x="4504147" y="262660"/>
                  <a:pt x="4521093" y="245839"/>
                  <a:pt x="4541987" y="245839"/>
                </a:cubicBezTo>
                <a:close/>
                <a:moveTo>
                  <a:pt x="4626562" y="245023"/>
                </a:moveTo>
                <a:cubicBezTo>
                  <a:pt x="4647916" y="245023"/>
                  <a:pt x="4665228" y="262209"/>
                  <a:pt x="4665228" y="283410"/>
                </a:cubicBezTo>
                <a:cubicBezTo>
                  <a:pt x="4665228" y="304610"/>
                  <a:pt x="4647916" y="321797"/>
                  <a:pt x="4626562" y="321797"/>
                </a:cubicBezTo>
                <a:cubicBezTo>
                  <a:pt x="4605208" y="321797"/>
                  <a:pt x="4587896" y="304610"/>
                  <a:pt x="4587896" y="283410"/>
                </a:cubicBezTo>
                <a:cubicBezTo>
                  <a:pt x="4587896" y="262209"/>
                  <a:pt x="4605208" y="245023"/>
                  <a:pt x="4626562" y="245023"/>
                </a:cubicBezTo>
                <a:close/>
                <a:moveTo>
                  <a:pt x="5218884" y="244696"/>
                </a:moveTo>
                <a:cubicBezTo>
                  <a:pt x="5240414" y="244696"/>
                  <a:pt x="5257880" y="262029"/>
                  <a:pt x="5257880" y="283410"/>
                </a:cubicBezTo>
                <a:cubicBezTo>
                  <a:pt x="5257880" y="304791"/>
                  <a:pt x="5240414" y="322123"/>
                  <a:pt x="5218884" y="322123"/>
                </a:cubicBezTo>
                <a:cubicBezTo>
                  <a:pt x="5197366" y="322123"/>
                  <a:pt x="5179921" y="304791"/>
                  <a:pt x="5179921" y="283410"/>
                </a:cubicBezTo>
                <a:cubicBezTo>
                  <a:pt x="5179921" y="262029"/>
                  <a:pt x="5197366" y="244696"/>
                  <a:pt x="5218884" y="244696"/>
                </a:cubicBezTo>
                <a:close/>
                <a:moveTo>
                  <a:pt x="4711134" y="244206"/>
                </a:moveTo>
                <a:cubicBezTo>
                  <a:pt x="4732943" y="244206"/>
                  <a:pt x="4750618" y="261758"/>
                  <a:pt x="4750618" y="283410"/>
                </a:cubicBezTo>
                <a:cubicBezTo>
                  <a:pt x="4750618" y="305061"/>
                  <a:pt x="4732943" y="322613"/>
                  <a:pt x="4711134" y="322613"/>
                </a:cubicBezTo>
                <a:cubicBezTo>
                  <a:pt x="4689329" y="322613"/>
                  <a:pt x="4671643" y="305061"/>
                  <a:pt x="4671643" y="283410"/>
                </a:cubicBezTo>
                <a:cubicBezTo>
                  <a:pt x="4671643" y="261758"/>
                  <a:pt x="4689329" y="244206"/>
                  <a:pt x="4711134" y="244206"/>
                </a:cubicBezTo>
                <a:close/>
                <a:moveTo>
                  <a:pt x="5134344" y="243552"/>
                </a:moveTo>
                <a:cubicBezTo>
                  <a:pt x="5156523" y="243552"/>
                  <a:pt x="5174489" y="261397"/>
                  <a:pt x="5174489" y="283409"/>
                </a:cubicBezTo>
                <a:cubicBezTo>
                  <a:pt x="5174489" y="305422"/>
                  <a:pt x="5156523" y="323266"/>
                  <a:pt x="5134344" y="323266"/>
                </a:cubicBezTo>
                <a:cubicBezTo>
                  <a:pt x="5112163" y="323266"/>
                  <a:pt x="5094182" y="305422"/>
                  <a:pt x="5094182" y="283409"/>
                </a:cubicBezTo>
                <a:cubicBezTo>
                  <a:pt x="5094182" y="261397"/>
                  <a:pt x="5112163" y="243552"/>
                  <a:pt x="5134344" y="243552"/>
                </a:cubicBezTo>
                <a:close/>
                <a:moveTo>
                  <a:pt x="4964978" y="241756"/>
                </a:moveTo>
                <a:cubicBezTo>
                  <a:pt x="4988159" y="241756"/>
                  <a:pt x="5006950" y="260405"/>
                  <a:pt x="5006950" y="283410"/>
                </a:cubicBezTo>
                <a:cubicBezTo>
                  <a:pt x="5006950" y="294912"/>
                  <a:pt x="5002254" y="305326"/>
                  <a:pt x="4994658" y="312864"/>
                </a:cubicBezTo>
                <a:lnTo>
                  <a:pt x="4968719" y="323527"/>
                </a:lnTo>
                <a:lnTo>
                  <a:pt x="4982527" y="326294"/>
                </a:lnTo>
                <a:cubicBezTo>
                  <a:pt x="4990619" y="329692"/>
                  <a:pt x="4997504" y="335367"/>
                  <a:pt x="5002366" y="342510"/>
                </a:cubicBezTo>
                <a:lnTo>
                  <a:pt x="5008392" y="362086"/>
                </a:lnTo>
                <a:lnTo>
                  <a:pt x="5018891" y="336925"/>
                </a:lnTo>
                <a:lnTo>
                  <a:pt x="5049539" y="324326"/>
                </a:lnTo>
                <a:lnTo>
                  <a:pt x="5020534" y="312401"/>
                </a:lnTo>
                <a:cubicBezTo>
                  <a:pt x="5013055" y="304981"/>
                  <a:pt x="5008433" y="294731"/>
                  <a:pt x="5008433" y="283410"/>
                </a:cubicBezTo>
                <a:cubicBezTo>
                  <a:pt x="5008433" y="260766"/>
                  <a:pt x="5026929" y="242409"/>
                  <a:pt x="5049743" y="242409"/>
                </a:cubicBezTo>
                <a:cubicBezTo>
                  <a:pt x="5072560" y="242409"/>
                  <a:pt x="5091056" y="260766"/>
                  <a:pt x="5091056" y="283410"/>
                </a:cubicBezTo>
                <a:cubicBezTo>
                  <a:pt x="5091056" y="294731"/>
                  <a:pt x="5086432" y="304981"/>
                  <a:pt x="5078957" y="312401"/>
                </a:cubicBezTo>
                <a:lnTo>
                  <a:pt x="5049936" y="324331"/>
                </a:lnTo>
                <a:lnTo>
                  <a:pt x="5080570" y="336925"/>
                </a:lnTo>
                <a:lnTo>
                  <a:pt x="5092275" y="364971"/>
                </a:lnTo>
                <a:lnTo>
                  <a:pt x="5103834" y="337272"/>
                </a:lnTo>
                <a:cubicBezTo>
                  <a:pt x="5111635" y="329527"/>
                  <a:pt x="5122414" y="324737"/>
                  <a:pt x="5134324" y="324737"/>
                </a:cubicBezTo>
                <a:cubicBezTo>
                  <a:pt x="5146229" y="324737"/>
                  <a:pt x="5157008" y="329527"/>
                  <a:pt x="5164814" y="337272"/>
                </a:cubicBezTo>
                <a:lnTo>
                  <a:pt x="5176693" y="365759"/>
                </a:lnTo>
                <a:lnTo>
                  <a:pt x="5188525" y="337387"/>
                </a:lnTo>
                <a:cubicBezTo>
                  <a:pt x="5196292" y="329672"/>
                  <a:pt x="5207025" y="324900"/>
                  <a:pt x="5218876" y="324900"/>
                </a:cubicBezTo>
                <a:cubicBezTo>
                  <a:pt x="5230728" y="324900"/>
                  <a:pt x="5241468" y="329672"/>
                  <a:pt x="5249226" y="337387"/>
                </a:cubicBezTo>
                <a:lnTo>
                  <a:pt x="5261661" y="367141"/>
                </a:lnTo>
                <a:lnTo>
                  <a:pt x="5273777" y="338080"/>
                </a:lnTo>
                <a:cubicBezTo>
                  <a:pt x="5281371" y="330542"/>
                  <a:pt x="5291866" y="325880"/>
                  <a:pt x="5303460" y="325880"/>
                </a:cubicBezTo>
                <a:cubicBezTo>
                  <a:pt x="5326627" y="325880"/>
                  <a:pt x="5345417" y="344529"/>
                  <a:pt x="5345417" y="367534"/>
                </a:cubicBezTo>
                <a:cubicBezTo>
                  <a:pt x="5345417" y="379036"/>
                  <a:pt x="5340721" y="389450"/>
                  <a:pt x="5333128" y="396988"/>
                </a:cubicBezTo>
                <a:lnTo>
                  <a:pt x="5305634" y="408294"/>
                </a:lnTo>
                <a:lnTo>
                  <a:pt x="5334853" y="420309"/>
                </a:lnTo>
                <a:lnTo>
                  <a:pt x="5345807" y="446565"/>
                </a:lnTo>
                <a:lnTo>
                  <a:pt x="5356761" y="420309"/>
                </a:lnTo>
                <a:lnTo>
                  <a:pt x="5387388" y="407714"/>
                </a:lnTo>
                <a:lnTo>
                  <a:pt x="5359340" y="396179"/>
                </a:lnTo>
                <a:cubicBezTo>
                  <a:pt x="5351958" y="388848"/>
                  <a:pt x="5347391" y="378721"/>
                  <a:pt x="5347391" y="367534"/>
                </a:cubicBezTo>
                <a:cubicBezTo>
                  <a:pt x="5347391" y="345161"/>
                  <a:pt x="5365657" y="327024"/>
                  <a:pt x="5388192" y="327024"/>
                </a:cubicBezTo>
                <a:cubicBezTo>
                  <a:pt x="5410727" y="327024"/>
                  <a:pt x="5428995" y="345161"/>
                  <a:pt x="5428995" y="367534"/>
                </a:cubicBezTo>
                <a:cubicBezTo>
                  <a:pt x="5428995" y="378721"/>
                  <a:pt x="5424427" y="388848"/>
                  <a:pt x="5417044" y="396179"/>
                </a:cubicBezTo>
                <a:lnTo>
                  <a:pt x="5388979" y="407721"/>
                </a:lnTo>
                <a:lnTo>
                  <a:pt x="5419587" y="420309"/>
                </a:lnTo>
                <a:lnTo>
                  <a:pt x="5430624" y="446762"/>
                </a:lnTo>
                <a:lnTo>
                  <a:pt x="5441564" y="420540"/>
                </a:lnTo>
                <a:cubicBezTo>
                  <a:pt x="5449543" y="412618"/>
                  <a:pt x="5460565" y="407718"/>
                  <a:pt x="5472741" y="407718"/>
                </a:cubicBezTo>
                <a:cubicBezTo>
                  <a:pt x="5484919" y="407718"/>
                  <a:pt x="5495942" y="412618"/>
                  <a:pt x="5503921" y="420540"/>
                </a:cubicBezTo>
                <a:lnTo>
                  <a:pt x="5515520" y="448340"/>
                </a:lnTo>
                <a:lnTo>
                  <a:pt x="5526829" y="421233"/>
                </a:lnTo>
                <a:cubicBezTo>
                  <a:pt x="5534629" y="413488"/>
                  <a:pt x="5545406" y="408698"/>
                  <a:pt x="5557309" y="408698"/>
                </a:cubicBezTo>
                <a:cubicBezTo>
                  <a:pt x="5569214" y="408698"/>
                  <a:pt x="5579991" y="413488"/>
                  <a:pt x="5587791" y="421233"/>
                </a:cubicBezTo>
                <a:lnTo>
                  <a:pt x="5599182" y="448536"/>
                </a:lnTo>
                <a:lnTo>
                  <a:pt x="5610863" y="420540"/>
                </a:lnTo>
                <a:cubicBezTo>
                  <a:pt x="5618843" y="412618"/>
                  <a:pt x="5629866" y="407718"/>
                  <a:pt x="5642041" y="407718"/>
                </a:cubicBezTo>
                <a:cubicBezTo>
                  <a:pt x="5654218" y="407718"/>
                  <a:pt x="5665241" y="412618"/>
                  <a:pt x="5673221" y="420540"/>
                </a:cubicBezTo>
                <a:lnTo>
                  <a:pt x="5683257" y="444593"/>
                </a:lnTo>
                <a:lnTo>
                  <a:pt x="5693918" y="419038"/>
                </a:lnTo>
                <a:cubicBezTo>
                  <a:pt x="5698102" y="414885"/>
                  <a:pt x="5703083" y="411524"/>
                  <a:pt x="5708614" y="409201"/>
                </a:cubicBezTo>
                <a:lnTo>
                  <a:pt x="5723677" y="406181"/>
                </a:lnTo>
                <a:lnTo>
                  <a:pt x="5698231" y="395717"/>
                </a:lnTo>
                <a:cubicBezTo>
                  <a:pt x="5690968" y="388504"/>
                  <a:pt x="5686475" y="378540"/>
                  <a:pt x="5686475" y="367534"/>
                </a:cubicBezTo>
                <a:cubicBezTo>
                  <a:pt x="5686475" y="345522"/>
                  <a:pt x="5704446" y="327677"/>
                  <a:pt x="5726618" y="327677"/>
                </a:cubicBezTo>
                <a:cubicBezTo>
                  <a:pt x="5748789" y="327677"/>
                  <a:pt x="5766764" y="345522"/>
                  <a:pt x="5766764" y="367534"/>
                </a:cubicBezTo>
                <a:cubicBezTo>
                  <a:pt x="5766764" y="378540"/>
                  <a:pt x="5762271" y="388504"/>
                  <a:pt x="5755005" y="395717"/>
                </a:cubicBezTo>
                <a:lnTo>
                  <a:pt x="5729553" y="406184"/>
                </a:lnTo>
                <a:lnTo>
                  <a:pt x="5744605" y="409201"/>
                </a:lnTo>
                <a:cubicBezTo>
                  <a:pt x="5752902" y="412685"/>
                  <a:pt x="5759961" y="418505"/>
                  <a:pt x="5764946" y="425831"/>
                </a:cubicBezTo>
                <a:lnTo>
                  <a:pt x="5768791" y="438330"/>
                </a:lnTo>
                <a:lnTo>
                  <a:pt x="5777323" y="417883"/>
                </a:lnTo>
                <a:cubicBezTo>
                  <a:pt x="5781654" y="413582"/>
                  <a:pt x="5786813" y="410102"/>
                  <a:pt x="5792543" y="407696"/>
                </a:cubicBezTo>
                <a:lnTo>
                  <a:pt x="5806108" y="404977"/>
                </a:lnTo>
                <a:lnTo>
                  <a:pt x="5783030" y="395486"/>
                </a:lnTo>
                <a:cubicBezTo>
                  <a:pt x="5775825" y="388332"/>
                  <a:pt x="5771369" y="378450"/>
                  <a:pt x="5771369" y="367534"/>
                </a:cubicBezTo>
                <a:cubicBezTo>
                  <a:pt x="5771369" y="345702"/>
                  <a:pt x="5789194" y="328004"/>
                  <a:pt x="5811185" y="328004"/>
                </a:cubicBezTo>
                <a:cubicBezTo>
                  <a:pt x="5833174" y="328004"/>
                  <a:pt x="5851000" y="345702"/>
                  <a:pt x="5851000" y="367534"/>
                </a:cubicBezTo>
                <a:cubicBezTo>
                  <a:pt x="5851000" y="378450"/>
                  <a:pt x="5846543" y="388332"/>
                  <a:pt x="5839338" y="395486"/>
                </a:cubicBezTo>
                <a:lnTo>
                  <a:pt x="5816256" y="404979"/>
                </a:lnTo>
                <a:lnTo>
                  <a:pt x="5829813" y="407696"/>
                </a:lnTo>
                <a:cubicBezTo>
                  <a:pt x="5838405" y="411304"/>
                  <a:pt x="5845715" y="417332"/>
                  <a:pt x="5850878" y="424918"/>
                </a:cubicBezTo>
                <a:lnTo>
                  <a:pt x="5853608" y="433790"/>
                </a:lnTo>
                <a:lnTo>
                  <a:pt x="5860725" y="416728"/>
                </a:lnTo>
                <a:cubicBezTo>
                  <a:pt x="5865208" y="412279"/>
                  <a:pt x="5870542" y="408679"/>
                  <a:pt x="5876467" y="406191"/>
                </a:cubicBezTo>
                <a:lnTo>
                  <a:pt x="5889071" y="403664"/>
                </a:lnTo>
                <a:lnTo>
                  <a:pt x="5868063" y="395024"/>
                </a:lnTo>
                <a:cubicBezTo>
                  <a:pt x="5860977" y="387988"/>
                  <a:pt x="5856593" y="378269"/>
                  <a:pt x="5856593" y="367534"/>
                </a:cubicBezTo>
                <a:cubicBezTo>
                  <a:pt x="5856593" y="346063"/>
                  <a:pt x="5874124" y="328657"/>
                  <a:pt x="5895751" y="328657"/>
                </a:cubicBezTo>
                <a:cubicBezTo>
                  <a:pt x="5917376" y="328657"/>
                  <a:pt x="5934907" y="346063"/>
                  <a:pt x="5934907" y="367534"/>
                </a:cubicBezTo>
                <a:cubicBezTo>
                  <a:pt x="5934907" y="378269"/>
                  <a:pt x="5930524" y="387988"/>
                  <a:pt x="5923439" y="395024"/>
                </a:cubicBezTo>
                <a:lnTo>
                  <a:pt x="5902425" y="403666"/>
                </a:lnTo>
                <a:lnTo>
                  <a:pt x="5915021" y="406191"/>
                </a:lnTo>
                <a:cubicBezTo>
                  <a:pt x="5923908" y="409923"/>
                  <a:pt x="5931470" y="416157"/>
                  <a:pt x="5936810" y="424004"/>
                </a:cubicBezTo>
                <a:lnTo>
                  <a:pt x="5938634" y="429932"/>
                </a:lnTo>
                <a:lnTo>
                  <a:pt x="5944527" y="415804"/>
                </a:lnTo>
                <a:cubicBezTo>
                  <a:pt x="5949127" y="411237"/>
                  <a:pt x="5954606" y="407541"/>
                  <a:pt x="5960687" y="404987"/>
                </a:cubicBezTo>
                <a:lnTo>
                  <a:pt x="5970599" y="403001"/>
                </a:lnTo>
                <a:lnTo>
                  <a:pt x="5952327" y="395486"/>
                </a:lnTo>
                <a:cubicBezTo>
                  <a:pt x="5945123" y="388332"/>
                  <a:pt x="5940666" y="378450"/>
                  <a:pt x="5940666" y="367534"/>
                </a:cubicBezTo>
                <a:cubicBezTo>
                  <a:pt x="5940666" y="345702"/>
                  <a:pt x="5958491" y="328004"/>
                  <a:pt x="5980480" y="328004"/>
                </a:cubicBezTo>
                <a:cubicBezTo>
                  <a:pt x="6002469" y="328004"/>
                  <a:pt x="6020296" y="345702"/>
                  <a:pt x="6020296" y="367534"/>
                </a:cubicBezTo>
                <a:cubicBezTo>
                  <a:pt x="6020296" y="378450"/>
                  <a:pt x="6015838" y="388332"/>
                  <a:pt x="6008634" y="395486"/>
                </a:cubicBezTo>
                <a:lnTo>
                  <a:pt x="5990360" y="403002"/>
                </a:lnTo>
                <a:lnTo>
                  <a:pt x="6000266" y="404987"/>
                </a:lnTo>
                <a:cubicBezTo>
                  <a:pt x="6009389" y="408819"/>
                  <a:pt x="6017152" y="415219"/>
                  <a:pt x="6022633" y="423274"/>
                </a:cubicBezTo>
                <a:lnTo>
                  <a:pt x="6024123" y="428116"/>
                </a:lnTo>
                <a:lnTo>
                  <a:pt x="6029212" y="415920"/>
                </a:lnTo>
                <a:cubicBezTo>
                  <a:pt x="6033797" y="411367"/>
                  <a:pt x="6039257" y="407683"/>
                  <a:pt x="6045319" y="405137"/>
                </a:cubicBezTo>
                <a:lnTo>
                  <a:pt x="6055700" y="403057"/>
                </a:lnTo>
                <a:lnTo>
                  <a:pt x="6037009" y="395370"/>
                </a:lnTo>
                <a:cubicBezTo>
                  <a:pt x="6029834" y="388246"/>
                  <a:pt x="6025396" y="378405"/>
                  <a:pt x="6025396" y="367534"/>
                </a:cubicBezTo>
                <a:cubicBezTo>
                  <a:pt x="6025396" y="345792"/>
                  <a:pt x="6043147" y="328167"/>
                  <a:pt x="6065045" y="328167"/>
                </a:cubicBezTo>
                <a:cubicBezTo>
                  <a:pt x="6086943" y="328167"/>
                  <a:pt x="6104698" y="345792"/>
                  <a:pt x="6104698" y="367534"/>
                </a:cubicBezTo>
                <a:cubicBezTo>
                  <a:pt x="6104698" y="378405"/>
                  <a:pt x="6100260" y="388246"/>
                  <a:pt x="6093084" y="395370"/>
                </a:cubicBezTo>
                <a:lnTo>
                  <a:pt x="6074391" y="403057"/>
                </a:lnTo>
                <a:lnTo>
                  <a:pt x="6084769" y="405137"/>
                </a:lnTo>
                <a:cubicBezTo>
                  <a:pt x="6093863" y="408956"/>
                  <a:pt x="6101601" y="415336"/>
                  <a:pt x="6107064" y="423365"/>
                </a:cubicBezTo>
                <a:lnTo>
                  <a:pt x="6109575" y="431522"/>
                </a:lnTo>
                <a:lnTo>
                  <a:pt x="6115408" y="417537"/>
                </a:lnTo>
                <a:cubicBezTo>
                  <a:pt x="6119786" y="413191"/>
                  <a:pt x="6124996" y="409675"/>
                  <a:pt x="6130783" y="407245"/>
                </a:cubicBezTo>
                <a:lnTo>
                  <a:pt x="6143736" y="404649"/>
                </a:lnTo>
                <a:lnTo>
                  <a:pt x="6121458" y="395486"/>
                </a:lnTo>
                <a:cubicBezTo>
                  <a:pt x="6114255" y="388332"/>
                  <a:pt x="6109797" y="378450"/>
                  <a:pt x="6109797" y="367534"/>
                </a:cubicBezTo>
                <a:cubicBezTo>
                  <a:pt x="6109797" y="345702"/>
                  <a:pt x="6127620" y="328004"/>
                  <a:pt x="6149611" y="328004"/>
                </a:cubicBezTo>
                <a:cubicBezTo>
                  <a:pt x="6171601" y="328004"/>
                  <a:pt x="6189429" y="345702"/>
                  <a:pt x="6189429" y="367534"/>
                </a:cubicBezTo>
                <a:cubicBezTo>
                  <a:pt x="6189429" y="378450"/>
                  <a:pt x="6184972" y="388332"/>
                  <a:pt x="6177766" y="395486"/>
                </a:cubicBezTo>
                <a:lnTo>
                  <a:pt x="6155487" y="404648"/>
                </a:lnTo>
                <a:lnTo>
                  <a:pt x="6168441" y="407245"/>
                </a:lnTo>
                <a:cubicBezTo>
                  <a:pt x="6177122" y="410890"/>
                  <a:pt x="6184508" y="416979"/>
                  <a:pt x="6189723" y="424644"/>
                </a:cubicBezTo>
                <a:lnTo>
                  <a:pt x="6194772" y="441052"/>
                </a:lnTo>
                <a:lnTo>
                  <a:pt x="6203282" y="420655"/>
                </a:lnTo>
                <a:cubicBezTo>
                  <a:pt x="6211232" y="412762"/>
                  <a:pt x="6222215" y="407881"/>
                  <a:pt x="6234346" y="407881"/>
                </a:cubicBezTo>
                <a:cubicBezTo>
                  <a:pt x="6258609" y="407881"/>
                  <a:pt x="6278277" y="427408"/>
                  <a:pt x="6278277" y="451495"/>
                </a:cubicBezTo>
                <a:cubicBezTo>
                  <a:pt x="6278277" y="463539"/>
                  <a:pt x="6273360" y="474442"/>
                  <a:pt x="6265410" y="482335"/>
                </a:cubicBezTo>
                <a:lnTo>
                  <a:pt x="6247698" y="489618"/>
                </a:lnTo>
                <a:lnTo>
                  <a:pt x="6253368" y="490754"/>
                </a:lnTo>
                <a:cubicBezTo>
                  <a:pt x="6262137" y="494437"/>
                  <a:pt x="6269599" y="500588"/>
                  <a:pt x="6274868" y="508332"/>
                </a:cubicBezTo>
                <a:lnTo>
                  <a:pt x="6279512" y="523425"/>
                </a:lnTo>
                <a:lnTo>
                  <a:pt x="6287504" y="504270"/>
                </a:lnTo>
                <a:cubicBezTo>
                  <a:pt x="6295543" y="496288"/>
                  <a:pt x="6306649" y="491352"/>
                  <a:pt x="6318917" y="491352"/>
                </a:cubicBezTo>
                <a:cubicBezTo>
                  <a:pt x="6343452" y="491352"/>
                  <a:pt x="6363342" y="511098"/>
                  <a:pt x="6363342" y="535456"/>
                </a:cubicBezTo>
                <a:cubicBezTo>
                  <a:pt x="6363342" y="559814"/>
                  <a:pt x="6343452" y="579560"/>
                  <a:pt x="6318917" y="579560"/>
                </a:cubicBezTo>
                <a:cubicBezTo>
                  <a:pt x="6306649" y="579560"/>
                  <a:pt x="6295543" y="574624"/>
                  <a:pt x="6287504" y="566643"/>
                </a:cubicBezTo>
                <a:lnTo>
                  <a:pt x="6278853" y="545908"/>
                </a:lnTo>
                <a:lnTo>
                  <a:pt x="6268901" y="569762"/>
                </a:lnTo>
                <a:cubicBezTo>
                  <a:pt x="6260057" y="578541"/>
                  <a:pt x="6247841" y="583971"/>
                  <a:pt x="6234347" y="583971"/>
                </a:cubicBezTo>
                <a:cubicBezTo>
                  <a:pt x="6220853" y="583971"/>
                  <a:pt x="6208636" y="578541"/>
                  <a:pt x="6199793" y="569762"/>
                </a:cubicBezTo>
                <a:lnTo>
                  <a:pt x="6194200" y="556358"/>
                </a:lnTo>
                <a:lnTo>
                  <a:pt x="6187307" y="572881"/>
                </a:lnTo>
                <a:cubicBezTo>
                  <a:pt x="6177660" y="582459"/>
                  <a:pt x="6164333" y="588382"/>
                  <a:pt x="6149612" y="588382"/>
                </a:cubicBezTo>
                <a:cubicBezTo>
                  <a:pt x="6134891" y="588382"/>
                  <a:pt x="6121565" y="582459"/>
                  <a:pt x="6111918" y="572881"/>
                </a:cubicBezTo>
                <a:lnTo>
                  <a:pt x="6109631" y="567399"/>
                </a:lnTo>
                <a:lnTo>
                  <a:pt x="6105995" y="576115"/>
                </a:lnTo>
                <a:cubicBezTo>
                  <a:pt x="6095514" y="586520"/>
                  <a:pt x="6081035" y="592956"/>
                  <a:pt x="6065042" y="592956"/>
                </a:cubicBezTo>
                <a:cubicBezTo>
                  <a:pt x="6049049" y="592956"/>
                  <a:pt x="6034570" y="586520"/>
                  <a:pt x="6024090" y="576115"/>
                </a:cubicBezTo>
                <a:lnTo>
                  <a:pt x="6022921" y="573315"/>
                </a:lnTo>
                <a:lnTo>
                  <a:pt x="6021657" y="576346"/>
                </a:lnTo>
                <a:cubicBezTo>
                  <a:pt x="6011116" y="586810"/>
                  <a:pt x="5996556" y="593282"/>
                  <a:pt x="5980472" y="593282"/>
                </a:cubicBezTo>
                <a:cubicBezTo>
                  <a:pt x="5964388" y="593282"/>
                  <a:pt x="5949827" y="586810"/>
                  <a:pt x="5939287" y="576346"/>
                </a:cubicBezTo>
                <a:lnTo>
                  <a:pt x="5936543" y="569766"/>
                </a:lnTo>
                <a:lnTo>
                  <a:pt x="5934712" y="574152"/>
                </a:lnTo>
                <a:cubicBezTo>
                  <a:pt x="5924738" y="584054"/>
                  <a:pt x="5910959" y="590179"/>
                  <a:pt x="5895738" y="590179"/>
                </a:cubicBezTo>
                <a:cubicBezTo>
                  <a:pt x="5880517" y="590179"/>
                  <a:pt x="5866738" y="584054"/>
                  <a:pt x="5856764" y="574152"/>
                </a:cubicBezTo>
                <a:lnTo>
                  <a:pt x="5851808" y="562274"/>
                </a:lnTo>
                <a:lnTo>
                  <a:pt x="5847816" y="571842"/>
                </a:lnTo>
                <a:cubicBezTo>
                  <a:pt x="5838437" y="581153"/>
                  <a:pt x="5825480" y="586912"/>
                  <a:pt x="5811169" y="586912"/>
                </a:cubicBezTo>
                <a:cubicBezTo>
                  <a:pt x="5796857" y="586912"/>
                  <a:pt x="5783900" y="581153"/>
                  <a:pt x="5774521" y="571842"/>
                </a:cubicBezTo>
                <a:lnTo>
                  <a:pt x="5767814" y="555766"/>
                </a:lnTo>
                <a:lnTo>
                  <a:pt x="5761734" y="570339"/>
                </a:lnTo>
                <a:cubicBezTo>
                  <a:pt x="5752742" y="579267"/>
                  <a:pt x="5740320" y="584788"/>
                  <a:pt x="5726599" y="584788"/>
                </a:cubicBezTo>
                <a:cubicBezTo>
                  <a:pt x="5712878" y="584788"/>
                  <a:pt x="5700456" y="579267"/>
                  <a:pt x="5691464" y="570339"/>
                </a:cubicBezTo>
                <a:lnTo>
                  <a:pt x="5683492" y="551231"/>
                </a:lnTo>
                <a:lnTo>
                  <a:pt x="5676001" y="569185"/>
                </a:lnTo>
                <a:cubicBezTo>
                  <a:pt x="5667308" y="577816"/>
                  <a:pt x="5655296" y="583155"/>
                  <a:pt x="5642030" y="583155"/>
                </a:cubicBezTo>
                <a:cubicBezTo>
                  <a:pt x="5628762" y="583155"/>
                  <a:pt x="5616752" y="577816"/>
                  <a:pt x="5608057" y="569185"/>
                </a:cubicBezTo>
                <a:lnTo>
                  <a:pt x="5598839" y="547091"/>
                </a:lnTo>
                <a:lnTo>
                  <a:pt x="5590104" y="568029"/>
                </a:lnTo>
                <a:cubicBezTo>
                  <a:pt x="5581707" y="576365"/>
                  <a:pt x="5570107" y="581521"/>
                  <a:pt x="5557295" y="581521"/>
                </a:cubicBezTo>
                <a:cubicBezTo>
                  <a:pt x="5544482" y="581521"/>
                  <a:pt x="5532883" y="576365"/>
                  <a:pt x="5524487" y="568029"/>
                </a:cubicBezTo>
                <a:lnTo>
                  <a:pt x="5514599" y="544330"/>
                </a:lnTo>
                <a:lnTo>
                  <a:pt x="5504953" y="567452"/>
                </a:lnTo>
                <a:cubicBezTo>
                  <a:pt x="5496704" y="575640"/>
                  <a:pt x="5485311" y="580704"/>
                  <a:pt x="5472725" y="580704"/>
                </a:cubicBezTo>
                <a:cubicBezTo>
                  <a:pt x="5460140" y="580704"/>
                  <a:pt x="5448746" y="575640"/>
                  <a:pt x="5440499" y="567452"/>
                </a:cubicBezTo>
                <a:lnTo>
                  <a:pt x="5430276" y="542950"/>
                </a:lnTo>
                <a:lnTo>
                  <a:pt x="5420150" y="567221"/>
                </a:lnTo>
                <a:cubicBezTo>
                  <a:pt x="5411961" y="575350"/>
                  <a:pt x="5400650" y="580378"/>
                  <a:pt x="5388156" y="580378"/>
                </a:cubicBezTo>
                <a:cubicBezTo>
                  <a:pt x="5375661" y="580378"/>
                  <a:pt x="5364351" y="575350"/>
                  <a:pt x="5356161" y="567221"/>
                </a:cubicBezTo>
                <a:lnTo>
                  <a:pt x="5345707" y="542162"/>
                </a:lnTo>
                <a:lnTo>
                  <a:pt x="5335299" y="567105"/>
                </a:lnTo>
                <a:cubicBezTo>
                  <a:pt x="5327142" y="575204"/>
                  <a:pt x="5315869" y="580214"/>
                  <a:pt x="5303421" y="580214"/>
                </a:cubicBezTo>
                <a:cubicBezTo>
                  <a:pt x="5290972" y="580214"/>
                  <a:pt x="5279696" y="575205"/>
                  <a:pt x="5271543" y="567105"/>
                </a:cubicBezTo>
                <a:lnTo>
                  <a:pt x="5261379" y="542751"/>
                </a:lnTo>
                <a:lnTo>
                  <a:pt x="5251074" y="567452"/>
                </a:lnTo>
                <a:cubicBezTo>
                  <a:pt x="5242828" y="575640"/>
                  <a:pt x="5231431" y="580704"/>
                  <a:pt x="5218849" y="580704"/>
                </a:cubicBezTo>
                <a:cubicBezTo>
                  <a:pt x="5206263" y="580704"/>
                  <a:pt x="5194872" y="575640"/>
                  <a:pt x="5186626" y="567452"/>
                </a:cubicBezTo>
                <a:lnTo>
                  <a:pt x="5177226" y="544922"/>
                </a:lnTo>
                <a:lnTo>
                  <a:pt x="5167440" y="568376"/>
                </a:lnTo>
                <a:cubicBezTo>
                  <a:pt x="5158954" y="576800"/>
                  <a:pt x="5147230" y="582011"/>
                  <a:pt x="5134280" y="582011"/>
                </a:cubicBezTo>
                <a:cubicBezTo>
                  <a:pt x="5121331" y="582011"/>
                  <a:pt x="5109607" y="576800"/>
                  <a:pt x="5101121" y="568376"/>
                </a:cubicBezTo>
                <a:lnTo>
                  <a:pt x="5092815" y="548470"/>
                </a:lnTo>
                <a:lnTo>
                  <a:pt x="5084029" y="569531"/>
                </a:lnTo>
                <a:cubicBezTo>
                  <a:pt x="5075245" y="578251"/>
                  <a:pt x="5063109" y="583645"/>
                  <a:pt x="5049705" y="583645"/>
                </a:cubicBezTo>
                <a:cubicBezTo>
                  <a:pt x="5036303" y="583645"/>
                  <a:pt x="5024166" y="578251"/>
                  <a:pt x="5015381" y="569531"/>
                </a:cubicBezTo>
                <a:lnTo>
                  <a:pt x="5008075" y="552022"/>
                </a:lnTo>
                <a:lnTo>
                  <a:pt x="5000337" y="570571"/>
                </a:lnTo>
                <a:cubicBezTo>
                  <a:pt x="4991283" y="579557"/>
                  <a:pt x="4978778" y="585115"/>
                  <a:pt x="4964965" y="585115"/>
                </a:cubicBezTo>
                <a:cubicBezTo>
                  <a:pt x="4951152" y="585115"/>
                  <a:pt x="4938647" y="579557"/>
                  <a:pt x="4929595" y="570571"/>
                </a:cubicBezTo>
                <a:lnTo>
                  <a:pt x="4923337" y="555570"/>
                </a:lnTo>
                <a:lnTo>
                  <a:pt x="4916695" y="571495"/>
                </a:lnTo>
                <a:cubicBezTo>
                  <a:pt x="4907404" y="580718"/>
                  <a:pt x="4894572" y="586422"/>
                  <a:pt x="4880398" y="586422"/>
                </a:cubicBezTo>
                <a:cubicBezTo>
                  <a:pt x="4866222" y="586422"/>
                  <a:pt x="4853390" y="580718"/>
                  <a:pt x="4844102" y="571495"/>
                </a:cubicBezTo>
                <a:lnTo>
                  <a:pt x="4838856" y="558922"/>
                </a:lnTo>
                <a:lnTo>
                  <a:pt x="4833178" y="572534"/>
                </a:lnTo>
                <a:cubicBezTo>
                  <a:pt x="4823619" y="582023"/>
                  <a:pt x="4810416" y="587892"/>
                  <a:pt x="4795829" y="587892"/>
                </a:cubicBezTo>
                <a:cubicBezTo>
                  <a:pt x="4781243" y="587892"/>
                  <a:pt x="4768039" y="582023"/>
                  <a:pt x="4758484" y="572534"/>
                </a:cubicBezTo>
                <a:lnTo>
                  <a:pt x="4753956" y="561682"/>
                </a:lnTo>
                <a:lnTo>
                  <a:pt x="4749139" y="573227"/>
                </a:lnTo>
                <a:cubicBezTo>
                  <a:pt x="4739403" y="582893"/>
                  <a:pt x="4725951" y="588872"/>
                  <a:pt x="4711096" y="588872"/>
                </a:cubicBezTo>
                <a:cubicBezTo>
                  <a:pt x="4696239" y="588872"/>
                  <a:pt x="4682796" y="582893"/>
                  <a:pt x="4673050" y="573227"/>
                </a:cubicBezTo>
                <a:lnTo>
                  <a:pt x="4668398" y="562075"/>
                </a:lnTo>
                <a:lnTo>
                  <a:pt x="4663989" y="572649"/>
                </a:lnTo>
                <a:cubicBezTo>
                  <a:pt x="4654399" y="582168"/>
                  <a:pt x="4641155" y="588055"/>
                  <a:pt x="4626524" y="588055"/>
                </a:cubicBezTo>
                <a:cubicBezTo>
                  <a:pt x="4611893" y="588055"/>
                  <a:pt x="4598649" y="582168"/>
                  <a:pt x="4589062" y="572649"/>
                </a:cubicBezTo>
                <a:lnTo>
                  <a:pt x="4583992" y="560498"/>
                </a:lnTo>
                <a:lnTo>
                  <a:pt x="4579068" y="572302"/>
                </a:lnTo>
                <a:cubicBezTo>
                  <a:pt x="4569568" y="581732"/>
                  <a:pt x="4556447" y="587564"/>
                  <a:pt x="4541953" y="587564"/>
                </a:cubicBezTo>
                <a:cubicBezTo>
                  <a:pt x="4527459" y="587564"/>
                  <a:pt x="4514337" y="581732"/>
                  <a:pt x="4504839" y="572302"/>
                </a:cubicBezTo>
                <a:lnTo>
                  <a:pt x="4500326" y="561485"/>
                </a:lnTo>
                <a:lnTo>
                  <a:pt x="4495426" y="573227"/>
                </a:lnTo>
                <a:cubicBezTo>
                  <a:pt x="4485689" y="582893"/>
                  <a:pt x="4472238" y="588872"/>
                  <a:pt x="4457384" y="588872"/>
                </a:cubicBezTo>
                <a:cubicBezTo>
                  <a:pt x="4442529" y="588872"/>
                  <a:pt x="4429074" y="582893"/>
                  <a:pt x="4419337" y="573227"/>
                </a:cubicBezTo>
                <a:lnTo>
                  <a:pt x="4416004" y="565231"/>
                </a:lnTo>
                <a:lnTo>
                  <a:pt x="4412090" y="574612"/>
                </a:lnTo>
                <a:cubicBezTo>
                  <a:pt x="4401994" y="584633"/>
                  <a:pt x="4388047" y="590831"/>
                  <a:pt x="4372645" y="590831"/>
                </a:cubicBezTo>
                <a:cubicBezTo>
                  <a:pt x="4357244" y="590831"/>
                  <a:pt x="4343302" y="584633"/>
                  <a:pt x="4333206" y="574612"/>
                </a:cubicBezTo>
                <a:lnTo>
                  <a:pt x="4331182" y="569766"/>
                </a:lnTo>
                <a:lnTo>
                  <a:pt x="4328680" y="575768"/>
                </a:lnTo>
                <a:cubicBezTo>
                  <a:pt x="4318287" y="586084"/>
                  <a:pt x="4303933" y="592465"/>
                  <a:pt x="4288077" y="592465"/>
                </a:cubicBezTo>
                <a:cubicBezTo>
                  <a:pt x="4272218" y="592465"/>
                  <a:pt x="4257863" y="586084"/>
                  <a:pt x="4247471" y="575768"/>
                </a:cubicBezTo>
                <a:lnTo>
                  <a:pt x="4246212" y="572723"/>
                </a:lnTo>
                <a:lnTo>
                  <a:pt x="4244701" y="576346"/>
                </a:lnTo>
                <a:cubicBezTo>
                  <a:pt x="4234160" y="586810"/>
                  <a:pt x="4219599" y="593282"/>
                  <a:pt x="4203515" y="593282"/>
                </a:cubicBezTo>
                <a:cubicBezTo>
                  <a:pt x="4187430" y="593282"/>
                  <a:pt x="4172869" y="586810"/>
                  <a:pt x="4162328" y="576346"/>
                </a:cubicBezTo>
                <a:lnTo>
                  <a:pt x="4159912" y="570555"/>
                </a:lnTo>
                <a:lnTo>
                  <a:pt x="4158219" y="574612"/>
                </a:lnTo>
                <a:cubicBezTo>
                  <a:pt x="4148126" y="584633"/>
                  <a:pt x="4134182" y="590831"/>
                  <a:pt x="4118781" y="590831"/>
                </a:cubicBezTo>
                <a:cubicBezTo>
                  <a:pt x="4103377" y="590831"/>
                  <a:pt x="4089432" y="584633"/>
                  <a:pt x="4079338" y="574612"/>
                </a:cubicBezTo>
                <a:lnTo>
                  <a:pt x="4074767" y="563654"/>
                </a:lnTo>
                <a:lnTo>
                  <a:pt x="4071206" y="572188"/>
                </a:lnTo>
                <a:cubicBezTo>
                  <a:pt x="4061739" y="581588"/>
                  <a:pt x="4048659" y="587402"/>
                  <a:pt x="4034209" y="587402"/>
                </a:cubicBezTo>
                <a:cubicBezTo>
                  <a:pt x="4019761" y="587402"/>
                  <a:pt x="4006680" y="581588"/>
                  <a:pt x="3997212" y="572188"/>
                </a:cubicBezTo>
                <a:lnTo>
                  <a:pt x="3990195" y="555371"/>
                </a:lnTo>
                <a:lnTo>
                  <a:pt x="3984191" y="569762"/>
                </a:lnTo>
                <a:cubicBezTo>
                  <a:pt x="3975348" y="578541"/>
                  <a:pt x="3963131" y="583971"/>
                  <a:pt x="3949637" y="583971"/>
                </a:cubicBezTo>
                <a:cubicBezTo>
                  <a:pt x="3936141" y="583971"/>
                  <a:pt x="3923925" y="578541"/>
                  <a:pt x="3915081" y="569762"/>
                </a:cubicBezTo>
                <a:lnTo>
                  <a:pt x="3905950" y="547879"/>
                </a:lnTo>
                <a:lnTo>
                  <a:pt x="3897640" y="567798"/>
                </a:lnTo>
                <a:cubicBezTo>
                  <a:pt x="3889303" y="576075"/>
                  <a:pt x="3877785" y="581194"/>
                  <a:pt x="3865066" y="581194"/>
                </a:cubicBezTo>
                <a:cubicBezTo>
                  <a:pt x="3852342" y="581194"/>
                  <a:pt x="3840827" y="576075"/>
                  <a:pt x="3832490" y="567798"/>
                </a:cubicBezTo>
                <a:lnTo>
                  <a:pt x="3822288" y="543345"/>
                </a:lnTo>
                <a:lnTo>
                  <a:pt x="3812327" y="567221"/>
                </a:lnTo>
                <a:cubicBezTo>
                  <a:pt x="3804140" y="575350"/>
                  <a:pt x="3792827" y="580378"/>
                  <a:pt x="3780335" y="580378"/>
                </a:cubicBezTo>
                <a:cubicBezTo>
                  <a:pt x="3767840" y="580378"/>
                  <a:pt x="3756530" y="575350"/>
                  <a:pt x="3748342" y="567221"/>
                </a:cubicBezTo>
                <a:lnTo>
                  <a:pt x="3737722" y="541767"/>
                </a:lnTo>
                <a:lnTo>
                  <a:pt x="3727296" y="566759"/>
                </a:lnTo>
                <a:cubicBezTo>
                  <a:pt x="3719228" y="574769"/>
                  <a:pt x="3708081" y="579724"/>
                  <a:pt x="3695769" y="579724"/>
                </a:cubicBezTo>
                <a:cubicBezTo>
                  <a:pt x="3683455" y="579724"/>
                  <a:pt x="3672310" y="574769"/>
                  <a:pt x="3664240" y="566759"/>
                </a:cubicBezTo>
                <a:lnTo>
                  <a:pt x="3652332" y="538219"/>
                </a:lnTo>
                <a:lnTo>
                  <a:pt x="3641099" y="565142"/>
                </a:lnTo>
                <a:cubicBezTo>
                  <a:pt x="3633445" y="572739"/>
                  <a:pt x="3622873" y="577437"/>
                  <a:pt x="3611197" y="577437"/>
                </a:cubicBezTo>
                <a:cubicBezTo>
                  <a:pt x="3587843" y="577437"/>
                  <a:pt x="3568910" y="558642"/>
                  <a:pt x="3568910" y="535457"/>
                </a:cubicBezTo>
                <a:cubicBezTo>
                  <a:pt x="3568910" y="512271"/>
                  <a:pt x="3587843" y="493476"/>
                  <a:pt x="3611197" y="493476"/>
                </a:cubicBezTo>
                <a:cubicBezTo>
                  <a:pt x="3622873" y="493476"/>
                  <a:pt x="3633445" y="498174"/>
                  <a:pt x="3641099" y="505771"/>
                </a:cubicBezTo>
                <a:lnTo>
                  <a:pt x="3652332" y="532695"/>
                </a:lnTo>
                <a:lnTo>
                  <a:pt x="3664240" y="504154"/>
                </a:lnTo>
                <a:cubicBezTo>
                  <a:pt x="3672310" y="496143"/>
                  <a:pt x="3683455" y="491189"/>
                  <a:pt x="3695769" y="491189"/>
                </a:cubicBezTo>
                <a:cubicBezTo>
                  <a:pt x="3708081" y="491189"/>
                  <a:pt x="3719226" y="496143"/>
                  <a:pt x="3727296" y="504154"/>
                </a:cubicBezTo>
                <a:lnTo>
                  <a:pt x="3737722" y="529147"/>
                </a:lnTo>
                <a:lnTo>
                  <a:pt x="3748342" y="503693"/>
                </a:lnTo>
                <a:cubicBezTo>
                  <a:pt x="3756530" y="495564"/>
                  <a:pt x="3767840" y="490536"/>
                  <a:pt x="3780335" y="490536"/>
                </a:cubicBezTo>
                <a:cubicBezTo>
                  <a:pt x="3792827" y="490536"/>
                  <a:pt x="3804140" y="495564"/>
                  <a:pt x="3812327" y="503693"/>
                </a:cubicBezTo>
                <a:lnTo>
                  <a:pt x="3822288" y="527568"/>
                </a:lnTo>
                <a:lnTo>
                  <a:pt x="3832490" y="503115"/>
                </a:lnTo>
                <a:cubicBezTo>
                  <a:pt x="3836659" y="498976"/>
                  <a:pt x="3841623" y="495627"/>
                  <a:pt x="3847133" y="493313"/>
                </a:cubicBezTo>
                <a:lnTo>
                  <a:pt x="3863476" y="490037"/>
                </a:lnTo>
                <a:lnTo>
                  <a:pt x="3837166" y="479216"/>
                </a:lnTo>
                <a:cubicBezTo>
                  <a:pt x="3830023" y="472122"/>
                  <a:pt x="3825602" y="462321"/>
                  <a:pt x="3825602" y="451496"/>
                </a:cubicBezTo>
                <a:cubicBezTo>
                  <a:pt x="3825602" y="429844"/>
                  <a:pt x="3843280" y="412292"/>
                  <a:pt x="3865084" y="412292"/>
                </a:cubicBezTo>
                <a:cubicBezTo>
                  <a:pt x="3886892" y="412292"/>
                  <a:pt x="3904572" y="429844"/>
                  <a:pt x="3904572" y="451496"/>
                </a:cubicBezTo>
                <a:cubicBezTo>
                  <a:pt x="3904572" y="462321"/>
                  <a:pt x="3900152" y="472122"/>
                  <a:pt x="3893007" y="479216"/>
                </a:cubicBezTo>
                <a:lnTo>
                  <a:pt x="3866680" y="490043"/>
                </a:lnTo>
                <a:lnTo>
                  <a:pt x="3882996" y="493313"/>
                </a:lnTo>
                <a:cubicBezTo>
                  <a:pt x="3891263" y="496785"/>
                  <a:pt x="3898298" y="502584"/>
                  <a:pt x="3903266" y="509884"/>
                </a:cubicBezTo>
                <a:lnTo>
                  <a:pt x="3906734" y="521158"/>
                </a:lnTo>
                <a:lnTo>
                  <a:pt x="3915081" y="501152"/>
                </a:lnTo>
                <a:cubicBezTo>
                  <a:pt x="3919503" y="496762"/>
                  <a:pt x="3924768" y="493209"/>
                  <a:pt x="3930614" y="490754"/>
                </a:cubicBezTo>
                <a:lnTo>
                  <a:pt x="3940570" y="488759"/>
                </a:lnTo>
                <a:lnTo>
                  <a:pt x="3920454" y="480487"/>
                </a:lnTo>
                <a:cubicBezTo>
                  <a:pt x="3912980" y="473068"/>
                  <a:pt x="3908358" y="462818"/>
                  <a:pt x="3908358" y="451496"/>
                </a:cubicBezTo>
                <a:cubicBezTo>
                  <a:pt x="3908358" y="428852"/>
                  <a:pt x="3926847" y="410495"/>
                  <a:pt x="3949657" y="410495"/>
                </a:cubicBezTo>
                <a:cubicBezTo>
                  <a:pt x="3961064" y="410495"/>
                  <a:pt x="3971389" y="415084"/>
                  <a:pt x="3978864" y="422504"/>
                </a:cubicBezTo>
                <a:lnTo>
                  <a:pt x="3990301" y="449918"/>
                </a:lnTo>
                <a:lnTo>
                  <a:pt x="4002704" y="420193"/>
                </a:lnTo>
                <a:cubicBezTo>
                  <a:pt x="4010773" y="412183"/>
                  <a:pt x="4021922" y="407228"/>
                  <a:pt x="4034236" y="407228"/>
                </a:cubicBezTo>
                <a:cubicBezTo>
                  <a:pt x="4046548" y="407228"/>
                  <a:pt x="4057694" y="412183"/>
                  <a:pt x="4065763" y="420193"/>
                </a:cubicBezTo>
                <a:lnTo>
                  <a:pt x="4074793" y="441833"/>
                </a:lnTo>
                <a:lnTo>
                  <a:pt x="4084831" y="417768"/>
                </a:lnTo>
                <a:cubicBezTo>
                  <a:pt x="4089176" y="413452"/>
                  <a:pt x="4094353" y="409960"/>
                  <a:pt x="4100102" y="407546"/>
                </a:cubicBezTo>
                <a:lnTo>
                  <a:pt x="4113744" y="404811"/>
                </a:lnTo>
                <a:lnTo>
                  <a:pt x="4090786" y="395370"/>
                </a:lnTo>
                <a:cubicBezTo>
                  <a:pt x="4083615" y="388246"/>
                  <a:pt x="4079174" y="378405"/>
                  <a:pt x="4079174" y="367534"/>
                </a:cubicBezTo>
                <a:cubicBezTo>
                  <a:pt x="4079174" y="345792"/>
                  <a:pt x="4096927" y="328167"/>
                  <a:pt x="4118829" y="328167"/>
                </a:cubicBezTo>
                <a:cubicBezTo>
                  <a:pt x="4140726" y="328167"/>
                  <a:pt x="4158481" y="345792"/>
                  <a:pt x="4158481" y="367534"/>
                </a:cubicBezTo>
                <a:cubicBezTo>
                  <a:pt x="4158481" y="378405"/>
                  <a:pt x="4154042" y="388246"/>
                  <a:pt x="4146866" y="395370"/>
                </a:cubicBezTo>
                <a:lnTo>
                  <a:pt x="4123891" y="404818"/>
                </a:lnTo>
                <a:lnTo>
                  <a:pt x="4137503" y="407546"/>
                </a:lnTo>
                <a:cubicBezTo>
                  <a:pt x="4146126" y="411167"/>
                  <a:pt x="4153462" y="417215"/>
                  <a:pt x="4158643" y="424827"/>
                </a:cubicBezTo>
                <a:lnTo>
                  <a:pt x="4160912" y="432203"/>
                </a:lnTo>
                <a:lnTo>
                  <a:pt x="4167706" y="415920"/>
                </a:lnTo>
                <a:cubicBezTo>
                  <a:pt x="4172291" y="411367"/>
                  <a:pt x="4177752" y="407683"/>
                  <a:pt x="4183815" y="405137"/>
                </a:cubicBezTo>
                <a:lnTo>
                  <a:pt x="4189671" y="403964"/>
                </a:lnTo>
                <a:lnTo>
                  <a:pt x="4173548" y="397334"/>
                </a:lnTo>
                <a:cubicBezTo>
                  <a:pt x="4165865" y="389707"/>
                  <a:pt x="4161114" y="379171"/>
                  <a:pt x="4161114" y="367534"/>
                </a:cubicBezTo>
                <a:cubicBezTo>
                  <a:pt x="4161114" y="344258"/>
                  <a:pt x="4180120" y="325390"/>
                  <a:pt x="4203567" y="325390"/>
                </a:cubicBezTo>
                <a:cubicBezTo>
                  <a:pt x="4215289" y="325390"/>
                  <a:pt x="4225902" y="330107"/>
                  <a:pt x="4233586" y="337733"/>
                </a:cubicBezTo>
                <a:lnTo>
                  <a:pt x="4244867" y="364772"/>
                </a:lnTo>
                <a:lnTo>
                  <a:pt x="4256681" y="336347"/>
                </a:lnTo>
                <a:cubicBezTo>
                  <a:pt x="4264720" y="328366"/>
                  <a:pt x="4275829" y="323430"/>
                  <a:pt x="4288095" y="323430"/>
                </a:cubicBezTo>
                <a:cubicBezTo>
                  <a:pt x="4300364" y="323430"/>
                  <a:pt x="4311472" y="328366"/>
                  <a:pt x="4319507" y="336347"/>
                </a:cubicBezTo>
                <a:lnTo>
                  <a:pt x="4331203" y="364378"/>
                </a:lnTo>
                <a:lnTo>
                  <a:pt x="4342425" y="337502"/>
                </a:lnTo>
                <a:cubicBezTo>
                  <a:pt x="4350163" y="329817"/>
                  <a:pt x="4360853" y="325063"/>
                  <a:pt x="4372659" y="325063"/>
                </a:cubicBezTo>
                <a:cubicBezTo>
                  <a:pt x="4396294" y="325063"/>
                  <a:pt x="4415448" y="344078"/>
                  <a:pt x="4415448" y="367534"/>
                </a:cubicBezTo>
                <a:cubicBezTo>
                  <a:pt x="4415448" y="379262"/>
                  <a:pt x="4410663" y="389879"/>
                  <a:pt x="4402919" y="397565"/>
                </a:cubicBezTo>
                <a:lnTo>
                  <a:pt x="4384674" y="405063"/>
                </a:lnTo>
                <a:lnTo>
                  <a:pt x="4391804" y="406492"/>
                </a:lnTo>
                <a:cubicBezTo>
                  <a:pt x="4400636" y="410199"/>
                  <a:pt x="4408152" y="416392"/>
                  <a:pt x="4413455" y="424187"/>
                </a:cubicBezTo>
                <a:lnTo>
                  <a:pt x="4416823" y="435152"/>
                </a:lnTo>
                <a:lnTo>
                  <a:pt x="4423889" y="418230"/>
                </a:lnTo>
                <a:cubicBezTo>
                  <a:pt x="4428178" y="413973"/>
                  <a:pt x="4433286" y="410528"/>
                  <a:pt x="4438959" y="408148"/>
                </a:cubicBezTo>
                <a:lnTo>
                  <a:pt x="4449929" y="405948"/>
                </a:lnTo>
                <a:lnTo>
                  <a:pt x="4427859" y="396872"/>
                </a:lnTo>
                <a:cubicBezTo>
                  <a:pt x="4420291" y="389364"/>
                  <a:pt x="4415615" y="378992"/>
                  <a:pt x="4415615" y="367535"/>
                </a:cubicBezTo>
                <a:cubicBezTo>
                  <a:pt x="4415615" y="344620"/>
                  <a:pt x="4434340" y="326044"/>
                  <a:pt x="4457405" y="326044"/>
                </a:cubicBezTo>
                <a:cubicBezTo>
                  <a:pt x="4480482" y="326044"/>
                  <a:pt x="4499198" y="344620"/>
                  <a:pt x="4499198" y="367535"/>
                </a:cubicBezTo>
                <a:cubicBezTo>
                  <a:pt x="4499198" y="378992"/>
                  <a:pt x="4494518" y="389364"/>
                  <a:pt x="4486954" y="396872"/>
                </a:cubicBezTo>
                <a:lnTo>
                  <a:pt x="4464873" y="405951"/>
                </a:lnTo>
                <a:lnTo>
                  <a:pt x="4475835" y="408148"/>
                </a:lnTo>
                <a:cubicBezTo>
                  <a:pt x="4484340" y="411719"/>
                  <a:pt x="4491577" y="417684"/>
                  <a:pt x="4496687" y="425192"/>
                </a:cubicBezTo>
                <a:lnTo>
                  <a:pt x="4500451" y="437423"/>
                </a:lnTo>
                <a:lnTo>
                  <a:pt x="4508456" y="418230"/>
                </a:lnTo>
                <a:cubicBezTo>
                  <a:pt x="4512744" y="413973"/>
                  <a:pt x="4517850" y="410528"/>
                  <a:pt x="4523522" y="408148"/>
                </a:cubicBezTo>
                <a:lnTo>
                  <a:pt x="4533431" y="406162"/>
                </a:lnTo>
                <a:lnTo>
                  <a:pt x="4511961" y="397334"/>
                </a:lnTo>
                <a:cubicBezTo>
                  <a:pt x="4504279" y="389707"/>
                  <a:pt x="4499528" y="379171"/>
                  <a:pt x="4499528" y="367534"/>
                </a:cubicBezTo>
                <a:cubicBezTo>
                  <a:pt x="4499528" y="344258"/>
                  <a:pt x="4518537" y="325390"/>
                  <a:pt x="4541978" y="325390"/>
                </a:cubicBezTo>
                <a:cubicBezTo>
                  <a:pt x="4553700" y="325390"/>
                  <a:pt x="4564315" y="330107"/>
                  <a:pt x="4571997" y="337733"/>
                </a:cubicBezTo>
                <a:lnTo>
                  <a:pt x="4583772" y="365954"/>
                </a:lnTo>
                <a:lnTo>
                  <a:pt x="4595833" y="337040"/>
                </a:lnTo>
                <a:cubicBezTo>
                  <a:pt x="4603695" y="329237"/>
                  <a:pt x="4614554" y="324410"/>
                  <a:pt x="4626548" y="324410"/>
                </a:cubicBezTo>
                <a:cubicBezTo>
                  <a:pt x="4638544" y="324410"/>
                  <a:pt x="4649401" y="329237"/>
                  <a:pt x="4657262" y="337040"/>
                </a:cubicBezTo>
                <a:lnTo>
                  <a:pt x="4668508" y="363985"/>
                </a:lnTo>
                <a:lnTo>
                  <a:pt x="4679942" y="336579"/>
                </a:lnTo>
                <a:cubicBezTo>
                  <a:pt x="4687921" y="328657"/>
                  <a:pt x="4698945" y="323757"/>
                  <a:pt x="4711124" y="323757"/>
                </a:cubicBezTo>
                <a:cubicBezTo>
                  <a:pt x="4723289" y="323757"/>
                  <a:pt x="4734325" y="328657"/>
                  <a:pt x="4742303" y="336579"/>
                </a:cubicBezTo>
                <a:lnTo>
                  <a:pt x="4752994" y="362210"/>
                </a:lnTo>
                <a:lnTo>
                  <a:pt x="4763968" y="335886"/>
                </a:lnTo>
                <a:cubicBezTo>
                  <a:pt x="4768047" y="331836"/>
                  <a:pt x="4772899" y="328559"/>
                  <a:pt x="4778300" y="326294"/>
                </a:cubicBezTo>
                <a:lnTo>
                  <a:pt x="4794794" y="322989"/>
                </a:lnTo>
                <a:lnTo>
                  <a:pt x="4767351" y="311708"/>
                </a:lnTo>
                <a:cubicBezTo>
                  <a:pt x="4760058" y="304465"/>
                  <a:pt x="4755550" y="294460"/>
                  <a:pt x="4755550" y="283409"/>
                </a:cubicBezTo>
                <a:cubicBezTo>
                  <a:pt x="4755550" y="261307"/>
                  <a:pt x="4773586" y="243389"/>
                  <a:pt x="4795868" y="243389"/>
                </a:cubicBezTo>
                <a:cubicBezTo>
                  <a:pt x="4818133" y="243389"/>
                  <a:pt x="4836179" y="261307"/>
                  <a:pt x="4836179" y="283409"/>
                </a:cubicBezTo>
                <a:cubicBezTo>
                  <a:pt x="4836179" y="294460"/>
                  <a:pt x="4831668" y="304465"/>
                  <a:pt x="4824375" y="311708"/>
                </a:cubicBezTo>
                <a:lnTo>
                  <a:pt x="4796930" y="322992"/>
                </a:lnTo>
                <a:lnTo>
                  <a:pt x="4813407" y="326294"/>
                </a:lnTo>
                <a:cubicBezTo>
                  <a:pt x="4821500" y="329692"/>
                  <a:pt x="4828382" y="335367"/>
                  <a:pt x="4833240" y="342510"/>
                </a:cubicBezTo>
                <a:lnTo>
                  <a:pt x="4838282" y="358910"/>
                </a:lnTo>
                <a:lnTo>
                  <a:pt x="4848080" y="335423"/>
                </a:lnTo>
                <a:cubicBezTo>
                  <a:pt x="4852218" y="331314"/>
                  <a:pt x="4857144" y="327989"/>
                  <a:pt x="4862615" y="325691"/>
                </a:cubicBezTo>
                <a:lnTo>
                  <a:pt x="4876678" y="322871"/>
                </a:lnTo>
                <a:lnTo>
                  <a:pt x="4851229" y="312401"/>
                </a:lnTo>
                <a:cubicBezTo>
                  <a:pt x="4843760" y="304981"/>
                  <a:pt x="4839138" y="294731"/>
                  <a:pt x="4839138" y="283410"/>
                </a:cubicBezTo>
                <a:cubicBezTo>
                  <a:pt x="4839138" y="260766"/>
                  <a:pt x="4857621" y="242409"/>
                  <a:pt x="4880417" y="242409"/>
                </a:cubicBezTo>
                <a:cubicBezTo>
                  <a:pt x="4903221" y="242409"/>
                  <a:pt x="4921702" y="260766"/>
                  <a:pt x="4921702" y="283410"/>
                </a:cubicBezTo>
                <a:cubicBezTo>
                  <a:pt x="4921702" y="294731"/>
                  <a:pt x="4917088" y="304981"/>
                  <a:pt x="4909610" y="312401"/>
                </a:cubicBezTo>
                <a:lnTo>
                  <a:pt x="4884153" y="322873"/>
                </a:lnTo>
                <a:lnTo>
                  <a:pt x="4898210" y="325691"/>
                </a:lnTo>
                <a:cubicBezTo>
                  <a:pt x="4906416" y="329138"/>
                  <a:pt x="4913401" y="334896"/>
                  <a:pt x="4918338" y="342144"/>
                </a:cubicBezTo>
                <a:lnTo>
                  <a:pt x="4923487" y="358908"/>
                </a:lnTo>
                <a:lnTo>
                  <a:pt x="4933088" y="335886"/>
                </a:lnTo>
                <a:cubicBezTo>
                  <a:pt x="4937167" y="331836"/>
                  <a:pt x="4942028" y="328559"/>
                  <a:pt x="4947420" y="326294"/>
                </a:cubicBezTo>
                <a:lnTo>
                  <a:pt x="4961240" y="323525"/>
                </a:lnTo>
                <a:lnTo>
                  <a:pt x="4935302" y="312864"/>
                </a:lnTo>
                <a:cubicBezTo>
                  <a:pt x="4927710" y="305326"/>
                  <a:pt x="4923019" y="294912"/>
                  <a:pt x="4923019" y="283410"/>
                </a:cubicBezTo>
                <a:cubicBezTo>
                  <a:pt x="4923019" y="260405"/>
                  <a:pt x="4941800" y="241756"/>
                  <a:pt x="4964978" y="241756"/>
                </a:cubicBezTo>
                <a:close/>
                <a:moveTo>
                  <a:pt x="12242157" y="199285"/>
                </a:moveTo>
                <a:cubicBezTo>
                  <a:pt x="12242248" y="199285"/>
                  <a:pt x="12242322" y="199358"/>
                  <a:pt x="12242322" y="199448"/>
                </a:cubicBezTo>
                <a:cubicBezTo>
                  <a:pt x="12242322" y="199539"/>
                  <a:pt x="12242249" y="199612"/>
                  <a:pt x="12242157" y="199612"/>
                </a:cubicBezTo>
                <a:cubicBezTo>
                  <a:pt x="12242067" y="199612"/>
                  <a:pt x="12241993" y="199539"/>
                  <a:pt x="12241993" y="199448"/>
                </a:cubicBezTo>
                <a:cubicBezTo>
                  <a:pt x="12241993" y="199358"/>
                  <a:pt x="12242066" y="199285"/>
                  <a:pt x="12242157" y="199285"/>
                </a:cubicBezTo>
                <a:close/>
                <a:moveTo>
                  <a:pt x="12157586" y="198958"/>
                </a:moveTo>
                <a:cubicBezTo>
                  <a:pt x="12157858" y="198958"/>
                  <a:pt x="12158080" y="199177"/>
                  <a:pt x="12158080" y="199448"/>
                </a:cubicBezTo>
                <a:cubicBezTo>
                  <a:pt x="12158080" y="199719"/>
                  <a:pt x="12157859" y="199938"/>
                  <a:pt x="12157586" y="199938"/>
                </a:cubicBezTo>
                <a:cubicBezTo>
                  <a:pt x="12157314" y="199938"/>
                  <a:pt x="12157092" y="199719"/>
                  <a:pt x="12157092" y="199448"/>
                </a:cubicBezTo>
                <a:cubicBezTo>
                  <a:pt x="12157092" y="199177"/>
                  <a:pt x="12157313" y="198958"/>
                  <a:pt x="12157586" y="198958"/>
                </a:cubicBezTo>
                <a:close/>
                <a:moveTo>
                  <a:pt x="12072851" y="198468"/>
                </a:moveTo>
                <a:cubicBezTo>
                  <a:pt x="12073397" y="198468"/>
                  <a:pt x="12073839" y="198907"/>
                  <a:pt x="12073839" y="199448"/>
                </a:cubicBezTo>
                <a:cubicBezTo>
                  <a:pt x="12073839" y="199989"/>
                  <a:pt x="12073397" y="200428"/>
                  <a:pt x="12072851" y="200428"/>
                </a:cubicBezTo>
                <a:cubicBezTo>
                  <a:pt x="12072306" y="200428"/>
                  <a:pt x="12071864" y="199989"/>
                  <a:pt x="12071864" y="199448"/>
                </a:cubicBezTo>
                <a:cubicBezTo>
                  <a:pt x="12071864" y="198907"/>
                  <a:pt x="12072306" y="198468"/>
                  <a:pt x="12072851" y="198468"/>
                </a:cubicBezTo>
                <a:close/>
                <a:moveTo>
                  <a:pt x="11988281" y="197325"/>
                </a:moveTo>
                <a:cubicBezTo>
                  <a:pt x="11989462" y="197325"/>
                  <a:pt x="11990420" y="198276"/>
                  <a:pt x="11990420" y="199449"/>
                </a:cubicBezTo>
                <a:cubicBezTo>
                  <a:pt x="11990420" y="200621"/>
                  <a:pt x="11989462" y="201572"/>
                  <a:pt x="11988281" y="201572"/>
                </a:cubicBezTo>
                <a:cubicBezTo>
                  <a:pt x="11987100" y="201572"/>
                  <a:pt x="11986142" y="200621"/>
                  <a:pt x="11986142" y="199449"/>
                </a:cubicBezTo>
                <a:cubicBezTo>
                  <a:pt x="11986142" y="198276"/>
                  <a:pt x="11987100" y="197325"/>
                  <a:pt x="11988281" y="197325"/>
                </a:cubicBezTo>
                <a:close/>
                <a:moveTo>
                  <a:pt x="11903710" y="196345"/>
                </a:moveTo>
                <a:cubicBezTo>
                  <a:pt x="11905436" y="196345"/>
                  <a:pt x="11906836" y="197735"/>
                  <a:pt x="11906836" y="199449"/>
                </a:cubicBezTo>
                <a:cubicBezTo>
                  <a:pt x="11906836" y="201163"/>
                  <a:pt x="11905436" y="202552"/>
                  <a:pt x="11903710" y="202552"/>
                </a:cubicBezTo>
                <a:cubicBezTo>
                  <a:pt x="11901984" y="202552"/>
                  <a:pt x="11900584" y="201163"/>
                  <a:pt x="11900584" y="199449"/>
                </a:cubicBezTo>
                <a:cubicBezTo>
                  <a:pt x="11900584" y="197735"/>
                  <a:pt x="11901984" y="196345"/>
                  <a:pt x="11903710" y="196345"/>
                </a:cubicBezTo>
                <a:close/>
                <a:moveTo>
                  <a:pt x="11818976" y="195691"/>
                </a:moveTo>
                <a:cubicBezTo>
                  <a:pt x="11821066" y="195691"/>
                  <a:pt x="11822760" y="197373"/>
                  <a:pt x="11822760" y="199448"/>
                </a:cubicBezTo>
                <a:cubicBezTo>
                  <a:pt x="11822760" y="201523"/>
                  <a:pt x="11821066" y="203205"/>
                  <a:pt x="11818976" y="203205"/>
                </a:cubicBezTo>
                <a:cubicBezTo>
                  <a:pt x="11816886" y="203205"/>
                  <a:pt x="11815192" y="201523"/>
                  <a:pt x="11815192" y="199448"/>
                </a:cubicBezTo>
                <a:cubicBezTo>
                  <a:pt x="11815192" y="197373"/>
                  <a:pt x="11816886" y="195691"/>
                  <a:pt x="11818976" y="195691"/>
                </a:cubicBezTo>
                <a:close/>
                <a:moveTo>
                  <a:pt x="11734405" y="195038"/>
                </a:moveTo>
                <a:cubicBezTo>
                  <a:pt x="11736858" y="195038"/>
                  <a:pt x="11738847" y="197013"/>
                  <a:pt x="11738847" y="199448"/>
                </a:cubicBezTo>
                <a:cubicBezTo>
                  <a:pt x="11738847" y="201884"/>
                  <a:pt x="11736858" y="203859"/>
                  <a:pt x="11734405" y="203859"/>
                </a:cubicBezTo>
                <a:cubicBezTo>
                  <a:pt x="11731951" y="203859"/>
                  <a:pt x="11729962" y="201884"/>
                  <a:pt x="11729962" y="199448"/>
                </a:cubicBezTo>
                <a:cubicBezTo>
                  <a:pt x="11729962" y="197013"/>
                  <a:pt x="11731951" y="195038"/>
                  <a:pt x="11734405" y="195038"/>
                </a:cubicBezTo>
                <a:close/>
                <a:moveTo>
                  <a:pt x="9872862" y="194058"/>
                </a:moveTo>
                <a:cubicBezTo>
                  <a:pt x="9875860" y="194058"/>
                  <a:pt x="9878291" y="196471"/>
                  <a:pt x="9878291" y="199449"/>
                </a:cubicBezTo>
                <a:cubicBezTo>
                  <a:pt x="9878291" y="202426"/>
                  <a:pt x="9875860" y="204839"/>
                  <a:pt x="9872862" y="204839"/>
                </a:cubicBezTo>
                <a:cubicBezTo>
                  <a:pt x="9869863" y="204839"/>
                  <a:pt x="9867432" y="202426"/>
                  <a:pt x="9867432" y="199449"/>
                </a:cubicBezTo>
                <a:cubicBezTo>
                  <a:pt x="9867432" y="196471"/>
                  <a:pt x="9869863" y="194058"/>
                  <a:pt x="9872862" y="194058"/>
                </a:cubicBezTo>
                <a:close/>
                <a:moveTo>
                  <a:pt x="9788290" y="194058"/>
                </a:moveTo>
                <a:cubicBezTo>
                  <a:pt x="9791289" y="194058"/>
                  <a:pt x="9793720" y="196471"/>
                  <a:pt x="9793720" y="199449"/>
                </a:cubicBezTo>
                <a:cubicBezTo>
                  <a:pt x="9793720" y="202426"/>
                  <a:pt x="9791289" y="204839"/>
                  <a:pt x="9788290" y="204839"/>
                </a:cubicBezTo>
                <a:cubicBezTo>
                  <a:pt x="9785292" y="204839"/>
                  <a:pt x="9782860" y="202426"/>
                  <a:pt x="9782860" y="199449"/>
                </a:cubicBezTo>
                <a:cubicBezTo>
                  <a:pt x="9782860" y="196471"/>
                  <a:pt x="9785292" y="194058"/>
                  <a:pt x="9788290" y="194058"/>
                </a:cubicBezTo>
                <a:close/>
                <a:moveTo>
                  <a:pt x="11649833" y="192914"/>
                </a:moveTo>
                <a:cubicBezTo>
                  <a:pt x="11653468" y="192914"/>
                  <a:pt x="11656415" y="195839"/>
                  <a:pt x="11656415" y="199448"/>
                </a:cubicBezTo>
                <a:cubicBezTo>
                  <a:pt x="11656415" y="203057"/>
                  <a:pt x="11653469" y="205982"/>
                  <a:pt x="11649833" y="205982"/>
                </a:cubicBezTo>
                <a:cubicBezTo>
                  <a:pt x="11646199" y="205982"/>
                  <a:pt x="11643252" y="203057"/>
                  <a:pt x="11643252" y="199448"/>
                </a:cubicBezTo>
                <a:cubicBezTo>
                  <a:pt x="11643252" y="195839"/>
                  <a:pt x="11646198" y="192914"/>
                  <a:pt x="11649833" y="192914"/>
                </a:cubicBezTo>
                <a:close/>
                <a:moveTo>
                  <a:pt x="9957432" y="192914"/>
                </a:moveTo>
                <a:cubicBezTo>
                  <a:pt x="9961066" y="192914"/>
                  <a:pt x="9964013" y="195839"/>
                  <a:pt x="9964013" y="199448"/>
                </a:cubicBezTo>
                <a:cubicBezTo>
                  <a:pt x="9964013" y="203057"/>
                  <a:pt x="9961067" y="205982"/>
                  <a:pt x="9957432" y="205982"/>
                </a:cubicBezTo>
                <a:cubicBezTo>
                  <a:pt x="9953797" y="205982"/>
                  <a:pt x="9950850" y="203057"/>
                  <a:pt x="9950850" y="199448"/>
                </a:cubicBezTo>
                <a:cubicBezTo>
                  <a:pt x="9950850" y="195839"/>
                  <a:pt x="9953796" y="192914"/>
                  <a:pt x="9957432" y="192914"/>
                </a:cubicBezTo>
                <a:close/>
                <a:moveTo>
                  <a:pt x="9703555" y="192914"/>
                </a:moveTo>
                <a:cubicBezTo>
                  <a:pt x="9707189" y="192914"/>
                  <a:pt x="9710136" y="195839"/>
                  <a:pt x="9710136" y="199448"/>
                </a:cubicBezTo>
                <a:cubicBezTo>
                  <a:pt x="9710136" y="203057"/>
                  <a:pt x="9707190" y="205982"/>
                  <a:pt x="9703555" y="205982"/>
                </a:cubicBezTo>
                <a:cubicBezTo>
                  <a:pt x="9699920" y="205982"/>
                  <a:pt x="9696973" y="203057"/>
                  <a:pt x="9696973" y="199448"/>
                </a:cubicBezTo>
                <a:cubicBezTo>
                  <a:pt x="9696973" y="195839"/>
                  <a:pt x="9699919" y="192914"/>
                  <a:pt x="9703555" y="192914"/>
                </a:cubicBezTo>
                <a:close/>
                <a:moveTo>
                  <a:pt x="10042004" y="191771"/>
                </a:moveTo>
                <a:cubicBezTo>
                  <a:pt x="10046275" y="191771"/>
                  <a:pt x="10049736" y="195208"/>
                  <a:pt x="10049736" y="199448"/>
                </a:cubicBezTo>
                <a:cubicBezTo>
                  <a:pt x="10049736" y="203688"/>
                  <a:pt x="10046274" y="207126"/>
                  <a:pt x="10042004" y="207126"/>
                </a:cubicBezTo>
                <a:cubicBezTo>
                  <a:pt x="10037732" y="207126"/>
                  <a:pt x="10034271" y="203688"/>
                  <a:pt x="10034271" y="199448"/>
                </a:cubicBezTo>
                <a:cubicBezTo>
                  <a:pt x="10034271" y="195208"/>
                  <a:pt x="10037733" y="191771"/>
                  <a:pt x="10042004" y="191771"/>
                </a:cubicBezTo>
                <a:close/>
                <a:moveTo>
                  <a:pt x="11565263" y="190791"/>
                </a:moveTo>
                <a:cubicBezTo>
                  <a:pt x="11570079" y="190791"/>
                  <a:pt x="11573984" y="194667"/>
                  <a:pt x="11573984" y="199448"/>
                </a:cubicBezTo>
                <a:cubicBezTo>
                  <a:pt x="11573984" y="204230"/>
                  <a:pt x="11570079" y="208106"/>
                  <a:pt x="11565263" y="208106"/>
                </a:cubicBezTo>
                <a:cubicBezTo>
                  <a:pt x="11560447" y="208106"/>
                  <a:pt x="11556542" y="204230"/>
                  <a:pt x="11556542" y="199448"/>
                </a:cubicBezTo>
                <a:cubicBezTo>
                  <a:pt x="11556542" y="194667"/>
                  <a:pt x="11560447" y="190791"/>
                  <a:pt x="11565263" y="190791"/>
                </a:cubicBezTo>
                <a:close/>
                <a:moveTo>
                  <a:pt x="8265031" y="190791"/>
                </a:moveTo>
                <a:cubicBezTo>
                  <a:pt x="8269848" y="190791"/>
                  <a:pt x="8273752" y="194667"/>
                  <a:pt x="8273752" y="199448"/>
                </a:cubicBezTo>
                <a:cubicBezTo>
                  <a:pt x="8273752" y="204230"/>
                  <a:pt x="8269848" y="208106"/>
                  <a:pt x="8265031" y="208106"/>
                </a:cubicBezTo>
                <a:cubicBezTo>
                  <a:pt x="8260215" y="208106"/>
                  <a:pt x="8256311" y="204230"/>
                  <a:pt x="8256311" y="199448"/>
                </a:cubicBezTo>
                <a:cubicBezTo>
                  <a:pt x="8256311" y="194667"/>
                  <a:pt x="8260215" y="190791"/>
                  <a:pt x="8265031" y="190791"/>
                </a:cubicBezTo>
                <a:close/>
                <a:moveTo>
                  <a:pt x="10126738" y="190137"/>
                </a:moveTo>
                <a:cubicBezTo>
                  <a:pt x="10131918" y="190137"/>
                  <a:pt x="10136117" y="194306"/>
                  <a:pt x="10136117" y="199448"/>
                </a:cubicBezTo>
                <a:cubicBezTo>
                  <a:pt x="10136117" y="204590"/>
                  <a:pt x="10131918" y="208759"/>
                  <a:pt x="10126738" y="208759"/>
                </a:cubicBezTo>
                <a:cubicBezTo>
                  <a:pt x="10121558" y="208759"/>
                  <a:pt x="10117360" y="204590"/>
                  <a:pt x="10117360" y="199448"/>
                </a:cubicBezTo>
                <a:cubicBezTo>
                  <a:pt x="10117360" y="194306"/>
                  <a:pt x="10121558" y="190137"/>
                  <a:pt x="10126738" y="190137"/>
                </a:cubicBezTo>
                <a:close/>
                <a:moveTo>
                  <a:pt x="8180460" y="190137"/>
                </a:moveTo>
                <a:cubicBezTo>
                  <a:pt x="8185639" y="190137"/>
                  <a:pt x="8189839" y="194306"/>
                  <a:pt x="8189839" y="199448"/>
                </a:cubicBezTo>
                <a:cubicBezTo>
                  <a:pt x="8189839" y="204590"/>
                  <a:pt x="8185640" y="208759"/>
                  <a:pt x="8180460" y="208759"/>
                </a:cubicBezTo>
                <a:cubicBezTo>
                  <a:pt x="8175281" y="208759"/>
                  <a:pt x="8171082" y="204590"/>
                  <a:pt x="8171082" y="199448"/>
                </a:cubicBezTo>
                <a:cubicBezTo>
                  <a:pt x="8171082" y="194306"/>
                  <a:pt x="8175280" y="190137"/>
                  <a:pt x="8180460" y="190137"/>
                </a:cubicBezTo>
                <a:close/>
                <a:moveTo>
                  <a:pt x="9618985" y="189974"/>
                </a:moveTo>
                <a:cubicBezTo>
                  <a:pt x="9624255" y="189974"/>
                  <a:pt x="9628528" y="194216"/>
                  <a:pt x="9628528" y="199448"/>
                </a:cubicBezTo>
                <a:cubicBezTo>
                  <a:pt x="9628528" y="204681"/>
                  <a:pt x="9624255" y="208922"/>
                  <a:pt x="9618985" y="208922"/>
                </a:cubicBezTo>
                <a:cubicBezTo>
                  <a:pt x="9613715" y="208922"/>
                  <a:pt x="9609442" y="204681"/>
                  <a:pt x="9609442" y="199448"/>
                </a:cubicBezTo>
                <a:cubicBezTo>
                  <a:pt x="9609442" y="194216"/>
                  <a:pt x="9613715" y="189974"/>
                  <a:pt x="9618985" y="189974"/>
                </a:cubicBezTo>
                <a:close/>
                <a:moveTo>
                  <a:pt x="11480528" y="189157"/>
                </a:moveTo>
                <a:cubicBezTo>
                  <a:pt x="11486253" y="189157"/>
                  <a:pt x="11490894" y="193764"/>
                  <a:pt x="11490894" y="199448"/>
                </a:cubicBezTo>
                <a:cubicBezTo>
                  <a:pt x="11490894" y="205132"/>
                  <a:pt x="11486253" y="209739"/>
                  <a:pt x="11480528" y="209739"/>
                </a:cubicBezTo>
                <a:cubicBezTo>
                  <a:pt x="11474803" y="209739"/>
                  <a:pt x="11470162" y="205132"/>
                  <a:pt x="11470162" y="199448"/>
                </a:cubicBezTo>
                <a:cubicBezTo>
                  <a:pt x="11470162" y="193764"/>
                  <a:pt x="11474803" y="189157"/>
                  <a:pt x="11480528" y="189157"/>
                </a:cubicBezTo>
                <a:close/>
                <a:moveTo>
                  <a:pt x="11395957" y="188994"/>
                </a:moveTo>
                <a:cubicBezTo>
                  <a:pt x="11401773" y="188994"/>
                  <a:pt x="11406488" y="193675"/>
                  <a:pt x="11406488" y="199448"/>
                </a:cubicBezTo>
                <a:cubicBezTo>
                  <a:pt x="11406488" y="205222"/>
                  <a:pt x="11401773" y="209903"/>
                  <a:pt x="11395957" y="209903"/>
                </a:cubicBezTo>
                <a:cubicBezTo>
                  <a:pt x="11390142" y="209903"/>
                  <a:pt x="11385427" y="205222"/>
                  <a:pt x="11385427" y="199448"/>
                </a:cubicBezTo>
                <a:cubicBezTo>
                  <a:pt x="11385427" y="193675"/>
                  <a:pt x="11390142" y="188994"/>
                  <a:pt x="11395957" y="188994"/>
                </a:cubicBezTo>
                <a:close/>
                <a:moveTo>
                  <a:pt x="11311386" y="188504"/>
                </a:moveTo>
                <a:cubicBezTo>
                  <a:pt x="11317474" y="188504"/>
                  <a:pt x="11322409" y="193404"/>
                  <a:pt x="11322409" y="199448"/>
                </a:cubicBezTo>
                <a:cubicBezTo>
                  <a:pt x="11322409" y="205493"/>
                  <a:pt x="11317473" y="210393"/>
                  <a:pt x="11311386" y="210393"/>
                </a:cubicBezTo>
                <a:cubicBezTo>
                  <a:pt x="11305297" y="210393"/>
                  <a:pt x="11300362" y="205493"/>
                  <a:pt x="11300362" y="199448"/>
                </a:cubicBezTo>
                <a:cubicBezTo>
                  <a:pt x="11300362" y="193404"/>
                  <a:pt x="11305298" y="188504"/>
                  <a:pt x="11311386" y="188504"/>
                </a:cubicBezTo>
                <a:close/>
                <a:moveTo>
                  <a:pt x="10211309" y="188341"/>
                </a:moveTo>
                <a:cubicBezTo>
                  <a:pt x="10217488" y="188341"/>
                  <a:pt x="10222498" y="193314"/>
                  <a:pt x="10222498" y="199449"/>
                </a:cubicBezTo>
                <a:cubicBezTo>
                  <a:pt x="10222498" y="205583"/>
                  <a:pt x="10217488" y="210556"/>
                  <a:pt x="10211309" y="210556"/>
                </a:cubicBezTo>
                <a:cubicBezTo>
                  <a:pt x="10205130" y="210556"/>
                  <a:pt x="10200121" y="205583"/>
                  <a:pt x="10200121" y="199449"/>
                </a:cubicBezTo>
                <a:cubicBezTo>
                  <a:pt x="10200121" y="193314"/>
                  <a:pt x="10205130" y="188341"/>
                  <a:pt x="10211309" y="188341"/>
                </a:cubicBezTo>
                <a:close/>
                <a:moveTo>
                  <a:pt x="8095889" y="188014"/>
                </a:moveTo>
                <a:cubicBezTo>
                  <a:pt x="8102250" y="188014"/>
                  <a:pt x="8107407" y="193133"/>
                  <a:pt x="8107407" y="199448"/>
                </a:cubicBezTo>
                <a:cubicBezTo>
                  <a:pt x="8107407" y="205763"/>
                  <a:pt x="8102250" y="210883"/>
                  <a:pt x="8095889" y="210883"/>
                </a:cubicBezTo>
                <a:cubicBezTo>
                  <a:pt x="8089528" y="210883"/>
                  <a:pt x="8084372" y="205763"/>
                  <a:pt x="8084372" y="199448"/>
                </a:cubicBezTo>
                <a:cubicBezTo>
                  <a:pt x="8084372" y="193133"/>
                  <a:pt x="8089528" y="188014"/>
                  <a:pt x="8095889" y="188014"/>
                </a:cubicBezTo>
                <a:close/>
                <a:moveTo>
                  <a:pt x="8349767" y="187360"/>
                </a:moveTo>
                <a:cubicBezTo>
                  <a:pt x="8356491" y="187360"/>
                  <a:pt x="8361942" y="192772"/>
                  <a:pt x="8361942" y="199448"/>
                </a:cubicBezTo>
                <a:cubicBezTo>
                  <a:pt x="8361942" y="206124"/>
                  <a:pt x="8356491" y="211536"/>
                  <a:pt x="8349767" y="211536"/>
                </a:cubicBezTo>
                <a:cubicBezTo>
                  <a:pt x="8343042" y="211536"/>
                  <a:pt x="8337591" y="206124"/>
                  <a:pt x="8337591" y="199448"/>
                </a:cubicBezTo>
                <a:cubicBezTo>
                  <a:pt x="8337591" y="192772"/>
                  <a:pt x="8343042" y="187360"/>
                  <a:pt x="8349767" y="187360"/>
                </a:cubicBezTo>
                <a:close/>
                <a:moveTo>
                  <a:pt x="11226650" y="187034"/>
                </a:moveTo>
                <a:cubicBezTo>
                  <a:pt x="11233556" y="187034"/>
                  <a:pt x="11239155" y="192592"/>
                  <a:pt x="11239155" y="199449"/>
                </a:cubicBezTo>
                <a:cubicBezTo>
                  <a:pt x="11239155" y="206305"/>
                  <a:pt x="11233556" y="211863"/>
                  <a:pt x="11226650" y="211863"/>
                </a:cubicBezTo>
                <a:cubicBezTo>
                  <a:pt x="11219744" y="211863"/>
                  <a:pt x="11214145" y="206305"/>
                  <a:pt x="11214145" y="199449"/>
                </a:cubicBezTo>
                <a:cubicBezTo>
                  <a:pt x="11214145" y="192592"/>
                  <a:pt x="11219744" y="187034"/>
                  <a:pt x="11226650" y="187034"/>
                </a:cubicBezTo>
                <a:close/>
                <a:moveTo>
                  <a:pt x="9534414" y="186870"/>
                </a:moveTo>
                <a:cubicBezTo>
                  <a:pt x="9541410" y="186870"/>
                  <a:pt x="9547083" y="192501"/>
                  <a:pt x="9547083" y="199448"/>
                </a:cubicBezTo>
                <a:cubicBezTo>
                  <a:pt x="9547083" y="206394"/>
                  <a:pt x="9541411" y="212026"/>
                  <a:pt x="9534414" y="212026"/>
                </a:cubicBezTo>
                <a:cubicBezTo>
                  <a:pt x="9527417" y="212026"/>
                  <a:pt x="9521744" y="206394"/>
                  <a:pt x="9521744" y="199448"/>
                </a:cubicBezTo>
                <a:cubicBezTo>
                  <a:pt x="9521744" y="192501"/>
                  <a:pt x="9527416" y="186870"/>
                  <a:pt x="9534414" y="186870"/>
                </a:cubicBezTo>
                <a:close/>
                <a:moveTo>
                  <a:pt x="10295879" y="186707"/>
                </a:moveTo>
                <a:cubicBezTo>
                  <a:pt x="10302967" y="186707"/>
                  <a:pt x="10308713" y="192411"/>
                  <a:pt x="10308713" y="199448"/>
                </a:cubicBezTo>
                <a:cubicBezTo>
                  <a:pt x="10308713" y="206485"/>
                  <a:pt x="10302967" y="212189"/>
                  <a:pt x="10295879" y="212189"/>
                </a:cubicBezTo>
                <a:cubicBezTo>
                  <a:pt x="10288791" y="212189"/>
                  <a:pt x="10283045" y="206485"/>
                  <a:pt x="10283045" y="199448"/>
                </a:cubicBezTo>
                <a:cubicBezTo>
                  <a:pt x="10283045" y="192411"/>
                  <a:pt x="10288791" y="186707"/>
                  <a:pt x="10295879" y="186707"/>
                </a:cubicBezTo>
                <a:close/>
                <a:moveTo>
                  <a:pt x="8011319" y="186217"/>
                </a:moveTo>
                <a:cubicBezTo>
                  <a:pt x="8018680" y="186217"/>
                  <a:pt x="8024647" y="192141"/>
                  <a:pt x="8024647" y="199448"/>
                </a:cubicBezTo>
                <a:cubicBezTo>
                  <a:pt x="8024647" y="206756"/>
                  <a:pt x="8018680" y="212679"/>
                  <a:pt x="8011319" y="212679"/>
                </a:cubicBezTo>
                <a:cubicBezTo>
                  <a:pt x="8003959" y="212679"/>
                  <a:pt x="7997992" y="206756"/>
                  <a:pt x="7997992" y="199448"/>
                </a:cubicBezTo>
                <a:cubicBezTo>
                  <a:pt x="7997992" y="192141"/>
                  <a:pt x="8003959" y="186217"/>
                  <a:pt x="8011319" y="186217"/>
                </a:cubicBezTo>
                <a:close/>
                <a:moveTo>
                  <a:pt x="10380615" y="185890"/>
                </a:moveTo>
                <a:cubicBezTo>
                  <a:pt x="10388157" y="185890"/>
                  <a:pt x="10394272" y="191960"/>
                  <a:pt x="10394272" y="199448"/>
                </a:cubicBezTo>
                <a:cubicBezTo>
                  <a:pt x="10394272" y="206936"/>
                  <a:pt x="10388158" y="213006"/>
                  <a:pt x="10380615" y="213006"/>
                </a:cubicBezTo>
                <a:cubicBezTo>
                  <a:pt x="10373073" y="213006"/>
                  <a:pt x="10366958" y="206936"/>
                  <a:pt x="10366958" y="199448"/>
                </a:cubicBezTo>
                <a:cubicBezTo>
                  <a:pt x="10366958" y="191960"/>
                  <a:pt x="10373072" y="185890"/>
                  <a:pt x="10380615" y="185890"/>
                </a:cubicBezTo>
                <a:close/>
                <a:moveTo>
                  <a:pt x="10465186" y="185727"/>
                </a:moveTo>
                <a:cubicBezTo>
                  <a:pt x="10472819" y="185727"/>
                  <a:pt x="10479007" y="191870"/>
                  <a:pt x="10479007" y="199448"/>
                </a:cubicBezTo>
                <a:cubicBezTo>
                  <a:pt x="10479007" y="207026"/>
                  <a:pt x="10472819" y="213170"/>
                  <a:pt x="10465186" y="213170"/>
                </a:cubicBezTo>
                <a:cubicBezTo>
                  <a:pt x="10457553" y="213170"/>
                  <a:pt x="10451364" y="207026"/>
                  <a:pt x="10451364" y="199448"/>
                </a:cubicBezTo>
                <a:cubicBezTo>
                  <a:pt x="10451364" y="191870"/>
                  <a:pt x="10457553" y="185727"/>
                  <a:pt x="10465186" y="185727"/>
                </a:cubicBezTo>
                <a:close/>
                <a:moveTo>
                  <a:pt x="7757442" y="185400"/>
                </a:moveTo>
                <a:cubicBezTo>
                  <a:pt x="7765257" y="185400"/>
                  <a:pt x="7771592" y="191690"/>
                  <a:pt x="7771592" y="199448"/>
                </a:cubicBezTo>
                <a:cubicBezTo>
                  <a:pt x="7771592" y="207206"/>
                  <a:pt x="7765257" y="213496"/>
                  <a:pt x="7757442" y="213496"/>
                </a:cubicBezTo>
                <a:cubicBezTo>
                  <a:pt x="7749627" y="213496"/>
                  <a:pt x="7743293" y="207207"/>
                  <a:pt x="7743293" y="199448"/>
                </a:cubicBezTo>
                <a:cubicBezTo>
                  <a:pt x="7743293" y="191690"/>
                  <a:pt x="7749628" y="185400"/>
                  <a:pt x="7757442" y="185400"/>
                </a:cubicBezTo>
                <a:close/>
                <a:moveTo>
                  <a:pt x="10549756" y="185074"/>
                </a:moveTo>
                <a:cubicBezTo>
                  <a:pt x="10557753" y="185074"/>
                  <a:pt x="10564235" y="191510"/>
                  <a:pt x="10564235" y="199449"/>
                </a:cubicBezTo>
                <a:cubicBezTo>
                  <a:pt x="10564235" y="207388"/>
                  <a:pt x="10557753" y="213823"/>
                  <a:pt x="10549756" y="213823"/>
                </a:cubicBezTo>
                <a:cubicBezTo>
                  <a:pt x="10541759" y="213823"/>
                  <a:pt x="10535277" y="207388"/>
                  <a:pt x="10535277" y="199449"/>
                </a:cubicBezTo>
                <a:cubicBezTo>
                  <a:pt x="10535277" y="191510"/>
                  <a:pt x="10541759" y="185074"/>
                  <a:pt x="10549756" y="185074"/>
                </a:cubicBezTo>
                <a:close/>
                <a:moveTo>
                  <a:pt x="7842013" y="185074"/>
                </a:moveTo>
                <a:cubicBezTo>
                  <a:pt x="7850010" y="185074"/>
                  <a:pt x="7856492" y="191510"/>
                  <a:pt x="7856492" y="199449"/>
                </a:cubicBezTo>
                <a:cubicBezTo>
                  <a:pt x="7856492" y="207388"/>
                  <a:pt x="7850010" y="213823"/>
                  <a:pt x="7842013" y="213823"/>
                </a:cubicBezTo>
                <a:cubicBezTo>
                  <a:pt x="7834016" y="213823"/>
                  <a:pt x="7827534" y="207388"/>
                  <a:pt x="7827534" y="199449"/>
                </a:cubicBezTo>
                <a:cubicBezTo>
                  <a:pt x="7827534" y="191510"/>
                  <a:pt x="7834016" y="185074"/>
                  <a:pt x="7842013" y="185074"/>
                </a:cubicBezTo>
                <a:close/>
                <a:moveTo>
                  <a:pt x="7926584" y="184747"/>
                </a:moveTo>
                <a:cubicBezTo>
                  <a:pt x="7934763" y="184747"/>
                  <a:pt x="7941392" y="191329"/>
                  <a:pt x="7941392" y="199448"/>
                </a:cubicBezTo>
                <a:cubicBezTo>
                  <a:pt x="7941392" y="207568"/>
                  <a:pt x="7934762" y="214150"/>
                  <a:pt x="7926584" y="214150"/>
                </a:cubicBezTo>
                <a:cubicBezTo>
                  <a:pt x="7918406" y="214150"/>
                  <a:pt x="7911776" y="207568"/>
                  <a:pt x="7911776" y="199448"/>
                </a:cubicBezTo>
                <a:cubicBezTo>
                  <a:pt x="7911776" y="191329"/>
                  <a:pt x="7918406" y="184747"/>
                  <a:pt x="7926584" y="184747"/>
                </a:cubicBezTo>
                <a:close/>
                <a:moveTo>
                  <a:pt x="7672707" y="184747"/>
                </a:moveTo>
                <a:cubicBezTo>
                  <a:pt x="7680886" y="184747"/>
                  <a:pt x="7687515" y="191329"/>
                  <a:pt x="7687515" y="199448"/>
                </a:cubicBezTo>
                <a:cubicBezTo>
                  <a:pt x="7687515" y="207568"/>
                  <a:pt x="7680885" y="214150"/>
                  <a:pt x="7672707" y="214150"/>
                </a:cubicBezTo>
                <a:cubicBezTo>
                  <a:pt x="7664528" y="214150"/>
                  <a:pt x="7657899" y="207568"/>
                  <a:pt x="7657899" y="199448"/>
                </a:cubicBezTo>
                <a:cubicBezTo>
                  <a:pt x="7657899" y="191329"/>
                  <a:pt x="7664529" y="184747"/>
                  <a:pt x="7672707" y="184747"/>
                </a:cubicBezTo>
                <a:close/>
                <a:moveTo>
                  <a:pt x="11142080" y="184094"/>
                </a:moveTo>
                <a:cubicBezTo>
                  <a:pt x="11150622" y="184094"/>
                  <a:pt x="11157547" y="190969"/>
                  <a:pt x="11157547" y="199449"/>
                </a:cubicBezTo>
                <a:cubicBezTo>
                  <a:pt x="11157547" y="207929"/>
                  <a:pt x="11150622" y="214804"/>
                  <a:pt x="11142080" y="214804"/>
                </a:cubicBezTo>
                <a:cubicBezTo>
                  <a:pt x="11133538" y="214804"/>
                  <a:pt x="11126614" y="207929"/>
                  <a:pt x="11126614" y="199449"/>
                </a:cubicBezTo>
                <a:cubicBezTo>
                  <a:pt x="11126614" y="190969"/>
                  <a:pt x="11133538" y="184094"/>
                  <a:pt x="11142080" y="184094"/>
                </a:cubicBezTo>
                <a:close/>
                <a:moveTo>
                  <a:pt x="7588136" y="184094"/>
                </a:moveTo>
                <a:cubicBezTo>
                  <a:pt x="7596678" y="184094"/>
                  <a:pt x="7603603" y="190969"/>
                  <a:pt x="7603603" y="199449"/>
                </a:cubicBezTo>
                <a:cubicBezTo>
                  <a:pt x="7603603" y="207929"/>
                  <a:pt x="7596678" y="214804"/>
                  <a:pt x="7588136" y="214804"/>
                </a:cubicBezTo>
                <a:cubicBezTo>
                  <a:pt x="7579595" y="214804"/>
                  <a:pt x="7572670" y="207929"/>
                  <a:pt x="7572670" y="199449"/>
                </a:cubicBezTo>
                <a:cubicBezTo>
                  <a:pt x="7572670" y="190969"/>
                  <a:pt x="7579594" y="184094"/>
                  <a:pt x="7588136" y="184094"/>
                </a:cubicBezTo>
                <a:close/>
                <a:moveTo>
                  <a:pt x="9449679" y="183603"/>
                </a:moveTo>
                <a:cubicBezTo>
                  <a:pt x="9458493" y="183603"/>
                  <a:pt x="9465639" y="190697"/>
                  <a:pt x="9465639" y="199448"/>
                </a:cubicBezTo>
                <a:cubicBezTo>
                  <a:pt x="9465639" y="208199"/>
                  <a:pt x="9458493" y="215293"/>
                  <a:pt x="9449679" y="215293"/>
                </a:cubicBezTo>
                <a:cubicBezTo>
                  <a:pt x="9440865" y="215293"/>
                  <a:pt x="9433720" y="208199"/>
                  <a:pt x="9433720" y="199448"/>
                </a:cubicBezTo>
                <a:cubicBezTo>
                  <a:pt x="9433720" y="190697"/>
                  <a:pt x="9440865" y="183603"/>
                  <a:pt x="9449679" y="183603"/>
                </a:cubicBezTo>
                <a:close/>
                <a:moveTo>
                  <a:pt x="7503565" y="183440"/>
                </a:moveTo>
                <a:cubicBezTo>
                  <a:pt x="7512470" y="183440"/>
                  <a:pt x="7519690" y="190607"/>
                  <a:pt x="7519690" y="199448"/>
                </a:cubicBezTo>
                <a:cubicBezTo>
                  <a:pt x="7519690" y="208289"/>
                  <a:pt x="7512471" y="215456"/>
                  <a:pt x="7503565" y="215456"/>
                </a:cubicBezTo>
                <a:cubicBezTo>
                  <a:pt x="7494660" y="215456"/>
                  <a:pt x="7487441" y="208289"/>
                  <a:pt x="7487441" y="199448"/>
                </a:cubicBezTo>
                <a:cubicBezTo>
                  <a:pt x="7487441" y="190607"/>
                  <a:pt x="7494660" y="183440"/>
                  <a:pt x="7503565" y="183440"/>
                </a:cubicBezTo>
                <a:close/>
                <a:moveTo>
                  <a:pt x="8434337" y="182623"/>
                </a:moveTo>
                <a:cubicBezTo>
                  <a:pt x="8443697" y="182623"/>
                  <a:pt x="8451284" y="190156"/>
                  <a:pt x="8451284" y="199448"/>
                </a:cubicBezTo>
                <a:cubicBezTo>
                  <a:pt x="8451284" y="208740"/>
                  <a:pt x="8443697" y="216273"/>
                  <a:pt x="8434337" y="216273"/>
                </a:cubicBezTo>
                <a:cubicBezTo>
                  <a:pt x="8424978" y="216273"/>
                  <a:pt x="8417390" y="208740"/>
                  <a:pt x="8417390" y="199448"/>
                </a:cubicBezTo>
                <a:cubicBezTo>
                  <a:pt x="8417390" y="190156"/>
                  <a:pt x="8424978" y="182623"/>
                  <a:pt x="8434337" y="182623"/>
                </a:cubicBezTo>
                <a:close/>
                <a:moveTo>
                  <a:pt x="10634327" y="182460"/>
                </a:moveTo>
                <a:cubicBezTo>
                  <a:pt x="10643778" y="182460"/>
                  <a:pt x="10651438" y="190066"/>
                  <a:pt x="10651438" y="199448"/>
                </a:cubicBezTo>
                <a:cubicBezTo>
                  <a:pt x="10651438" y="208831"/>
                  <a:pt x="10643777" y="216437"/>
                  <a:pt x="10634327" y="216437"/>
                </a:cubicBezTo>
                <a:cubicBezTo>
                  <a:pt x="10624876" y="216437"/>
                  <a:pt x="10617216" y="208831"/>
                  <a:pt x="10617216" y="199448"/>
                </a:cubicBezTo>
                <a:cubicBezTo>
                  <a:pt x="10617216" y="190066"/>
                  <a:pt x="10624877" y="182460"/>
                  <a:pt x="10634327" y="182460"/>
                </a:cubicBezTo>
                <a:close/>
                <a:moveTo>
                  <a:pt x="7418994" y="182460"/>
                </a:moveTo>
                <a:cubicBezTo>
                  <a:pt x="7428445" y="182460"/>
                  <a:pt x="7436106" y="190066"/>
                  <a:pt x="7436106" y="199448"/>
                </a:cubicBezTo>
                <a:cubicBezTo>
                  <a:pt x="7436106" y="208831"/>
                  <a:pt x="7428445" y="216437"/>
                  <a:pt x="7418994" y="216437"/>
                </a:cubicBezTo>
                <a:cubicBezTo>
                  <a:pt x="7409544" y="216437"/>
                  <a:pt x="7401883" y="208831"/>
                  <a:pt x="7401883" y="199448"/>
                </a:cubicBezTo>
                <a:cubicBezTo>
                  <a:pt x="7401883" y="190066"/>
                  <a:pt x="7409544" y="182460"/>
                  <a:pt x="7418994" y="182460"/>
                </a:cubicBezTo>
                <a:close/>
                <a:moveTo>
                  <a:pt x="988122" y="182460"/>
                </a:moveTo>
                <a:cubicBezTo>
                  <a:pt x="997572" y="182460"/>
                  <a:pt x="1005233" y="190066"/>
                  <a:pt x="1005233" y="199448"/>
                </a:cubicBezTo>
                <a:cubicBezTo>
                  <a:pt x="1005233" y="208831"/>
                  <a:pt x="997572" y="216437"/>
                  <a:pt x="988122" y="216437"/>
                </a:cubicBezTo>
                <a:cubicBezTo>
                  <a:pt x="978671" y="216437"/>
                  <a:pt x="971010" y="208831"/>
                  <a:pt x="971010" y="199448"/>
                </a:cubicBezTo>
                <a:cubicBezTo>
                  <a:pt x="971010" y="190066"/>
                  <a:pt x="978671" y="182460"/>
                  <a:pt x="988122" y="182460"/>
                </a:cubicBezTo>
                <a:close/>
                <a:moveTo>
                  <a:pt x="903553" y="182133"/>
                </a:moveTo>
                <a:cubicBezTo>
                  <a:pt x="913185" y="182133"/>
                  <a:pt x="920993" y="189885"/>
                  <a:pt x="920993" y="199448"/>
                </a:cubicBezTo>
                <a:cubicBezTo>
                  <a:pt x="920993" y="209011"/>
                  <a:pt x="913185" y="216763"/>
                  <a:pt x="903553" y="216763"/>
                </a:cubicBezTo>
                <a:cubicBezTo>
                  <a:pt x="893920" y="216763"/>
                  <a:pt x="886112" y="209011"/>
                  <a:pt x="886112" y="199448"/>
                </a:cubicBezTo>
                <a:cubicBezTo>
                  <a:pt x="886112" y="189885"/>
                  <a:pt x="893920" y="182133"/>
                  <a:pt x="903553" y="182133"/>
                </a:cubicBezTo>
                <a:close/>
                <a:moveTo>
                  <a:pt x="9365108" y="181317"/>
                </a:moveTo>
                <a:cubicBezTo>
                  <a:pt x="9375195" y="181317"/>
                  <a:pt x="9383372" y="189435"/>
                  <a:pt x="9383372" y="199449"/>
                </a:cubicBezTo>
                <a:cubicBezTo>
                  <a:pt x="9383372" y="209463"/>
                  <a:pt x="9375195" y="217580"/>
                  <a:pt x="9365108" y="217580"/>
                </a:cubicBezTo>
                <a:cubicBezTo>
                  <a:pt x="9355022" y="217580"/>
                  <a:pt x="9346845" y="209463"/>
                  <a:pt x="9346845" y="199449"/>
                </a:cubicBezTo>
                <a:cubicBezTo>
                  <a:pt x="9346845" y="189435"/>
                  <a:pt x="9355022" y="181317"/>
                  <a:pt x="9365108" y="181317"/>
                </a:cubicBezTo>
                <a:close/>
                <a:moveTo>
                  <a:pt x="3949724" y="181317"/>
                </a:moveTo>
                <a:cubicBezTo>
                  <a:pt x="3959812" y="181317"/>
                  <a:pt x="3967991" y="189435"/>
                  <a:pt x="3967991" y="199449"/>
                </a:cubicBezTo>
                <a:cubicBezTo>
                  <a:pt x="3967991" y="209463"/>
                  <a:pt x="3959812" y="217580"/>
                  <a:pt x="3949724" y="217580"/>
                </a:cubicBezTo>
                <a:cubicBezTo>
                  <a:pt x="3939634" y="217580"/>
                  <a:pt x="3931457" y="209463"/>
                  <a:pt x="3931457" y="199449"/>
                </a:cubicBezTo>
                <a:cubicBezTo>
                  <a:pt x="3931457" y="189435"/>
                  <a:pt x="3939634" y="181317"/>
                  <a:pt x="3949724" y="181317"/>
                </a:cubicBezTo>
                <a:close/>
                <a:moveTo>
                  <a:pt x="3865143" y="181317"/>
                </a:moveTo>
                <a:cubicBezTo>
                  <a:pt x="3875227" y="181317"/>
                  <a:pt x="3883401" y="189435"/>
                  <a:pt x="3883401" y="199449"/>
                </a:cubicBezTo>
                <a:cubicBezTo>
                  <a:pt x="3883401" y="209463"/>
                  <a:pt x="3875227" y="217580"/>
                  <a:pt x="3865143" y="217580"/>
                </a:cubicBezTo>
                <a:cubicBezTo>
                  <a:pt x="3855060" y="217580"/>
                  <a:pt x="3846884" y="209463"/>
                  <a:pt x="3846884" y="199449"/>
                </a:cubicBezTo>
                <a:cubicBezTo>
                  <a:pt x="3846884" y="189435"/>
                  <a:pt x="3855060" y="181317"/>
                  <a:pt x="3865143" y="181317"/>
                </a:cubicBezTo>
                <a:close/>
                <a:moveTo>
                  <a:pt x="818818" y="181317"/>
                </a:moveTo>
                <a:cubicBezTo>
                  <a:pt x="828905" y="181317"/>
                  <a:pt x="837082" y="189435"/>
                  <a:pt x="837082" y="199449"/>
                </a:cubicBezTo>
                <a:cubicBezTo>
                  <a:pt x="837082" y="209463"/>
                  <a:pt x="828905" y="217580"/>
                  <a:pt x="818818" y="217580"/>
                </a:cubicBezTo>
                <a:cubicBezTo>
                  <a:pt x="808732" y="217580"/>
                  <a:pt x="800555" y="209463"/>
                  <a:pt x="800555" y="199449"/>
                </a:cubicBezTo>
                <a:cubicBezTo>
                  <a:pt x="800555" y="189435"/>
                  <a:pt x="808732" y="181317"/>
                  <a:pt x="818818" y="181317"/>
                </a:cubicBezTo>
                <a:close/>
                <a:moveTo>
                  <a:pt x="11057509" y="180990"/>
                </a:moveTo>
                <a:cubicBezTo>
                  <a:pt x="11067778" y="180990"/>
                  <a:pt x="11076102" y="189254"/>
                  <a:pt x="11076102" y="199448"/>
                </a:cubicBezTo>
                <a:cubicBezTo>
                  <a:pt x="11076102" y="209643"/>
                  <a:pt x="11067778" y="217907"/>
                  <a:pt x="11057509" y="217907"/>
                </a:cubicBezTo>
                <a:cubicBezTo>
                  <a:pt x="11047241" y="217907"/>
                  <a:pt x="11038917" y="209643"/>
                  <a:pt x="11038917" y="199448"/>
                </a:cubicBezTo>
                <a:cubicBezTo>
                  <a:pt x="11038917" y="189254"/>
                  <a:pt x="11047241" y="180990"/>
                  <a:pt x="11057509" y="180990"/>
                </a:cubicBezTo>
                <a:close/>
                <a:moveTo>
                  <a:pt x="5980487" y="180827"/>
                </a:moveTo>
                <a:cubicBezTo>
                  <a:pt x="5990845" y="180827"/>
                  <a:pt x="5999243" y="189164"/>
                  <a:pt x="5999243" y="199449"/>
                </a:cubicBezTo>
                <a:cubicBezTo>
                  <a:pt x="5999243" y="209733"/>
                  <a:pt x="5990845" y="218071"/>
                  <a:pt x="5980487" y="218071"/>
                </a:cubicBezTo>
                <a:cubicBezTo>
                  <a:pt x="5970129" y="218071"/>
                  <a:pt x="5961733" y="209733"/>
                  <a:pt x="5961733" y="199449"/>
                </a:cubicBezTo>
                <a:cubicBezTo>
                  <a:pt x="5961733" y="189164"/>
                  <a:pt x="5970129" y="180827"/>
                  <a:pt x="5980487" y="180827"/>
                </a:cubicBezTo>
                <a:close/>
                <a:moveTo>
                  <a:pt x="7334260" y="180500"/>
                </a:moveTo>
                <a:cubicBezTo>
                  <a:pt x="7344801" y="180500"/>
                  <a:pt x="7353346" y="188984"/>
                  <a:pt x="7353346" y="199448"/>
                </a:cubicBezTo>
                <a:cubicBezTo>
                  <a:pt x="7353346" y="209913"/>
                  <a:pt x="7344801" y="218397"/>
                  <a:pt x="7334260" y="218397"/>
                </a:cubicBezTo>
                <a:cubicBezTo>
                  <a:pt x="7323719" y="218397"/>
                  <a:pt x="7315174" y="209913"/>
                  <a:pt x="7315174" y="199448"/>
                </a:cubicBezTo>
                <a:cubicBezTo>
                  <a:pt x="7315174" y="188984"/>
                  <a:pt x="7323719" y="180500"/>
                  <a:pt x="7334260" y="180500"/>
                </a:cubicBezTo>
                <a:close/>
                <a:moveTo>
                  <a:pt x="6065050" y="180337"/>
                </a:moveTo>
                <a:cubicBezTo>
                  <a:pt x="6075680" y="180337"/>
                  <a:pt x="6084300" y="188894"/>
                  <a:pt x="6084300" y="199449"/>
                </a:cubicBezTo>
                <a:cubicBezTo>
                  <a:pt x="6084300" y="210004"/>
                  <a:pt x="6075680" y="218561"/>
                  <a:pt x="6065050" y="218561"/>
                </a:cubicBezTo>
                <a:cubicBezTo>
                  <a:pt x="6054419" y="218561"/>
                  <a:pt x="6045802" y="210004"/>
                  <a:pt x="6045802" y="199449"/>
                </a:cubicBezTo>
                <a:cubicBezTo>
                  <a:pt x="6045802" y="188894"/>
                  <a:pt x="6054419" y="180337"/>
                  <a:pt x="6065050" y="180337"/>
                </a:cubicBezTo>
                <a:close/>
                <a:moveTo>
                  <a:pt x="10719062" y="180173"/>
                </a:moveTo>
                <a:cubicBezTo>
                  <a:pt x="10729784" y="180173"/>
                  <a:pt x="10738477" y="188803"/>
                  <a:pt x="10738477" y="199448"/>
                </a:cubicBezTo>
                <a:cubicBezTo>
                  <a:pt x="10738477" y="210094"/>
                  <a:pt x="10729784" y="218723"/>
                  <a:pt x="10719062" y="218723"/>
                </a:cubicBezTo>
                <a:cubicBezTo>
                  <a:pt x="10708340" y="218723"/>
                  <a:pt x="10699647" y="210094"/>
                  <a:pt x="10699647" y="199448"/>
                </a:cubicBezTo>
                <a:cubicBezTo>
                  <a:pt x="10699647" y="188803"/>
                  <a:pt x="10708340" y="180173"/>
                  <a:pt x="10719062" y="180173"/>
                </a:cubicBezTo>
                <a:close/>
                <a:moveTo>
                  <a:pt x="2511236" y="180173"/>
                </a:moveTo>
                <a:cubicBezTo>
                  <a:pt x="2521958" y="180173"/>
                  <a:pt x="2530651" y="188803"/>
                  <a:pt x="2530651" y="199448"/>
                </a:cubicBezTo>
                <a:cubicBezTo>
                  <a:pt x="2530651" y="210094"/>
                  <a:pt x="2521958" y="218723"/>
                  <a:pt x="2511236" y="218723"/>
                </a:cubicBezTo>
                <a:cubicBezTo>
                  <a:pt x="2500514" y="218723"/>
                  <a:pt x="2491822" y="210094"/>
                  <a:pt x="2491822" y="199448"/>
                </a:cubicBezTo>
                <a:cubicBezTo>
                  <a:pt x="2491822" y="188803"/>
                  <a:pt x="2500515" y="180173"/>
                  <a:pt x="2511236" y="180173"/>
                </a:cubicBezTo>
                <a:close/>
                <a:moveTo>
                  <a:pt x="734248" y="180173"/>
                </a:moveTo>
                <a:cubicBezTo>
                  <a:pt x="744971" y="180173"/>
                  <a:pt x="753663" y="188803"/>
                  <a:pt x="753663" y="199448"/>
                </a:cubicBezTo>
                <a:cubicBezTo>
                  <a:pt x="753663" y="210094"/>
                  <a:pt x="744971" y="218723"/>
                  <a:pt x="734248" y="218723"/>
                </a:cubicBezTo>
                <a:cubicBezTo>
                  <a:pt x="723525" y="218723"/>
                  <a:pt x="714833" y="210094"/>
                  <a:pt x="714833" y="199448"/>
                </a:cubicBezTo>
                <a:cubicBezTo>
                  <a:pt x="714833" y="188803"/>
                  <a:pt x="723525" y="180173"/>
                  <a:pt x="734248" y="180173"/>
                </a:cubicBezTo>
                <a:close/>
                <a:moveTo>
                  <a:pt x="4034307" y="179846"/>
                </a:moveTo>
                <a:cubicBezTo>
                  <a:pt x="4045212" y="179846"/>
                  <a:pt x="4054047" y="188622"/>
                  <a:pt x="4054047" y="199448"/>
                </a:cubicBezTo>
                <a:cubicBezTo>
                  <a:pt x="4054047" y="210274"/>
                  <a:pt x="4045212" y="219050"/>
                  <a:pt x="4034307" y="219050"/>
                </a:cubicBezTo>
                <a:cubicBezTo>
                  <a:pt x="4023404" y="219050"/>
                  <a:pt x="4014562" y="210274"/>
                  <a:pt x="4014562" y="199448"/>
                </a:cubicBezTo>
                <a:cubicBezTo>
                  <a:pt x="4014562" y="188622"/>
                  <a:pt x="4023404" y="179846"/>
                  <a:pt x="4034307" y="179846"/>
                </a:cubicBezTo>
                <a:close/>
                <a:moveTo>
                  <a:pt x="3695896" y="179846"/>
                </a:moveTo>
                <a:cubicBezTo>
                  <a:pt x="3706799" y="179846"/>
                  <a:pt x="3715633" y="188622"/>
                  <a:pt x="3715633" y="199448"/>
                </a:cubicBezTo>
                <a:cubicBezTo>
                  <a:pt x="3715633" y="210274"/>
                  <a:pt x="3706799" y="219050"/>
                  <a:pt x="3695896" y="219050"/>
                </a:cubicBezTo>
                <a:cubicBezTo>
                  <a:pt x="3684997" y="219050"/>
                  <a:pt x="3676158" y="210274"/>
                  <a:pt x="3676158" y="199448"/>
                </a:cubicBezTo>
                <a:cubicBezTo>
                  <a:pt x="3676158" y="188622"/>
                  <a:pt x="3684997" y="179846"/>
                  <a:pt x="3695896" y="179846"/>
                </a:cubicBezTo>
                <a:close/>
                <a:moveTo>
                  <a:pt x="3611329" y="179846"/>
                </a:moveTo>
                <a:cubicBezTo>
                  <a:pt x="3622237" y="179846"/>
                  <a:pt x="3631080" y="188622"/>
                  <a:pt x="3631080" y="199448"/>
                </a:cubicBezTo>
                <a:cubicBezTo>
                  <a:pt x="3631080" y="210274"/>
                  <a:pt x="3622237" y="219050"/>
                  <a:pt x="3611329" y="219050"/>
                </a:cubicBezTo>
                <a:cubicBezTo>
                  <a:pt x="3600426" y="219050"/>
                  <a:pt x="3591582" y="210274"/>
                  <a:pt x="3591582" y="199448"/>
                </a:cubicBezTo>
                <a:cubicBezTo>
                  <a:pt x="3591582" y="188622"/>
                  <a:pt x="3600426" y="179846"/>
                  <a:pt x="3611329" y="179846"/>
                </a:cubicBezTo>
                <a:close/>
                <a:moveTo>
                  <a:pt x="3526580" y="179846"/>
                </a:moveTo>
                <a:cubicBezTo>
                  <a:pt x="3537485" y="179846"/>
                  <a:pt x="3546326" y="188622"/>
                  <a:pt x="3546326" y="199448"/>
                </a:cubicBezTo>
                <a:cubicBezTo>
                  <a:pt x="3546326" y="210274"/>
                  <a:pt x="3537485" y="219050"/>
                  <a:pt x="3526580" y="219050"/>
                </a:cubicBezTo>
                <a:cubicBezTo>
                  <a:pt x="3515678" y="219050"/>
                  <a:pt x="3506838" y="210274"/>
                  <a:pt x="3506838" y="199448"/>
                </a:cubicBezTo>
                <a:cubicBezTo>
                  <a:pt x="3506838" y="188622"/>
                  <a:pt x="3515678" y="179846"/>
                  <a:pt x="3526580" y="179846"/>
                </a:cubicBezTo>
                <a:close/>
                <a:moveTo>
                  <a:pt x="2595803" y="179846"/>
                </a:moveTo>
                <a:cubicBezTo>
                  <a:pt x="2606708" y="179846"/>
                  <a:pt x="2615547" y="188622"/>
                  <a:pt x="2615547" y="199448"/>
                </a:cubicBezTo>
                <a:cubicBezTo>
                  <a:pt x="2615547" y="210274"/>
                  <a:pt x="2606708" y="219050"/>
                  <a:pt x="2595803" y="219050"/>
                </a:cubicBezTo>
                <a:cubicBezTo>
                  <a:pt x="2584900" y="219050"/>
                  <a:pt x="2576060" y="210274"/>
                  <a:pt x="2576060" y="199448"/>
                </a:cubicBezTo>
                <a:cubicBezTo>
                  <a:pt x="2576060" y="188622"/>
                  <a:pt x="2584900" y="179846"/>
                  <a:pt x="2595803" y="179846"/>
                </a:cubicBezTo>
                <a:close/>
                <a:moveTo>
                  <a:pt x="1072691" y="179846"/>
                </a:moveTo>
                <a:cubicBezTo>
                  <a:pt x="1083596" y="179846"/>
                  <a:pt x="1092435" y="188622"/>
                  <a:pt x="1092435" y="199448"/>
                </a:cubicBezTo>
                <a:cubicBezTo>
                  <a:pt x="1092435" y="210274"/>
                  <a:pt x="1083596" y="219050"/>
                  <a:pt x="1072691" y="219050"/>
                </a:cubicBezTo>
                <a:cubicBezTo>
                  <a:pt x="1061787" y="219050"/>
                  <a:pt x="1052947" y="210274"/>
                  <a:pt x="1052947" y="199448"/>
                </a:cubicBezTo>
                <a:cubicBezTo>
                  <a:pt x="1052947" y="188622"/>
                  <a:pt x="1061787" y="179846"/>
                  <a:pt x="1072691" y="179846"/>
                </a:cubicBezTo>
                <a:close/>
                <a:moveTo>
                  <a:pt x="9280538" y="179683"/>
                </a:moveTo>
                <a:cubicBezTo>
                  <a:pt x="9291533" y="179683"/>
                  <a:pt x="9300447" y="188532"/>
                  <a:pt x="9300447" y="199448"/>
                </a:cubicBezTo>
                <a:cubicBezTo>
                  <a:pt x="9300447" y="210364"/>
                  <a:pt x="9291533" y="219213"/>
                  <a:pt x="9280538" y="219213"/>
                </a:cubicBezTo>
                <a:cubicBezTo>
                  <a:pt x="9269542" y="219213"/>
                  <a:pt x="9260629" y="210364"/>
                  <a:pt x="9260629" y="199448"/>
                </a:cubicBezTo>
                <a:cubicBezTo>
                  <a:pt x="9260629" y="188532"/>
                  <a:pt x="9269542" y="179683"/>
                  <a:pt x="9280538" y="179683"/>
                </a:cubicBezTo>
                <a:close/>
                <a:moveTo>
                  <a:pt x="5895762" y="179683"/>
                </a:moveTo>
                <a:cubicBezTo>
                  <a:pt x="5906756" y="179683"/>
                  <a:pt x="5915669" y="188532"/>
                  <a:pt x="5915669" y="199448"/>
                </a:cubicBezTo>
                <a:cubicBezTo>
                  <a:pt x="5915669" y="210364"/>
                  <a:pt x="5906756" y="219213"/>
                  <a:pt x="5895762" y="219213"/>
                </a:cubicBezTo>
                <a:cubicBezTo>
                  <a:pt x="5884768" y="219213"/>
                  <a:pt x="5875854" y="210364"/>
                  <a:pt x="5875854" y="199448"/>
                </a:cubicBezTo>
                <a:cubicBezTo>
                  <a:pt x="5875854" y="188532"/>
                  <a:pt x="5884769" y="179683"/>
                  <a:pt x="5895762" y="179683"/>
                </a:cubicBezTo>
                <a:close/>
                <a:moveTo>
                  <a:pt x="3780437" y="179683"/>
                </a:moveTo>
                <a:cubicBezTo>
                  <a:pt x="3791432" y="179683"/>
                  <a:pt x="3800339" y="188532"/>
                  <a:pt x="3800339" y="199448"/>
                </a:cubicBezTo>
                <a:cubicBezTo>
                  <a:pt x="3800339" y="210364"/>
                  <a:pt x="3791432" y="219213"/>
                  <a:pt x="3780437" y="219213"/>
                </a:cubicBezTo>
                <a:cubicBezTo>
                  <a:pt x="3769445" y="219213"/>
                  <a:pt x="3760536" y="210364"/>
                  <a:pt x="3760536" y="199448"/>
                </a:cubicBezTo>
                <a:cubicBezTo>
                  <a:pt x="3760536" y="188532"/>
                  <a:pt x="3769445" y="179683"/>
                  <a:pt x="3780437" y="179683"/>
                </a:cubicBezTo>
                <a:close/>
                <a:moveTo>
                  <a:pt x="2172797" y="179356"/>
                </a:moveTo>
                <a:cubicBezTo>
                  <a:pt x="2183974" y="179356"/>
                  <a:pt x="2193026" y="188351"/>
                  <a:pt x="2193026" y="199448"/>
                </a:cubicBezTo>
                <a:cubicBezTo>
                  <a:pt x="2193026" y="210544"/>
                  <a:pt x="2183974" y="219540"/>
                  <a:pt x="2172797" y="219540"/>
                </a:cubicBezTo>
                <a:cubicBezTo>
                  <a:pt x="2161624" y="219540"/>
                  <a:pt x="2152562" y="210544"/>
                  <a:pt x="2152562" y="199448"/>
                </a:cubicBezTo>
                <a:cubicBezTo>
                  <a:pt x="2152562" y="188351"/>
                  <a:pt x="2161624" y="179356"/>
                  <a:pt x="2172797" y="179356"/>
                </a:cubicBezTo>
                <a:close/>
                <a:moveTo>
                  <a:pt x="10803633" y="179193"/>
                </a:moveTo>
                <a:cubicBezTo>
                  <a:pt x="10814901" y="179193"/>
                  <a:pt x="10824035" y="188262"/>
                  <a:pt x="10824035" y="199448"/>
                </a:cubicBezTo>
                <a:cubicBezTo>
                  <a:pt x="10824035" y="210635"/>
                  <a:pt x="10814901" y="219703"/>
                  <a:pt x="10803633" y="219703"/>
                </a:cubicBezTo>
                <a:cubicBezTo>
                  <a:pt x="10792366" y="219703"/>
                  <a:pt x="10783231" y="210635"/>
                  <a:pt x="10783231" y="199448"/>
                </a:cubicBezTo>
                <a:cubicBezTo>
                  <a:pt x="10783231" y="188262"/>
                  <a:pt x="10792366" y="179193"/>
                  <a:pt x="10803633" y="179193"/>
                </a:cubicBezTo>
                <a:close/>
                <a:moveTo>
                  <a:pt x="2426669" y="179193"/>
                </a:moveTo>
                <a:cubicBezTo>
                  <a:pt x="2437936" y="179193"/>
                  <a:pt x="2447070" y="188262"/>
                  <a:pt x="2447070" y="199448"/>
                </a:cubicBezTo>
                <a:cubicBezTo>
                  <a:pt x="2447070" y="210635"/>
                  <a:pt x="2437936" y="219703"/>
                  <a:pt x="2426669" y="219703"/>
                </a:cubicBezTo>
                <a:cubicBezTo>
                  <a:pt x="2415401" y="219703"/>
                  <a:pt x="2406266" y="210635"/>
                  <a:pt x="2406266" y="199448"/>
                </a:cubicBezTo>
                <a:cubicBezTo>
                  <a:pt x="2406266" y="188262"/>
                  <a:pt x="2415401" y="179193"/>
                  <a:pt x="2426669" y="179193"/>
                </a:cubicBezTo>
                <a:close/>
                <a:moveTo>
                  <a:pt x="10972938" y="179030"/>
                </a:moveTo>
                <a:cubicBezTo>
                  <a:pt x="10984297" y="179030"/>
                  <a:pt x="10993505" y="188172"/>
                  <a:pt x="10993505" y="199449"/>
                </a:cubicBezTo>
                <a:cubicBezTo>
                  <a:pt x="10993505" y="210725"/>
                  <a:pt x="10984297" y="219867"/>
                  <a:pt x="10972938" y="219867"/>
                </a:cubicBezTo>
                <a:cubicBezTo>
                  <a:pt x="10961580" y="219867"/>
                  <a:pt x="10952372" y="210725"/>
                  <a:pt x="10952372" y="199449"/>
                </a:cubicBezTo>
                <a:cubicBezTo>
                  <a:pt x="10952372" y="188172"/>
                  <a:pt x="10961580" y="179030"/>
                  <a:pt x="10972938" y="179030"/>
                </a:cubicBezTo>
                <a:close/>
                <a:moveTo>
                  <a:pt x="7249689" y="178703"/>
                </a:moveTo>
                <a:cubicBezTo>
                  <a:pt x="7261230" y="178703"/>
                  <a:pt x="7270585" y="187991"/>
                  <a:pt x="7270585" y="199448"/>
                </a:cubicBezTo>
                <a:cubicBezTo>
                  <a:pt x="7270585" y="210906"/>
                  <a:pt x="7261229" y="220194"/>
                  <a:pt x="7249689" y="220194"/>
                </a:cubicBezTo>
                <a:cubicBezTo>
                  <a:pt x="7238148" y="220194"/>
                  <a:pt x="7228793" y="210906"/>
                  <a:pt x="7228793" y="199448"/>
                </a:cubicBezTo>
                <a:cubicBezTo>
                  <a:pt x="7228793" y="187991"/>
                  <a:pt x="7238149" y="178703"/>
                  <a:pt x="7249689" y="178703"/>
                </a:cubicBezTo>
                <a:close/>
                <a:moveTo>
                  <a:pt x="2257370" y="178703"/>
                </a:moveTo>
                <a:cubicBezTo>
                  <a:pt x="2268908" y="178703"/>
                  <a:pt x="2278265" y="187991"/>
                  <a:pt x="2278265" y="199448"/>
                </a:cubicBezTo>
                <a:cubicBezTo>
                  <a:pt x="2278265" y="210906"/>
                  <a:pt x="2268908" y="220194"/>
                  <a:pt x="2257370" y="220194"/>
                </a:cubicBezTo>
                <a:cubicBezTo>
                  <a:pt x="2245828" y="220194"/>
                  <a:pt x="2236475" y="210906"/>
                  <a:pt x="2236475" y="199448"/>
                </a:cubicBezTo>
                <a:cubicBezTo>
                  <a:pt x="2236475" y="187991"/>
                  <a:pt x="2245828" y="178703"/>
                  <a:pt x="2257370" y="178703"/>
                </a:cubicBezTo>
                <a:close/>
                <a:moveTo>
                  <a:pt x="10888204" y="178213"/>
                </a:moveTo>
                <a:cubicBezTo>
                  <a:pt x="10900017" y="178213"/>
                  <a:pt x="10909593" y="187720"/>
                  <a:pt x="10909593" y="199448"/>
                </a:cubicBezTo>
                <a:cubicBezTo>
                  <a:pt x="10909593" y="211176"/>
                  <a:pt x="10900017" y="220684"/>
                  <a:pt x="10888204" y="220684"/>
                </a:cubicBezTo>
                <a:cubicBezTo>
                  <a:pt x="10876391" y="220684"/>
                  <a:pt x="10866814" y="211176"/>
                  <a:pt x="10866814" y="199448"/>
                </a:cubicBezTo>
                <a:cubicBezTo>
                  <a:pt x="10866814" y="187720"/>
                  <a:pt x="10876391" y="178213"/>
                  <a:pt x="10888204" y="178213"/>
                </a:cubicBezTo>
                <a:close/>
                <a:moveTo>
                  <a:pt x="2341937" y="178213"/>
                </a:moveTo>
                <a:cubicBezTo>
                  <a:pt x="2353750" y="178213"/>
                  <a:pt x="2363326" y="187720"/>
                  <a:pt x="2363326" y="199448"/>
                </a:cubicBezTo>
                <a:cubicBezTo>
                  <a:pt x="2363326" y="211176"/>
                  <a:pt x="2353750" y="220684"/>
                  <a:pt x="2341937" y="220684"/>
                </a:cubicBezTo>
                <a:cubicBezTo>
                  <a:pt x="2330125" y="220684"/>
                  <a:pt x="2320548" y="211176"/>
                  <a:pt x="2320548" y="199448"/>
                </a:cubicBezTo>
                <a:cubicBezTo>
                  <a:pt x="2320548" y="187720"/>
                  <a:pt x="2330125" y="178213"/>
                  <a:pt x="2341937" y="178213"/>
                </a:cubicBezTo>
                <a:close/>
                <a:moveTo>
                  <a:pt x="2088188" y="178213"/>
                </a:moveTo>
                <a:cubicBezTo>
                  <a:pt x="2100003" y="178213"/>
                  <a:pt x="2109578" y="187720"/>
                  <a:pt x="2109578" y="199448"/>
                </a:cubicBezTo>
                <a:cubicBezTo>
                  <a:pt x="2109578" y="211176"/>
                  <a:pt x="2100003" y="220684"/>
                  <a:pt x="2088188" y="220684"/>
                </a:cubicBezTo>
                <a:cubicBezTo>
                  <a:pt x="2076374" y="220684"/>
                  <a:pt x="2066798" y="211176"/>
                  <a:pt x="2066798" y="199448"/>
                </a:cubicBezTo>
                <a:cubicBezTo>
                  <a:pt x="2066798" y="187720"/>
                  <a:pt x="2076374" y="178213"/>
                  <a:pt x="2088188" y="178213"/>
                </a:cubicBezTo>
                <a:close/>
                <a:moveTo>
                  <a:pt x="9195967" y="178050"/>
                </a:moveTo>
                <a:cubicBezTo>
                  <a:pt x="9207871" y="178050"/>
                  <a:pt x="9217521" y="187631"/>
                  <a:pt x="9217521" y="199449"/>
                </a:cubicBezTo>
                <a:cubicBezTo>
                  <a:pt x="9217521" y="211267"/>
                  <a:pt x="9207871" y="220847"/>
                  <a:pt x="9195967" y="220847"/>
                </a:cubicBezTo>
                <a:cubicBezTo>
                  <a:pt x="9184062" y="220847"/>
                  <a:pt x="9174413" y="211267"/>
                  <a:pt x="9174413" y="199449"/>
                </a:cubicBezTo>
                <a:cubicBezTo>
                  <a:pt x="9174413" y="187631"/>
                  <a:pt x="9184062" y="178050"/>
                  <a:pt x="9195967" y="178050"/>
                </a:cubicBezTo>
                <a:close/>
                <a:moveTo>
                  <a:pt x="3442003" y="178050"/>
                </a:moveTo>
                <a:cubicBezTo>
                  <a:pt x="3453909" y="178050"/>
                  <a:pt x="3463559" y="187631"/>
                  <a:pt x="3463559" y="199449"/>
                </a:cubicBezTo>
                <a:cubicBezTo>
                  <a:pt x="3463559" y="211267"/>
                  <a:pt x="3453909" y="220847"/>
                  <a:pt x="3442003" y="220847"/>
                </a:cubicBezTo>
                <a:cubicBezTo>
                  <a:pt x="3430098" y="220847"/>
                  <a:pt x="3420446" y="211267"/>
                  <a:pt x="3420446" y="199449"/>
                </a:cubicBezTo>
                <a:cubicBezTo>
                  <a:pt x="3420446" y="187631"/>
                  <a:pt x="3430098" y="178050"/>
                  <a:pt x="3442003" y="178050"/>
                </a:cubicBezTo>
                <a:close/>
                <a:moveTo>
                  <a:pt x="649679" y="178050"/>
                </a:moveTo>
                <a:cubicBezTo>
                  <a:pt x="661583" y="178050"/>
                  <a:pt x="671233" y="187631"/>
                  <a:pt x="671233" y="199449"/>
                </a:cubicBezTo>
                <a:cubicBezTo>
                  <a:pt x="671233" y="211267"/>
                  <a:pt x="661583" y="220847"/>
                  <a:pt x="649679" y="220847"/>
                </a:cubicBezTo>
                <a:cubicBezTo>
                  <a:pt x="637775" y="220847"/>
                  <a:pt x="628125" y="211267"/>
                  <a:pt x="628125" y="199449"/>
                </a:cubicBezTo>
                <a:cubicBezTo>
                  <a:pt x="628125" y="187631"/>
                  <a:pt x="637775" y="178050"/>
                  <a:pt x="649679" y="178050"/>
                </a:cubicBezTo>
                <a:close/>
                <a:moveTo>
                  <a:pt x="57364" y="178050"/>
                </a:moveTo>
                <a:cubicBezTo>
                  <a:pt x="69268" y="178050"/>
                  <a:pt x="78918" y="187631"/>
                  <a:pt x="78918" y="199449"/>
                </a:cubicBezTo>
                <a:cubicBezTo>
                  <a:pt x="78918" y="211267"/>
                  <a:pt x="69268" y="220847"/>
                  <a:pt x="57364" y="220847"/>
                </a:cubicBezTo>
                <a:cubicBezTo>
                  <a:pt x="45460" y="220847"/>
                  <a:pt x="35810" y="211267"/>
                  <a:pt x="35810" y="199449"/>
                </a:cubicBezTo>
                <a:cubicBezTo>
                  <a:pt x="35810" y="187631"/>
                  <a:pt x="45460" y="178050"/>
                  <a:pt x="57364" y="178050"/>
                </a:cubicBezTo>
                <a:close/>
                <a:moveTo>
                  <a:pt x="8518907" y="177723"/>
                </a:moveTo>
                <a:cubicBezTo>
                  <a:pt x="8530993" y="177723"/>
                  <a:pt x="8540791" y="187450"/>
                  <a:pt x="8540791" y="199448"/>
                </a:cubicBezTo>
                <a:cubicBezTo>
                  <a:pt x="8540791" y="211447"/>
                  <a:pt x="8530993" y="221174"/>
                  <a:pt x="8518907" y="221174"/>
                </a:cubicBezTo>
                <a:cubicBezTo>
                  <a:pt x="8506821" y="221174"/>
                  <a:pt x="8497024" y="211447"/>
                  <a:pt x="8497024" y="199448"/>
                </a:cubicBezTo>
                <a:cubicBezTo>
                  <a:pt x="8497024" y="187450"/>
                  <a:pt x="8506821" y="177723"/>
                  <a:pt x="8518907" y="177723"/>
                </a:cubicBezTo>
                <a:close/>
                <a:moveTo>
                  <a:pt x="4118875" y="177723"/>
                </a:moveTo>
                <a:cubicBezTo>
                  <a:pt x="4130961" y="177723"/>
                  <a:pt x="4140760" y="187450"/>
                  <a:pt x="4140760" y="199448"/>
                </a:cubicBezTo>
                <a:cubicBezTo>
                  <a:pt x="4140760" y="211447"/>
                  <a:pt x="4130961" y="221174"/>
                  <a:pt x="4118875" y="221174"/>
                </a:cubicBezTo>
                <a:cubicBezTo>
                  <a:pt x="4106787" y="221174"/>
                  <a:pt x="4096991" y="211447"/>
                  <a:pt x="4096991" y="199448"/>
                </a:cubicBezTo>
                <a:cubicBezTo>
                  <a:pt x="4096991" y="187450"/>
                  <a:pt x="4106787" y="177723"/>
                  <a:pt x="4118875" y="177723"/>
                </a:cubicBezTo>
                <a:close/>
                <a:moveTo>
                  <a:pt x="1157261" y="177723"/>
                </a:moveTo>
                <a:cubicBezTo>
                  <a:pt x="1169347" y="177723"/>
                  <a:pt x="1179144" y="187450"/>
                  <a:pt x="1179144" y="199448"/>
                </a:cubicBezTo>
                <a:cubicBezTo>
                  <a:pt x="1179144" y="211447"/>
                  <a:pt x="1169347" y="221174"/>
                  <a:pt x="1157261" y="221174"/>
                </a:cubicBezTo>
                <a:cubicBezTo>
                  <a:pt x="1145175" y="221174"/>
                  <a:pt x="1135378" y="211447"/>
                  <a:pt x="1135378" y="199448"/>
                </a:cubicBezTo>
                <a:cubicBezTo>
                  <a:pt x="1135378" y="187450"/>
                  <a:pt x="1145175" y="177723"/>
                  <a:pt x="1157261" y="177723"/>
                </a:cubicBezTo>
                <a:close/>
                <a:moveTo>
                  <a:pt x="5811203" y="177560"/>
                </a:moveTo>
                <a:cubicBezTo>
                  <a:pt x="5823377" y="177560"/>
                  <a:pt x="5833245" y="187360"/>
                  <a:pt x="5833245" y="199449"/>
                </a:cubicBezTo>
                <a:cubicBezTo>
                  <a:pt x="5833245" y="211538"/>
                  <a:pt x="5823377" y="221337"/>
                  <a:pt x="5811203" y="221337"/>
                </a:cubicBezTo>
                <a:cubicBezTo>
                  <a:pt x="5799025" y="221337"/>
                  <a:pt x="5789155" y="211538"/>
                  <a:pt x="5789155" y="199449"/>
                </a:cubicBezTo>
                <a:cubicBezTo>
                  <a:pt x="5789155" y="187360"/>
                  <a:pt x="5799025" y="177560"/>
                  <a:pt x="5811203" y="177560"/>
                </a:cubicBezTo>
                <a:close/>
                <a:moveTo>
                  <a:pt x="2680535" y="177560"/>
                </a:moveTo>
                <a:cubicBezTo>
                  <a:pt x="2692711" y="177560"/>
                  <a:pt x="2702582" y="187360"/>
                  <a:pt x="2702582" y="199449"/>
                </a:cubicBezTo>
                <a:cubicBezTo>
                  <a:pt x="2702582" y="211538"/>
                  <a:pt x="2692711" y="221337"/>
                  <a:pt x="2680535" y="221337"/>
                </a:cubicBezTo>
                <a:cubicBezTo>
                  <a:pt x="2668359" y="221337"/>
                  <a:pt x="2658489" y="211538"/>
                  <a:pt x="2658489" y="199449"/>
                </a:cubicBezTo>
                <a:cubicBezTo>
                  <a:pt x="2658489" y="187360"/>
                  <a:pt x="2668359" y="177560"/>
                  <a:pt x="2680535" y="177560"/>
                </a:cubicBezTo>
                <a:close/>
                <a:moveTo>
                  <a:pt x="6149612" y="177396"/>
                </a:moveTo>
                <a:cubicBezTo>
                  <a:pt x="6161879" y="177396"/>
                  <a:pt x="6171824" y="187269"/>
                  <a:pt x="6171824" y="199448"/>
                </a:cubicBezTo>
                <a:cubicBezTo>
                  <a:pt x="6171824" y="211627"/>
                  <a:pt x="6161880" y="221500"/>
                  <a:pt x="6149612" y="221500"/>
                </a:cubicBezTo>
                <a:cubicBezTo>
                  <a:pt x="6137345" y="221500"/>
                  <a:pt x="6127401" y="211627"/>
                  <a:pt x="6127401" y="199448"/>
                </a:cubicBezTo>
                <a:cubicBezTo>
                  <a:pt x="6127401" y="187269"/>
                  <a:pt x="6137344" y="177396"/>
                  <a:pt x="6149612" y="177396"/>
                </a:cubicBezTo>
                <a:close/>
                <a:moveTo>
                  <a:pt x="564944" y="177396"/>
                </a:moveTo>
                <a:cubicBezTo>
                  <a:pt x="577212" y="177396"/>
                  <a:pt x="587156" y="187269"/>
                  <a:pt x="587156" y="199448"/>
                </a:cubicBezTo>
                <a:cubicBezTo>
                  <a:pt x="587156" y="211627"/>
                  <a:pt x="577212" y="221500"/>
                  <a:pt x="564944" y="221500"/>
                </a:cubicBezTo>
                <a:cubicBezTo>
                  <a:pt x="552677" y="221500"/>
                  <a:pt x="542733" y="211627"/>
                  <a:pt x="542733" y="199448"/>
                </a:cubicBezTo>
                <a:cubicBezTo>
                  <a:pt x="542733" y="187269"/>
                  <a:pt x="552677" y="177396"/>
                  <a:pt x="564944" y="177396"/>
                </a:cubicBezTo>
                <a:close/>
                <a:moveTo>
                  <a:pt x="7165119" y="177070"/>
                </a:moveTo>
                <a:cubicBezTo>
                  <a:pt x="7177568" y="177070"/>
                  <a:pt x="7187660" y="187089"/>
                  <a:pt x="7187660" y="199449"/>
                </a:cubicBezTo>
                <a:cubicBezTo>
                  <a:pt x="7187660" y="211808"/>
                  <a:pt x="7177568" y="221828"/>
                  <a:pt x="7165119" y="221828"/>
                </a:cubicBezTo>
                <a:cubicBezTo>
                  <a:pt x="7152669" y="221828"/>
                  <a:pt x="7142577" y="211808"/>
                  <a:pt x="7142577" y="199449"/>
                </a:cubicBezTo>
                <a:cubicBezTo>
                  <a:pt x="7142577" y="187089"/>
                  <a:pt x="7152669" y="177070"/>
                  <a:pt x="7165119" y="177070"/>
                </a:cubicBezTo>
                <a:close/>
                <a:moveTo>
                  <a:pt x="141932" y="177070"/>
                </a:moveTo>
                <a:cubicBezTo>
                  <a:pt x="154381" y="177070"/>
                  <a:pt x="164473" y="187089"/>
                  <a:pt x="164473" y="199449"/>
                </a:cubicBezTo>
                <a:cubicBezTo>
                  <a:pt x="164473" y="211808"/>
                  <a:pt x="154381" y="221828"/>
                  <a:pt x="141932" y="221828"/>
                </a:cubicBezTo>
                <a:cubicBezTo>
                  <a:pt x="129483" y="221828"/>
                  <a:pt x="119391" y="211808"/>
                  <a:pt x="119391" y="199449"/>
                </a:cubicBezTo>
                <a:cubicBezTo>
                  <a:pt x="119391" y="187089"/>
                  <a:pt x="129483" y="177070"/>
                  <a:pt x="141932" y="177070"/>
                </a:cubicBezTo>
                <a:close/>
                <a:moveTo>
                  <a:pt x="2003452" y="176906"/>
                </a:moveTo>
                <a:cubicBezTo>
                  <a:pt x="2015992" y="176906"/>
                  <a:pt x="2026158" y="186998"/>
                  <a:pt x="2026158" y="199448"/>
                </a:cubicBezTo>
                <a:cubicBezTo>
                  <a:pt x="2026158" y="211898"/>
                  <a:pt x="2015992" y="221990"/>
                  <a:pt x="2003452" y="221990"/>
                </a:cubicBezTo>
                <a:cubicBezTo>
                  <a:pt x="1990912" y="221990"/>
                  <a:pt x="1980746" y="211898"/>
                  <a:pt x="1980746" y="199448"/>
                </a:cubicBezTo>
                <a:cubicBezTo>
                  <a:pt x="1980746" y="186998"/>
                  <a:pt x="1990912" y="176906"/>
                  <a:pt x="2003452" y="176906"/>
                </a:cubicBezTo>
                <a:close/>
                <a:moveTo>
                  <a:pt x="9111232" y="176416"/>
                </a:moveTo>
                <a:cubicBezTo>
                  <a:pt x="9124045" y="176416"/>
                  <a:pt x="9134431" y="186728"/>
                  <a:pt x="9134431" y="199448"/>
                </a:cubicBezTo>
                <a:cubicBezTo>
                  <a:pt x="9134431" y="212168"/>
                  <a:pt x="9124044" y="222480"/>
                  <a:pt x="9111232" y="222480"/>
                </a:cubicBezTo>
                <a:cubicBezTo>
                  <a:pt x="9098419" y="222480"/>
                  <a:pt x="9088033" y="212168"/>
                  <a:pt x="9088033" y="199448"/>
                </a:cubicBezTo>
                <a:cubicBezTo>
                  <a:pt x="9088033" y="186728"/>
                  <a:pt x="9098420" y="176416"/>
                  <a:pt x="9111232" y="176416"/>
                </a:cubicBezTo>
                <a:close/>
                <a:moveTo>
                  <a:pt x="7080383" y="175763"/>
                </a:moveTo>
                <a:cubicBezTo>
                  <a:pt x="7093560" y="175763"/>
                  <a:pt x="7104241" y="186367"/>
                  <a:pt x="7104241" y="199449"/>
                </a:cubicBezTo>
                <a:cubicBezTo>
                  <a:pt x="7104241" y="212530"/>
                  <a:pt x="7093560" y="223134"/>
                  <a:pt x="7080383" y="223134"/>
                </a:cubicBezTo>
                <a:cubicBezTo>
                  <a:pt x="7067207" y="223134"/>
                  <a:pt x="7056526" y="212530"/>
                  <a:pt x="7056526" y="199449"/>
                </a:cubicBezTo>
                <a:cubicBezTo>
                  <a:pt x="7056526" y="186367"/>
                  <a:pt x="7067207" y="175763"/>
                  <a:pt x="7080383" y="175763"/>
                </a:cubicBezTo>
                <a:close/>
                <a:moveTo>
                  <a:pt x="6318917" y="175763"/>
                </a:moveTo>
                <a:cubicBezTo>
                  <a:pt x="6332094" y="175763"/>
                  <a:pt x="6342775" y="186367"/>
                  <a:pt x="6342775" y="199449"/>
                </a:cubicBezTo>
                <a:cubicBezTo>
                  <a:pt x="6342775" y="212530"/>
                  <a:pt x="6332094" y="223134"/>
                  <a:pt x="6318917" y="223134"/>
                </a:cubicBezTo>
                <a:cubicBezTo>
                  <a:pt x="6305741" y="223134"/>
                  <a:pt x="6295060" y="212530"/>
                  <a:pt x="6295060" y="199449"/>
                </a:cubicBezTo>
                <a:cubicBezTo>
                  <a:pt x="6295060" y="186367"/>
                  <a:pt x="6305741" y="175763"/>
                  <a:pt x="6318917" y="175763"/>
                </a:cubicBezTo>
                <a:close/>
                <a:moveTo>
                  <a:pt x="480374" y="175763"/>
                </a:moveTo>
                <a:cubicBezTo>
                  <a:pt x="493551" y="175763"/>
                  <a:pt x="504232" y="186367"/>
                  <a:pt x="504232" y="199449"/>
                </a:cubicBezTo>
                <a:cubicBezTo>
                  <a:pt x="504232" y="212530"/>
                  <a:pt x="493551" y="223134"/>
                  <a:pt x="480374" y="223134"/>
                </a:cubicBezTo>
                <a:cubicBezTo>
                  <a:pt x="467199" y="223134"/>
                  <a:pt x="456518" y="212530"/>
                  <a:pt x="456518" y="199449"/>
                </a:cubicBezTo>
                <a:cubicBezTo>
                  <a:pt x="456518" y="186367"/>
                  <a:pt x="467199" y="175763"/>
                  <a:pt x="480374" y="175763"/>
                </a:cubicBezTo>
                <a:close/>
                <a:moveTo>
                  <a:pt x="6403489" y="175436"/>
                </a:moveTo>
                <a:cubicBezTo>
                  <a:pt x="6416847" y="175436"/>
                  <a:pt x="6427675" y="186187"/>
                  <a:pt x="6427675" y="199448"/>
                </a:cubicBezTo>
                <a:cubicBezTo>
                  <a:pt x="6427675" y="212710"/>
                  <a:pt x="6416847" y="223461"/>
                  <a:pt x="6403489" y="223461"/>
                </a:cubicBezTo>
                <a:cubicBezTo>
                  <a:pt x="6390131" y="223461"/>
                  <a:pt x="6379302" y="212710"/>
                  <a:pt x="6379302" y="199448"/>
                </a:cubicBezTo>
                <a:cubicBezTo>
                  <a:pt x="6379302" y="186187"/>
                  <a:pt x="6390131" y="175436"/>
                  <a:pt x="6403489" y="175436"/>
                </a:cubicBezTo>
                <a:close/>
                <a:moveTo>
                  <a:pt x="3357433" y="175436"/>
                </a:moveTo>
                <a:cubicBezTo>
                  <a:pt x="3370791" y="175436"/>
                  <a:pt x="3381620" y="186187"/>
                  <a:pt x="3381620" y="199448"/>
                </a:cubicBezTo>
                <a:cubicBezTo>
                  <a:pt x="3381620" y="212710"/>
                  <a:pt x="3370791" y="223461"/>
                  <a:pt x="3357433" y="223461"/>
                </a:cubicBezTo>
                <a:cubicBezTo>
                  <a:pt x="3344074" y="223461"/>
                  <a:pt x="3333245" y="212710"/>
                  <a:pt x="3333245" y="199448"/>
                </a:cubicBezTo>
                <a:cubicBezTo>
                  <a:pt x="3333245" y="186187"/>
                  <a:pt x="3344074" y="175436"/>
                  <a:pt x="3357433" y="175436"/>
                </a:cubicBezTo>
                <a:close/>
                <a:moveTo>
                  <a:pt x="2765104" y="175436"/>
                </a:moveTo>
                <a:cubicBezTo>
                  <a:pt x="2778463" y="175436"/>
                  <a:pt x="2789292" y="186187"/>
                  <a:pt x="2789292" y="199448"/>
                </a:cubicBezTo>
                <a:cubicBezTo>
                  <a:pt x="2789292" y="212710"/>
                  <a:pt x="2778463" y="223461"/>
                  <a:pt x="2765104" y="223461"/>
                </a:cubicBezTo>
                <a:cubicBezTo>
                  <a:pt x="2751746" y="223461"/>
                  <a:pt x="2740918" y="212710"/>
                  <a:pt x="2740918" y="199448"/>
                </a:cubicBezTo>
                <a:cubicBezTo>
                  <a:pt x="2740918" y="186187"/>
                  <a:pt x="2751746" y="175436"/>
                  <a:pt x="2765104" y="175436"/>
                </a:cubicBezTo>
                <a:close/>
                <a:moveTo>
                  <a:pt x="1241995" y="175436"/>
                </a:moveTo>
                <a:cubicBezTo>
                  <a:pt x="1255353" y="175436"/>
                  <a:pt x="1266181" y="186187"/>
                  <a:pt x="1266181" y="199448"/>
                </a:cubicBezTo>
                <a:cubicBezTo>
                  <a:pt x="1266181" y="212710"/>
                  <a:pt x="1255353" y="223461"/>
                  <a:pt x="1241995" y="223461"/>
                </a:cubicBezTo>
                <a:cubicBezTo>
                  <a:pt x="1228638" y="223461"/>
                  <a:pt x="1217809" y="212710"/>
                  <a:pt x="1217809" y="199448"/>
                </a:cubicBezTo>
                <a:cubicBezTo>
                  <a:pt x="1217809" y="186187"/>
                  <a:pt x="1228638" y="175436"/>
                  <a:pt x="1241995" y="175436"/>
                </a:cubicBezTo>
                <a:close/>
                <a:moveTo>
                  <a:pt x="226502" y="175436"/>
                </a:moveTo>
                <a:cubicBezTo>
                  <a:pt x="239858" y="175436"/>
                  <a:pt x="250687" y="186187"/>
                  <a:pt x="250687" y="199448"/>
                </a:cubicBezTo>
                <a:cubicBezTo>
                  <a:pt x="250687" y="212710"/>
                  <a:pt x="239858" y="223461"/>
                  <a:pt x="226502" y="223461"/>
                </a:cubicBezTo>
                <a:cubicBezTo>
                  <a:pt x="213144" y="223461"/>
                  <a:pt x="202315" y="212710"/>
                  <a:pt x="202315" y="199448"/>
                </a:cubicBezTo>
                <a:cubicBezTo>
                  <a:pt x="202315" y="186187"/>
                  <a:pt x="213144" y="175436"/>
                  <a:pt x="226502" y="175436"/>
                </a:cubicBezTo>
                <a:close/>
                <a:moveTo>
                  <a:pt x="1918882" y="175273"/>
                </a:moveTo>
                <a:cubicBezTo>
                  <a:pt x="1932330" y="175273"/>
                  <a:pt x="1943232" y="186097"/>
                  <a:pt x="1943232" y="199449"/>
                </a:cubicBezTo>
                <a:cubicBezTo>
                  <a:pt x="1943232" y="212800"/>
                  <a:pt x="1932330" y="223624"/>
                  <a:pt x="1918882" y="223624"/>
                </a:cubicBezTo>
                <a:cubicBezTo>
                  <a:pt x="1905432" y="223624"/>
                  <a:pt x="1894531" y="212800"/>
                  <a:pt x="1894531" y="199449"/>
                </a:cubicBezTo>
                <a:cubicBezTo>
                  <a:pt x="1894531" y="186097"/>
                  <a:pt x="1905432" y="175273"/>
                  <a:pt x="1918882" y="175273"/>
                </a:cubicBezTo>
                <a:close/>
                <a:moveTo>
                  <a:pt x="6234347" y="174946"/>
                </a:moveTo>
                <a:cubicBezTo>
                  <a:pt x="6247978" y="174946"/>
                  <a:pt x="6259028" y="185916"/>
                  <a:pt x="6259028" y="199448"/>
                </a:cubicBezTo>
                <a:cubicBezTo>
                  <a:pt x="6259028" y="212981"/>
                  <a:pt x="6247978" y="223951"/>
                  <a:pt x="6234347" y="223951"/>
                </a:cubicBezTo>
                <a:cubicBezTo>
                  <a:pt x="6220717" y="223951"/>
                  <a:pt x="6209667" y="212981"/>
                  <a:pt x="6209667" y="199448"/>
                </a:cubicBezTo>
                <a:cubicBezTo>
                  <a:pt x="6209667" y="185916"/>
                  <a:pt x="6220717" y="174946"/>
                  <a:pt x="6234347" y="174946"/>
                </a:cubicBezTo>
                <a:close/>
                <a:moveTo>
                  <a:pt x="311236" y="174946"/>
                </a:moveTo>
                <a:cubicBezTo>
                  <a:pt x="324866" y="174946"/>
                  <a:pt x="335915" y="185916"/>
                  <a:pt x="335915" y="199448"/>
                </a:cubicBezTo>
                <a:cubicBezTo>
                  <a:pt x="335915" y="212981"/>
                  <a:pt x="324866" y="223951"/>
                  <a:pt x="311236" y="223951"/>
                </a:cubicBezTo>
                <a:cubicBezTo>
                  <a:pt x="297606" y="223951"/>
                  <a:pt x="286556" y="212981"/>
                  <a:pt x="286556" y="199448"/>
                </a:cubicBezTo>
                <a:cubicBezTo>
                  <a:pt x="286556" y="185916"/>
                  <a:pt x="297606" y="174946"/>
                  <a:pt x="311236" y="174946"/>
                </a:cubicBezTo>
                <a:close/>
                <a:moveTo>
                  <a:pt x="9026660" y="174456"/>
                </a:moveTo>
                <a:cubicBezTo>
                  <a:pt x="9040562" y="174456"/>
                  <a:pt x="9051834" y="185645"/>
                  <a:pt x="9051834" y="199448"/>
                </a:cubicBezTo>
                <a:cubicBezTo>
                  <a:pt x="9051834" y="213251"/>
                  <a:pt x="9040563" y="224441"/>
                  <a:pt x="9026660" y="224441"/>
                </a:cubicBezTo>
                <a:cubicBezTo>
                  <a:pt x="9012757" y="224441"/>
                  <a:pt x="9001486" y="213251"/>
                  <a:pt x="9001486" y="199448"/>
                </a:cubicBezTo>
                <a:cubicBezTo>
                  <a:pt x="9001486" y="185645"/>
                  <a:pt x="9012756" y="174456"/>
                  <a:pt x="9026660" y="174456"/>
                </a:cubicBezTo>
                <a:close/>
                <a:moveTo>
                  <a:pt x="4203619" y="174456"/>
                </a:moveTo>
                <a:cubicBezTo>
                  <a:pt x="4217523" y="174456"/>
                  <a:pt x="4228795" y="185645"/>
                  <a:pt x="4228795" y="199448"/>
                </a:cubicBezTo>
                <a:cubicBezTo>
                  <a:pt x="4228795" y="213251"/>
                  <a:pt x="4217523" y="224441"/>
                  <a:pt x="4203619" y="224441"/>
                </a:cubicBezTo>
                <a:cubicBezTo>
                  <a:pt x="4189714" y="224441"/>
                  <a:pt x="4178441" y="213251"/>
                  <a:pt x="4178441" y="199448"/>
                </a:cubicBezTo>
                <a:cubicBezTo>
                  <a:pt x="4178441" y="185645"/>
                  <a:pt x="4189714" y="174456"/>
                  <a:pt x="4203619" y="174456"/>
                </a:cubicBezTo>
                <a:close/>
                <a:moveTo>
                  <a:pt x="3272859" y="174456"/>
                </a:moveTo>
                <a:cubicBezTo>
                  <a:pt x="3286763" y="174456"/>
                  <a:pt x="3298034" y="185645"/>
                  <a:pt x="3298034" y="199448"/>
                </a:cubicBezTo>
                <a:cubicBezTo>
                  <a:pt x="3298034" y="213251"/>
                  <a:pt x="3286763" y="224441"/>
                  <a:pt x="3272859" y="224441"/>
                </a:cubicBezTo>
                <a:cubicBezTo>
                  <a:pt x="3258957" y="224441"/>
                  <a:pt x="3247686" y="213251"/>
                  <a:pt x="3247686" y="199448"/>
                </a:cubicBezTo>
                <a:cubicBezTo>
                  <a:pt x="3247686" y="185645"/>
                  <a:pt x="3258957" y="174456"/>
                  <a:pt x="3272859" y="174456"/>
                </a:cubicBezTo>
                <a:close/>
                <a:moveTo>
                  <a:pt x="2849683" y="174456"/>
                </a:moveTo>
                <a:cubicBezTo>
                  <a:pt x="2863581" y="174456"/>
                  <a:pt x="2874850" y="185645"/>
                  <a:pt x="2874850" y="199448"/>
                </a:cubicBezTo>
                <a:cubicBezTo>
                  <a:pt x="2874850" y="213251"/>
                  <a:pt x="2863581" y="224441"/>
                  <a:pt x="2849683" y="224441"/>
                </a:cubicBezTo>
                <a:cubicBezTo>
                  <a:pt x="2835776" y="224441"/>
                  <a:pt x="2824505" y="213251"/>
                  <a:pt x="2824505" y="199448"/>
                </a:cubicBezTo>
                <a:cubicBezTo>
                  <a:pt x="2824505" y="185645"/>
                  <a:pt x="2835776" y="174456"/>
                  <a:pt x="2849683" y="174456"/>
                </a:cubicBezTo>
                <a:close/>
                <a:moveTo>
                  <a:pt x="3188125" y="174293"/>
                </a:moveTo>
                <a:cubicBezTo>
                  <a:pt x="3202119" y="174293"/>
                  <a:pt x="3213464" y="185556"/>
                  <a:pt x="3213464" y="199449"/>
                </a:cubicBezTo>
                <a:cubicBezTo>
                  <a:pt x="3213464" y="213342"/>
                  <a:pt x="3202119" y="224604"/>
                  <a:pt x="3188125" y="224604"/>
                </a:cubicBezTo>
                <a:cubicBezTo>
                  <a:pt x="3174131" y="224604"/>
                  <a:pt x="3162787" y="213342"/>
                  <a:pt x="3162787" y="199449"/>
                </a:cubicBezTo>
                <a:cubicBezTo>
                  <a:pt x="3162787" y="185556"/>
                  <a:pt x="3174133" y="174293"/>
                  <a:pt x="3188125" y="174293"/>
                </a:cubicBezTo>
                <a:close/>
                <a:moveTo>
                  <a:pt x="395805" y="174293"/>
                </a:moveTo>
                <a:cubicBezTo>
                  <a:pt x="409799" y="174293"/>
                  <a:pt x="421144" y="185556"/>
                  <a:pt x="421144" y="199449"/>
                </a:cubicBezTo>
                <a:cubicBezTo>
                  <a:pt x="421144" y="213342"/>
                  <a:pt x="409799" y="224604"/>
                  <a:pt x="395805" y="224604"/>
                </a:cubicBezTo>
                <a:cubicBezTo>
                  <a:pt x="381812" y="224604"/>
                  <a:pt x="370468" y="213342"/>
                  <a:pt x="370468" y="199449"/>
                </a:cubicBezTo>
                <a:cubicBezTo>
                  <a:pt x="370468" y="185556"/>
                  <a:pt x="381812" y="174293"/>
                  <a:pt x="395805" y="174293"/>
                </a:cubicBezTo>
                <a:close/>
                <a:moveTo>
                  <a:pt x="8603644" y="174129"/>
                </a:moveTo>
                <a:cubicBezTo>
                  <a:pt x="8617728" y="174129"/>
                  <a:pt x="8629146" y="185465"/>
                  <a:pt x="8629146" y="199448"/>
                </a:cubicBezTo>
                <a:cubicBezTo>
                  <a:pt x="8629146" y="213431"/>
                  <a:pt x="8617728" y="224767"/>
                  <a:pt x="8603644" y="224767"/>
                </a:cubicBezTo>
                <a:cubicBezTo>
                  <a:pt x="8589559" y="224767"/>
                  <a:pt x="8578141" y="213431"/>
                  <a:pt x="8578141" y="199448"/>
                </a:cubicBezTo>
                <a:cubicBezTo>
                  <a:pt x="8578141" y="185465"/>
                  <a:pt x="8589559" y="174129"/>
                  <a:pt x="8603644" y="174129"/>
                </a:cubicBezTo>
                <a:close/>
                <a:moveTo>
                  <a:pt x="6995813" y="174129"/>
                </a:moveTo>
                <a:cubicBezTo>
                  <a:pt x="7009898" y="174129"/>
                  <a:pt x="7021316" y="185465"/>
                  <a:pt x="7021316" y="199448"/>
                </a:cubicBezTo>
                <a:cubicBezTo>
                  <a:pt x="7021316" y="213431"/>
                  <a:pt x="7009897" y="224767"/>
                  <a:pt x="6995813" y="224767"/>
                </a:cubicBezTo>
                <a:cubicBezTo>
                  <a:pt x="6981728" y="224767"/>
                  <a:pt x="6970310" y="213431"/>
                  <a:pt x="6970310" y="199448"/>
                </a:cubicBezTo>
                <a:cubicBezTo>
                  <a:pt x="6970310" y="185465"/>
                  <a:pt x="6981729" y="174129"/>
                  <a:pt x="6995813" y="174129"/>
                </a:cubicBezTo>
                <a:close/>
                <a:moveTo>
                  <a:pt x="3103554" y="174129"/>
                </a:moveTo>
                <a:cubicBezTo>
                  <a:pt x="3117636" y="174129"/>
                  <a:pt x="3129055" y="185465"/>
                  <a:pt x="3129055" y="199448"/>
                </a:cubicBezTo>
                <a:cubicBezTo>
                  <a:pt x="3129055" y="213431"/>
                  <a:pt x="3117636" y="224767"/>
                  <a:pt x="3103554" y="224767"/>
                </a:cubicBezTo>
                <a:cubicBezTo>
                  <a:pt x="3089466" y="224767"/>
                  <a:pt x="3078049" y="213431"/>
                  <a:pt x="3078049" y="199448"/>
                </a:cubicBezTo>
                <a:cubicBezTo>
                  <a:pt x="3078049" y="185465"/>
                  <a:pt x="3089466" y="174129"/>
                  <a:pt x="3103554" y="174129"/>
                </a:cubicBezTo>
                <a:close/>
                <a:moveTo>
                  <a:pt x="5726640" y="173803"/>
                </a:moveTo>
                <a:cubicBezTo>
                  <a:pt x="5740906" y="173803"/>
                  <a:pt x="5752471" y="185285"/>
                  <a:pt x="5752471" y="199449"/>
                </a:cubicBezTo>
                <a:cubicBezTo>
                  <a:pt x="5752471" y="213613"/>
                  <a:pt x="5740906" y="225095"/>
                  <a:pt x="5726640" y="225095"/>
                </a:cubicBezTo>
                <a:cubicBezTo>
                  <a:pt x="5712375" y="225095"/>
                  <a:pt x="5700810" y="213613"/>
                  <a:pt x="5700810" y="199449"/>
                </a:cubicBezTo>
                <a:cubicBezTo>
                  <a:pt x="5700810" y="185285"/>
                  <a:pt x="5712375" y="173803"/>
                  <a:pt x="5726640" y="173803"/>
                </a:cubicBezTo>
                <a:close/>
                <a:moveTo>
                  <a:pt x="3018984" y="173803"/>
                </a:moveTo>
                <a:cubicBezTo>
                  <a:pt x="3033249" y="173803"/>
                  <a:pt x="3044814" y="185285"/>
                  <a:pt x="3044814" y="199449"/>
                </a:cubicBezTo>
                <a:cubicBezTo>
                  <a:pt x="3044814" y="213613"/>
                  <a:pt x="3033249" y="225095"/>
                  <a:pt x="3018984" y="225095"/>
                </a:cubicBezTo>
                <a:cubicBezTo>
                  <a:pt x="3004718" y="225095"/>
                  <a:pt x="2993151" y="213613"/>
                  <a:pt x="2993151" y="199449"/>
                </a:cubicBezTo>
                <a:cubicBezTo>
                  <a:pt x="2993151" y="185285"/>
                  <a:pt x="3004718" y="173803"/>
                  <a:pt x="3018984" y="173803"/>
                </a:cubicBezTo>
                <a:close/>
                <a:moveTo>
                  <a:pt x="2934248" y="173803"/>
                </a:moveTo>
                <a:cubicBezTo>
                  <a:pt x="2948512" y="173803"/>
                  <a:pt x="2960075" y="185285"/>
                  <a:pt x="2960075" y="199449"/>
                </a:cubicBezTo>
                <a:cubicBezTo>
                  <a:pt x="2960075" y="213613"/>
                  <a:pt x="2948512" y="225095"/>
                  <a:pt x="2934248" y="225095"/>
                </a:cubicBezTo>
                <a:cubicBezTo>
                  <a:pt x="2919980" y="225095"/>
                  <a:pt x="2908415" y="213613"/>
                  <a:pt x="2908415" y="199449"/>
                </a:cubicBezTo>
                <a:cubicBezTo>
                  <a:pt x="2908415" y="185285"/>
                  <a:pt x="2919980" y="173803"/>
                  <a:pt x="2934248" y="173803"/>
                </a:cubicBezTo>
                <a:close/>
                <a:moveTo>
                  <a:pt x="1326565" y="173803"/>
                </a:moveTo>
                <a:cubicBezTo>
                  <a:pt x="1340832" y="173803"/>
                  <a:pt x="1352396" y="185285"/>
                  <a:pt x="1352396" y="199449"/>
                </a:cubicBezTo>
                <a:cubicBezTo>
                  <a:pt x="1352396" y="213613"/>
                  <a:pt x="1340832" y="225095"/>
                  <a:pt x="1326565" y="225095"/>
                </a:cubicBezTo>
                <a:cubicBezTo>
                  <a:pt x="1312298" y="225095"/>
                  <a:pt x="1300733" y="213613"/>
                  <a:pt x="1300733" y="199449"/>
                </a:cubicBezTo>
                <a:cubicBezTo>
                  <a:pt x="1300733" y="185285"/>
                  <a:pt x="1312298" y="173803"/>
                  <a:pt x="1326565" y="173803"/>
                </a:cubicBezTo>
                <a:close/>
                <a:moveTo>
                  <a:pt x="1834312" y="173639"/>
                </a:moveTo>
                <a:cubicBezTo>
                  <a:pt x="1848669" y="173639"/>
                  <a:pt x="1860308" y="185194"/>
                  <a:pt x="1860308" y="199448"/>
                </a:cubicBezTo>
                <a:cubicBezTo>
                  <a:pt x="1860308" y="213702"/>
                  <a:pt x="1848669" y="225257"/>
                  <a:pt x="1834312" y="225257"/>
                </a:cubicBezTo>
                <a:cubicBezTo>
                  <a:pt x="1819955" y="225257"/>
                  <a:pt x="1808316" y="213702"/>
                  <a:pt x="1808316" y="199448"/>
                </a:cubicBezTo>
                <a:cubicBezTo>
                  <a:pt x="1808316" y="185194"/>
                  <a:pt x="1819955" y="173639"/>
                  <a:pt x="1834312" y="173639"/>
                </a:cubicBezTo>
                <a:close/>
                <a:moveTo>
                  <a:pt x="1749578" y="173639"/>
                </a:moveTo>
                <a:cubicBezTo>
                  <a:pt x="1763935" y="173639"/>
                  <a:pt x="1775574" y="185194"/>
                  <a:pt x="1775574" y="199448"/>
                </a:cubicBezTo>
                <a:cubicBezTo>
                  <a:pt x="1775574" y="213702"/>
                  <a:pt x="1763935" y="225257"/>
                  <a:pt x="1749578" y="225257"/>
                </a:cubicBezTo>
                <a:cubicBezTo>
                  <a:pt x="1735221" y="225257"/>
                  <a:pt x="1723582" y="213702"/>
                  <a:pt x="1723582" y="199448"/>
                </a:cubicBezTo>
                <a:cubicBezTo>
                  <a:pt x="1723582" y="185194"/>
                  <a:pt x="1735221" y="173639"/>
                  <a:pt x="1749578" y="173639"/>
                </a:cubicBezTo>
                <a:close/>
                <a:moveTo>
                  <a:pt x="1665009" y="173313"/>
                </a:moveTo>
                <a:cubicBezTo>
                  <a:pt x="1679547" y="173313"/>
                  <a:pt x="1691333" y="185014"/>
                  <a:pt x="1691333" y="199449"/>
                </a:cubicBezTo>
                <a:cubicBezTo>
                  <a:pt x="1691333" y="213883"/>
                  <a:pt x="1679547" y="225585"/>
                  <a:pt x="1665009" y="225585"/>
                </a:cubicBezTo>
                <a:cubicBezTo>
                  <a:pt x="1650469" y="225585"/>
                  <a:pt x="1638683" y="213883"/>
                  <a:pt x="1638683" y="199449"/>
                </a:cubicBezTo>
                <a:cubicBezTo>
                  <a:pt x="1638683" y="185014"/>
                  <a:pt x="1650469" y="173313"/>
                  <a:pt x="1665009" y="173313"/>
                </a:cubicBezTo>
                <a:close/>
                <a:moveTo>
                  <a:pt x="6488059" y="173149"/>
                </a:moveTo>
                <a:cubicBezTo>
                  <a:pt x="6502690" y="173149"/>
                  <a:pt x="6514549" y="184924"/>
                  <a:pt x="6514549" y="199448"/>
                </a:cubicBezTo>
                <a:cubicBezTo>
                  <a:pt x="6514549" y="213973"/>
                  <a:pt x="6502689" y="225747"/>
                  <a:pt x="6488059" y="225747"/>
                </a:cubicBezTo>
                <a:cubicBezTo>
                  <a:pt x="6473429" y="225747"/>
                  <a:pt x="6461570" y="213973"/>
                  <a:pt x="6461570" y="199448"/>
                </a:cubicBezTo>
                <a:cubicBezTo>
                  <a:pt x="6461570" y="184924"/>
                  <a:pt x="6473430" y="173149"/>
                  <a:pt x="6488059" y="173149"/>
                </a:cubicBezTo>
                <a:close/>
                <a:moveTo>
                  <a:pt x="1411135" y="173149"/>
                </a:moveTo>
                <a:cubicBezTo>
                  <a:pt x="1425764" y="173149"/>
                  <a:pt x="1437624" y="184924"/>
                  <a:pt x="1437624" y="199448"/>
                </a:cubicBezTo>
                <a:cubicBezTo>
                  <a:pt x="1437624" y="213973"/>
                  <a:pt x="1425764" y="225747"/>
                  <a:pt x="1411135" y="225747"/>
                </a:cubicBezTo>
                <a:cubicBezTo>
                  <a:pt x="1396505" y="225747"/>
                  <a:pt x="1384645" y="213973"/>
                  <a:pt x="1384645" y="199448"/>
                </a:cubicBezTo>
                <a:cubicBezTo>
                  <a:pt x="1384645" y="184924"/>
                  <a:pt x="1396505" y="173149"/>
                  <a:pt x="1411135" y="173149"/>
                </a:cubicBezTo>
                <a:close/>
                <a:moveTo>
                  <a:pt x="8942090" y="172822"/>
                </a:moveTo>
                <a:cubicBezTo>
                  <a:pt x="8956901" y="172822"/>
                  <a:pt x="8968909" y="184743"/>
                  <a:pt x="8968909" y="199448"/>
                </a:cubicBezTo>
                <a:cubicBezTo>
                  <a:pt x="8968909" y="214153"/>
                  <a:pt x="8956901" y="226074"/>
                  <a:pt x="8942090" y="226074"/>
                </a:cubicBezTo>
                <a:cubicBezTo>
                  <a:pt x="8927278" y="226074"/>
                  <a:pt x="8915271" y="214153"/>
                  <a:pt x="8915271" y="199448"/>
                </a:cubicBezTo>
                <a:cubicBezTo>
                  <a:pt x="8915271" y="184743"/>
                  <a:pt x="8927278" y="172822"/>
                  <a:pt x="8942090" y="172822"/>
                </a:cubicBezTo>
                <a:close/>
                <a:moveTo>
                  <a:pt x="8688214" y="172659"/>
                </a:moveTo>
                <a:cubicBezTo>
                  <a:pt x="8703116" y="172659"/>
                  <a:pt x="8715197" y="184653"/>
                  <a:pt x="8715197" y="199448"/>
                </a:cubicBezTo>
                <a:cubicBezTo>
                  <a:pt x="8715197" y="214243"/>
                  <a:pt x="8703116" y="226237"/>
                  <a:pt x="8688214" y="226237"/>
                </a:cubicBezTo>
                <a:cubicBezTo>
                  <a:pt x="8673311" y="226237"/>
                  <a:pt x="8661230" y="214243"/>
                  <a:pt x="8661230" y="199448"/>
                </a:cubicBezTo>
                <a:cubicBezTo>
                  <a:pt x="8661230" y="184653"/>
                  <a:pt x="8673311" y="172659"/>
                  <a:pt x="8688214" y="172659"/>
                </a:cubicBezTo>
                <a:close/>
                <a:moveTo>
                  <a:pt x="6911242" y="172659"/>
                </a:moveTo>
                <a:cubicBezTo>
                  <a:pt x="6926144" y="172659"/>
                  <a:pt x="6938225" y="184653"/>
                  <a:pt x="6938225" y="199448"/>
                </a:cubicBezTo>
                <a:cubicBezTo>
                  <a:pt x="6938225" y="214243"/>
                  <a:pt x="6926144" y="226237"/>
                  <a:pt x="6911242" y="226237"/>
                </a:cubicBezTo>
                <a:cubicBezTo>
                  <a:pt x="6896339" y="226237"/>
                  <a:pt x="6884258" y="214243"/>
                  <a:pt x="6884258" y="199448"/>
                </a:cubicBezTo>
                <a:cubicBezTo>
                  <a:pt x="6884258" y="184653"/>
                  <a:pt x="6896339" y="172659"/>
                  <a:pt x="6911242" y="172659"/>
                </a:cubicBezTo>
                <a:close/>
                <a:moveTo>
                  <a:pt x="1495869" y="172496"/>
                </a:moveTo>
                <a:cubicBezTo>
                  <a:pt x="1510863" y="172496"/>
                  <a:pt x="1523016" y="184563"/>
                  <a:pt x="1523016" y="199449"/>
                </a:cubicBezTo>
                <a:cubicBezTo>
                  <a:pt x="1523016" y="214334"/>
                  <a:pt x="1510863" y="226401"/>
                  <a:pt x="1495869" y="226401"/>
                </a:cubicBezTo>
                <a:cubicBezTo>
                  <a:pt x="1480876" y="226401"/>
                  <a:pt x="1468721" y="214334"/>
                  <a:pt x="1468721" y="199449"/>
                </a:cubicBezTo>
                <a:cubicBezTo>
                  <a:pt x="1468721" y="184563"/>
                  <a:pt x="1480876" y="172496"/>
                  <a:pt x="1495869" y="172496"/>
                </a:cubicBezTo>
                <a:close/>
                <a:moveTo>
                  <a:pt x="1580439" y="172006"/>
                </a:moveTo>
                <a:cubicBezTo>
                  <a:pt x="1595705" y="172006"/>
                  <a:pt x="1608080" y="184292"/>
                  <a:pt x="1608080" y="199449"/>
                </a:cubicBezTo>
                <a:cubicBezTo>
                  <a:pt x="1608080" y="214605"/>
                  <a:pt x="1595705" y="226891"/>
                  <a:pt x="1580439" y="226891"/>
                </a:cubicBezTo>
                <a:cubicBezTo>
                  <a:pt x="1565173" y="226891"/>
                  <a:pt x="1552797" y="214605"/>
                  <a:pt x="1552797" y="199449"/>
                </a:cubicBezTo>
                <a:cubicBezTo>
                  <a:pt x="1552797" y="184292"/>
                  <a:pt x="1565173" y="172006"/>
                  <a:pt x="1580439" y="172006"/>
                </a:cubicBezTo>
                <a:close/>
                <a:moveTo>
                  <a:pt x="6826672" y="171516"/>
                </a:moveTo>
                <a:cubicBezTo>
                  <a:pt x="6842210" y="171516"/>
                  <a:pt x="6854807" y="184022"/>
                  <a:pt x="6854807" y="199449"/>
                </a:cubicBezTo>
                <a:cubicBezTo>
                  <a:pt x="6854807" y="214875"/>
                  <a:pt x="6842210" y="227381"/>
                  <a:pt x="6826672" y="227381"/>
                </a:cubicBezTo>
                <a:cubicBezTo>
                  <a:pt x="6811133" y="227381"/>
                  <a:pt x="6798536" y="214875"/>
                  <a:pt x="6798536" y="199449"/>
                </a:cubicBezTo>
                <a:cubicBezTo>
                  <a:pt x="6798536" y="184022"/>
                  <a:pt x="6811133" y="171516"/>
                  <a:pt x="6826672" y="171516"/>
                </a:cubicBezTo>
                <a:close/>
                <a:moveTo>
                  <a:pt x="8772785" y="171189"/>
                </a:moveTo>
                <a:cubicBezTo>
                  <a:pt x="8788505" y="171189"/>
                  <a:pt x="8801249" y="183841"/>
                  <a:pt x="8801249" y="199448"/>
                </a:cubicBezTo>
                <a:cubicBezTo>
                  <a:pt x="8801249" y="215056"/>
                  <a:pt x="8788505" y="227708"/>
                  <a:pt x="8772785" y="227708"/>
                </a:cubicBezTo>
                <a:cubicBezTo>
                  <a:pt x="8757064" y="227708"/>
                  <a:pt x="8744320" y="215056"/>
                  <a:pt x="8744320" y="199448"/>
                </a:cubicBezTo>
                <a:cubicBezTo>
                  <a:pt x="8744320" y="183841"/>
                  <a:pt x="8757064" y="171189"/>
                  <a:pt x="8772785" y="171189"/>
                </a:cubicBezTo>
                <a:close/>
                <a:moveTo>
                  <a:pt x="6741935" y="171189"/>
                </a:moveTo>
                <a:cubicBezTo>
                  <a:pt x="6757656" y="171189"/>
                  <a:pt x="6770400" y="183841"/>
                  <a:pt x="6770400" y="199448"/>
                </a:cubicBezTo>
                <a:cubicBezTo>
                  <a:pt x="6770400" y="215056"/>
                  <a:pt x="6757656" y="227708"/>
                  <a:pt x="6741935" y="227708"/>
                </a:cubicBezTo>
                <a:cubicBezTo>
                  <a:pt x="6726215" y="227708"/>
                  <a:pt x="6713471" y="215056"/>
                  <a:pt x="6713471" y="199448"/>
                </a:cubicBezTo>
                <a:cubicBezTo>
                  <a:pt x="6713471" y="183841"/>
                  <a:pt x="6726214" y="171189"/>
                  <a:pt x="6741935" y="171189"/>
                </a:cubicBezTo>
                <a:close/>
                <a:moveTo>
                  <a:pt x="5642080" y="171189"/>
                </a:moveTo>
                <a:cubicBezTo>
                  <a:pt x="5657796" y="171189"/>
                  <a:pt x="5670540" y="183841"/>
                  <a:pt x="5670540" y="199448"/>
                </a:cubicBezTo>
                <a:cubicBezTo>
                  <a:pt x="5670540" y="215056"/>
                  <a:pt x="5657798" y="227708"/>
                  <a:pt x="5642080" y="227708"/>
                </a:cubicBezTo>
                <a:cubicBezTo>
                  <a:pt x="5626359" y="227708"/>
                  <a:pt x="5613616" y="215056"/>
                  <a:pt x="5613616" y="199448"/>
                </a:cubicBezTo>
                <a:cubicBezTo>
                  <a:pt x="5613616" y="183841"/>
                  <a:pt x="5626359" y="171189"/>
                  <a:pt x="5642080" y="171189"/>
                </a:cubicBezTo>
                <a:close/>
                <a:moveTo>
                  <a:pt x="6657365" y="171026"/>
                </a:moveTo>
                <a:cubicBezTo>
                  <a:pt x="6673176" y="171026"/>
                  <a:pt x="6685994" y="183751"/>
                  <a:pt x="6685994" y="199449"/>
                </a:cubicBezTo>
                <a:cubicBezTo>
                  <a:pt x="6685994" y="215146"/>
                  <a:pt x="6673176" y="227871"/>
                  <a:pt x="6657365" y="227871"/>
                </a:cubicBezTo>
                <a:cubicBezTo>
                  <a:pt x="6641554" y="227871"/>
                  <a:pt x="6628736" y="215146"/>
                  <a:pt x="6628736" y="199449"/>
                </a:cubicBezTo>
                <a:cubicBezTo>
                  <a:pt x="6628736" y="183751"/>
                  <a:pt x="6641554" y="171026"/>
                  <a:pt x="6657365" y="171026"/>
                </a:cubicBezTo>
                <a:close/>
                <a:moveTo>
                  <a:pt x="6572794" y="171026"/>
                </a:moveTo>
                <a:cubicBezTo>
                  <a:pt x="6588606" y="171026"/>
                  <a:pt x="6601423" y="183751"/>
                  <a:pt x="6601423" y="199449"/>
                </a:cubicBezTo>
                <a:cubicBezTo>
                  <a:pt x="6601423" y="215146"/>
                  <a:pt x="6588606" y="227871"/>
                  <a:pt x="6572794" y="227871"/>
                </a:cubicBezTo>
                <a:cubicBezTo>
                  <a:pt x="6556983" y="227871"/>
                  <a:pt x="6544165" y="215146"/>
                  <a:pt x="6544165" y="199449"/>
                </a:cubicBezTo>
                <a:cubicBezTo>
                  <a:pt x="6544165" y="183751"/>
                  <a:pt x="6556983" y="171026"/>
                  <a:pt x="6572794" y="171026"/>
                </a:cubicBezTo>
                <a:close/>
                <a:moveTo>
                  <a:pt x="4288111" y="170862"/>
                </a:moveTo>
                <a:cubicBezTo>
                  <a:pt x="4304020" y="170862"/>
                  <a:pt x="4316909" y="183660"/>
                  <a:pt x="4316909" y="199448"/>
                </a:cubicBezTo>
                <a:cubicBezTo>
                  <a:pt x="4316909" y="215236"/>
                  <a:pt x="4304020" y="228034"/>
                  <a:pt x="4288111" y="228034"/>
                </a:cubicBezTo>
                <a:cubicBezTo>
                  <a:pt x="4272208" y="228034"/>
                  <a:pt x="4259317" y="215236"/>
                  <a:pt x="4259317" y="199448"/>
                </a:cubicBezTo>
                <a:cubicBezTo>
                  <a:pt x="4259317" y="183660"/>
                  <a:pt x="4272208" y="170862"/>
                  <a:pt x="4288111" y="170862"/>
                </a:cubicBezTo>
                <a:close/>
                <a:moveTo>
                  <a:pt x="8857355" y="170372"/>
                </a:moveTo>
                <a:cubicBezTo>
                  <a:pt x="8873530" y="170372"/>
                  <a:pt x="8886642" y="183390"/>
                  <a:pt x="8886642" y="199448"/>
                </a:cubicBezTo>
                <a:cubicBezTo>
                  <a:pt x="8886642" y="215506"/>
                  <a:pt x="8873530" y="228524"/>
                  <a:pt x="8857355" y="228524"/>
                </a:cubicBezTo>
                <a:cubicBezTo>
                  <a:pt x="8841179" y="228524"/>
                  <a:pt x="8828067" y="215506"/>
                  <a:pt x="8828067" y="199448"/>
                </a:cubicBezTo>
                <a:cubicBezTo>
                  <a:pt x="8828067" y="183390"/>
                  <a:pt x="8841179" y="170372"/>
                  <a:pt x="8857355" y="170372"/>
                </a:cubicBezTo>
                <a:close/>
                <a:moveTo>
                  <a:pt x="5557353" y="170372"/>
                </a:moveTo>
                <a:cubicBezTo>
                  <a:pt x="5573526" y="170372"/>
                  <a:pt x="5586636" y="183390"/>
                  <a:pt x="5586636" y="199448"/>
                </a:cubicBezTo>
                <a:cubicBezTo>
                  <a:pt x="5586636" y="215506"/>
                  <a:pt x="5573526" y="228524"/>
                  <a:pt x="5557353" y="228524"/>
                </a:cubicBezTo>
                <a:cubicBezTo>
                  <a:pt x="5541180" y="228524"/>
                  <a:pt x="5528068" y="215506"/>
                  <a:pt x="5528068" y="199448"/>
                </a:cubicBezTo>
                <a:cubicBezTo>
                  <a:pt x="5528068" y="183390"/>
                  <a:pt x="5541180" y="170372"/>
                  <a:pt x="5557353" y="170372"/>
                </a:cubicBezTo>
                <a:close/>
                <a:moveTo>
                  <a:pt x="5472791" y="168902"/>
                </a:moveTo>
                <a:cubicBezTo>
                  <a:pt x="5489782" y="168902"/>
                  <a:pt x="5503555" y="182578"/>
                  <a:pt x="5503555" y="199448"/>
                </a:cubicBezTo>
                <a:cubicBezTo>
                  <a:pt x="5503555" y="216318"/>
                  <a:pt x="5489782" y="229994"/>
                  <a:pt x="5472791" y="229994"/>
                </a:cubicBezTo>
                <a:cubicBezTo>
                  <a:pt x="5455800" y="229994"/>
                  <a:pt x="5442024" y="216318"/>
                  <a:pt x="5442024" y="199448"/>
                </a:cubicBezTo>
                <a:cubicBezTo>
                  <a:pt x="5442024" y="182578"/>
                  <a:pt x="5455800" y="168902"/>
                  <a:pt x="5472791" y="168902"/>
                </a:cubicBezTo>
                <a:close/>
                <a:moveTo>
                  <a:pt x="5388229" y="167759"/>
                </a:moveTo>
                <a:cubicBezTo>
                  <a:pt x="5405856" y="167759"/>
                  <a:pt x="5420145" y="181947"/>
                  <a:pt x="5420145" y="199449"/>
                </a:cubicBezTo>
                <a:cubicBezTo>
                  <a:pt x="5420145" y="216950"/>
                  <a:pt x="5405856" y="231138"/>
                  <a:pt x="5388229" y="231138"/>
                </a:cubicBezTo>
                <a:cubicBezTo>
                  <a:pt x="5370601" y="231138"/>
                  <a:pt x="5356311" y="216950"/>
                  <a:pt x="5356311" y="199449"/>
                </a:cubicBezTo>
                <a:cubicBezTo>
                  <a:pt x="5356311" y="181947"/>
                  <a:pt x="5370601" y="167759"/>
                  <a:pt x="5388229" y="167759"/>
                </a:cubicBezTo>
                <a:close/>
                <a:moveTo>
                  <a:pt x="4372671" y="167269"/>
                </a:moveTo>
                <a:cubicBezTo>
                  <a:pt x="4390589" y="167269"/>
                  <a:pt x="4405109" y="181676"/>
                  <a:pt x="4405109" y="199449"/>
                </a:cubicBezTo>
                <a:cubicBezTo>
                  <a:pt x="4405109" y="217221"/>
                  <a:pt x="4390589" y="231628"/>
                  <a:pt x="4372671" y="231628"/>
                </a:cubicBezTo>
                <a:cubicBezTo>
                  <a:pt x="4354787" y="231628"/>
                  <a:pt x="4340282" y="217221"/>
                  <a:pt x="4340282" y="199449"/>
                </a:cubicBezTo>
                <a:cubicBezTo>
                  <a:pt x="4340282" y="181676"/>
                  <a:pt x="4354787" y="167269"/>
                  <a:pt x="4372671" y="167269"/>
                </a:cubicBezTo>
                <a:close/>
                <a:moveTo>
                  <a:pt x="5303490" y="166615"/>
                </a:moveTo>
                <a:cubicBezTo>
                  <a:pt x="5321756" y="166615"/>
                  <a:pt x="5336567" y="181315"/>
                  <a:pt x="5336567" y="199448"/>
                </a:cubicBezTo>
                <a:cubicBezTo>
                  <a:pt x="5336567" y="217581"/>
                  <a:pt x="5321756" y="232281"/>
                  <a:pt x="5303490" y="232281"/>
                </a:cubicBezTo>
                <a:cubicBezTo>
                  <a:pt x="5285209" y="232281"/>
                  <a:pt x="5270400" y="217581"/>
                  <a:pt x="5270400" y="199448"/>
                </a:cubicBezTo>
                <a:cubicBezTo>
                  <a:pt x="5270400" y="181315"/>
                  <a:pt x="5285209" y="166615"/>
                  <a:pt x="5303490" y="166615"/>
                </a:cubicBezTo>
                <a:close/>
                <a:moveTo>
                  <a:pt x="4457421" y="166125"/>
                </a:moveTo>
                <a:cubicBezTo>
                  <a:pt x="4475958" y="166125"/>
                  <a:pt x="4490993" y="181044"/>
                  <a:pt x="4490993" y="199448"/>
                </a:cubicBezTo>
                <a:cubicBezTo>
                  <a:pt x="4490993" y="217852"/>
                  <a:pt x="4475958" y="232771"/>
                  <a:pt x="4457421" y="232771"/>
                </a:cubicBezTo>
                <a:cubicBezTo>
                  <a:pt x="4438911" y="232771"/>
                  <a:pt x="4423868" y="217852"/>
                  <a:pt x="4423868" y="199448"/>
                </a:cubicBezTo>
                <a:cubicBezTo>
                  <a:pt x="4423868" y="181044"/>
                  <a:pt x="4438911" y="166125"/>
                  <a:pt x="4457421" y="166125"/>
                </a:cubicBezTo>
                <a:close/>
                <a:moveTo>
                  <a:pt x="5218898" y="164982"/>
                </a:moveTo>
                <a:cubicBezTo>
                  <a:pt x="5238056" y="164982"/>
                  <a:pt x="5253608" y="180413"/>
                  <a:pt x="5253608" y="199449"/>
                </a:cubicBezTo>
                <a:cubicBezTo>
                  <a:pt x="5253608" y="218484"/>
                  <a:pt x="5238056" y="233915"/>
                  <a:pt x="5218898" y="233915"/>
                </a:cubicBezTo>
                <a:cubicBezTo>
                  <a:pt x="5199742" y="233915"/>
                  <a:pt x="5184214" y="218484"/>
                  <a:pt x="5184214" y="199449"/>
                </a:cubicBezTo>
                <a:cubicBezTo>
                  <a:pt x="5184214" y="180413"/>
                  <a:pt x="5199742" y="164982"/>
                  <a:pt x="5218898" y="164982"/>
                </a:cubicBezTo>
                <a:close/>
                <a:moveTo>
                  <a:pt x="4542000" y="164982"/>
                </a:moveTo>
                <a:cubicBezTo>
                  <a:pt x="4561178" y="164982"/>
                  <a:pt x="4576720" y="180413"/>
                  <a:pt x="4576720" y="199449"/>
                </a:cubicBezTo>
                <a:cubicBezTo>
                  <a:pt x="4576720" y="218484"/>
                  <a:pt x="4561178" y="233915"/>
                  <a:pt x="4542000" y="233915"/>
                </a:cubicBezTo>
                <a:cubicBezTo>
                  <a:pt x="4522829" y="233915"/>
                  <a:pt x="4507283" y="218484"/>
                  <a:pt x="4507283" y="199449"/>
                </a:cubicBezTo>
                <a:cubicBezTo>
                  <a:pt x="4507283" y="180413"/>
                  <a:pt x="4522829" y="164982"/>
                  <a:pt x="4542000" y="164982"/>
                </a:cubicBezTo>
                <a:close/>
                <a:moveTo>
                  <a:pt x="4626573" y="164002"/>
                </a:moveTo>
                <a:cubicBezTo>
                  <a:pt x="4646291" y="164002"/>
                  <a:pt x="4662276" y="179872"/>
                  <a:pt x="4662276" y="199449"/>
                </a:cubicBezTo>
                <a:cubicBezTo>
                  <a:pt x="4662276" y="219025"/>
                  <a:pt x="4646291" y="234895"/>
                  <a:pt x="4626573" y="234895"/>
                </a:cubicBezTo>
                <a:cubicBezTo>
                  <a:pt x="4606858" y="234895"/>
                  <a:pt x="4590871" y="219025"/>
                  <a:pt x="4590871" y="199449"/>
                </a:cubicBezTo>
                <a:cubicBezTo>
                  <a:pt x="4590871" y="179872"/>
                  <a:pt x="4606858" y="164002"/>
                  <a:pt x="4626573" y="164002"/>
                </a:cubicBezTo>
                <a:close/>
                <a:moveTo>
                  <a:pt x="5134368" y="162858"/>
                </a:moveTo>
                <a:cubicBezTo>
                  <a:pt x="5154728" y="162858"/>
                  <a:pt x="5171222" y="179240"/>
                  <a:pt x="5171222" y="199448"/>
                </a:cubicBezTo>
                <a:cubicBezTo>
                  <a:pt x="5171222" y="219656"/>
                  <a:pt x="5154728" y="236038"/>
                  <a:pt x="5134368" y="236038"/>
                </a:cubicBezTo>
                <a:cubicBezTo>
                  <a:pt x="5114005" y="236038"/>
                  <a:pt x="5097496" y="219656"/>
                  <a:pt x="5097496" y="199448"/>
                </a:cubicBezTo>
                <a:cubicBezTo>
                  <a:pt x="5097496" y="179240"/>
                  <a:pt x="5114005" y="162858"/>
                  <a:pt x="5134368" y="162858"/>
                </a:cubicBezTo>
                <a:close/>
                <a:moveTo>
                  <a:pt x="4711148" y="162858"/>
                </a:moveTo>
                <a:cubicBezTo>
                  <a:pt x="4731500" y="162858"/>
                  <a:pt x="4748000" y="179240"/>
                  <a:pt x="4748000" y="199448"/>
                </a:cubicBezTo>
                <a:cubicBezTo>
                  <a:pt x="4748000" y="219656"/>
                  <a:pt x="4731500" y="236038"/>
                  <a:pt x="4711148" y="236038"/>
                </a:cubicBezTo>
                <a:cubicBezTo>
                  <a:pt x="4690791" y="236038"/>
                  <a:pt x="4674292" y="219656"/>
                  <a:pt x="4674292" y="199448"/>
                </a:cubicBezTo>
                <a:cubicBezTo>
                  <a:pt x="4674292" y="179240"/>
                  <a:pt x="4690791" y="162858"/>
                  <a:pt x="4711148" y="162858"/>
                </a:cubicBezTo>
                <a:close/>
                <a:moveTo>
                  <a:pt x="4795883" y="161878"/>
                </a:moveTo>
                <a:cubicBezTo>
                  <a:pt x="4816781" y="161878"/>
                  <a:pt x="4833722" y="178699"/>
                  <a:pt x="4833722" y="199448"/>
                </a:cubicBezTo>
                <a:cubicBezTo>
                  <a:pt x="4833722" y="220198"/>
                  <a:pt x="4816781" y="237018"/>
                  <a:pt x="4795883" y="237018"/>
                </a:cubicBezTo>
                <a:cubicBezTo>
                  <a:pt x="4774959" y="237018"/>
                  <a:pt x="4758028" y="220198"/>
                  <a:pt x="4758028" y="199448"/>
                </a:cubicBezTo>
                <a:cubicBezTo>
                  <a:pt x="4758028" y="178699"/>
                  <a:pt x="4774961" y="161878"/>
                  <a:pt x="4795883" y="161878"/>
                </a:cubicBezTo>
                <a:close/>
                <a:moveTo>
                  <a:pt x="5049759" y="161225"/>
                </a:moveTo>
                <a:cubicBezTo>
                  <a:pt x="5071034" y="161225"/>
                  <a:pt x="5088275" y="178338"/>
                  <a:pt x="5088275" y="199449"/>
                </a:cubicBezTo>
                <a:cubicBezTo>
                  <a:pt x="5088275" y="220559"/>
                  <a:pt x="5071028" y="237672"/>
                  <a:pt x="5049759" y="237672"/>
                </a:cubicBezTo>
                <a:cubicBezTo>
                  <a:pt x="5028484" y="237672"/>
                  <a:pt x="5011239" y="220559"/>
                  <a:pt x="5011239" y="199449"/>
                </a:cubicBezTo>
                <a:cubicBezTo>
                  <a:pt x="5011239" y="178338"/>
                  <a:pt x="5028484" y="161225"/>
                  <a:pt x="5049759" y="161225"/>
                </a:cubicBezTo>
                <a:close/>
                <a:moveTo>
                  <a:pt x="4964983" y="161061"/>
                </a:moveTo>
                <a:cubicBezTo>
                  <a:pt x="4986348" y="161061"/>
                  <a:pt x="5003668" y="178247"/>
                  <a:pt x="5003668" y="199448"/>
                </a:cubicBezTo>
                <a:cubicBezTo>
                  <a:pt x="5003668" y="220648"/>
                  <a:pt x="4986348" y="237835"/>
                  <a:pt x="4964983" y="237835"/>
                </a:cubicBezTo>
                <a:cubicBezTo>
                  <a:pt x="4943619" y="237835"/>
                  <a:pt x="4926303" y="220648"/>
                  <a:pt x="4926303" y="199448"/>
                </a:cubicBezTo>
                <a:cubicBezTo>
                  <a:pt x="4926303" y="178247"/>
                  <a:pt x="4943619" y="161061"/>
                  <a:pt x="4964983" y="161061"/>
                </a:cubicBezTo>
                <a:close/>
                <a:moveTo>
                  <a:pt x="4880426" y="161061"/>
                </a:moveTo>
                <a:cubicBezTo>
                  <a:pt x="4901770" y="161061"/>
                  <a:pt x="4919086" y="178247"/>
                  <a:pt x="4919086" y="199448"/>
                </a:cubicBezTo>
                <a:cubicBezTo>
                  <a:pt x="4919086" y="220648"/>
                  <a:pt x="4901770" y="237835"/>
                  <a:pt x="4880426" y="237835"/>
                </a:cubicBezTo>
                <a:cubicBezTo>
                  <a:pt x="4859084" y="237835"/>
                  <a:pt x="4841781" y="220648"/>
                  <a:pt x="4841781" y="199448"/>
                </a:cubicBezTo>
                <a:cubicBezTo>
                  <a:pt x="4841781" y="178247"/>
                  <a:pt x="4859084" y="161061"/>
                  <a:pt x="4880426" y="161061"/>
                </a:cubicBezTo>
                <a:close/>
                <a:moveTo>
                  <a:pt x="12242157" y="115324"/>
                </a:moveTo>
                <a:cubicBezTo>
                  <a:pt x="12242248" y="115324"/>
                  <a:pt x="12242322" y="115397"/>
                  <a:pt x="12242322" y="115487"/>
                </a:cubicBezTo>
                <a:cubicBezTo>
                  <a:pt x="12242322" y="115578"/>
                  <a:pt x="12242249" y="115651"/>
                  <a:pt x="12242157" y="115651"/>
                </a:cubicBezTo>
                <a:cubicBezTo>
                  <a:pt x="12242067" y="115651"/>
                  <a:pt x="12241993" y="115578"/>
                  <a:pt x="12241993" y="115487"/>
                </a:cubicBezTo>
                <a:cubicBezTo>
                  <a:pt x="12241993" y="115397"/>
                  <a:pt x="12242066" y="115324"/>
                  <a:pt x="12242157" y="115324"/>
                </a:cubicBezTo>
                <a:close/>
                <a:moveTo>
                  <a:pt x="12157586" y="115324"/>
                </a:moveTo>
                <a:cubicBezTo>
                  <a:pt x="12157677" y="115324"/>
                  <a:pt x="12157751" y="115397"/>
                  <a:pt x="12157751" y="115487"/>
                </a:cubicBezTo>
                <a:cubicBezTo>
                  <a:pt x="12157751" y="115578"/>
                  <a:pt x="12157678" y="115651"/>
                  <a:pt x="12157586" y="115651"/>
                </a:cubicBezTo>
                <a:cubicBezTo>
                  <a:pt x="12157496" y="115651"/>
                  <a:pt x="12157422" y="115578"/>
                  <a:pt x="12157422" y="115487"/>
                </a:cubicBezTo>
                <a:cubicBezTo>
                  <a:pt x="12157422" y="115397"/>
                  <a:pt x="12157495" y="115324"/>
                  <a:pt x="12157586" y="115324"/>
                </a:cubicBezTo>
                <a:close/>
                <a:moveTo>
                  <a:pt x="12072851" y="114997"/>
                </a:moveTo>
                <a:cubicBezTo>
                  <a:pt x="12073123" y="114997"/>
                  <a:pt x="12073345" y="115216"/>
                  <a:pt x="12073345" y="115487"/>
                </a:cubicBezTo>
                <a:cubicBezTo>
                  <a:pt x="12073345" y="115758"/>
                  <a:pt x="12073124" y="115977"/>
                  <a:pt x="12072851" y="115977"/>
                </a:cubicBezTo>
                <a:cubicBezTo>
                  <a:pt x="12072579" y="115977"/>
                  <a:pt x="12072357" y="115758"/>
                  <a:pt x="12072357" y="115487"/>
                </a:cubicBezTo>
                <a:cubicBezTo>
                  <a:pt x="12072357" y="115216"/>
                  <a:pt x="12072578" y="114997"/>
                  <a:pt x="12072851" y="114997"/>
                </a:cubicBezTo>
                <a:close/>
                <a:moveTo>
                  <a:pt x="11988281" y="114344"/>
                </a:moveTo>
                <a:cubicBezTo>
                  <a:pt x="11988916" y="114344"/>
                  <a:pt x="11989433" y="114856"/>
                  <a:pt x="11989433" y="115487"/>
                </a:cubicBezTo>
                <a:cubicBezTo>
                  <a:pt x="11989433" y="116119"/>
                  <a:pt x="11988917" y="116631"/>
                  <a:pt x="11988281" y="116631"/>
                </a:cubicBezTo>
                <a:cubicBezTo>
                  <a:pt x="11987645" y="116631"/>
                  <a:pt x="11987129" y="116119"/>
                  <a:pt x="11987129" y="115487"/>
                </a:cubicBezTo>
                <a:cubicBezTo>
                  <a:pt x="11987129" y="114856"/>
                  <a:pt x="11987644" y="114344"/>
                  <a:pt x="11988281" y="114344"/>
                </a:cubicBezTo>
                <a:close/>
                <a:moveTo>
                  <a:pt x="11903711" y="113854"/>
                </a:moveTo>
                <a:cubicBezTo>
                  <a:pt x="11904620" y="113854"/>
                  <a:pt x="11905356" y="114585"/>
                  <a:pt x="11905356" y="115487"/>
                </a:cubicBezTo>
                <a:cubicBezTo>
                  <a:pt x="11905356" y="116390"/>
                  <a:pt x="11904619" y="117121"/>
                  <a:pt x="11903711" y="117121"/>
                </a:cubicBezTo>
                <a:cubicBezTo>
                  <a:pt x="11902802" y="117121"/>
                  <a:pt x="11902066" y="116390"/>
                  <a:pt x="11902066" y="115487"/>
                </a:cubicBezTo>
                <a:cubicBezTo>
                  <a:pt x="11902066" y="114585"/>
                  <a:pt x="11902803" y="113854"/>
                  <a:pt x="11903711" y="113854"/>
                </a:cubicBezTo>
                <a:close/>
                <a:moveTo>
                  <a:pt x="11818974" y="113200"/>
                </a:moveTo>
                <a:cubicBezTo>
                  <a:pt x="11820246" y="113200"/>
                  <a:pt x="11821278" y="114224"/>
                  <a:pt x="11821278" y="115487"/>
                </a:cubicBezTo>
                <a:cubicBezTo>
                  <a:pt x="11821278" y="116750"/>
                  <a:pt x="11820246" y="117774"/>
                  <a:pt x="11818974" y="117774"/>
                </a:cubicBezTo>
                <a:cubicBezTo>
                  <a:pt x="11817702" y="117774"/>
                  <a:pt x="11816670" y="116750"/>
                  <a:pt x="11816670" y="115487"/>
                </a:cubicBezTo>
                <a:cubicBezTo>
                  <a:pt x="11816670" y="114224"/>
                  <a:pt x="11817702" y="113200"/>
                  <a:pt x="11818974" y="113200"/>
                </a:cubicBezTo>
                <a:close/>
                <a:moveTo>
                  <a:pt x="11734404" y="112710"/>
                </a:moveTo>
                <a:cubicBezTo>
                  <a:pt x="11735949" y="112710"/>
                  <a:pt x="11737201" y="113953"/>
                  <a:pt x="11737201" y="115487"/>
                </a:cubicBezTo>
                <a:cubicBezTo>
                  <a:pt x="11737201" y="117021"/>
                  <a:pt x="11735949" y="118264"/>
                  <a:pt x="11734404" y="118264"/>
                </a:cubicBezTo>
                <a:cubicBezTo>
                  <a:pt x="11732860" y="118264"/>
                  <a:pt x="11731607" y="117021"/>
                  <a:pt x="11731607" y="115487"/>
                </a:cubicBezTo>
                <a:cubicBezTo>
                  <a:pt x="11731607" y="113953"/>
                  <a:pt x="11732860" y="112710"/>
                  <a:pt x="11734404" y="112710"/>
                </a:cubicBezTo>
                <a:close/>
                <a:moveTo>
                  <a:pt x="9788292" y="112710"/>
                </a:moveTo>
                <a:cubicBezTo>
                  <a:pt x="9789836" y="112710"/>
                  <a:pt x="9791089" y="113953"/>
                  <a:pt x="9791089" y="115487"/>
                </a:cubicBezTo>
                <a:cubicBezTo>
                  <a:pt x="9791089" y="117021"/>
                  <a:pt x="9789836" y="118264"/>
                  <a:pt x="9788292" y="118264"/>
                </a:cubicBezTo>
                <a:cubicBezTo>
                  <a:pt x="9786747" y="118264"/>
                  <a:pt x="9785495" y="117021"/>
                  <a:pt x="9785495" y="115487"/>
                </a:cubicBezTo>
                <a:cubicBezTo>
                  <a:pt x="9785495" y="113953"/>
                  <a:pt x="9786747" y="112710"/>
                  <a:pt x="9788292" y="112710"/>
                </a:cubicBezTo>
                <a:close/>
                <a:moveTo>
                  <a:pt x="9872861" y="112057"/>
                </a:moveTo>
                <a:cubicBezTo>
                  <a:pt x="9874769" y="112057"/>
                  <a:pt x="9876317" y="113593"/>
                  <a:pt x="9876317" y="115487"/>
                </a:cubicBezTo>
                <a:cubicBezTo>
                  <a:pt x="9876317" y="117382"/>
                  <a:pt x="9874770" y="118918"/>
                  <a:pt x="9872861" y="118918"/>
                </a:cubicBezTo>
                <a:cubicBezTo>
                  <a:pt x="9870953" y="118918"/>
                  <a:pt x="9869406" y="117382"/>
                  <a:pt x="9869406" y="115487"/>
                </a:cubicBezTo>
                <a:cubicBezTo>
                  <a:pt x="9869406" y="113593"/>
                  <a:pt x="9870952" y="112057"/>
                  <a:pt x="9872861" y="112057"/>
                </a:cubicBezTo>
                <a:close/>
                <a:moveTo>
                  <a:pt x="8265031" y="111567"/>
                </a:moveTo>
                <a:cubicBezTo>
                  <a:pt x="8267212" y="111567"/>
                  <a:pt x="8268980" y="113322"/>
                  <a:pt x="8268980" y="115487"/>
                </a:cubicBezTo>
                <a:cubicBezTo>
                  <a:pt x="8268980" y="117653"/>
                  <a:pt x="8267212" y="119408"/>
                  <a:pt x="8265031" y="119408"/>
                </a:cubicBezTo>
                <a:cubicBezTo>
                  <a:pt x="8262851" y="119408"/>
                  <a:pt x="8261083" y="117653"/>
                  <a:pt x="8261083" y="115487"/>
                </a:cubicBezTo>
                <a:cubicBezTo>
                  <a:pt x="8261083" y="113322"/>
                  <a:pt x="8262851" y="111567"/>
                  <a:pt x="8265031" y="111567"/>
                </a:cubicBezTo>
                <a:close/>
                <a:moveTo>
                  <a:pt x="11649834" y="111240"/>
                </a:moveTo>
                <a:cubicBezTo>
                  <a:pt x="11652197" y="111240"/>
                  <a:pt x="11654112" y="113141"/>
                  <a:pt x="11654112" y="115487"/>
                </a:cubicBezTo>
                <a:cubicBezTo>
                  <a:pt x="11654112" y="117833"/>
                  <a:pt x="11652197" y="119734"/>
                  <a:pt x="11649834" y="119734"/>
                </a:cubicBezTo>
                <a:cubicBezTo>
                  <a:pt x="11647471" y="119734"/>
                  <a:pt x="11645556" y="117833"/>
                  <a:pt x="11645556" y="115487"/>
                </a:cubicBezTo>
                <a:cubicBezTo>
                  <a:pt x="11645556" y="113141"/>
                  <a:pt x="11647471" y="111240"/>
                  <a:pt x="11649834" y="111240"/>
                </a:cubicBezTo>
                <a:close/>
                <a:moveTo>
                  <a:pt x="9957433" y="110750"/>
                </a:moveTo>
                <a:cubicBezTo>
                  <a:pt x="9960068" y="110750"/>
                  <a:pt x="9962204" y="112871"/>
                  <a:pt x="9962204" y="115487"/>
                </a:cubicBezTo>
                <a:cubicBezTo>
                  <a:pt x="9962204" y="118103"/>
                  <a:pt x="9960068" y="120224"/>
                  <a:pt x="9957433" y="120224"/>
                </a:cubicBezTo>
                <a:cubicBezTo>
                  <a:pt x="9954798" y="120224"/>
                  <a:pt x="9952662" y="118103"/>
                  <a:pt x="9952662" y="115487"/>
                </a:cubicBezTo>
                <a:cubicBezTo>
                  <a:pt x="9952662" y="112871"/>
                  <a:pt x="9954798" y="110750"/>
                  <a:pt x="9957433" y="110750"/>
                </a:cubicBezTo>
                <a:close/>
                <a:moveTo>
                  <a:pt x="9703556" y="110750"/>
                </a:moveTo>
                <a:cubicBezTo>
                  <a:pt x="9706191" y="110750"/>
                  <a:pt x="9708327" y="112871"/>
                  <a:pt x="9708327" y="115487"/>
                </a:cubicBezTo>
                <a:cubicBezTo>
                  <a:pt x="9708327" y="118103"/>
                  <a:pt x="9706191" y="120224"/>
                  <a:pt x="9703556" y="120224"/>
                </a:cubicBezTo>
                <a:cubicBezTo>
                  <a:pt x="9700921" y="120224"/>
                  <a:pt x="9698785" y="118103"/>
                  <a:pt x="9698785" y="115487"/>
                </a:cubicBezTo>
                <a:cubicBezTo>
                  <a:pt x="9698785" y="112871"/>
                  <a:pt x="9700921" y="110750"/>
                  <a:pt x="9703556" y="110750"/>
                </a:cubicBezTo>
                <a:close/>
                <a:moveTo>
                  <a:pt x="8349766" y="110587"/>
                </a:moveTo>
                <a:cubicBezTo>
                  <a:pt x="8352492" y="110587"/>
                  <a:pt x="8354702" y="112781"/>
                  <a:pt x="8354702" y="115487"/>
                </a:cubicBezTo>
                <a:cubicBezTo>
                  <a:pt x="8354702" y="118194"/>
                  <a:pt x="8352492" y="120388"/>
                  <a:pt x="8349766" y="120388"/>
                </a:cubicBezTo>
                <a:cubicBezTo>
                  <a:pt x="8347040" y="120388"/>
                  <a:pt x="8344831" y="118194"/>
                  <a:pt x="8344831" y="115487"/>
                </a:cubicBezTo>
                <a:cubicBezTo>
                  <a:pt x="8344831" y="112781"/>
                  <a:pt x="8347040" y="110587"/>
                  <a:pt x="8349766" y="110587"/>
                </a:cubicBezTo>
                <a:close/>
                <a:moveTo>
                  <a:pt x="11226651" y="109933"/>
                </a:moveTo>
                <a:cubicBezTo>
                  <a:pt x="11229741" y="109933"/>
                  <a:pt x="11232245" y="112420"/>
                  <a:pt x="11232245" y="115487"/>
                </a:cubicBezTo>
                <a:cubicBezTo>
                  <a:pt x="11232245" y="118554"/>
                  <a:pt x="11229741" y="121041"/>
                  <a:pt x="11226651" y="121041"/>
                </a:cubicBezTo>
                <a:cubicBezTo>
                  <a:pt x="11223561" y="121041"/>
                  <a:pt x="11221056" y="118554"/>
                  <a:pt x="11221056" y="115487"/>
                </a:cubicBezTo>
                <a:cubicBezTo>
                  <a:pt x="11221056" y="112420"/>
                  <a:pt x="11223561" y="109933"/>
                  <a:pt x="11226651" y="109933"/>
                </a:cubicBezTo>
                <a:close/>
                <a:moveTo>
                  <a:pt x="10042004" y="109607"/>
                </a:moveTo>
                <a:cubicBezTo>
                  <a:pt x="10045275" y="109607"/>
                  <a:pt x="10047927" y="112240"/>
                  <a:pt x="10047927" y="115488"/>
                </a:cubicBezTo>
                <a:cubicBezTo>
                  <a:pt x="10047927" y="118735"/>
                  <a:pt x="10045274" y="121368"/>
                  <a:pt x="10042004" y="121368"/>
                </a:cubicBezTo>
                <a:cubicBezTo>
                  <a:pt x="10038732" y="121368"/>
                  <a:pt x="10036081" y="118735"/>
                  <a:pt x="10036081" y="115488"/>
                </a:cubicBezTo>
                <a:cubicBezTo>
                  <a:pt x="10036081" y="112240"/>
                  <a:pt x="10038733" y="109607"/>
                  <a:pt x="10042004" y="109607"/>
                </a:cubicBezTo>
                <a:close/>
                <a:moveTo>
                  <a:pt x="8180461" y="109443"/>
                </a:moveTo>
                <a:cubicBezTo>
                  <a:pt x="8183823" y="109443"/>
                  <a:pt x="8186549" y="112149"/>
                  <a:pt x="8186549" y="115487"/>
                </a:cubicBezTo>
                <a:cubicBezTo>
                  <a:pt x="8186549" y="118825"/>
                  <a:pt x="8183823" y="121531"/>
                  <a:pt x="8180461" y="121531"/>
                </a:cubicBezTo>
                <a:cubicBezTo>
                  <a:pt x="8177099" y="121531"/>
                  <a:pt x="8174373" y="118825"/>
                  <a:pt x="8174373" y="115487"/>
                </a:cubicBezTo>
                <a:cubicBezTo>
                  <a:pt x="8174373" y="112149"/>
                  <a:pt x="8177099" y="109443"/>
                  <a:pt x="8180461" y="109443"/>
                </a:cubicBezTo>
                <a:close/>
                <a:moveTo>
                  <a:pt x="11565263" y="109116"/>
                </a:moveTo>
                <a:cubicBezTo>
                  <a:pt x="11568806" y="109116"/>
                  <a:pt x="11571680" y="111968"/>
                  <a:pt x="11571680" y="115487"/>
                </a:cubicBezTo>
                <a:cubicBezTo>
                  <a:pt x="11571680" y="119005"/>
                  <a:pt x="11568806" y="121857"/>
                  <a:pt x="11565263" y="121857"/>
                </a:cubicBezTo>
                <a:cubicBezTo>
                  <a:pt x="11561719" y="121857"/>
                  <a:pt x="11558845" y="119005"/>
                  <a:pt x="11558845" y="115487"/>
                </a:cubicBezTo>
                <a:cubicBezTo>
                  <a:pt x="11558845" y="111968"/>
                  <a:pt x="11561719" y="109116"/>
                  <a:pt x="11565263" y="109116"/>
                </a:cubicBezTo>
                <a:close/>
                <a:moveTo>
                  <a:pt x="11311387" y="108790"/>
                </a:moveTo>
                <a:cubicBezTo>
                  <a:pt x="11315112" y="108790"/>
                  <a:pt x="11318132" y="111788"/>
                  <a:pt x="11318132" y="115487"/>
                </a:cubicBezTo>
                <a:cubicBezTo>
                  <a:pt x="11318132" y="119186"/>
                  <a:pt x="11315111" y="122185"/>
                  <a:pt x="11311387" y="122185"/>
                </a:cubicBezTo>
                <a:cubicBezTo>
                  <a:pt x="11307661" y="122185"/>
                  <a:pt x="11304641" y="119186"/>
                  <a:pt x="11304641" y="115487"/>
                </a:cubicBezTo>
                <a:cubicBezTo>
                  <a:pt x="11304641" y="111788"/>
                  <a:pt x="11307662" y="108790"/>
                  <a:pt x="11311387" y="108790"/>
                </a:cubicBezTo>
                <a:close/>
                <a:moveTo>
                  <a:pt x="11142080" y="108790"/>
                </a:moveTo>
                <a:cubicBezTo>
                  <a:pt x="11145806" y="108790"/>
                  <a:pt x="11148826" y="111788"/>
                  <a:pt x="11148826" y="115487"/>
                </a:cubicBezTo>
                <a:cubicBezTo>
                  <a:pt x="11148826" y="119186"/>
                  <a:pt x="11145805" y="122185"/>
                  <a:pt x="11142080" y="122185"/>
                </a:cubicBezTo>
                <a:cubicBezTo>
                  <a:pt x="11138354" y="122185"/>
                  <a:pt x="11135335" y="119186"/>
                  <a:pt x="11135335" y="115487"/>
                </a:cubicBezTo>
                <a:cubicBezTo>
                  <a:pt x="11135335" y="111788"/>
                  <a:pt x="11138355" y="108790"/>
                  <a:pt x="11142080" y="108790"/>
                </a:cubicBezTo>
                <a:close/>
                <a:moveTo>
                  <a:pt x="11480527" y="107973"/>
                </a:moveTo>
                <a:cubicBezTo>
                  <a:pt x="11484707" y="107973"/>
                  <a:pt x="11488096" y="111337"/>
                  <a:pt x="11488096" y="115487"/>
                </a:cubicBezTo>
                <a:cubicBezTo>
                  <a:pt x="11488096" y="119637"/>
                  <a:pt x="11484708" y="123001"/>
                  <a:pt x="11480527" y="123001"/>
                </a:cubicBezTo>
                <a:cubicBezTo>
                  <a:pt x="11476347" y="123001"/>
                  <a:pt x="11472958" y="119637"/>
                  <a:pt x="11472958" y="115487"/>
                </a:cubicBezTo>
                <a:cubicBezTo>
                  <a:pt x="11472958" y="111337"/>
                  <a:pt x="11476346" y="107973"/>
                  <a:pt x="11480527" y="107973"/>
                </a:cubicBezTo>
                <a:close/>
                <a:moveTo>
                  <a:pt x="10126738" y="107973"/>
                </a:moveTo>
                <a:cubicBezTo>
                  <a:pt x="10130918" y="107973"/>
                  <a:pt x="10134307" y="111337"/>
                  <a:pt x="10134307" y="115487"/>
                </a:cubicBezTo>
                <a:cubicBezTo>
                  <a:pt x="10134307" y="119637"/>
                  <a:pt x="10130919" y="123001"/>
                  <a:pt x="10126738" y="123001"/>
                </a:cubicBezTo>
                <a:cubicBezTo>
                  <a:pt x="10122559" y="123001"/>
                  <a:pt x="10119169" y="119637"/>
                  <a:pt x="10119169" y="115487"/>
                </a:cubicBezTo>
                <a:cubicBezTo>
                  <a:pt x="10119169" y="111337"/>
                  <a:pt x="10122558" y="107973"/>
                  <a:pt x="10126738" y="107973"/>
                </a:cubicBezTo>
                <a:close/>
                <a:moveTo>
                  <a:pt x="11395957" y="107810"/>
                </a:moveTo>
                <a:cubicBezTo>
                  <a:pt x="11400228" y="107810"/>
                  <a:pt x="11403690" y="111247"/>
                  <a:pt x="11403690" y="115487"/>
                </a:cubicBezTo>
                <a:cubicBezTo>
                  <a:pt x="11403690" y="119727"/>
                  <a:pt x="11400227" y="123165"/>
                  <a:pt x="11395957" y="123165"/>
                </a:cubicBezTo>
                <a:cubicBezTo>
                  <a:pt x="11391686" y="123165"/>
                  <a:pt x="11388225" y="119727"/>
                  <a:pt x="11388225" y="115487"/>
                </a:cubicBezTo>
                <a:cubicBezTo>
                  <a:pt x="11388225" y="111247"/>
                  <a:pt x="11391687" y="107810"/>
                  <a:pt x="11395957" y="107810"/>
                </a:cubicBezTo>
                <a:close/>
                <a:moveTo>
                  <a:pt x="9618985" y="107810"/>
                </a:moveTo>
                <a:cubicBezTo>
                  <a:pt x="9623256" y="107810"/>
                  <a:pt x="9626718" y="111247"/>
                  <a:pt x="9626718" y="115487"/>
                </a:cubicBezTo>
                <a:cubicBezTo>
                  <a:pt x="9626718" y="119727"/>
                  <a:pt x="9623255" y="123165"/>
                  <a:pt x="9618985" y="123165"/>
                </a:cubicBezTo>
                <a:cubicBezTo>
                  <a:pt x="9614714" y="123165"/>
                  <a:pt x="9611253" y="119727"/>
                  <a:pt x="9611253" y="115487"/>
                </a:cubicBezTo>
                <a:cubicBezTo>
                  <a:pt x="9611253" y="111247"/>
                  <a:pt x="9614715" y="107810"/>
                  <a:pt x="9618985" y="107810"/>
                </a:cubicBezTo>
                <a:close/>
                <a:moveTo>
                  <a:pt x="8095890" y="107320"/>
                </a:moveTo>
                <a:cubicBezTo>
                  <a:pt x="8100433" y="107320"/>
                  <a:pt x="8104116" y="110977"/>
                  <a:pt x="8104116" y="115487"/>
                </a:cubicBezTo>
                <a:cubicBezTo>
                  <a:pt x="8104116" y="119998"/>
                  <a:pt x="8100433" y="123655"/>
                  <a:pt x="8095890" y="123655"/>
                </a:cubicBezTo>
                <a:cubicBezTo>
                  <a:pt x="8091346" y="123655"/>
                  <a:pt x="8087663" y="119998"/>
                  <a:pt x="8087663" y="115487"/>
                </a:cubicBezTo>
                <a:cubicBezTo>
                  <a:pt x="8087663" y="110977"/>
                  <a:pt x="8091346" y="107320"/>
                  <a:pt x="8095890" y="107320"/>
                </a:cubicBezTo>
                <a:close/>
                <a:moveTo>
                  <a:pt x="11057509" y="106830"/>
                </a:moveTo>
                <a:cubicBezTo>
                  <a:pt x="11062326" y="106830"/>
                  <a:pt x="11066230" y="110706"/>
                  <a:pt x="11066230" y="115487"/>
                </a:cubicBezTo>
                <a:cubicBezTo>
                  <a:pt x="11066230" y="120269"/>
                  <a:pt x="11062326" y="124145"/>
                  <a:pt x="11057509" y="124145"/>
                </a:cubicBezTo>
                <a:cubicBezTo>
                  <a:pt x="11052693" y="124145"/>
                  <a:pt x="11048788" y="120269"/>
                  <a:pt x="11048788" y="115487"/>
                </a:cubicBezTo>
                <a:cubicBezTo>
                  <a:pt x="11048788" y="110706"/>
                  <a:pt x="11052693" y="106830"/>
                  <a:pt x="11057509" y="106830"/>
                </a:cubicBezTo>
                <a:close/>
                <a:moveTo>
                  <a:pt x="5980492" y="106830"/>
                </a:moveTo>
                <a:cubicBezTo>
                  <a:pt x="5985308" y="106830"/>
                  <a:pt x="5989212" y="110706"/>
                  <a:pt x="5989212" y="115487"/>
                </a:cubicBezTo>
                <a:cubicBezTo>
                  <a:pt x="5989212" y="120269"/>
                  <a:pt x="5985308" y="124145"/>
                  <a:pt x="5980492" y="124145"/>
                </a:cubicBezTo>
                <a:cubicBezTo>
                  <a:pt x="5975676" y="124145"/>
                  <a:pt x="5971774" y="120269"/>
                  <a:pt x="5971774" y="115487"/>
                </a:cubicBezTo>
                <a:cubicBezTo>
                  <a:pt x="5971774" y="110706"/>
                  <a:pt x="5975676" y="106830"/>
                  <a:pt x="5980492" y="106830"/>
                </a:cubicBezTo>
                <a:close/>
                <a:moveTo>
                  <a:pt x="10211309" y="106176"/>
                </a:moveTo>
                <a:cubicBezTo>
                  <a:pt x="10216488" y="106176"/>
                  <a:pt x="10220687" y="110345"/>
                  <a:pt x="10220687" y="115487"/>
                </a:cubicBezTo>
                <a:cubicBezTo>
                  <a:pt x="10220687" y="120629"/>
                  <a:pt x="10216488" y="124798"/>
                  <a:pt x="10211309" y="124798"/>
                </a:cubicBezTo>
                <a:cubicBezTo>
                  <a:pt x="10206129" y="124798"/>
                  <a:pt x="10201930" y="120629"/>
                  <a:pt x="10201930" y="115487"/>
                </a:cubicBezTo>
                <a:cubicBezTo>
                  <a:pt x="10201930" y="110345"/>
                  <a:pt x="10206129" y="106176"/>
                  <a:pt x="10211309" y="106176"/>
                </a:cubicBezTo>
                <a:close/>
                <a:moveTo>
                  <a:pt x="903577" y="106176"/>
                </a:moveTo>
                <a:cubicBezTo>
                  <a:pt x="908756" y="106176"/>
                  <a:pt x="912955" y="110345"/>
                  <a:pt x="912955" y="115487"/>
                </a:cubicBezTo>
                <a:cubicBezTo>
                  <a:pt x="912955" y="120629"/>
                  <a:pt x="908756" y="124798"/>
                  <a:pt x="903577" y="124798"/>
                </a:cubicBezTo>
                <a:cubicBezTo>
                  <a:pt x="898398" y="124798"/>
                  <a:pt x="894199" y="120629"/>
                  <a:pt x="894199" y="115487"/>
                </a:cubicBezTo>
                <a:cubicBezTo>
                  <a:pt x="894199" y="110345"/>
                  <a:pt x="898398" y="106176"/>
                  <a:pt x="903577" y="106176"/>
                </a:cubicBezTo>
                <a:close/>
                <a:moveTo>
                  <a:pt x="3949747" y="106013"/>
                </a:moveTo>
                <a:cubicBezTo>
                  <a:pt x="3955018" y="106013"/>
                  <a:pt x="3959293" y="110255"/>
                  <a:pt x="3959293" y="115487"/>
                </a:cubicBezTo>
                <a:cubicBezTo>
                  <a:pt x="3959293" y="120720"/>
                  <a:pt x="3955018" y="124961"/>
                  <a:pt x="3949747" y="124961"/>
                </a:cubicBezTo>
                <a:cubicBezTo>
                  <a:pt x="3944474" y="124961"/>
                  <a:pt x="3940200" y="120720"/>
                  <a:pt x="3940200" y="115487"/>
                </a:cubicBezTo>
                <a:cubicBezTo>
                  <a:pt x="3940200" y="110255"/>
                  <a:pt x="3944474" y="106013"/>
                  <a:pt x="3949747" y="106013"/>
                </a:cubicBezTo>
                <a:close/>
                <a:moveTo>
                  <a:pt x="4034330" y="105686"/>
                </a:moveTo>
                <a:cubicBezTo>
                  <a:pt x="4039785" y="105686"/>
                  <a:pt x="4044202" y="110074"/>
                  <a:pt x="4044202" y="115487"/>
                </a:cubicBezTo>
                <a:cubicBezTo>
                  <a:pt x="4044202" y="120900"/>
                  <a:pt x="4039785" y="125288"/>
                  <a:pt x="4034330" y="125288"/>
                </a:cubicBezTo>
                <a:cubicBezTo>
                  <a:pt x="4028876" y="125288"/>
                  <a:pt x="4024460" y="120900"/>
                  <a:pt x="4024460" y="115487"/>
                </a:cubicBezTo>
                <a:cubicBezTo>
                  <a:pt x="4024460" y="110074"/>
                  <a:pt x="4028876" y="105686"/>
                  <a:pt x="4034330" y="105686"/>
                </a:cubicBezTo>
                <a:close/>
                <a:moveTo>
                  <a:pt x="10549757" y="105523"/>
                </a:moveTo>
                <a:cubicBezTo>
                  <a:pt x="10555300" y="105523"/>
                  <a:pt x="10559793" y="109984"/>
                  <a:pt x="10559793" y="115487"/>
                </a:cubicBezTo>
                <a:cubicBezTo>
                  <a:pt x="10559793" y="120990"/>
                  <a:pt x="10555299" y="125452"/>
                  <a:pt x="10549757" y="125452"/>
                </a:cubicBezTo>
                <a:cubicBezTo>
                  <a:pt x="10544213" y="125452"/>
                  <a:pt x="10539720" y="120990"/>
                  <a:pt x="10539720" y="115487"/>
                </a:cubicBezTo>
                <a:cubicBezTo>
                  <a:pt x="10539720" y="109984"/>
                  <a:pt x="10544214" y="105523"/>
                  <a:pt x="10549757" y="105523"/>
                </a:cubicBezTo>
                <a:close/>
                <a:moveTo>
                  <a:pt x="10465186" y="105523"/>
                </a:moveTo>
                <a:cubicBezTo>
                  <a:pt x="10470729" y="105523"/>
                  <a:pt x="10475222" y="109984"/>
                  <a:pt x="10475222" y="115487"/>
                </a:cubicBezTo>
                <a:cubicBezTo>
                  <a:pt x="10475222" y="120990"/>
                  <a:pt x="10470728" y="125452"/>
                  <a:pt x="10465186" y="125452"/>
                </a:cubicBezTo>
                <a:cubicBezTo>
                  <a:pt x="10459642" y="125452"/>
                  <a:pt x="10455149" y="120990"/>
                  <a:pt x="10455149" y="115487"/>
                </a:cubicBezTo>
                <a:cubicBezTo>
                  <a:pt x="10455149" y="109984"/>
                  <a:pt x="10459643" y="105523"/>
                  <a:pt x="10465186" y="105523"/>
                </a:cubicBezTo>
                <a:close/>
                <a:moveTo>
                  <a:pt x="10380615" y="105523"/>
                </a:moveTo>
                <a:cubicBezTo>
                  <a:pt x="10386159" y="105523"/>
                  <a:pt x="10390652" y="109984"/>
                  <a:pt x="10390652" y="115487"/>
                </a:cubicBezTo>
                <a:cubicBezTo>
                  <a:pt x="10390652" y="120990"/>
                  <a:pt x="10386158" y="125452"/>
                  <a:pt x="10380615" y="125452"/>
                </a:cubicBezTo>
                <a:cubicBezTo>
                  <a:pt x="10375072" y="125452"/>
                  <a:pt x="10370579" y="120990"/>
                  <a:pt x="10370579" y="115487"/>
                </a:cubicBezTo>
                <a:cubicBezTo>
                  <a:pt x="10370579" y="109984"/>
                  <a:pt x="10375073" y="105523"/>
                  <a:pt x="10380615" y="105523"/>
                </a:cubicBezTo>
                <a:close/>
                <a:moveTo>
                  <a:pt x="10295880" y="105523"/>
                </a:moveTo>
                <a:cubicBezTo>
                  <a:pt x="10301423" y="105523"/>
                  <a:pt x="10305916" y="109984"/>
                  <a:pt x="10305916" y="115487"/>
                </a:cubicBezTo>
                <a:cubicBezTo>
                  <a:pt x="10305916" y="120990"/>
                  <a:pt x="10301422" y="125452"/>
                  <a:pt x="10295880" y="125452"/>
                </a:cubicBezTo>
                <a:cubicBezTo>
                  <a:pt x="10290336" y="125452"/>
                  <a:pt x="10285844" y="120990"/>
                  <a:pt x="10285844" y="115487"/>
                </a:cubicBezTo>
                <a:cubicBezTo>
                  <a:pt x="10285844" y="109984"/>
                  <a:pt x="10290337" y="105523"/>
                  <a:pt x="10295880" y="105523"/>
                </a:cubicBezTo>
                <a:close/>
                <a:moveTo>
                  <a:pt x="8434337" y="105523"/>
                </a:moveTo>
                <a:cubicBezTo>
                  <a:pt x="8439880" y="105523"/>
                  <a:pt x="8444373" y="109984"/>
                  <a:pt x="8444373" y="115487"/>
                </a:cubicBezTo>
                <a:cubicBezTo>
                  <a:pt x="8444373" y="120990"/>
                  <a:pt x="8439880" y="125452"/>
                  <a:pt x="8434337" y="125452"/>
                </a:cubicBezTo>
                <a:cubicBezTo>
                  <a:pt x="8428794" y="125452"/>
                  <a:pt x="8424300" y="120990"/>
                  <a:pt x="8424300" y="115487"/>
                </a:cubicBezTo>
                <a:cubicBezTo>
                  <a:pt x="8424300" y="109984"/>
                  <a:pt x="8428794" y="105523"/>
                  <a:pt x="8434337" y="105523"/>
                </a:cubicBezTo>
                <a:close/>
                <a:moveTo>
                  <a:pt x="8011319" y="105523"/>
                </a:moveTo>
                <a:cubicBezTo>
                  <a:pt x="8016862" y="105523"/>
                  <a:pt x="8021355" y="109984"/>
                  <a:pt x="8021355" y="115487"/>
                </a:cubicBezTo>
                <a:cubicBezTo>
                  <a:pt x="8021355" y="120990"/>
                  <a:pt x="8016862" y="125452"/>
                  <a:pt x="8011319" y="125452"/>
                </a:cubicBezTo>
                <a:cubicBezTo>
                  <a:pt x="8005776" y="125452"/>
                  <a:pt x="8001282" y="120990"/>
                  <a:pt x="8001282" y="115487"/>
                </a:cubicBezTo>
                <a:cubicBezTo>
                  <a:pt x="8001282" y="109984"/>
                  <a:pt x="8005776" y="105523"/>
                  <a:pt x="8011319" y="105523"/>
                </a:cubicBezTo>
                <a:close/>
                <a:moveTo>
                  <a:pt x="10972938" y="105196"/>
                </a:moveTo>
                <a:cubicBezTo>
                  <a:pt x="10978664" y="105196"/>
                  <a:pt x="10983304" y="109803"/>
                  <a:pt x="10983304" y="115487"/>
                </a:cubicBezTo>
                <a:cubicBezTo>
                  <a:pt x="10983304" y="121171"/>
                  <a:pt x="10978664" y="125778"/>
                  <a:pt x="10972938" y="125778"/>
                </a:cubicBezTo>
                <a:cubicBezTo>
                  <a:pt x="10967213" y="125778"/>
                  <a:pt x="10962573" y="121171"/>
                  <a:pt x="10962573" y="115487"/>
                </a:cubicBezTo>
                <a:cubicBezTo>
                  <a:pt x="10962573" y="109803"/>
                  <a:pt x="10967213" y="105196"/>
                  <a:pt x="10972938" y="105196"/>
                </a:cubicBezTo>
                <a:close/>
                <a:moveTo>
                  <a:pt x="10634327" y="105196"/>
                </a:moveTo>
                <a:cubicBezTo>
                  <a:pt x="10640052" y="105196"/>
                  <a:pt x="10644693" y="109803"/>
                  <a:pt x="10644693" y="115487"/>
                </a:cubicBezTo>
                <a:cubicBezTo>
                  <a:pt x="10644693" y="121171"/>
                  <a:pt x="10640052" y="125778"/>
                  <a:pt x="10634327" y="125778"/>
                </a:cubicBezTo>
                <a:cubicBezTo>
                  <a:pt x="10628602" y="125778"/>
                  <a:pt x="10623961" y="121171"/>
                  <a:pt x="10623961" y="115487"/>
                </a:cubicBezTo>
                <a:cubicBezTo>
                  <a:pt x="10623961" y="109803"/>
                  <a:pt x="10628602" y="105196"/>
                  <a:pt x="10634327" y="105196"/>
                </a:cubicBezTo>
                <a:close/>
                <a:moveTo>
                  <a:pt x="6065052" y="105196"/>
                </a:moveTo>
                <a:cubicBezTo>
                  <a:pt x="6070775" y="105196"/>
                  <a:pt x="6075416" y="109803"/>
                  <a:pt x="6075416" y="115487"/>
                </a:cubicBezTo>
                <a:cubicBezTo>
                  <a:pt x="6075416" y="121171"/>
                  <a:pt x="6070775" y="125778"/>
                  <a:pt x="6065052" y="125778"/>
                </a:cubicBezTo>
                <a:cubicBezTo>
                  <a:pt x="6059327" y="125778"/>
                  <a:pt x="6054687" y="121171"/>
                  <a:pt x="6054687" y="115487"/>
                </a:cubicBezTo>
                <a:cubicBezTo>
                  <a:pt x="6054687" y="109803"/>
                  <a:pt x="6059327" y="105196"/>
                  <a:pt x="6065052" y="105196"/>
                </a:cubicBezTo>
                <a:close/>
                <a:moveTo>
                  <a:pt x="818843" y="105196"/>
                </a:moveTo>
                <a:cubicBezTo>
                  <a:pt x="824566" y="105196"/>
                  <a:pt x="829208" y="109803"/>
                  <a:pt x="829208" y="115487"/>
                </a:cubicBezTo>
                <a:cubicBezTo>
                  <a:pt x="829208" y="121171"/>
                  <a:pt x="824566" y="125778"/>
                  <a:pt x="818843" y="125778"/>
                </a:cubicBezTo>
                <a:cubicBezTo>
                  <a:pt x="813118" y="125778"/>
                  <a:pt x="808477" y="121171"/>
                  <a:pt x="808477" y="115487"/>
                </a:cubicBezTo>
                <a:cubicBezTo>
                  <a:pt x="808477" y="109803"/>
                  <a:pt x="813118" y="105196"/>
                  <a:pt x="818843" y="105196"/>
                </a:cubicBezTo>
                <a:close/>
                <a:moveTo>
                  <a:pt x="10719062" y="105033"/>
                </a:moveTo>
                <a:cubicBezTo>
                  <a:pt x="10724878" y="105033"/>
                  <a:pt x="10729592" y="109714"/>
                  <a:pt x="10729592" y="115487"/>
                </a:cubicBezTo>
                <a:cubicBezTo>
                  <a:pt x="10729592" y="121261"/>
                  <a:pt x="10724878" y="125942"/>
                  <a:pt x="10719062" y="125942"/>
                </a:cubicBezTo>
                <a:cubicBezTo>
                  <a:pt x="10713246" y="125942"/>
                  <a:pt x="10708532" y="121261"/>
                  <a:pt x="10708532" y="115487"/>
                </a:cubicBezTo>
                <a:cubicBezTo>
                  <a:pt x="10708532" y="109714"/>
                  <a:pt x="10713246" y="105033"/>
                  <a:pt x="10719062" y="105033"/>
                </a:cubicBezTo>
                <a:close/>
                <a:moveTo>
                  <a:pt x="2088210" y="105033"/>
                </a:moveTo>
                <a:cubicBezTo>
                  <a:pt x="2094026" y="105033"/>
                  <a:pt x="2098742" y="109714"/>
                  <a:pt x="2098742" y="115487"/>
                </a:cubicBezTo>
                <a:cubicBezTo>
                  <a:pt x="2098742" y="121261"/>
                  <a:pt x="2094026" y="125942"/>
                  <a:pt x="2088210" y="125942"/>
                </a:cubicBezTo>
                <a:cubicBezTo>
                  <a:pt x="2082397" y="125942"/>
                  <a:pt x="2077679" y="121261"/>
                  <a:pt x="2077679" y="115487"/>
                </a:cubicBezTo>
                <a:cubicBezTo>
                  <a:pt x="2077679" y="109714"/>
                  <a:pt x="2082397" y="105033"/>
                  <a:pt x="2088210" y="105033"/>
                </a:cubicBezTo>
                <a:close/>
                <a:moveTo>
                  <a:pt x="988146" y="105033"/>
                </a:moveTo>
                <a:cubicBezTo>
                  <a:pt x="993962" y="105033"/>
                  <a:pt x="998676" y="109714"/>
                  <a:pt x="998676" y="115487"/>
                </a:cubicBezTo>
                <a:cubicBezTo>
                  <a:pt x="998676" y="121261"/>
                  <a:pt x="993962" y="125942"/>
                  <a:pt x="988146" y="125942"/>
                </a:cubicBezTo>
                <a:cubicBezTo>
                  <a:pt x="982331" y="125942"/>
                  <a:pt x="977616" y="121261"/>
                  <a:pt x="977616" y="115487"/>
                </a:cubicBezTo>
                <a:cubicBezTo>
                  <a:pt x="977616" y="109714"/>
                  <a:pt x="982331" y="105033"/>
                  <a:pt x="988146" y="105033"/>
                </a:cubicBezTo>
                <a:close/>
                <a:moveTo>
                  <a:pt x="10803633" y="104706"/>
                </a:moveTo>
                <a:cubicBezTo>
                  <a:pt x="10809631" y="104706"/>
                  <a:pt x="10814492" y="109533"/>
                  <a:pt x="10814492" y="115487"/>
                </a:cubicBezTo>
                <a:cubicBezTo>
                  <a:pt x="10814492" y="121441"/>
                  <a:pt x="10809631" y="126268"/>
                  <a:pt x="10803633" y="126268"/>
                </a:cubicBezTo>
                <a:cubicBezTo>
                  <a:pt x="10797636" y="126268"/>
                  <a:pt x="10792774" y="121441"/>
                  <a:pt x="10792774" y="115487"/>
                </a:cubicBezTo>
                <a:cubicBezTo>
                  <a:pt x="10792774" y="109533"/>
                  <a:pt x="10797636" y="104706"/>
                  <a:pt x="10803633" y="104706"/>
                </a:cubicBezTo>
                <a:close/>
                <a:moveTo>
                  <a:pt x="9534415" y="104706"/>
                </a:moveTo>
                <a:cubicBezTo>
                  <a:pt x="9540412" y="104706"/>
                  <a:pt x="9545274" y="109533"/>
                  <a:pt x="9545274" y="115487"/>
                </a:cubicBezTo>
                <a:cubicBezTo>
                  <a:pt x="9545274" y="121441"/>
                  <a:pt x="9540412" y="126268"/>
                  <a:pt x="9534415" y="126268"/>
                </a:cubicBezTo>
                <a:cubicBezTo>
                  <a:pt x="9528418" y="126268"/>
                  <a:pt x="9523556" y="121441"/>
                  <a:pt x="9523556" y="115487"/>
                </a:cubicBezTo>
                <a:cubicBezTo>
                  <a:pt x="9523556" y="109533"/>
                  <a:pt x="9528418" y="104706"/>
                  <a:pt x="9534415" y="104706"/>
                </a:cubicBezTo>
                <a:close/>
                <a:moveTo>
                  <a:pt x="5895768" y="104543"/>
                </a:moveTo>
                <a:cubicBezTo>
                  <a:pt x="5901857" y="104543"/>
                  <a:pt x="5906790" y="109443"/>
                  <a:pt x="5906790" y="115487"/>
                </a:cubicBezTo>
                <a:cubicBezTo>
                  <a:pt x="5906790" y="121532"/>
                  <a:pt x="5901857" y="126432"/>
                  <a:pt x="5895768" y="126432"/>
                </a:cubicBezTo>
                <a:cubicBezTo>
                  <a:pt x="5889682" y="126432"/>
                  <a:pt x="5884745" y="121532"/>
                  <a:pt x="5884745" y="115487"/>
                </a:cubicBezTo>
                <a:cubicBezTo>
                  <a:pt x="5884745" y="109443"/>
                  <a:pt x="5889681" y="104543"/>
                  <a:pt x="5895768" y="104543"/>
                </a:cubicBezTo>
                <a:close/>
                <a:moveTo>
                  <a:pt x="10888204" y="104379"/>
                </a:moveTo>
                <a:cubicBezTo>
                  <a:pt x="10894383" y="104379"/>
                  <a:pt x="10899392" y="109352"/>
                  <a:pt x="10899392" y="115487"/>
                </a:cubicBezTo>
                <a:cubicBezTo>
                  <a:pt x="10899392" y="121621"/>
                  <a:pt x="10894383" y="126594"/>
                  <a:pt x="10888204" y="126594"/>
                </a:cubicBezTo>
                <a:cubicBezTo>
                  <a:pt x="10882025" y="126594"/>
                  <a:pt x="10877015" y="121621"/>
                  <a:pt x="10877015" y="115487"/>
                </a:cubicBezTo>
                <a:cubicBezTo>
                  <a:pt x="10877015" y="109352"/>
                  <a:pt x="10882025" y="104379"/>
                  <a:pt x="10888204" y="104379"/>
                </a:cubicBezTo>
                <a:close/>
                <a:moveTo>
                  <a:pt x="2172827" y="104379"/>
                </a:moveTo>
                <a:cubicBezTo>
                  <a:pt x="2179005" y="104379"/>
                  <a:pt x="2184013" y="109352"/>
                  <a:pt x="2184013" y="115487"/>
                </a:cubicBezTo>
                <a:cubicBezTo>
                  <a:pt x="2184013" y="121621"/>
                  <a:pt x="2179005" y="126594"/>
                  <a:pt x="2172827" y="126594"/>
                </a:cubicBezTo>
                <a:cubicBezTo>
                  <a:pt x="2166648" y="126594"/>
                  <a:pt x="2161639" y="121621"/>
                  <a:pt x="2161639" y="115487"/>
                </a:cubicBezTo>
                <a:cubicBezTo>
                  <a:pt x="2161639" y="109352"/>
                  <a:pt x="2166648" y="104379"/>
                  <a:pt x="2172827" y="104379"/>
                </a:cubicBezTo>
                <a:close/>
                <a:moveTo>
                  <a:pt x="57389" y="104053"/>
                </a:moveTo>
                <a:cubicBezTo>
                  <a:pt x="63750" y="104053"/>
                  <a:pt x="68907" y="109172"/>
                  <a:pt x="68907" y="115487"/>
                </a:cubicBezTo>
                <a:cubicBezTo>
                  <a:pt x="68907" y="121802"/>
                  <a:pt x="63750" y="126922"/>
                  <a:pt x="57389" y="126922"/>
                </a:cubicBezTo>
                <a:cubicBezTo>
                  <a:pt x="51029" y="126922"/>
                  <a:pt x="45872" y="121802"/>
                  <a:pt x="45872" y="115487"/>
                </a:cubicBezTo>
                <a:cubicBezTo>
                  <a:pt x="45872" y="109172"/>
                  <a:pt x="51029" y="104053"/>
                  <a:pt x="57389" y="104053"/>
                </a:cubicBezTo>
                <a:close/>
                <a:moveTo>
                  <a:pt x="7926584" y="103889"/>
                </a:moveTo>
                <a:cubicBezTo>
                  <a:pt x="7933036" y="103889"/>
                  <a:pt x="7938266" y="109081"/>
                  <a:pt x="7938266" y="115487"/>
                </a:cubicBezTo>
                <a:cubicBezTo>
                  <a:pt x="7938266" y="121892"/>
                  <a:pt x="7933036" y="127085"/>
                  <a:pt x="7926584" y="127085"/>
                </a:cubicBezTo>
                <a:cubicBezTo>
                  <a:pt x="7920132" y="127085"/>
                  <a:pt x="7914902" y="121892"/>
                  <a:pt x="7914902" y="115487"/>
                </a:cubicBezTo>
                <a:cubicBezTo>
                  <a:pt x="7914902" y="109081"/>
                  <a:pt x="7920132" y="103889"/>
                  <a:pt x="7926584" y="103889"/>
                </a:cubicBezTo>
                <a:close/>
                <a:moveTo>
                  <a:pt x="2003475" y="103889"/>
                </a:moveTo>
                <a:cubicBezTo>
                  <a:pt x="2009926" y="103889"/>
                  <a:pt x="2015156" y="109081"/>
                  <a:pt x="2015156" y="115487"/>
                </a:cubicBezTo>
                <a:cubicBezTo>
                  <a:pt x="2015156" y="121892"/>
                  <a:pt x="2009926" y="127085"/>
                  <a:pt x="2003475" y="127085"/>
                </a:cubicBezTo>
                <a:cubicBezTo>
                  <a:pt x="1997022" y="127085"/>
                  <a:pt x="1991793" y="121892"/>
                  <a:pt x="1991793" y="115487"/>
                </a:cubicBezTo>
                <a:cubicBezTo>
                  <a:pt x="1991793" y="109081"/>
                  <a:pt x="1997022" y="103889"/>
                  <a:pt x="2003475" y="103889"/>
                </a:cubicBezTo>
                <a:close/>
                <a:moveTo>
                  <a:pt x="3865163" y="103399"/>
                </a:moveTo>
                <a:cubicBezTo>
                  <a:pt x="3871883" y="103399"/>
                  <a:pt x="3877335" y="108811"/>
                  <a:pt x="3877335" y="115487"/>
                </a:cubicBezTo>
                <a:cubicBezTo>
                  <a:pt x="3877335" y="122163"/>
                  <a:pt x="3871883" y="127575"/>
                  <a:pt x="3865163" y="127575"/>
                </a:cubicBezTo>
                <a:cubicBezTo>
                  <a:pt x="3858441" y="127575"/>
                  <a:pt x="3852989" y="122163"/>
                  <a:pt x="3852989" y="115487"/>
                </a:cubicBezTo>
                <a:cubicBezTo>
                  <a:pt x="3852989" y="108811"/>
                  <a:pt x="3858441" y="103399"/>
                  <a:pt x="3865163" y="103399"/>
                </a:cubicBezTo>
                <a:close/>
                <a:moveTo>
                  <a:pt x="7757442" y="103073"/>
                </a:moveTo>
                <a:cubicBezTo>
                  <a:pt x="7764349" y="103073"/>
                  <a:pt x="7769947" y="108631"/>
                  <a:pt x="7769947" y="115488"/>
                </a:cubicBezTo>
                <a:cubicBezTo>
                  <a:pt x="7769947" y="122344"/>
                  <a:pt x="7764349" y="127902"/>
                  <a:pt x="7757442" y="127902"/>
                </a:cubicBezTo>
                <a:cubicBezTo>
                  <a:pt x="7750536" y="127902"/>
                  <a:pt x="7744938" y="122344"/>
                  <a:pt x="7744938" y="115488"/>
                </a:cubicBezTo>
                <a:cubicBezTo>
                  <a:pt x="7744938" y="108631"/>
                  <a:pt x="7750536" y="103073"/>
                  <a:pt x="7757442" y="103073"/>
                </a:cubicBezTo>
                <a:close/>
                <a:moveTo>
                  <a:pt x="4118899" y="103073"/>
                </a:moveTo>
                <a:cubicBezTo>
                  <a:pt x="4125805" y="103073"/>
                  <a:pt x="4131405" y="108631"/>
                  <a:pt x="4131405" y="115488"/>
                </a:cubicBezTo>
                <a:cubicBezTo>
                  <a:pt x="4131405" y="122344"/>
                  <a:pt x="4125805" y="127902"/>
                  <a:pt x="4118899" y="127902"/>
                </a:cubicBezTo>
                <a:cubicBezTo>
                  <a:pt x="4111992" y="127902"/>
                  <a:pt x="4106393" y="122344"/>
                  <a:pt x="4106393" y="115488"/>
                </a:cubicBezTo>
                <a:cubicBezTo>
                  <a:pt x="4106393" y="108631"/>
                  <a:pt x="4111992" y="103073"/>
                  <a:pt x="4118899" y="103073"/>
                </a:cubicBezTo>
                <a:close/>
                <a:moveTo>
                  <a:pt x="141959" y="103073"/>
                </a:moveTo>
                <a:cubicBezTo>
                  <a:pt x="148865" y="103073"/>
                  <a:pt x="154463" y="108631"/>
                  <a:pt x="154463" y="115488"/>
                </a:cubicBezTo>
                <a:cubicBezTo>
                  <a:pt x="154463" y="122344"/>
                  <a:pt x="148865" y="127902"/>
                  <a:pt x="141959" y="127902"/>
                </a:cubicBezTo>
                <a:cubicBezTo>
                  <a:pt x="135053" y="127902"/>
                  <a:pt x="129454" y="122344"/>
                  <a:pt x="129454" y="115488"/>
                </a:cubicBezTo>
                <a:cubicBezTo>
                  <a:pt x="129454" y="108631"/>
                  <a:pt x="135052" y="103073"/>
                  <a:pt x="141959" y="103073"/>
                </a:cubicBezTo>
                <a:close/>
                <a:moveTo>
                  <a:pt x="734273" y="102909"/>
                </a:moveTo>
                <a:cubicBezTo>
                  <a:pt x="741270" y="102909"/>
                  <a:pt x="746942" y="108540"/>
                  <a:pt x="746942" y="115487"/>
                </a:cubicBezTo>
                <a:cubicBezTo>
                  <a:pt x="746942" y="122433"/>
                  <a:pt x="741270" y="128065"/>
                  <a:pt x="734273" y="128065"/>
                </a:cubicBezTo>
                <a:cubicBezTo>
                  <a:pt x="727276" y="128065"/>
                  <a:pt x="721604" y="122433"/>
                  <a:pt x="721604" y="115487"/>
                </a:cubicBezTo>
                <a:cubicBezTo>
                  <a:pt x="721604" y="108540"/>
                  <a:pt x="727276" y="102909"/>
                  <a:pt x="734273" y="102909"/>
                </a:cubicBezTo>
                <a:close/>
                <a:moveTo>
                  <a:pt x="7842013" y="102746"/>
                </a:moveTo>
                <a:cubicBezTo>
                  <a:pt x="7849101" y="102746"/>
                  <a:pt x="7854846" y="108450"/>
                  <a:pt x="7854846" y="115487"/>
                </a:cubicBezTo>
                <a:cubicBezTo>
                  <a:pt x="7854846" y="122524"/>
                  <a:pt x="7849101" y="128228"/>
                  <a:pt x="7842013" y="128228"/>
                </a:cubicBezTo>
                <a:cubicBezTo>
                  <a:pt x="7834925" y="128228"/>
                  <a:pt x="7829179" y="122524"/>
                  <a:pt x="7829179" y="115487"/>
                </a:cubicBezTo>
                <a:cubicBezTo>
                  <a:pt x="7829179" y="108450"/>
                  <a:pt x="7834925" y="102746"/>
                  <a:pt x="7842013" y="102746"/>
                </a:cubicBezTo>
                <a:close/>
                <a:moveTo>
                  <a:pt x="7672707" y="102419"/>
                </a:moveTo>
                <a:cubicBezTo>
                  <a:pt x="7679977" y="102419"/>
                  <a:pt x="7685870" y="108270"/>
                  <a:pt x="7685870" y="115487"/>
                </a:cubicBezTo>
                <a:cubicBezTo>
                  <a:pt x="7685870" y="122704"/>
                  <a:pt x="7679976" y="128555"/>
                  <a:pt x="7672707" y="128555"/>
                </a:cubicBezTo>
                <a:cubicBezTo>
                  <a:pt x="7665437" y="128555"/>
                  <a:pt x="7659545" y="122704"/>
                  <a:pt x="7659545" y="115487"/>
                </a:cubicBezTo>
                <a:cubicBezTo>
                  <a:pt x="7659545" y="108270"/>
                  <a:pt x="7665438" y="102419"/>
                  <a:pt x="7672707" y="102419"/>
                </a:cubicBezTo>
                <a:close/>
                <a:moveTo>
                  <a:pt x="7588137" y="101929"/>
                </a:moveTo>
                <a:cubicBezTo>
                  <a:pt x="7595679" y="101929"/>
                  <a:pt x="7601793" y="107999"/>
                  <a:pt x="7601793" y="115487"/>
                </a:cubicBezTo>
                <a:cubicBezTo>
                  <a:pt x="7601793" y="122975"/>
                  <a:pt x="7595678" y="129045"/>
                  <a:pt x="7588137" y="129045"/>
                </a:cubicBezTo>
                <a:cubicBezTo>
                  <a:pt x="7580594" y="129045"/>
                  <a:pt x="7574480" y="122975"/>
                  <a:pt x="7574480" y="115487"/>
                </a:cubicBezTo>
                <a:cubicBezTo>
                  <a:pt x="7574480" y="107999"/>
                  <a:pt x="7580595" y="101929"/>
                  <a:pt x="7588137" y="101929"/>
                </a:cubicBezTo>
                <a:close/>
                <a:moveTo>
                  <a:pt x="1072716" y="101766"/>
                </a:moveTo>
                <a:cubicBezTo>
                  <a:pt x="1080349" y="101766"/>
                  <a:pt x="1086537" y="107909"/>
                  <a:pt x="1086537" y="115487"/>
                </a:cubicBezTo>
                <a:cubicBezTo>
                  <a:pt x="1086537" y="123065"/>
                  <a:pt x="1080349" y="129209"/>
                  <a:pt x="1072716" y="129209"/>
                </a:cubicBezTo>
                <a:cubicBezTo>
                  <a:pt x="1065083" y="129209"/>
                  <a:pt x="1058895" y="123065"/>
                  <a:pt x="1058895" y="115487"/>
                </a:cubicBezTo>
                <a:cubicBezTo>
                  <a:pt x="1058895" y="107909"/>
                  <a:pt x="1065083" y="101766"/>
                  <a:pt x="1072716" y="101766"/>
                </a:cubicBezTo>
                <a:close/>
                <a:moveTo>
                  <a:pt x="3780464" y="101439"/>
                </a:moveTo>
                <a:cubicBezTo>
                  <a:pt x="3788271" y="101439"/>
                  <a:pt x="3794607" y="107729"/>
                  <a:pt x="3794607" y="115487"/>
                </a:cubicBezTo>
                <a:cubicBezTo>
                  <a:pt x="3794607" y="123245"/>
                  <a:pt x="3788271" y="129535"/>
                  <a:pt x="3780464" y="129535"/>
                </a:cubicBezTo>
                <a:cubicBezTo>
                  <a:pt x="3772649" y="129535"/>
                  <a:pt x="3766320" y="123245"/>
                  <a:pt x="3766320" y="115487"/>
                </a:cubicBezTo>
                <a:cubicBezTo>
                  <a:pt x="3766320" y="107728"/>
                  <a:pt x="3772649" y="101439"/>
                  <a:pt x="3780464" y="101439"/>
                </a:cubicBezTo>
                <a:close/>
                <a:moveTo>
                  <a:pt x="3695925" y="101439"/>
                </a:moveTo>
                <a:cubicBezTo>
                  <a:pt x="3703737" y="101439"/>
                  <a:pt x="3710068" y="107729"/>
                  <a:pt x="3710068" y="115487"/>
                </a:cubicBezTo>
                <a:cubicBezTo>
                  <a:pt x="3710068" y="123245"/>
                  <a:pt x="3703737" y="129535"/>
                  <a:pt x="3695925" y="129535"/>
                </a:cubicBezTo>
                <a:cubicBezTo>
                  <a:pt x="3688113" y="129535"/>
                  <a:pt x="3681784" y="123245"/>
                  <a:pt x="3681784" y="115487"/>
                </a:cubicBezTo>
                <a:cubicBezTo>
                  <a:pt x="3681784" y="107728"/>
                  <a:pt x="3688113" y="101439"/>
                  <a:pt x="3695925" y="101439"/>
                </a:cubicBezTo>
                <a:close/>
                <a:moveTo>
                  <a:pt x="3611368" y="101439"/>
                </a:moveTo>
                <a:cubicBezTo>
                  <a:pt x="3619182" y="101439"/>
                  <a:pt x="3625520" y="107729"/>
                  <a:pt x="3625520" y="115487"/>
                </a:cubicBezTo>
                <a:cubicBezTo>
                  <a:pt x="3625520" y="123245"/>
                  <a:pt x="3619182" y="129535"/>
                  <a:pt x="3611368" y="129535"/>
                </a:cubicBezTo>
                <a:cubicBezTo>
                  <a:pt x="3603550" y="129535"/>
                  <a:pt x="3597213" y="123245"/>
                  <a:pt x="3597213" y="115487"/>
                </a:cubicBezTo>
                <a:cubicBezTo>
                  <a:pt x="3597213" y="107728"/>
                  <a:pt x="3603550" y="101439"/>
                  <a:pt x="3611368" y="101439"/>
                </a:cubicBezTo>
                <a:close/>
                <a:moveTo>
                  <a:pt x="2426699" y="101439"/>
                </a:moveTo>
                <a:cubicBezTo>
                  <a:pt x="2434514" y="101439"/>
                  <a:pt x="2440848" y="107729"/>
                  <a:pt x="2440848" y="115487"/>
                </a:cubicBezTo>
                <a:cubicBezTo>
                  <a:pt x="2440848" y="123245"/>
                  <a:pt x="2434514" y="129535"/>
                  <a:pt x="2426699" y="129535"/>
                </a:cubicBezTo>
                <a:cubicBezTo>
                  <a:pt x="2418884" y="129535"/>
                  <a:pt x="2412550" y="123245"/>
                  <a:pt x="2412550" y="115487"/>
                </a:cubicBezTo>
                <a:cubicBezTo>
                  <a:pt x="2412550" y="107728"/>
                  <a:pt x="2418884" y="101439"/>
                  <a:pt x="2426699" y="101439"/>
                </a:cubicBezTo>
                <a:close/>
                <a:moveTo>
                  <a:pt x="226528" y="101439"/>
                </a:moveTo>
                <a:cubicBezTo>
                  <a:pt x="234343" y="101439"/>
                  <a:pt x="240677" y="107729"/>
                  <a:pt x="240677" y="115487"/>
                </a:cubicBezTo>
                <a:cubicBezTo>
                  <a:pt x="240677" y="123245"/>
                  <a:pt x="234343" y="129535"/>
                  <a:pt x="226528" y="129535"/>
                </a:cubicBezTo>
                <a:cubicBezTo>
                  <a:pt x="218713" y="129535"/>
                  <a:pt x="212378" y="123245"/>
                  <a:pt x="212378" y="115487"/>
                </a:cubicBezTo>
                <a:cubicBezTo>
                  <a:pt x="212378" y="107728"/>
                  <a:pt x="218713" y="101439"/>
                  <a:pt x="226528" y="101439"/>
                </a:cubicBezTo>
                <a:close/>
                <a:moveTo>
                  <a:pt x="2511266" y="101276"/>
                </a:moveTo>
                <a:cubicBezTo>
                  <a:pt x="2519170" y="101276"/>
                  <a:pt x="2525579" y="107639"/>
                  <a:pt x="2525579" y="115487"/>
                </a:cubicBezTo>
                <a:cubicBezTo>
                  <a:pt x="2525579" y="123336"/>
                  <a:pt x="2519170" y="129699"/>
                  <a:pt x="2511266" y="129699"/>
                </a:cubicBezTo>
                <a:cubicBezTo>
                  <a:pt x="2503360" y="129699"/>
                  <a:pt x="2496952" y="123336"/>
                  <a:pt x="2496952" y="115487"/>
                </a:cubicBezTo>
                <a:cubicBezTo>
                  <a:pt x="2496952" y="107639"/>
                  <a:pt x="2503360" y="101276"/>
                  <a:pt x="2511266" y="101276"/>
                </a:cubicBezTo>
                <a:close/>
                <a:moveTo>
                  <a:pt x="7503566" y="101112"/>
                </a:moveTo>
                <a:cubicBezTo>
                  <a:pt x="7511563" y="101112"/>
                  <a:pt x="7518045" y="107548"/>
                  <a:pt x="7518045" y="115487"/>
                </a:cubicBezTo>
                <a:cubicBezTo>
                  <a:pt x="7518045" y="123426"/>
                  <a:pt x="7511563" y="129861"/>
                  <a:pt x="7503566" y="129861"/>
                </a:cubicBezTo>
                <a:cubicBezTo>
                  <a:pt x="7495569" y="129861"/>
                  <a:pt x="7489087" y="123426"/>
                  <a:pt x="7489087" y="115487"/>
                </a:cubicBezTo>
                <a:cubicBezTo>
                  <a:pt x="7489087" y="107548"/>
                  <a:pt x="7495569" y="101112"/>
                  <a:pt x="7503566" y="101112"/>
                </a:cubicBezTo>
                <a:close/>
                <a:moveTo>
                  <a:pt x="9449678" y="100786"/>
                </a:moveTo>
                <a:cubicBezTo>
                  <a:pt x="9457857" y="100786"/>
                  <a:pt x="9464487" y="107368"/>
                  <a:pt x="9464487" y="115487"/>
                </a:cubicBezTo>
                <a:cubicBezTo>
                  <a:pt x="9464487" y="123607"/>
                  <a:pt x="9457857" y="130189"/>
                  <a:pt x="9449678" y="130189"/>
                </a:cubicBezTo>
                <a:cubicBezTo>
                  <a:pt x="9441500" y="130189"/>
                  <a:pt x="9434870" y="123607"/>
                  <a:pt x="9434870" y="115487"/>
                </a:cubicBezTo>
                <a:cubicBezTo>
                  <a:pt x="9434870" y="107368"/>
                  <a:pt x="9441500" y="100786"/>
                  <a:pt x="9449678" y="100786"/>
                </a:cubicBezTo>
                <a:close/>
                <a:moveTo>
                  <a:pt x="2257399" y="100786"/>
                </a:moveTo>
                <a:cubicBezTo>
                  <a:pt x="2265575" y="100786"/>
                  <a:pt x="2272206" y="107368"/>
                  <a:pt x="2272206" y="115487"/>
                </a:cubicBezTo>
                <a:cubicBezTo>
                  <a:pt x="2272206" y="123607"/>
                  <a:pt x="2265575" y="130189"/>
                  <a:pt x="2257399" y="130189"/>
                </a:cubicBezTo>
                <a:cubicBezTo>
                  <a:pt x="2249222" y="130189"/>
                  <a:pt x="2242590" y="123607"/>
                  <a:pt x="2242590" y="115487"/>
                </a:cubicBezTo>
                <a:cubicBezTo>
                  <a:pt x="2242590" y="107368"/>
                  <a:pt x="2249222" y="100786"/>
                  <a:pt x="2257399" y="100786"/>
                </a:cubicBezTo>
                <a:close/>
                <a:moveTo>
                  <a:pt x="311261" y="100786"/>
                </a:moveTo>
                <a:cubicBezTo>
                  <a:pt x="319439" y="100786"/>
                  <a:pt x="326069" y="107368"/>
                  <a:pt x="326069" y="115487"/>
                </a:cubicBezTo>
                <a:cubicBezTo>
                  <a:pt x="326069" y="123607"/>
                  <a:pt x="319439" y="130189"/>
                  <a:pt x="311261" y="130189"/>
                </a:cubicBezTo>
                <a:cubicBezTo>
                  <a:pt x="303084" y="130189"/>
                  <a:pt x="296454" y="123607"/>
                  <a:pt x="296454" y="115487"/>
                </a:cubicBezTo>
                <a:cubicBezTo>
                  <a:pt x="296454" y="107368"/>
                  <a:pt x="303084" y="100786"/>
                  <a:pt x="311261" y="100786"/>
                </a:cubicBezTo>
                <a:close/>
                <a:moveTo>
                  <a:pt x="2341969" y="100622"/>
                </a:moveTo>
                <a:cubicBezTo>
                  <a:pt x="2350237" y="100622"/>
                  <a:pt x="2356940" y="107277"/>
                  <a:pt x="2356940" y="115487"/>
                </a:cubicBezTo>
                <a:cubicBezTo>
                  <a:pt x="2356940" y="123696"/>
                  <a:pt x="2350237" y="130351"/>
                  <a:pt x="2341969" y="130351"/>
                </a:cubicBezTo>
                <a:cubicBezTo>
                  <a:pt x="2333699" y="130351"/>
                  <a:pt x="2326995" y="123696"/>
                  <a:pt x="2326995" y="115487"/>
                </a:cubicBezTo>
                <a:cubicBezTo>
                  <a:pt x="2326995" y="107277"/>
                  <a:pt x="2333699" y="100622"/>
                  <a:pt x="2341969" y="100622"/>
                </a:cubicBezTo>
                <a:close/>
                <a:moveTo>
                  <a:pt x="5811209" y="100132"/>
                </a:moveTo>
                <a:cubicBezTo>
                  <a:pt x="5819750" y="100132"/>
                  <a:pt x="5826672" y="107007"/>
                  <a:pt x="5826672" y="115487"/>
                </a:cubicBezTo>
                <a:cubicBezTo>
                  <a:pt x="5826672" y="123967"/>
                  <a:pt x="5819750" y="130842"/>
                  <a:pt x="5811209" y="130842"/>
                </a:cubicBezTo>
                <a:cubicBezTo>
                  <a:pt x="5802668" y="130842"/>
                  <a:pt x="5795745" y="123967"/>
                  <a:pt x="5795745" y="115487"/>
                </a:cubicBezTo>
                <a:cubicBezTo>
                  <a:pt x="5795745" y="107007"/>
                  <a:pt x="5802668" y="100132"/>
                  <a:pt x="5811209" y="100132"/>
                </a:cubicBezTo>
                <a:close/>
                <a:moveTo>
                  <a:pt x="649703" y="100132"/>
                </a:moveTo>
                <a:cubicBezTo>
                  <a:pt x="658245" y="100132"/>
                  <a:pt x="665170" y="107007"/>
                  <a:pt x="665170" y="115487"/>
                </a:cubicBezTo>
                <a:cubicBezTo>
                  <a:pt x="665170" y="123967"/>
                  <a:pt x="658245" y="130842"/>
                  <a:pt x="649703" y="130842"/>
                </a:cubicBezTo>
                <a:cubicBezTo>
                  <a:pt x="641163" y="130842"/>
                  <a:pt x="634237" y="123967"/>
                  <a:pt x="634237" y="115487"/>
                </a:cubicBezTo>
                <a:cubicBezTo>
                  <a:pt x="634237" y="107007"/>
                  <a:pt x="641163" y="100132"/>
                  <a:pt x="649703" y="100132"/>
                </a:cubicBezTo>
                <a:close/>
                <a:moveTo>
                  <a:pt x="6149612" y="99806"/>
                </a:moveTo>
                <a:cubicBezTo>
                  <a:pt x="6158335" y="99806"/>
                  <a:pt x="6165407" y="106827"/>
                  <a:pt x="6165407" y="115487"/>
                </a:cubicBezTo>
                <a:cubicBezTo>
                  <a:pt x="6165407" y="124148"/>
                  <a:pt x="6158335" y="131169"/>
                  <a:pt x="6149612" y="131169"/>
                </a:cubicBezTo>
                <a:cubicBezTo>
                  <a:pt x="6140888" y="131169"/>
                  <a:pt x="6133817" y="124148"/>
                  <a:pt x="6133817" y="115487"/>
                </a:cubicBezTo>
                <a:cubicBezTo>
                  <a:pt x="6133817" y="106827"/>
                  <a:pt x="6140888" y="99806"/>
                  <a:pt x="6149612" y="99806"/>
                </a:cubicBezTo>
                <a:close/>
                <a:moveTo>
                  <a:pt x="564970" y="99806"/>
                </a:moveTo>
                <a:cubicBezTo>
                  <a:pt x="573693" y="99806"/>
                  <a:pt x="580766" y="106827"/>
                  <a:pt x="580766" y="115487"/>
                </a:cubicBezTo>
                <a:cubicBezTo>
                  <a:pt x="580766" y="124148"/>
                  <a:pt x="573693" y="131169"/>
                  <a:pt x="564970" y="131169"/>
                </a:cubicBezTo>
                <a:cubicBezTo>
                  <a:pt x="556247" y="131169"/>
                  <a:pt x="549175" y="124148"/>
                  <a:pt x="549175" y="115487"/>
                </a:cubicBezTo>
                <a:cubicBezTo>
                  <a:pt x="549175" y="106827"/>
                  <a:pt x="556247" y="99806"/>
                  <a:pt x="564970" y="99806"/>
                </a:cubicBezTo>
                <a:close/>
                <a:moveTo>
                  <a:pt x="395831" y="99806"/>
                </a:moveTo>
                <a:cubicBezTo>
                  <a:pt x="404555" y="99806"/>
                  <a:pt x="411627" y="106827"/>
                  <a:pt x="411627" y="115487"/>
                </a:cubicBezTo>
                <a:cubicBezTo>
                  <a:pt x="411627" y="124148"/>
                  <a:pt x="404555" y="131169"/>
                  <a:pt x="395831" y="131169"/>
                </a:cubicBezTo>
                <a:cubicBezTo>
                  <a:pt x="387108" y="131169"/>
                  <a:pt x="380036" y="124148"/>
                  <a:pt x="380036" y="115487"/>
                </a:cubicBezTo>
                <a:cubicBezTo>
                  <a:pt x="380036" y="106827"/>
                  <a:pt x="387108" y="99806"/>
                  <a:pt x="395831" y="99806"/>
                </a:cubicBezTo>
                <a:close/>
                <a:moveTo>
                  <a:pt x="1918904" y="99642"/>
                </a:moveTo>
                <a:cubicBezTo>
                  <a:pt x="1927718" y="99642"/>
                  <a:pt x="1934864" y="106736"/>
                  <a:pt x="1934864" y="115487"/>
                </a:cubicBezTo>
                <a:cubicBezTo>
                  <a:pt x="1934864" y="124238"/>
                  <a:pt x="1927718" y="131332"/>
                  <a:pt x="1918904" y="131332"/>
                </a:cubicBezTo>
                <a:cubicBezTo>
                  <a:pt x="1910090" y="131332"/>
                  <a:pt x="1902944" y="124238"/>
                  <a:pt x="1902944" y="115487"/>
                </a:cubicBezTo>
                <a:cubicBezTo>
                  <a:pt x="1902944" y="106736"/>
                  <a:pt x="1910089" y="99642"/>
                  <a:pt x="1918904" y="99642"/>
                </a:cubicBezTo>
                <a:close/>
                <a:moveTo>
                  <a:pt x="1157285" y="99642"/>
                </a:moveTo>
                <a:cubicBezTo>
                  <a:pt x="1166099" y="99642"/>
                  <a:pt x="1173245" y="106736"/>
                  <a:pt x="1173245" y="115487"/>
                </a:cubicBezTo>
                <a:cubicBezTo>
                  <a:pt x="1173245" y="124238"/>
                  <a:pt x="1166099" y="131332"/>
                  <a:pt x="1157285" y="131332"/>
                </a:cubicBezTo>
                <a:cubicBezTo>
                  <a:pt x="1148471" y="131332"/>
                  <a:pt x="1141325" y="124238"/>
                  <a:pt x="1141325" y="115487"/>
                </a:cubicBezTo>
                <a:cubicBezTo>
                  <a:pt x="1141325" y="106736"/>
                  <a:pt x="1148470" y="99642"/>
                  <a:pt x="1157285" y="99642"/>
                </a:cubicBezTo>
                <a:close/>
                <a:moveTo>
                  <a:pt x="480401" y="99642"/>
                </a:moveTo>
                <a:cubicBezTo>
                  <a:pt x="489215" y="99642"/>
                  <a:pt x="496361" y="106736"/>
                  <a:pt x="496361" y="115487"/>
                </a:cubicBezTo>
                <a:cubicBezTo>
                  <a:pt x="496361" y="124238"/>
                  <a:pt x="489215" y="131332"/>
                  <a:pt x="480401" y="131332"/>
                </a:cubicBezTo>
                <a:cubicBezTo>
                  <a:pt x="471586" y="131332"/>
                  <a:pt x="464441" y="124238"/>
                  <a:pt x="464441" y="115487"/>
                </a:cubicBezTo>
                <a:cubicBezTo>
                  <a:pt x="464441" y="106736"/>
                  <a:pt x="471586" y="99642"/>
                  <a:pt x="480401" y="99642"/>
                </a:cubicBezTo>
                <a:close/>
                <a:moveTo>
                  <a:pt x="3526614" y="99479"/>
                </a:moveTo>
                <a:cubicBezTo>
                  <a:pt x="3535519" y="99479"/>
                  <a:pt x="3542738" y="106646"/>
                  <a:pt x="3542738" y="115487"/>
                </a:cubicBezTo>
                <a:cubicBezTo>
                  <a:pt x="3542738" y="124328"/>
                  <a:pt x="3535519" y="131495"/>
                  <a:pt x="3526614" y="131495"/>
                </a:cubicBezTo>
                <a:cubicBezTo>
                  <a:pt x="3517706" y="131495"/>
                  <a:pt x="3510490" y="124328"/>
                  <a:pt x="3510490" y="115487"/>
                </a:cubicBezTo>
                <a:cubicBezTo>
                  <a:pt x="3510490" y="106646"/>
                  <a:pt x="3517706" y="99479"/>
                  <a:pt x="3526614" y="99479"/>
                </a:cubicBezTo>
                <a:close/>
                <a:moveTo>
                  <a:pt x="7418996" y="99152"/>
                </a:moveTo>
                <a:cubicBezTo>
                  <a:pt x="7428082" y="99152"/>
                  <a:pt x="7435449" y="106465"/>
                  <a:pt x="7435449" y="115487"/>
                </a:cubicBezTo>
                <a:cubicBezTo>
                  <a:pt x="7435449" y="124508"/>
                  <a:pt x="7428082" y="131822"/>
                  <a:pt x="7418996" y="131822"/>
                </a:cubicBezTo>
                <a:cubicBezTo>
                  <a:pt x="7409909" y="131822"/>
                  <a:pt x="7402542" y="124508"/>
                  <a:pt x="7402542" y="115487"/>
                </a:cubicBezTo>
                <a:cubicBezTo>
                  <a:pt x="7402542" y="106465"/>
                  <a:pt x="7409909" y="99152"/>
                  <a:pt x="7418996" y="99152"/>
                </a:cubicBezTo>
                <a:close/>
                <a:moveTo>
                  <a:pt x="2595832" y="98989"/>
                </a:moveTo>
                <a:cubicBezTo>
                  <a:pt x="2605010" y="98989"/>
                  <a:pt x="2612450" y="106376"/>
                  <a:pt x="2612450" y="115487"/>
                </a:cubicBezTo>
                <a:cubicBezTo>
                  <a:pt x="2612450" y="124599"/>
                  <a:pt x="2605010" y="131985"/>
                  <a:pt x="2595832" y="131985"/>
                </a:cubicBezTo>
                <a:cubicBezTo>
                  <a:pt x="2586654" y="131985"/>
                  <a:pt x="2579215" y="124599"/>
                  <a:pt x="2579215" y="115487"/>
                </a:cubicBezTo>
                <a:cubicBezTo>
                  <a:pt x="2579215" y="106376"/>
                  <a:pt x="2586654" y="98989"/>
                  <a:pt x="2595832" y="98989"/>
                </a:cubicBezTo>
                <a:close/>
                <a:moveTo>
                  <a:pt x="8518907" y="98662"/>
                </a:moveTo>
                <a:cubicBezTo>
                  <a:pt x="8528267" y="98662"/>
                  <a:pt x="8535855" y="106195"/>
                  <a:pt x="8535855" y="115487"/>
                </a:cubicBezTo>
                <a:cubicBezTo>
                  <a:pt x="8535855" y="124779"/>
                  <a:pt x="8528268" y="132312"/>
                  <a:pt x="8518907" y="132312"/>
                </a:cubicBezTo>
                <a:cubicBezTo>
                  <a:pt x="8509548" y="132312"/>
                  <a:pt x="8501960" y="124779"/>
                  <a:pt x="8501960" y="115487"/>
                </a:cubicBezTo>
                <a:cubicBezTo>
                  <a:pt x="8501960" y="106195"/>
                  <a:pt x="8509547" y="98662"/>
                  <a:pt x="8518907" y="98662"/>
                </a:cubicBezTo>
                <a:close/>
                <a:moveTo>
                  <a:pt x="6318918" y="98499"/>
                </a:moveTo>
                <a:cubicBezTo>
                  <a:pt x="6328368" y="98499"/>
                  <a:pt x="6336029" y="106105"/>
                  <a:pt x="6336029" y="115487"/>
                </a:cubicBezTo>
                <a:cubicBezTo>
                  <a:pt x="6336029" y="124870"/>
                  <a:pt x="6328368" y="132476"/>
                  <a:pt x="6318918" y="132476"/>
                </a:cubicBezTo>
                <a:cubicBezTo>
                  <a:pt x="6309467" y="132476"/>
                  <a:pt x="6301806" y="124870"/>
                  <a:pt x="6301806" y="115487"/>
                </a:cubicBezTo>
                <a:cubicBezTo>
                  <a:pt x="6301806" y="106105"/>
                  <a:pt x="6309467" y="98499"/>
                  <a:pt x="6318918" y="98499"/>
                </a:cubicBezTo>
                <a:close/>
                <a:moveTo>
                  <a:pt x="4203644" y="98499"/>
                </a:moveTo>
                <a:cubicBezTo>
                  <a:pt x="4213096" y="98499"/>
                  <a:pt x="4220757" y="106105"/>
                  <a:pt x="4220757" y="115487"/>
                </a:cubicBezTo>
                <a:cubicBezTo>
                  <a:pt x="4220757" y="124870"/>
                  <a:pt x="4213096" y="132476"/>
                  <a:pt x="4203644" y="132476"/>
                </a:cubicBezTo>
                <a:cubicBezTo>
                  <a:pt x="4194193" y="132476"/>
                  <a:pt x="4186530" y="124870"/>
                  <a:pt x="4186530" y="115487"/>
                </a:cubicBezTo>
                <a:cubicBezTo>
                  <a:pt x="4186530" y="106105"/>
                  <a:pt x="4194193" y="98499"/>
                  <a:pt x="4203644" y="98499"/>
                </a:cubicBezTo>
                <a:close/>
                <a:moveTo>
                  <a:pt x="6234347" y="98172"/>
                </a:moveTo>
                <a:cubicBezTo>
                  <a:pt x="6243979" y="98172"/>
                  <a:pt x="6251787" y="105924"/>
                  <a:pt x="6251787" y="115487"/>
                </a:cubicBezTo>
                <a:cubicBezTo>
                  <a:pt x="6251787" y="125050"/>
                  <a:pt x="6243979" y="132802"/>
                  <a:pt x="6234347" y="132802"/>
                </a:cubicBezTo>
                <a:cubicBezTo>
                  <a:pt x="6224715" y="132802"/>
                  <a:pt x="6216906" y="125050"/>
                  <a:pt x="6216906" y="115487"/>
                </a:cubicBezTo>
                <a:cubicBezTo>
                  <a:pt x="6216906" y="105924"/>
                  <a:pt x="6224715" y="98172"/>
                  <a:pt x="6234347" y="98172"/>
                </a:cubicBezTo>
                <a:close/>
                <a:moveTo>
                  <a:pt x="7334260" y="97355"/>
                </a:moveTo>
                <a:cubicBezTo>
                  <a:pt x="7344346" y="97355"/>
                  <a:pt x="7352523" y="105473"/>
                  <a:pt x="7352523" y="115487"/>
                </a:cubicBezTo>
                <a:cubicBezTo>
                  <a:pt x="7352523" y="125501"/>
                  <a:pt x="7344346" y="133618"/>
                  <a:pt x="7334260" y="133618"/>
                </a:cubicBezTo>
                <a:cubicBezTo>
                  <a:pt x="7324173" y="133618"/>
                  <a:pt x="7315997" y="125501"/>
                  <a:pt x="7315997" y="115487"/>
                </a:cubicBezTo>
                <a:cubicBezTo>
                  <a:pt x="7315997" y="105473"/>
                  <a:pt x="7324174" y="97355"/>
                  <a:pt x="7334260" y="97355"/>
                </a:cubicBezTo>
                <a:close/>
                <a:moveTo>
                  <a:pt x="1242019" y="97355"/>
                </a:moveTo>
                <a:cubicBezTo>
                  <a:pt x="1252105" y="97355"/>
                  <a:pt x="1260282" y="105473"/>
                  <a:pt x="1260282" y="115487"/>
                </a:cubicBezTo>
                <a:cubicBezTo>
                  <a:pt x="1260282" y="125501"/>
                  <a:pt x="1252105" y="133618"/>
                  <a:pt x="1242019" y="133618"/>
                </a:cubicBezTo>
                <a:cubicBezTo>
                  <a:pt x="1231933" y="133618"/>
                  <a:pt x="1223756" y="125501"/>
                  <a:pt x="1223756" y="115487"/>
                </a:cubicBezTo>
                <a:cubicBezTo>
                  <a:pt x="1223756" y="105473"/>
                  <a:pt x="1231933" y="97355"/>
                  <a:pt x="1242019" y="97355"/>
                </a:cubicBezTo>
                <a:close/>
                <a:moveTo>
                  <a:pt x="9365109" y="97029"/>
                </a:moveTo>
                <a:cubicBezTo>
                  <a:pt x="9375377" y="97029"/>
                  <a:pt x="9383701" y="105293"/>
                  <a:pt x="9383701" y="115487"/>
                </a:cubicBezTo>
                <a:cubicBezTo>
                  <a:pt x="9383701" y="125682"/>
                  <a:pt x="9375377" y="133946"/>
                  <a:pt x="9365109" y="133946"/>
                </a:cubicBezTo>
                <a:cubicBezTo>
                  <a:pt x="9354840" y="133946"/>
                  <a:pt x="9346516" y="125682"/>
                  <a:pt x="9346516" y="115487"/>
                </a:cubicBezTo>
                <a:cubicBezTo>
                  <a:pt x="9346516" y="105293"/>
                  <a:pt x="9354840" y="97029"/>
                  <a:pt x="9365109" y="97029"/>
                </a:cubicBezTo>
                <a:close/>
                <a:moveTo>
                  <a:pt x="1834334" y="97029"/>
                </a:moveTo>
                <a:cubicBezTo>
                  <a:pt x="1844603" y="97029"/>
                  <a:pt x="1852927" y="105293"/>
                  <a:pt x="1852927" y="115487"/>
                </a:cubicBezTo>
                <a:cubicBezTo>
                  <a:pt x="1852927" y="125682"/>
                  <a:pt x="1844603" y="133946"/>
                  <a:pt x="1834334" y="133946"/>
                </a:cubicBezTo>
                <a:cubicBezTo>
                  <a:pt x="1824066" y="133946"/>
                  <a:pt x="1815742" y="125682"/>
                  <a:pt x="1815742" y="115487"/>
                </a:cubicBezTo>
                <a:cubicBezTo>
                  <a:pt x="1815742" y="105293"/>
                  <a:pt x="1824066" y="97029"/>
                  <a:pt x="1834334" y="97029"/>
                </a:cubicBezTo>
                <a:close/>
                <a:moveTo>
                  <a:pt x="1749600" y="97029"/>
                </a:moveTo>
                <a:cubicBezTo>
                  <a:pt x="1759869" y="97029"/>
                  <a:pt x="1768193" y="105293"/>
                  <a:pt x="1768193" y="115487"/>
                </a:cubicBezTo>
                <a:cubicBezTo>
                  <a:pt x="1768193" y="125682"/>
                  <a:pt x="1759869" y="133946"/>
                  <a:pt x="1749600" y="133946"/>
                </a:cubicBezTo>
                <a:cubicBezTo>
                  <a:pt x="1739333" y="133946"/>
                  <a:pt x="1731009" y="125682"/>
                  <a:pt x="1731009" y="115487"/>
                </a:cubicBezTo>
                <a:cubicBezTo>
                  <a:pt x="1731009" y="105293"/>
                  <a:pt x="1739333" y="97029"/>
                  <a:pt x="1749600" y="97029"/>
                </a:cubicBezTo>
                <a:close/>
                <a:moveTo>
                  <a:pt x="3442034" y="96865"/>
                </a:moveTo>
                <a:cubicBezTo>
                  <a:pt x="3452393" y="96865"/>
                  <a:pt x="3460792" y="105202"/>
                  <a:pt x="3460792" y="115487"/>
                </a:cubicBezTo>
                <a:cubicBezTo>
                  <a:pt x="3460792" y="125771"/>
                  <a:pt x="3452393" y="134109"/>
                  <a:pt x="3442034" y="134109"/>
                </a:cubicBezTo>
                <a:cubicBezTo>
                  <a:pt x="3431672" y="134109"/>
                  <a:pt x="3423276" y="125771"/>
                  <a:pt x="3423276" y="115487"/>
                </a:cubicBezTo>
                <a:cubicBezTo>
                  <a:pt x="3423276" y="105202"/>
                  <a:pt x="3431672" y="96865"/>
                  <a:pt x="3442034" y="96865"/>
                </a:cubicBezTo>
                <a:close/>
                <a:moveTo>
                  <a:pt x="2680563" y="96375"/>
                </a:moveTo>
                <a:cubicBezTo>
                  <a:pt x="2691194" y="96375"/>
                  <a:pt x="2699813" y="104932"/>
                  <a:pt x="2699813" y="115487"/>
                </a:cubicBezTo>
                <a:cubicBezTo>
                  <a:pt x="2699813" y="126042"/>
                  <a:pt x="2691194" y="134599"/>
                  <a:pt x="2680563" y="134599"/>
                </a:cubicBezTo>
                <a:cubicBezTo>
                  <a:pt x="2669932" y="134599"/>
                  <a:pt x="2661314" y="126042"/>
                  <a:pt x="2661314" y="115487"/>
                </a:cubicBezTo>
                <a:cubicBezTo>
                  <a:pt x="2661314" y="104932"/>
                  <a:pt x="2669932" y="96375"/>
                  <a:pt x="2680563" y="96375"/>
                </a:cubicBezTo>
                <a:close/>
                <a:moveTo>
                  <a:pt x="6403488" y="96212"/>
                </a:moveTo>
                <a:cubicBezTo>
                  <a:pt x="6414211" y="96212"/>
                  <a:pt x="6422903" y="104842"/>
                  <a:pt x="6422903" y="115487"/>
                </a:cubicBezTo>
                <a:cubicBezTo>
                  <a:pt x="6422903" y="126133"/>
                  <a:pt x="6414211" y="134762"/>
                  <a:pt x="6403488" y="134762"/>
                </a:cubicBezTo>
                <a:cubicBezTo>
                  <a:pt x="6392765" y="134762"/>
                  <a:pt x="6384073" y="126133"/>
                  <a:pt x="6384073" y="115487"/>
                </a:cubicBezTo>
                <a:cubicBezTo>
                  <a:pt x="6384073" y="104842"/>
                  <a:pt x="6392765" y="96212"/>
                  <a:pt x="6403488" y="96212"/>
                </a:cubicBezTo>
                <a:close/>
                <a:moveTo>
                  <a:pt x="8603643" y="95885"/>
                </a:moveTo>
                <a:cubicBezTo>
                  <a:pt x="8614547" y="95885"/>
                  <a:pt x="8623387" y="104661"/>
                  <a:pt x="8623387" y="115487"/>
                </a:cubicBezTo>
                <a:cubicBezTo>
                  <a:pt x="8623387" y="126313"/>
                  <a:pt x="8614548" y="135089"/>
                  <a:pt x="8603643" y="135089"/>
                </a:cubicBezTo>
                <a:cubicBezTo>
                  <a:pt x="8592739" y="135089"/>
                  <a:pt x="8583898" y="126313"/>
                  <a:pt x="8583898" y="115487"/>
                </a:cubicBezTo>
                <a:cubicBezTo>
                  <a:pt x="8583898" y="104661"/>
                  <a:pt x="8592738" y="95885"/>
                  <a:pt x="8603643" y="95885"/>
                </a:cubicBezTo>
                <a:close/>
                <a:moveTo>
                  <a:pt x="5726650" y="95722"/>
                </a:moveTo>
                <a:cubicBezTo>
                  <a:pt x="5737643" y="95722"/>
                  <a:pt x="5746554" y="104571"/>
                  <a:pt x="5746554" y="115487"/>
                </a:cubicBezTo>
                <a:cubicBezTo>
                  <a:pt x="5746554" y="126403"/>
                  <a:pt x="5737643" y="135252"/>
                  <a:pt x="5726650" y="135252"/>
                </a:cubicBezTo>
                <a:cubicBezTo>
                  <a:pt x="5715655" y="135252"/>
                  <a:pt x="5706744" y="126403"/>
                  <a:pt x="5706744" y="115487"/>
                </a:cubicBezTo>
                <a:cubicBezTo>
                  <a:pt x="5706744" y="104571"/>
                  <a:pt x="5715656" y="95722"/>
                  <a:pt x="5726650" y="95722"/>
                </a:cubicBezTo>
                <a:close/>
                <a:moveTo>
                  <a:pt x="9280538" y="95395"/>
                </a:moveTo>
                <a:cubicBezTo>
                  <a:pt x="9291715" y="95395"/>
                  <a:pt x="9300775" y="104390"/>
                  <a:pt x="9300775" y="115487"/>
                </a:cubicBezTo>
                <a:cubicBezTo>
                  <a:pt x="9300775" y="126583"/>
                  <a:pt x="9291714" y="135579"/>
                  <a:pt x="9280538" y="135579"/>
                </a:cubicBezTo>
                <a:cubicBezTo>
                  <a:pt x="9269360" y="135579"/>
                  <a:pt x="9260300" y="126583"/>
                  <a:pt x="9260300" y="115487"/>
                </a:cubicBezTo>
                <a:cubicBezTo>
                  <a:pt x="9260300" y="104390"/>
                  <a:pt x="9269361" y="95395"/>
                  <a:pt x="9280538" y="95395"/>
                </a:cubicBezTo>
                <a:close/>
                <a:moveTo>
                  <a:pt x="1665032" y="95395"/>
                </a:moveTo>
                <a:cubicBezTo>
                  <a:pt x="1676208" y="95395"/>
                  <a:pt x="1685268" y="104390"/>
                  <a:pt x="1685268" y="115487"/>
                </a:cubicBezTo>
                <a:cubicBezTo>
                  <a:pt x="1685268" y="126583"/>
                  <a:pt x="1676208" y="135579"/>
                  <a:pt x="1665032" y="135579"/>
                </a:cubicBezTo>
                <a:cubicBezTo>
                  <a:pt x="1653854" y="135579"/>
                  <a:pt x="1644794" y="126583"/>
                  <a:pt x="1644794" y="115487"/>
                </a:cubicBezTo>
                <a:cubicBezTo>
                  <a:pt x="1644794" y="104390"/>
                  <a:pt x="1653854" y="95395"/>
                  <a:pt x="1665032" y="95395"/>
                </a:cubicBezTo>
                <a:close/>
                <a:moveTo>
                  <a:pt x="7249689" y="95232"/>
                </a:moveTo>
                <a:cubicBezTo>
                  <a:pt x="7260957" y="95232"/>
                  <a:pt x="7270091" y="104301"/>
                  <a:pt x="7270091" y="115487"/>
                </a:cubicBezTo>
                <a:cubicBezTo>
                  <a:pt x="7270091" y="126674"/>
                  <a:pt x="7260957" y="135742"/>
                  <a:pt x="7249689" y="135742"/>
                </a:cubicBezTo>
                <a:cubicBezTo>
                  <a:pt x="7238421" y="135742"/>
                  <a:pt x="7229287" y="126674"/>
                  <a:pt x="7229287" y="115487"/>
                </a:cubicBezTo>
                <a:cubicBezTo>
                  <a:pt x="7229287" y="104301"/>
                  <a:pt x="7238422" y="95232"/>
                  <a:pt x="7249689" y="95232"/>
                </a:cubicBezTo>
                <a:close/>
                <a:moveTo>
                  <a:pt x="1326589" y="95232"/>
                </a:moveTo>
                <a:cubicBezTo>
                  <a:pt x="1337856" y="95232"/>
                  <a:pt x="1346991" y="104301"/>
                  <a:pt x="1346991" y="115487"/>
                </a:cubicBezTo>
                <a:cubicBezTo>
                  <a:pt x="1346991" y="126674"/>
                  <a:pt x="1337856" y="135742"/>
                  <a:pt x="1326589" y="135742"/>
                </a:cubicBezTo>
                <a:cubicBezTo>
                  <a:pt x="1315322" y="135742"/>
                  <a:pt x="1306186" y="126674"/>
                  <a:pt x="1306186" y="115487"/>
                </a:cubicBezTo>
                <a:cubicBezTo>
                  <a:pt x="1306186" y="104301"/>
                  <a:pt x="1315322" y="95232"/>
                  <a:pt x="1326589" y="95232"/>
                </a:cubicBezTo>
                <a:close/>
                <a:moveTo>
                  <a:pt x="8688213" y="94578"/>
                </a:moveTo>
                <a:cubicBezTo>
                  <a:pt x="8699844" y="94578"/>
                  <a:pt x="8709274" y="103939"/>
                  <a:pt x="8709274" y="115487"/>
                </a:cubicBezTo>
                <a:cubicBezTo>
                  <a:pt x="8709274" y="127034"/>
                  <a:pt x="8699845" y="136395"/>
                  <a:pt x="8688213" y="136395"/>
                </a:cubicBezTo>
                <a:cubicBezTo>
                  <a:pt x="8676582" y="136395"/>
                  <a:pt x="8667152" y="127034"/>
                  <a:pt x="8667152" y="115487"/>
                </a:cubicBezTo>
                <a:cubicBezTo>
                  <a:pt x="8667152" y="103939"/>
                  <a:pt x="8676581" y="94578"/>
                  <a:pt x="8688213" y="94578"/>
                </a:cubicBezTo>
                <a:close/>
                <a:moveTo>
                  <a:pt x="3357463" y="94252"/>
                </a:moveTo>
                <a:cubicBezTo>
                  <a:pt x="3369275" y="94252"/>
                  <a:pt x="3378849" y="103759"/>
                  <a:pt x="3378849" y="115487"/>
                </a:cubicBezTo>
                <a:cubicBezTo>
                  <a:pt x="3378849" y="127215"/>
                  <a:pt x="3369275" y="136723"/>
                  <a:pt x="3357463" y="136723"/>
                </a:cubicBezTo>
                <a:cubicBezTo>
                  <a:pt x="3345647" y="136723"/>
                  <a:pt x="3336072" y="127215"/>
                  <a:pt x="3336072" y="115487"/>
                </a:cubicBezTo>
                <a:cubicBezTo>
                  <a:pt x="3336072" y="103759"/>
                  <a:pt x="3345647" y="94252"/>
                  <a:pt x="3357463" y="94252"/>
                </a:cubicBezTo>
                <a:close/>
                <a:moveTo>
                  <a:pt x="1411158" y="94088"/>
                </a:moveTo>
                <a:cubicBezTo>
                  <a:pt x="1423062" y="94088"/>
                  <a:pt x="1432712" y="103669"/>
                  <a:pt x="1432712" y="115487"/>
                </a:cubicBezTo>
                <a:cubicBezTo>
                  <a:pt x="1432712" y="127305"/>
                  <a:pt x="1423062" y="136885"/>
                  <a:pt x="1411158" y="136885"/>
                </a:cubicBezTo>
                <a:cubicBezTo>
                  <a:pt x="1399254" y="136885"/>
                  <a:pt x="1389604" y="127305"/>
                  <a:pt x="1389604" y="115487"/>
                </a:cubicBezTo>
                <a:cubicBezTo>
                  <a:pt x="1389604" y="103669"/>
                  <a:pt x="1399254" y="94088"/>
                  <a:pt x="1411158" y="94088"/>
                </a:cubicBezTo>
                <a:close/>
                <a:moveTo>
                  <a:pt x="9195967" y="93762"/>
                </a:moveTo>
                <a:cubicBezTo>
                  <a:pt x="9208053" y="93762"/>
                  <a:pt x="9217850" y="103489"/>
                  <a:pt x="9217850" y="115487"/>
                </a:cubicBezTo>
                <a:cubicBezTo>
                  <a:pt x="9217850" y="127486"/>
                  <a:pt x="9208053" y="137213"/>
                  <a:pt x="9195967" y="137213"/>
                </a:cubicBezTo>
                <a:cubicBezTo>
                  <a:pt x="9183881" y="137213"/>
                  <a:pt x="9174083" y="127486"/>
                  <a:pt x="9174083" y="115487"/>
                </a:cubicBezTo>
                <a:cubicBezTo>
                  <a:pt x="9174083" y="103489"/>
                  <a:pt x="9183881" y="93762"/>
                  <a:pt x="9195967" y="93762"/>
                </a:cubicBezTo>
                <a:close/>
                <a:moveTo>
                  <a:pt x="2765132" y="93598"/>
                </a:moveTo>
                <a:cubicBezTo>
                  <a:pt x="2777311" y="93598"/>
                  <a:pt x="2787181" y="103398"/>
                  <a:pt x="2787181" y="115487"/>
                </a:cubicBezTo>
                <a:cubicBezTo>
                  <a:pt x="2787181" y="127576"/>
                  <a:pt x="2777311" y="137375"/>
                  <a:pt x="2765132" y="137375"/>
                </a:cubicBezTo>
                <a:cubicBezTo>
                  <a:pt x="2752955" y="137375"/>
                  <a:pt x="2743085" y="127576"/>
                  <a:pt x="2743085" y="115487"/>
                </a:cubicBezTo>
                <a:cubicBezTo>
                  <a:pt x="2743085" y="103398"/>
                  <a:pt x="2752955" y="93598"/>
                  <a:pt x="2765132" y="93598"/>
                </a:cubicBezTo>
                <a:close/>
                <a:moveTo>
                  <a:pt x="7165118" y="93435"/>
                </a:moveTo>
                <a:cubicBezTo>
                  <a:pt x="7177385" y="93435"/>
                  <a:pt x="7187330" y="103308"/>
                  <a:pt x="7187330" y="115487"/>
                </a:cubicBezTo>
                <a:cubicBezTo>
                  <a:pt x="7187330" y="127666"/>
                  <a:pt x="7177386" y="137539"/>
                  <a:pt x="7165118" y="137539"/>
                </a:cubicBezTo>
                <a:cubicBezTo>
                  <a:pt x="7152851" y="137539"/>
                  <a:pt x="7142906" y="127666"/>
                  <a:pt x="7142906" y="115487"/>
                </a:cubicBezTo>
                <a:cubicBezTo>
                  <a:pt x="7142906" y="103308"/>
                  <a:pt x="7152850" y="93435"/>
                  <a:pt x="7165118" y="93435"/>
                </a:cubicBezTo>
                <a:close/>
                <a:moveTo>
                  <a:pt x="6488059" y="93435"/>
                </a:moveTo>
                <a:cubicBezTo>
                  <a:pt x="6500326" y="93435"/>
                  <a:pt x="6510271" y="103308"/>
                  <a:pt x="6510271" y="115487"/>
                </a:cubicBezTo>
                <a:cubicBezTo>
                  <a:pt x="6510271" y="127666"/>
                  <a:pt x="6500327" y="137539"/>
                  <a:pt x="6488059" y="137539"/>
                </a:cubicBezTo>
                <a:cubicBezTo>
                  <a:pt x="6475792" y="137539"/>
                  <a:pt x="6465847" y="127666"/>
                  <a:pt x="6465847" y="115487"/>
                </a:cubicBezTo>
                <a:cubicBezTo>
                  <a:pt x="6465847" y="103308"/>
                  <a:pt x="6475791" y="93435"/>
                  <a:pt x="6488059" y="93435"/>
                </a:cubicBezTo>
                <a:close/>
                <a:moveTo>
                  <a:pt x="1580462" y="93435"/>
                </a:moveTo>
                <a:cubicBezTo>
                  <a:pt x="1592729" y="93435"/>
                  <a:pt x="1602674" y="103308"/>
                  <a:pt x="1602674" y="115487"/>
                </a:cubicBezTo>
                <a:cubicBezTo>
                  <a:pt x="1602674" y="127666"/>
                  <a:pt x="1592729" y="137539"/>
                  <a:pt x="1580462" y="137539"/>
                </a:cubicBezTo>
                <a:cubicBezTo>
                  <a:pt x="1568195" y="137539"/>
                  <a:pt x="1558250" y="127666"/>
                  <a:pt x="1558250" y="115487"/>
                </a:cubicBezTo>
                <a:cubicBezTo>
                  <a:pt x="1558250" y="103308"/>
                  <a:pt x="1568195" y="93435"/>
                  <a:pt x="1580462" y="93435"/>
                </a:cubicBezTo>
                <a:close/>
                <a:moveTo>
                  <a:pt x="1495892" y="93435"/>
                </a:moveTo>
                <a:cubicBezTo>
                  <a:pt x="1508160" y="93435"/>
                  <a:pt x="1518104" y="103308"/>
                  <a:pt x="1518104" y="115487"/>
                </a:cubicBezTo>
                <a:cubicBezTo>
                  <a:pt x="1518104" y="127666"/>
                  <a:pt x="1508160" y="137539"/>
                  <a:pt x="1495892" y="137539"/>
                </a:cubicBezTo>
                <a:cubicBezTo>
                  <a:pt x="1483625" y="137539"/>
                  <a:pt x="1473680" y="127666"/>
                  <a:pt x="1473680" y="115487"/>
                </a:cubicBezTo>
                <a:cubicBezTo>
                  <a:pt x="1473680" y="103308"/>
                  <a:pt x="1483625" y="93435"/>
                  <a:pt x="1495892" y="93435"/>
                </a:cubicBezTo>
                <a:close/>
                <a:moveTo>
                  <a:pt x="8772784" y="93108"/>
                </a:moveTo>
                <a:cubicBezTo>
                  <a:pt x="8785234" y="93108"/>
                  <a:pt x="8795326" y="103127"/>
                  <a:pt x="8795326" y="115487"/>
                </a:cubicBezTo>
                <a:cubicBezTo>
                  <a:pt x="8795326" y="127846"/>
                  <a:pt x="8785234" y="137866"/>
                  <a:pt x="8772784" y="137866"/>
                </a:cubicBezTo>
                <a:cubicBezTo>
                  <a:pt x="8760335" y="137866"/>
                  <a:pt x="8750243" y="127846"/>
                  <a:pt x="8750243" y="115487"/>
                </a:cubicBezTo>
                <a:cubicBezTo>
                  <a:pt x="8750243" y="103127"/>
                  <a:pt x="8760335" y="93108"/>
                  <a:pt x="8772784" y="93108"/>
                </a:cubicBezTo>
                <a:close/>
                <a:moveTo>
                  <a:pt x="5642091" y="93108"/>
                </a:moveTo>
                <a:cubicBezTo>
                  <a:pt x="5654539" y="93108"/>
                  <a:pt x="5664630" y="103127"/>
                  <a:pt x="5664630" y="115487"/>
                </a:cubicBezTo>
                <a:cubicBezTo>
                  <a:pt x="5664630" y="127846"/>
                  <a:pt x="5654539" y="137866"/>
                  <a:pt x="5642091" y="137866"/>
                </a:cubicBezTo>
                <a:cubicBezTo>
                  <a:pt x="5629643" y="137866"/>
                  <a:pt x="5619551" y="127846"/>
                  <a:pt x="5619551" y="115487"/>
                </a:cubicBezTo>
                <a:cubicBezTo>
                  <a:pt x="5619551" y="103127"/>
                  <a:pt x="5629643" y="93108"/>
                  <a:pt x="5642091" y="93108"/>
                </a:cubicBezTo>
                <a:close/>
                <a:moveTo>
                  <a:pt x="4288118" y="92945"/>
                </a:moveTo>
                <a:cubicBezTo>
                  <a:pt x="4300662" y="92945"/>
                  <a:pt x="4310828" y="103037"/>
                  <a:pt x="4310828" y="115487"/>
                </a:cubicBezTo>
                <a:cubicBezTo>
                  <a:pt x="4310828" y="127937"/>
                  <a:pt x="4300662" y="138029"/>
                  <a:pt x="4288118" y="138029"/>
                </a:cubicBezTo>
                <a:cubicBezTo>
                  <a:pt x="4275586" y="138029"/>
                  <a:pt x="4265413" y="127937"/>
                  <a:pt x="4265413" y="115487"/>
                </a:cubicBezTo>
                <a:cubicBezTo>
                  <a:pt x="4265413" y="103037"/>
                  <a:pt x="4275586" y="92945"/>
                  <a:pt x="4288118" y="92945"/>
                </a:cubicBezTo>
                <a:close/>
                <a:moveTo>
                  <a:pt x="9111232" y="92455"/>
                </a:moveTo>
                <a:cubicBezTo>
                  <a:pt x="9124045" y="92455"/>
                  <a:pt x="9134431" y="102767"/>
                  <a:pt x="9134431" y="115487"/>
                </a:cubicBezTo>
                <a:cubicBezTo>
                  <a:pt x="9134431" y="128207"/>
                  <a:pt x="9124044" y="138519"/>
                  <a:pt x="9111232" y="138519"/>
                </a:cubicBezTo>
                <a:cubicBezTo>
                  <a:pt x="9098419" y="138519"/>
                  <a:pt x="9088033" y="128207"/>
                  <a:pt x="9088033" y="115487"/>
                </a:cubicBezTo>
                <a:cubicBezTo>
                  <a:pt x="9088033" y="102767"/>
                  <a:pt x="9098420" y="92455"/>
                  <a:pt x="9111232" y="92455"/>
                </a:cubicBezTo>
                <a:close/>
                <a:moveTo>
                  <a:pt x="3272887" y="91965"/>
                </a:moveTo>
                <a:cubicBezTo>
                  <a:pt x="3285973" y="91965"/>
                  <a:pt x="3296583" y="102496"/>
                  <a:pt x="3296583" y="115487"/>
                </a:cubicBezTo>
                <a:cubicBezTo>
                  <a:pt x="3296583" y="128478"/>
                  <a:pt x="3285973" y="139009"/>
                  <a:pt x="3272887" y="139009"/>
                </a:cubicBezTo>
                <a:cubicBezTo>
                  <a:pt x="3259803" y="139009"/>
                  <a:pt x="3249196" y="128478"/>
                  <a:pt x="3249196" y="115487"/>
                </a:cubicBezTo>
                <a:cubicBezTo>
                  <a:pt x="3249196" y="102496"/>
                  <a:pt x="3259803" y="91965"/>
                  <a:pt x="3272887" y="91965"/>
                </a:cubicBezTo>
                <a:close/>
                <a:moveTo>
                  <a:pt x="8857355" y="91801"/>
                </a:moveTo>
                <a:cubicBezTo>
                  <a:pt x="8870532" y="91801"/>
                  <a:pt x="8881213" y="102405"/>
                  <a:pt x="8881213" y="115487"/>
                </a:cubicBezTo>
                <a:cubicBezTo>
                  <a:pt x="8881213" y="128568"/>
                  <a:pt x="8870532" y="139172"/>
                  <a:pt x="8857355" y="139172"/>
                </a:cubicBezTo>
                <a:cubicBezTo>
                  <a:pt x="8844178" y="139172"/>
                  <a:pt x="8833497" y="128568"/>
                  <a:pt x="8833497" y="115487"/>
                </a:cubicBezTo>
                <a:cubicBezTo>
                  <a:pt x="8833497" y="102405"/>
                  <a:pt x="8844178" y="91801"/>
                  <a:pt x="8857355" y="91801"/>
                </a:cubicBezTo>
                <a:close/>
                <a:moveTo>
                  <a:pt x="7080383" y="91801"/>
                </a:moveTo>
                <a:cubicBezTo>
                  <a:pt x="7093560" y="91801"/>
                  <a:pt x="7104241" y="102405"/>
                  <a:pt x="7104241" y="115487"/>
                </a:cubicBezTo>
                <a:cubicBezTo>
                  <a:pt x="7104241" y="128568"/>
                  <a:pt x="7093560" y="139172"/>
                  <a:pt x="7080383" y="139172"/>
                </a:cubicBezTo>
                <a:cubicBezTo>
                  <a:pt x="7067207" y="139172"/>
                  <a:pt x="7056526" y="128568"/>
                  <a:pt x="7056526" y="115487"/>
                </a:cubicBezTo>
                <a:cubicBezTo>
                  <a:pt x="7056526" y="102405"/>
                  <a:pt x="7067207" y="91801"/>
                  <a:pt x="7080383" y="91801"/>
                </a:cubicBezTo>
                <a:close/>
                <a:moveTo>
                  <a:pt x="2849707" y="91475"/>
                </a:moveTo>
                <a:cubicBezTo>
                  <a:pt x="2863062" y="91475"/>
                  <a:pt x="2873890" y="102226"/>
                  <a:pt x="2873890" y="115487"/>
                </a:cubicBezTo>
                <a:cubicBezTo>
                  <a:pt x="2873890" y="128749"/>
                  <a:pt x="2863062" y="139500"/>
                  <a:pt x="2849707" y="139500"/>
                </a:cubicBezTo>
                <a:cubicBezTo>
                  <a:pt x="2836348" y="139500"/>
                  <a:pt x="2825522" y="128749"/>
                  <a:pt x="2825522" y="115487"/>
                </a:cubicBezTo>
                <a:cubicBezTo>
                  <a:pt x="2825522" y="102226"/>
                  <a:pt x="2836348" y="91475"/>
                  <a:pt x="2849707" y="91475"/>
                </a:cubicBezTo>
                <a:close/>
                <a:moveTo>
                  <a:pt x="9026661" y="90985"/>
                </a:moveTo>
                <a:cubicBezTo>
                  <a:pt x="9040292" y="90985"/>
                  <a:pt x="9051341" y="101955"/>
                  <a:pt x="9051341" y="115487"/>
                </a:cubicBezTo>
                <a:cubicBezTo>
                  <a:pt x="9051341" y="129020"/>
                  <a:pt x="9040292" y="139990"/>
                  <a:pt x="9026661" y="139990"/>
                </a:cubicBezTo>
                <a:cubicBezTo>
                  <a:pt x="9013031" y="139990"/>
                  <a:pt x="9001981" y="129020"/>
                  <a:pt x="9001981" y="115487"/>
                </a:cubicBezTo>
                <a:cubicBezTo>
                  <a:pt x="9001981" y="101955"/>
                  <a:pt x="9013031" y="90985"/>
                  <a:pt x="9026661" y="90985"/>
                </a:cubicBezTo>
                <a:close/>
                <a:moveTo>
                  <a:pt x="5557365" y="90821"/>
                </a:moveTo>
                <a:cubicBezTo>
                  <a:pt x="5571085" y="90821"/>
                  <a:pt x="5582206" y="101864"/>
                  <a:pt x="5582206" y="115487"/>
                </a:cubicBezTo>
                <a:cubicBezTo>
                  <a:pt x="5582206" y="129109"/>
                  <a:pt x="5571085" y="140152"/>
                  <a:pt x="5557365" y="140152"/>
                </a:cubicBezTo>
                <a:cubicBezTo>
                  <a:pt x="5543645" y="140152"/>
                  <a:pt x="5532524" y="129109"/>
                  <a:pt x="5532524" y="115487"/>
                </a:cubicBezTo>
                <a:cubicBezTo>
                  <a:pt x="5532524" y="101864"/>
                  <a:pt x="5543645" y="90821"/>
                  <a:pt x="5557365" y="90821"/>
                </a:cubicBezTo>
                <a:close/>
                <a:moveTo>
                  <a:pt x="3188153" y="90821"/>
                </a:moveTo>
                <a:cubicBezTo>
                  <a:pt x="3201873" y="90821"/>
                  <a:pt x="3212998" y="101864"/>
                  <a:pt x="3212998" y="115487"/>
                </a:cubicBezTo>
                <a:cubicBezTo>
                  <a:pt x="3212998" y="129109"/>
                  <a:pt x="3201873" y="140152"/>
                  <a:pt x="3188153" y="140152"/>
                </a:cubicBezTo>
                <a:cubicBezTo>
                  <a:pt x="3174431" y="140152"/>
                  <a:pt x="3163309" y="129109"/>
                  <a:pt x="3163309" y="115487"/>
                </a:cubicBezTo>
                <a:cubicBezTo>
                  <a:pt x="3163309" y="101864"/>
                  <a:pt x="3174432" y="90821"/>
                  <a:pt x="3188153" y="90821"/>
                </a:cubicBezTo>
                <a:close/>
                <a:moveTo>
                  <a:pt x="6572795" y="90495"/>
                </a:moveTo>
                <a:cubicBezTo>
                  <a:pt x="6586698" y="90495"/>
                  <a:pt x="6597968" y="101684"/>
                  <a:pt x="6597968" y="115487"/>
                </a:cubicBezTo>
                <a:cubicBezTo>
                  <a:pt x="6597968" y="129290"/>
                  <a:pt x="6586698" y="140480"/>
                  <a:pt x="6572795" y="140480"/>
                </a:cubicBezTo>
                <a:cubicBezTo>
                  <a:pt x="6558891" y="140480"/>
                  <a:pt x="6547621" y="129290"/>
                  <a:pt x="6547621" y="115487"/>
                </a:cubicBezTo>
                <a:cubicBezTo>
                  <a:pt x="6547621" y="101684"/>
                  <a:pt x="6558891" y="90495"/>
                  <a:pt x="6572795" y="90495"/>
                </a:cubicBezTo>
                <a:close/>
                <a:moveTo>
                  <a:pt x="3103579" y="90495"/>
                </a:moveTo>
                <a:cubicBezTo>
                  <a:pt x="3117480" y="90495"/>
                  <a:pt x="3128752" y="101684"/>
                  <a:pt x="3128752" y="115487"/>
                </a:cubicBezTo>
                <a:cubicBezTo>
                  <a:pt x="3128752" y="129290"/>
                  <a:pt x="3117480" y="140480"/>
                  <a:pt x="3103579" y="140480"/>
                </a:cubicBezTo>
                <a:cubicBezTo>
                  <a:pt x="3089674" y="140480"/>
                  <a:pt x="3078406" y="129290"/>
                  <a:pt x="3078406" y="115487"/>
                </a:cubicBezTo>
                <a:cubicBezTo>
                  <a:pt x="3078406" y="101684"/>
                  <a:pt x="3089674" y="90495"/>
                  <a:pt x="3103579" y="90495"/>
                </a:cubicBezTo>
                <a:close/>
                <a:moveTo>
                  <a:pt x="2934274" y="90495"/>
                </a:moveTo>
                <a:cubicBezTo>
                  <a:pt x="2948176" y="90495"/>
                  <a:pt x="2959447" y="101684"/>
                  <a:pt x="2959447" y="115487"/>
                </a:cubicBezTo>
                <a:cubicBezTo>
                  <a:pt x="2959447" y="129290"/>
                  <a:pt x="2948176" y="140480"/>
                  <a:pt x="2934274" y="140480"/>
                </a:cubicBezTo>
                <a:cubicBezTo>
                  <a:pt x="2920370" y="140480"/>
                  <a:pt x="2909099" y="129290"/>
                  <a:pt x="2909099" y="115487"/>
                </a:cubicBezTo>
                <a:cubicBezTo>
                  <a:pt x="2909099" y="101684"/>
                  <a:pt x="2920370" y="90495"/>
                  <a:pt x="2934274" y="90495"/>
                </a:cubicBezTo>
                <a:close/>
                <a:moveTo>
                  <a:pt x="8942091" y="90331"/>
                </a:moveTo>
                <a:cubicBezTo>
                  <a:pt x="8956085" y="90331"/>
                  <a:pt x="8967429" y="101594"/>
                  <a:pt x="8967429" y="115487"/>
                </a:cubicBezTo>
                <a:cubicBezTo>
                  <a:pt x="8967429" y="129380"/>
                  <a:pt x="8956085" y="140642"/>
                  <a:pt x="8942091" y="140642"/>
                </a:cubicBezTo>
                <a:cubicBezTo>
                  <a:pt x="8928097" y="140642"/>
                  <a:pt x="8916753" y="129380"/>
                  <a:pt x="8916753" y="115487"/>
                </a:cubicBezTo>
                <a:cubicBezTo>
                  <a:pt x="8916753" y="101594"/>
                  <a:pt x="8928097" y="90331"/>
                  <a:pt x="8942091" y="90331"/>
                </a:cubicBezTo>
                <a:close/>
                <a:moveTo>
                  <a:pt x="3019011" y="90331"/>
                </a:moveTo>
                <a:cubicBezTo>
                  <a:pt x="3033005" y="90331"/>
                  <a:pt x="3044349" y="101594"/>
                  <a:pt x="3044349" y="115487"/>
                </a:cubicBezTo>
                <a:cubicBezTo>
                  <a:pt x="3044349" y="129380"/>
                  <a:pt x="3033005" y="140642"/>
                  <a:pt x="3019011" y="140642"/>
                </a:cubicBezTo>
                <a:cubicBezTo>
                  <a:pt x="3005018" y="140642"/>
                  <a:pt x="2993674" y="129380"/>
                  <a:pt x="2993674" y="115487"/>
                </a:cubicBezTo>
                <a:cubicBezTo>
                  <a:pt x="2993674" y="101594"/>
                  <a:pt x="3005020" y="90331"/>
                  <a:pt x="3019011" y="90331"/>
                </a:cubicBezTo>
                <a:close/>
                <a:moveTo>
                  <a:pt x="6995813" y="90168"/>
                </a:moveTo>
                <a:cubicBezTo>
                  <a:pt x="7009898" y="90168"/>
                  <a:pt x="7021316" y="101504"/>
                  <a:pt x="7021316" y="115487"/>
                </a:cubicBezTo>
                <a:cubicBezTo>
                  <a:pt x="7021316" y="129470"/>
                  <a:pt x="7009897" y="140806"/>
                  <a:pt x="6995813" y="140806"/>
                </a:cubicBezTo>
                <a:cubicBezTo>
                  <a:pt x="6981728" y="140806"/>
                  <a:pt x="6970310" y="129470"/>
                  <a:pt x="6970310" y="115487"/>
                </a:cubicBezTo>
                <a:cubicBezTo>
                  <a:pt x="6970310" y="101504"/>
                  <a:pt x="6981729" y="90168"/>
                  <a:pt x="6995813" y="90168"/>
                </a:cubicBezTo>
                <a:close/>
                <a:moveTo>
                  <a:pt x="5472807" y="89351"/>
                </a:moveTo>
                <a:cubicBezTo>
                  <a:pt x="5487344" y="89351"/>
                  <a:pt x="5499129" y="101052"/>
                  <a:pt x="5499129" y="115487"/>
                </a:cubicBezTo>
                <a:cubicBezTo>
                  <a:pt x="5499129" y="129921"/>
                  <a:pt x="5487344" y="141623"/>
                  <a:pt x="5472807" y="141623"/>
                </a:cubicBezTo>
                <a:cubicBezTo>
                  <a:pt x="5458268" y="141623"/>
                  <a:pt x="5446486" y="129921"/>
                  <a:pt x="5446486" y="115487"/>
                </a:cubicBezTo>
                <a:cubicBezTo>
                  <a:pt x="5446486" y="101052"/>
                  <a:pt x="5458268" y="89351"/>
                  <a:pt x="5472807" y="89351"/>
                </a:cubicBezTo>
                <a:close/>
                <a:moveTo>
                  <a:pt x="6911242" y="88698"/>
                </a:moveTo>
                <a:cubicBezTo>
                  <a:pt x="6926144" y="88698"/>
                  <a:pt x="6938225" y="100692"/>
                  <a:pt x="6938225" y="115487"/>
                </a:cubicBezTo>
                <a:cubicBezTo>
                  <a:pt x="6938225" y="130282"/>
                  <a:pt x="6926144" y="142276"/>
                  <a:pt x="6911242" y="142276"/>
                </a:cubicBezTo>
                <a:cubicBezTo>
                  <a:pt x="6896339" y="142276"/>
                  <a:pt x="6884258" y="130282"/>
                  <a:pt x="6884258" y="115487"/>
                </a:cubicBezTo>
                <a:cubicBezTo>
                  <a:pt x="6884258" y="100692"/>
                  <a:pt x="6896339" y="88698"/>
                  <a:pt x="6911242" y="88698"/>
                </a:cubicBezTo>
                <a:close/>
                <a:moveTo>
                  <a:pt x="6826671" y="88044"/>
                </a:moveTo>
                <a:cubicBezTo>
                  <a:pt x="6841937" y="88044"/>
                  <a:pt x="6854313" y="100330"/>
                  <a:pt x="6854313" y="115487"/>
                </a:cubicBezTo>
                <a:cubicBezTo>
                  <a:pt x="6854313" y="130643"/>
                  <a:pt x="6841937" y="142929"/>
                  <a:pt x="6826671" y="142929"/>
                </a:cubicBezTo>
                <a:cubicBezTo>
                  <a:pt x="6811405" y="142929"/>
                  <a:pt x="6799029" y="130643"/>
                  <a:pt x="6799029" y="115487"/>
                </a:cubicBezTo>
                <a:cubicBezTo>
                  <a:pt x="6799029" y="100330"/>
                  <a:pt x="6811405" y="88044"/>
                  <a:pt x="6826671" y="88044"/>
                </a:cubicBezTo>
                <a:close/>
                <a:moveTo>
                  <a:pt x="6657365" y="88044"/>
                </a:moveTo>
                <a:cubicBezTo>
                  <a:pt x="6672631" y="88044"/>
                  <a:pt x="6685006" y="100330"/>
                  <a:pt x="6685006" y="115487"/>
                </a:cubicBezTo>
                <a:cubicBezTo>
                  <a:pt x="6685006" y="130643"/>
                  <a:pt x="6672631" y="142929"/>
                  <a:pt x="6657365" y="142929"/>
                </a:cubicBezTo>
                <a:cubicBezTo>
                  <a:pt x="6642099" y="142929"/>
                  <a:pt x="6629723" y="130643"/>
                  <a:pt x="6629723" y="115487"/>
                </a:cubicBezTo>
                <a:cubicBezTo>
                  <a:pt x="6629723" y="100330"/>
                  <a:pt x="6642099" y="88044"/>
                  <a:pt x="6657365" y="88044"/>
                </a:cubicBezTo>
                <a:close/>
                <a:moveTo>
                  <a:pt x="4372678" y="88044"/>
                </a:moveTo>
                <a:cubicBezTo>
                  <a:pt x="4387962" y="88044"/>
                  <a:pt x="4400346" y="100330"/>
                  <a:pt x="4400346" y="115487"/>
                </a:cubicBezTo>
                <a:cubicBezTo>
                  <a:pt x="4400346" y="130643"/>
                  <a:pt x="4387962" y="142929"/>
                  <a:pt x="4372678" y="142929"/>
                </a:cubicBezTo>
                <a:cubicBezTo>
                  <a:pt x="4357426" y="142929"/>
                  <a:pt x="4345059" y="130643"/>
                  <a:pt x="4345059" y="115487"/>
                </a:cubicBezTo>
                <a:cubicBezTo>
                  <a:pt x="4345059" y="100330"/>
                  <a:pt x="4357426" y="88044"/>
                  <a:pt x="4372678" y="88044"/>
                </a:cubicBezTo>
                <a:close/>
                <a:moveTo>
                  <a:pt x="6741936" y="87554"/>
                </a:moveTo>
                <a:cubicBezTo>
                  <a:pt x="6757474" y="87554"/>
                  <a:pt x="6770071" y="100060"/>
                  <a:pt x="6770071" y="115487"/>
                </a:cubicBezTo>
                <a:cubicBezTo>
                  <a:pt x="6770071" y="130913"/>
                  <a:pt x="6757474" y="143419"/>
                  <a:pt x="6741936" y="143419"/>
                </a:cubicBezTo>
                <a:cubicBezTo>
                  <a:pt x="6726397" y="143419"/>
                  <a:pt x="6713800" y="130913"/>
                  <a:pt x="6713800" y="115487"/>
                </a:cubicBezTo>
                <a:cubicBezTo>
                  <a:pt x="6713800" y="100060"/>
                  <a:pt x="6726397" y="87554"/>
                  <a:pt x="6741936" y="87554"/>
                </a:cubicBezTo>
                <a:close/>
                <a:moveTo>
                  <a:pt x="5388245" y="87228"/>
                </a:moveTo>
                <a:cubicBezTo>
                  <a:pt x="5403967" y="87228"/>
                  <a:pt x="5416708" y="99880"/>
                  <a:pt x="5416708" y="115487"/>
                </a:cubicBezTo>
                <a:cubicBezTo>
                  <a:pt x="5416708" y="131095"/>
                  <a:pt x="5403967" y="143747"/>
                  <a:pt x="5388245" y="143747"/>
                </a:cubicBezTo>
                <a:cubicBezTo>
                  <a:pt x="5372524" y="143747"/>
                  <a:pt x="5359783" y="131095"/>
                  <a:pt x="5359783" y="115487"/>
                </a:cubicBezTo>
                <a:cubicBezTo>
                  <a:pt x="5359783" y="99880"/>
                  <a:pt x="5372524" y="87228"/>
                  <a:pt x="5388245" y="87228"/>
                </a:cubicBezTo>
                <a:close/>
                <a:moveTo>
                  <a:pt x="5303504" y="84941"/>
                </a:moveTo>
                <a:cubicBezTo>
                  <a:pt x="5320507" y="84941"/>
                  <a:pt x="5334271" y="98617"/>
                  <a:pt x="5334271" y="115487"/>
                </a:cubicBezTo>
                <a:cubicBezTo>
                  <a:pt x="5334271" y="132357"/>
                  <a:pt x="5320507" y="146033"/>
                  <a:pt x="5303504" y="146033"/>
                </a:cubicBezTo>
                <a:cubicBezTo>
                  <a:pt x="5286504" y="146033"/>
                  <a:pt x="5272706" y="132357"/>
                  <a:pt x="5272706" y="115487"/>
                </a:cubicBezTo>
                <a:cubicBezTo>
                  <a:pt x="5272706" y="98617"/>
                  <a:pt x="5286504" y="84941"/>
                  <a:pt x="5303504" y="84941"/>
                </a:cubicBezTo>
                <a:close/>
                <a:moveTo>
                  <a:pt x="4457428" y="84287"/>
                </a:moveTo>
                <a:cubicBezTo>
                  <a:pt x="4474791" y="84287"/>
                  <a:pt x="4488863" y="98256"/>
                  <a:pt x="4488863" y="115487"/>
                </a:cubicBezTo>
                <a:cubicBezTo>
                  <a:pt x="4488863" y="132718"/>
                  <a:pt x="4474791" y="146686"/>
                  <a:pt x="4457428" y="146686"/>
                </a:cubicBezTo>
                <a:cubicBezTo>
                  <a:pt x="4440101" y="146686"/>
                  <a:pt x="4426030" y="132718"/>
                  <a:pt x="4426030" y="115487"/>
                </a:cubicBezTo>
                <a:cubicBezTo>
                  <a:pt x="4426030" y="98256"/>
                  <a:pt x="4440101" y="84287"/>
                  <a:pt x="4457428" y="84287"/>
                </a:cubicBezTo>
                <a:close/>
                <a:moveTo>
                  <a:pt x="4542011" y="83144"/>
                </a:moveTo>
                <a:cubicBezTo>
                  <a:pt x="4560005" y="83144"/>
                  <a:pt x="4574590" y="97624"/>
                  <a:pt x="4574590" y="115487"/>
                </a:cubicBezTo>
                <a:cubicBezTo>
                  <a:pt x="4574590" y="133350"/>
                  <a:pt x="4560005" y="147830"/>
                  <a:pt x="4542011" y="147830"/>
                </a:cubicBezTo>
                <a:cubicBezTo>
                  <a:pt x="4524022" y="147830"/>
                  <a:pt x="4509429" y="133350"/>
                  <a:pt x="4509429" y="115487"/>
                </a:cubicBezTo>
                <a:cubicBezTo>
                  <a:pt x="4509429" y="97624"/>
                  <a:pt x="4524022" y="83144"/>
                  <a:pt x="4542011" y="83144"/>
                </a:cubicBezTo>
                <a:close/>
                <a:moveTo>
                  <a:pt x="5218906" y="82327"/>
                </a:moveTo>
                <a:cubicBezTo>
                  <a:pt x="5237349" y="82327"/>
                  <a:pt x="5252308" y="97173"/>
                  <a:pt x="5252308" y="115487"/>
                </a:cubicBezTo>
                <a:cubicBezTo>
                  <a:pt x="5252308" y="133800"/>
                  <a:pt x="5237349" y="148647"/>
                  <a:pt x="5218906" y="148647"/>
                </a:cubicBezTo>
                <a:cubicBezTo>
                  <a:pt x="5200479" y="148647"/>
                  <a:pt x="5185542" y="133800"/>
                  <a:pt x="5185542" y="115487"/>
                </a:cubicBezTo>
                <a:cubicBezTo>
                  <a:pt x="5185542" y="97173"/>
                  <a:pt x="5200479" y="82327"/>
                  <a:pt x="5218906" y="82327"/>
                </a:cubicBezTo>
                <a:close/>
                <a:moveTo>
                  <a:pt x="4626585" y="82164"/>
                </a:moveTo>
                <a:cubicBezTo>
                  <a:pt x="4645119" y="82164"/>
                  <a:pt x="4660151" y="97083"/>
                  <a:pt x="4660151" y="115487"/>
                </a:cubicBezTo>
                <a:cubicBezTo>
                  <a:pt x="4660151" y="133891"/>
                  <a:pt x="4645119" y="148810"/>
                  <a:pt x="4626585" y="148810"/>
                </a:cubicBezTo>
                <a:cubicBezTo>
                  <a:pt x="4608047" y="148810"/>
                  <a:pt x="4593018" y="133891"/>
                  <a:pt x="4593018" y="115487"/>
                </a:cubicBezTo>
                <a:cubicBezTo>
                  <a:pt x="4593018" y="97083"/>
                  <a:pt x="4608047" y="82164"/>
                  <a:pt x="4626585" y="82164"/>
                </a:cubicBezTo>
                <a:close/>
                <a:moveTo>
                  <a:pt x="4711153" y="81020"/>
                </a:moveTo>
                <a:cubicBezTo>
                  <a:pt x="4730327" y="81020"/>
                  <a:pt x="4745871" y="96451"/>
                  <a:pt x="4745871" y="115487"/>
                </a:cubicBezTo>
                <a:cubicBezTo>
                  <a:pt x="4745871" y="134522"/>
                  <a:pt x="4730327" y="149953"/>
                  <a:pt x="4711153" y="149953"/>
                </a:cubicBezTo>
                <a:cubicBezTo>
                  <a:pt x="4691981" y="149953"/>
                  <a:pt x="4676439" y="134522"/>
                  <a:pt x="4676439" y="115487"/>
                </a:cubicBezTo>
                <a:cubicBezTo>
                  <a:pt x="4676439" y="96451"/>
                  <a:pt x="4691981" y="81020"/>
                  <a:pt x="4711153" y="81020"/>
                </a:cubicBezTo>
                <a:close/>
                <a:moveTo>
                  <a:pt x="5134391" y="80530"/>
                </a:moveTo>
                <a:cubicBezTo>
                  <a:pt x="5153840" y="80530"/>
                  <a:pt x="5169599" y="96181"/>
                  <a:pt x="5169599" y="115487"/>
                </a:cubicBezTo>
                <a:cubicBezTo>
                  <a:pt x="5169599" y="134793"/>
                  <a:pt x="5153841" y="150443"/>
                  <a:pt x="5134391" y="150443"/>
                </a:cubicBezTo>
                <a:cubicBezTo>
                  <a:pt x="5114932" y="150443"/>
                  <a:pt x="5099160" y="134793"/>
                  <a:pt x="5099160" y="115487"/>
                </a:cubicBezTo>
                <a:cubicBezTo>
                  <a:pt x="5099160" y="96181"/>
                  <a:pt x="5114932" y="80530"/>
                  <a:pt x="5134391" y="80530"/>
                </a:cubicBezTo>
                <a:close/>
                <a:moveTo>
                  <a:pt x="5049774" y="80367"/>
                </a:moveTo>
                <a:cubicBezTo>
                  <a:pt x="5069320" y="80367"/>
                  <a:pt x="5085169" y="96091"/>
                  <a:pt x="5085169" y="115487"/>
                </a:cubicBezTo>
                <a:cubicBezTo>
                  <a:pt x="5085169" y="134883"/>
                  <a:pt x="5069320" y="150607"/>
                  <a:pt x="5049774" y="150607"/>
                </a:cubicBezTo>
                <a:cubicBezTo>
                  <a:pt x="5030224" y="150607"/>
                  <a:pt x="5014378" y="134883"/>
                  <a:pt x="5014378" y="115487"/>
                </a:cubicBezTo>
                <a:cubicBezTo>
                  <a:pt x="5014378" y="96091"/>
                  <a:pt x="5030224" y="80367"/>
                  <a:pt x="5049774" y="80367"/>
                </a:cubicBezTo>
                <a:close/>
                <a:moveTo>
                  <a:pt x="4964988" y="80367"/>
                </a:moveTo>
                <a:cubicBezTo>
                  <a:pt x="4984538" y="80367"/>
                  <a:pt x="5000384" y="96091"/>
                  <a:pt x="5000384" y="115487"/>
                </a:cubicBezTo>
                <a:cubicBezTo>
                  <a:pt x="5000384" y="134883"/>
                  <a:pt x="4984538" y="150607"/>
                  <a:pt x="4964988" y="150607"/>
                </a:cubicBezTo>
                <a:cubicBezTo>
                  <a:pt x="4945439" y="150607"/>
                  <a:pt x="4929593" y="134883"/>
                  <a:pt x="4929593" y="115487"/>
                </a:cubicBezTo>
                <a:cubicBezTo>
                  <a:pt x="4929593" y="96091"/>
                  <a:pt x="4945439" y="80367"/>
                  <a:pt x="4964988" y="80367"/>
                </a:cubicBezTo>
                <a:close/>
                <a:moveTo>
                  <a:pt x="4795903" y="80367"/>
                </a:moveTo>
                <a:cubicBezTo>
                  <a:pt x="4815437" y="80367"/>
                  <a:pt x="4831268" y="96091"/>
                  <a:pt x="4831268" y="115487"/>
                </a:cubicBezTo>
                <a:cubicBezTo>
                  <a:pt x="4831268" y="134883"/>
                  <a:pt x="4815437" y="150607"/>
                  <a:pt x="4795903" y="150607"/>
                </a:cubicBezTo>
                <a:cubicBezTo>
                  <a:pt x="4776339" y="150607"/>
                  <a:pt x="4760496" y="134883"/>
                  <a:pt x="4760496" y="115487"/>
                </a:cubicBezTo>
                <a:cubicBezTo>
                  <a:pt x="4760496" y="96091"/>
                  <a:pt x="4776339" y="80367"/>
                  <a:pt x="4795903" y="80367"/>
                </a:cubicBezTo>
                <a:close/>
                <a:moveTo>
                  <a:pt x="4880432" y="80040"/>
                </a:moveTo>
                <a:cubicBezTo>
                  <a:pt x="4900145" y="80040"/>
                  <a:pt x="4916122" y="95910"/>
                  <a:pt x="4916122" y="115487"/>
                </a:cubicBezTo>
                <a:cubicBezTo>
                  <a:pt x="4916122" y="135063"/>
                  <a:pt x="4900153" y="150933"/>
                  <a:pt x="4880432" y="150933"/>
                </a:cubicBezTo>
                <a:cubicBezTo>
                  <a:pt x="4860724" y="150933"/>
                  <a:pt x="4844751" y="135063"/>
                  <a:pt x="4844751" y="115487"/>
                </a:cubicBezTo>
                <a:cubicBezTo>
                  <a:pt x="4844751" y="95910"/>
                  <a:pt x="4860724" y="80040"/>
                  <a:pt x="4880432" y="80040"/>
                </a:cubicBezTo>
                <a:close/>
                <a:moveTo>
                  <a:pt x="12242157" y="31362"/>
                </a:moveTo>
                <a:cubicBezTo>
                  <a:pt x="12242248" y="31362"/>
                  <a:pt x="12242322" y="31435"/>
                  <a:pt x="12242322" y="31525"/>
                </a:cubicBezTo>
                <a:cubicBezTo>
                  <a:pt x="12242322" y="31616"/>
                  <a:pt x="12242249" y="31689"/>
                  <a:pt x="12242157" y="31689"/>
                </a:cubicBezTo>
                <a:cubicBezTo>
                  <a:pt x="12242067" y="31689"/>
                  <a:pt x="12241993" y="31616"/>
                  <a:pt x="12241993" y="31525"/>
                </a:cubicBezTo>
                <a:cubicBezTo>
                  <a:pt x="12241993" y="31435"/>
                  <a:pt x="12242066" y="31362"/>
                  <a:pt x="12242157" y="31362"/>
                </a:cubicBezTo>
                <a:close/>
                <a:moveTo>
                  <a:pt x="11988281" y="31362"/>
                </a:moveTo>
                <a:cubicBezTo>
                  <a:pt x="11988371" y="31362"/>
                  <a:pt x="11988445" y="31435"/>
                  <a:pt x="11988445" y="31525"/>
                </a:cubicBezTo>
                <a:cubicBezTo>
                  <a:pt x="11988445" y="31616"/>
                  <a:pt x="11988372" y="31689"/>
                  <a:pt x="11988281" y="31689"/>
                </a:cubicBezTo>
                <a:cubicBezTo>
                  <a:pt x="11988190" y="31689"/>
                  <a:pt x="11988116" y="31616"/>
                  <a:pt x="11988116" y="31525"/>
                </a:cubicBezTo>
                <a:cubicBezTo>
                  <a:pt x="11988116" y="31435"/>
                  <a:pt x="11988189" y="31362"/>
                  <a:pt x="11988281" y="31362"/>
                </a:cubicBezTo>
                <a:close/>
                <a:moveTo>
                  <a:pt x="11903710" y="31036"/>
                </a:moveTo>
                <a:cubicBezTo>
                  <a:pt x="11903983" y="31036"/>
                  <a:pt x="11904204" y="31255"/>
                  <a:pt x="11904204" y="31526"/>
                </a:cubicBezTo>
                <a:cubicBezTo>
                  <a:pt x="11904204" y="31797"/>
                  <a:pt x="11903984" y="32016"/>
                  <a:pt x="11903710" y="32016"/>
                </a:cubicBezTo>
                <a:cubicBezTo>
                  <a:pt x="11903438" y="32016"/>
                  <a:pt x="11903216" y="31797"/>
                  <a:pt x="11903216" y="31526"/>
                </a:cubicBezTo>
                <a:cubicBezTo>
                  <a:pt x="11903216" y="31255"/>
                  <a:pt x="11903437" y="31036"/>
                  <a:pt x="11903710" y="31036"/>
                </a:cubicBezTo>
                <a:close/>
                <a:moveTo>
                  <a:pt x="11142080" y="30872"/>
                </a:moveTo>
                <a:cubicBezTo>
                  <a:pt x="11142444" y="30872"/>
                  <a:pt x="11142738" y="31165"/>
                  <a:pt x="11142738" y="31525"/>
                </a:cubicBezTo>
                <a:cubicBezTo>
                  <a:pt x="11142738" y="31886"/>
                  <a:pt x="11142444" y="32179"/>
                  <a:pt x="11142080" y="32179"/>
                </a:cubicBezTo>
                <a:cubicBezTo>
                  <a:pt x="11141717" y="32179"/>
                  <a:pt x="11141423" y="31886"/>
                  <a:pt x="11141423" y="31525"/>
                </a:cubicBezTo>
                <a:cubicBezTo>
                  <a:pt x="11141423" y="31165"/>
                  <a:pt x="11141717" y="30872"/>
                  <a:pt x="11142080" y="30872"/>
                </a:cubicBezTo>
                <a:close/>
                <a:moveTo>
                  <a:pt x="11818976" y="30546"/>
                </a:moveTo>
                <a:cubicBezTo>
                  <a:pt x="11819521" y="30546"/>
                  <a:pt x="11819963" y="30985"/>
                  <a:pt x="11819963" y="31526"/>
                </a:cubicBezTo>
                <a:cubicBezTo>
                  <a:pt x="11819963" y="32067"/>
                  <a:pt x="11819521" y="32506"/>
                  <a:pt x="11818976" y="32506"/>
                </a:cubicBezTo>
                <a:cubicBezTo>
                  <a:pt x="11818430" y="32506"/>
                  <a:pt x="11817988" y="32067"/>
                  <a:pt x="11817988" y="31526"/>
                </a:cubicBezTo>
                <a:cubicBezTo>
                  <a:pt x="11817988" y="30985"/>
                  <a:pt x="11818430" y="30546"/>
                  <a:pt x="11818976" y="30546"/>
                </a:cubicBezTo>
                <a:close/>
                <a:moveTo>
                  <a:pt x="9788291" y="30546"/>
                </a:moveTo>
                <a:cubicBezTo>
                  <a:pt x="9788836" y="30546"/>
                  <a:pt x="9789278" y="30985"/>
                  <a:pt x="9789278" y="31526"/>
                </a:cubicBezTo>
                <a:cubicBezTo>
                  <a:pt x="9789278" y="32067"/>
                  <a:pt x="9788836" y="32506"/>
                  <a:pt x="9788291" y="32506"/>
                </a:cubicBezTo>
                <a:cubicBezTo>
                  <a:pt x="9787746" y="32506"/>
                  <a:pt x="9787304" y="32067"/>
                  <a:pt x="9787304" y="31526"/>
                </a:cubicBezTo>
                <a:cubicBezTo>
                  <a:pt x="9787304" y="30985"/>
                  <a:pt x="9787746" y="30546"/>
                  <a:pt x="9788291" y="30546"/>
                </a:cubicBezTo>
                <a:close/>
                <a:moveTo>
                  <a:pt x="8349766" y="30546"/>
                </a:moveTo>
                <a:cubicBezTo>
                  <a:pt x="8350311" y="30546"/>
                  <a:pt x="8350753" y="30985"/>
                  <a:pt x="8350753" y="31526"/>
                </a:cubicBezTo>
                <a:cubicBezTo>
                  <a:pt x="8350753" y="32067"/>
                  <a:pt x="8350311" y="32506"/>
                  <a:pt x="8349766" y="32506"/>
                </a:cubicBezTo>
                <a:cubicBezTo>
                  <a:pt x="8349221" y="32506"/>
                  <a:pt x="8348779" y="32067"/>
                  <a:pt x="8348779" y="31526"/>
                </a:cubicBezTo>
                <a:cubicBezTo>
                  <a:pt x="8348779" y="30985"/>
                  <a:pt x="8349221" y="30546"/>
                  <a:pt x="8349766" y="30546"/>
                </a:cubicBezTo>
                <a:close/>
                <a:moveTo>
                  <a:pt x="11226650" y="30382"/>
                </a:moveTo>
                <a:cubicBezTo>
                  <a:pt x="11227286" y="30382"/>
                  <a:pt x="11227802" y="30894"/>
                  <a:pt x="11227802" y="31525"/>
                </a:cubicBezTo>
                <a:cubicBezTo>
                  <a:pt x="11227802" y="32157"/>
                  <a:pt x="11227287" y="32669"/>
                  <a:pt x="11226650" y="32669"/>
                </a:cubicBezTo>
                <a:cubicBezTo>
                  <a:pt x="11226014" y="32669"/>
                  <a:pt x="11225498" y="32157"/>
                  <a:pt x="11225498" y="31525"/>
                </a:cubicBezTo>
                <a:cubicBezTo>
                  <a:pt x="11225498" y="30894"/>
                  <a:pt x="11226013" y="30382"/>
                  <a:pt x="11226650" y="30382"/>
                </a:cubicBezTo>
                <a:close/>
                <a:moveTo>
                  <a:pt x="8265031" y="30382"/>
                </a:moveTo>
                <a:cubicBezTo>
                  <a:pt x="8265667" y="30382"/>
                  <a:pt x="8266183" y="30894"/>
                  <a:pt x="8266183" y="31525"/>
                </a:cubicBezTo>
                <a:cubicBezTo>
                  <a:pt x="8266183" y="32157"/>
                  <a:pt x="8265667" y="32669"/>
                  <a:pt x="8265031" y="32669"/>
                </a:cubicBezTo>
                <a:cubicBezTo>
                  <a:pt x="8264394" y="32669"/>
                  <a:pt x="8263879" y="32157"/>
                  <a:pt x="8263879" y="31525"/>
                </a:cubicBezTo>
                <a:cubicBezTo>
                  <a:pt x="8263879" y="30894"/>
                  <a:pt x="8264394" y="30382"/>
                  <a:pt x="8265031" y="30382"/>
                </a:cubicBezTo>
                <a:close/>
                <a:moveTo>
                  <a:pt x="11734403" y="30056"/>
                </a:moveTo>
                <a:cubicBezTo>
                  <a:pt x="11735220" y="30056"/>
                  <a:pt x="11735884" y="30714"/>
                  <a:pt x="11735884" y="31526"/>
                </a:cubicBezTo>
                <a:cubicBezTo>
                  <a:pt x="11735884" y="32338"/>
                  <a:pt x="11735221" y="32996"/>
                  <a:pt x="11734403" y="32996"/>
                </a:cubicBezTo>
                <a:cubicBezTo>
                  <a:pt x="11733586" y="32996"/>
                  <a:pt x="11732922" y="32338"/>
                  <a:pt x="11732922" y="31526"/>
                </a:cubicBezTo>
                <a:cubicBezTo>
                  <a:pt x="11732922" y="30714"/>
                  <a:pt x="11733585" y="30056"/>
                  <a:pt x="11734403" y="30056"/>
                </a:cubicBezTo>
                <a:close/>
                <a:moveTo>
                  <a:pt x="11057510" y="30056"/>
                </a:moveTo>
                <a:cubicBezTo>
                  <a:pt x="11058327" y="30056"/>
                  <a:pt x="11058991" y="30714"/>
                  <a:pt x="11058991" y="31526"/>
                </a:cubicBezTo>
                <a:cubicBezTo>
                  <a:pt x="11058991" y="32338"/>
                  <a:pt x="11058328" y="32996"/>
                  <a:pt x="11057510" y="32996"/>
                </a:cubicBezTo>
                <a:cubicBezTo>
                  <a:pt x="11056692" y="32996"/>
                  <a:pt x="11056028" y="32338"/>
                  <a:pt x="11056028" y="31526"/>
                </a:cubicBezTo>
                <a:cubicBezTo>
                  <a:pt x="11056028" y="30714"/>
                  <a:pt x="11056691" y="30056"/>
                  <a:pt x="11057510" y="30056"/>
                </a:cubicBezTo>
                <a:close/>
                <a:moveTo>
                  <a:pt x="5980496" y="30056"/>
                </a:moveTo>
                <a:cubicBezTo>
                  <a:pt x="5981315" y="30056"/>
                  <a:pt x="5981979" y="30714"/>
                  <a:pt x="5981979" y="31526"/>
                </a:cubicBezTo>
                <a:cubicBezTo>
                  <a:pt x="5981979" y="32338"/>
                  <a:pt x="5981315" y="32996"/>
                  <a:pt x="5980496" y="32996"/>
                </a:cubicBezTo>
                <a:cubicBezTo>
                  <a:pt x="5979679" y="32996"/>
                  <a:pt x="5979016" y="32338"/>
                  <a:pt x="5979016" y="31526"/>
                </a:cubicBezTo>
                <a:cubicBezTo>
                  <a:pt x="5979016" y="30714"/>
                  <a:pt x="5979679" y="30056"/>
                  <a:pt x="5980496" y="30056"/>
                </a:cubicBezTo>
                <a:close/>
                <a:moveTo>
                  <a:pt x="9872861" y="29892"/>
                </a:moveTo>
                <a:cubicBezTo>
                  <a:pt x="9873770" y="29892"/>
                  <a:pt x="9874506" y="30623"/>
                  <a:pt x="9874506" y="31525"/>
                </a:cubicBezTo>
                <a:cubicBezTo>
                  <a:pt x="9874506" y="32428"/>
                  <a:pt x="9873769" y="33159"/>
                  <a:pt x="9872861" y="33159"/>
                </a:cubicBezTo>
                <a:cubicBezTo>
                  <a:pt x="9871952" y="33159"/>
                  <a:pt x="9871216" y="32428"/>
                  <a:pt x="9871216" y="31525"/>
                </a:cubicBezTo>
                <a:cubicBezTo>
                  <a:pt x="9871216" y="30623"/>
                  <a:pt x="9871953" y="29892"/>
                  <a:pt x="9872861" y="29892"/>
                </a:cubicBezTo>
                <a:close/>
                <a:moveTo>
                  <a:pt x="4034354" y="29729"/>
                </a:moveTo>
                <a:cubicBezTo>
                  <a:pt x="4035356" y="29729"/>
                  <a:pt x="4036162" y="30533"/>
                  <a:pt x="4036162" y="31526"/>
                </a:cubicBezTo>
                <a:cubicBezTo>
                  <a:pt x="4036162" y="32518"/>
                  <a:pt x="4035356" y="33323"/>
                  <a:pt x="4034354" y="33323"/>
                </a:cubicBezTo>
                <a:cubicBezTo>
                  <a:pt x="4033355" y="33323"/>
                  <a:pt x="4032546" y="32518"/>
                  <a:pt x="4032546" y="31526"/>
                </a:cubicBezTo>
                <a:cubicBezTo>
                  <a:pt x="4032546" y="30533"/>
                  <a:pt x="4033355" y="29729"/>
                  <a:pt x="4034354" y="29729"/>
                </a:cubicBezTo>
                <a:close/>
                <a:moveTo>
                  <a:pt x="11649834" y="29402"/>
                </a:moveTo>
                <a:cubicBezTo>
                  <a:pt x="11651015" y="29402"/>
                  <a:pt x="11651973" y="30353"/>
                  <a:pt x="11651973" y="31526"/>
                </a:cubicBezTo>
                <a:cubicBezTo>
                  <a:pt x="11651973" y="32698"/>
                  <a:pt x="11651015" y="33649"/>
                  <a:pt x="11649834" y="33649"/>
                </a:cubicBezTo>
                <a:cubicBezTo>
                  <a:pt x="11648653" y="33649"/>
                  <a:pt x="11647695" y="32698"/>
                  <a:pt x="11647695" y="31526"/>
                </a:cubicBezTo>
                <a:cubicBezTo>
                  <a:pt x="11647695" y="30353"/>
                  <a:pt x="11648653" y="29402"/>
                  <a:pt x="11649834" y="29402"/>
                </a:cubicBezTo>
                <a:close/>
                <a:moveTo>
                  <a:pt x="2088233" y="29402"/>
                </a:moveTo>
                <a:cubicBezTo>
                  <a:pt x="2089414" y="29402"/>
                  <a:pt x="2090370" y="30353"/>
                  <a:pt x="2090370" y="31526"/>
                </a:cubicBezTo>
                <a:cubicBezTo>
                  <a:pt x="2090370" y="32698"/>
                  <a:pt x="2089414" y="33649"/>
                  <a:pt x="2088233" y="33649"/>
                </a:cubicBezTo>
                <a:cubicBezTo>
                  <a:pt x="2087052" y="33649"/>
                  <a:pt x="2086093" y="32698"/>
                  <a:pt x="2086093" y="31526"/>
                </a:cubicBezTo>
                <a:cubicBezTo>
                  <a:pt x="2086093" y="30353"/>
                  <a:pt x="2087052" y="29402"/>
                  <a:pt x="2088233" y="29402"/>
                </a:cubicBezTo>
                <a:close/>
                <a:moveTo>
                  <a:pt x="11311386" y="29239"/>
                </a:moveTo>
                <a:cubicBezTo>
                  <a:pt x="11312659" y="29239"/>
                  <a:pt x="11313690" y="30263"/>
                  <a:pt x="11313690" y="31526"/>
                </a:cubicBezTo>
                <a:cubicBezTo>
                  <a:pt x="11313690" y="32789"/>
                  <a:pt x="11312659" y="33813"/>
                  <a:pt x="11311386" y="33813"/>
                </a:cubicBezTo>
                <a:cubicBezTo>
                  <a:pt x="11310114" y="33813"/>
                  <a:pt x="11309083" y="32789"/>
                  <a:pt x="11309083" y="31526"/>
                </a:cubicBezTo>
                <a:cubicBezTo>
                  <a:pt x="11309083" y="30263"/>
                  <a:pt x="11310114" y="29239"/>
                  <a:pt x="11311386" y="29239"/>
                </a:cubicBezTo>
                <a:close/>
                <a:moveTo>
                  <a:pt x="903601" y="29239"/>
                </a:moveTo>
                <a:cubicBezTo>
                  <a:pt x="904874" y="29239"/>
                  <a:pt x="905905" y="30263"/>
                  <a:pt x="905905" y="31526"/>
                </a:cubicBezTo>
                <a:cubicBezTo>
                  <a:pt x="905905" y="32789"/>
                  <a:pt x="904874" y="33813"/>
                  <a:pt x="903601" y="33813"/>
                </a:cubicBezTo>
                <a:cubicBezTo>
                  <a:pt x="902329" y="33813"/>
                  <a:pt x="901298" y="32789"/>
                  <a:pt x="901298" y="31526"/>
                </a:cubicBezTo>
                <a:cubicBezTo>
                  <a:pt x="901298" y="30263"/>
                  <a:pt x="902329" y="29239"/>
                  <a:pt x="903601" y="29239"/>
                </a:cubicBezTo>
                <a:close/>
                <a:moveTo>
                  <a:pt x="9957433" y="28912"/>
                </a:moveTo>
                <a:cubicBezTo>
                  <a:pt x="9958887" y="28912"/>
                  <a:pt x="9960065" y="30082"/>
                  <a:pt x="9960065" y="31526"/>
                </a:cubicBezTo>
                <a:cubicBezTo>
                  <a:pt x="9960065" y="32969"/>
                  <a:pt x="9958886" y="34139"/>
                  <a:pt x="9957433" y="34139"/>
                </a:cubicBezTo>
                <a:cubicBezTo>
                  <a:pt x="9955979" y="34139"/>
                  <a:pt x="9954801" y="32969"/>
                  <a:pt x="9954801" y="31526"/>
                </a:cubicBezTo>
                <a:cubicBezTo>
                  <a:pt x="9954801" y="30082"/>
                  <a:pt x="9955980" y="28912"/>
                  <a:pt x="9957433" y="28912"/>
                </a:cubicBezTo>
                <a:close/>
                <a:moveTo>
                  <a:pt x="9703556" y="28912"/>
                </a:moveTo>
                <a:cubicBezTo>
                  <a:pt x="9705010" y="28912"/>
                  <a:pt x="9706188" y="30082"/>
                  <a:pt x="9706188" y="31526"/>
                </a:cubicBezTo>
                <a:cubicBezTo>
                  <a:pt x="9706188" y="32969"/>
                  <a:pt x="9705009" y="34139"/>
                  <a:pt x="9703556" y="34139"/>
                </a:cubicBezTo>
                <a:cubicBezTo>
                  <a:pt x="9702102" y="34139"/>
                  <a:pt x="9700924" y="32969"/>
                  <a:pt x="9700924" y="31526"/>
                </a:cubicBezTo>
                <a:cubicBezTo>
                  <a:pt x="9700924" y="30082"/>
                  <a:pt x="9702103" y="28912"/>
                  <a:pt x="9703556" y="28912"/>
                </a:cubicBezTo>
                <a:close/>
                <a:moveTo>
                  <a:pt x="57415" y="28912"/>
                </a:moveTo>
                <a:cubicBezTo>
                  <a:pt x="58868" y="28912"/>
                  <a:pt x="60047" y="30082"/>
                  <a:pt x="60047" y="31526"/>
                </a:cubicBezTo>
                <a:cubicBezTo>
                  <a:pt x="60047" y="32969"/>
                  <a:pt x="58868" y="34139"/>
                  <a:pt x="57415" y="34139"/>
                </a:cubicBezTo>
                <a:cubicBezTo>
                  <a:pt x="55961" y="34139"/>
                  <a:pt x="54782" y="32969"/>
                  <a:pt x="54782" y="31526"/>
                </a:cubicBezTo>
                <a:cubicBezTo>
                  <a:pt x="54782" y="30082"/>
                  <a:pt x="55961" y="28912"/>
                  <a:pt x="57415" y="28912"/>
                </a:cubicBezTo>
                <a:close/>
                <a:moveTo>
                  <a:pt x="8180460" y="28749"/>
                </a:moveTo>
                <a:cubicBezTo>
                  <a:pt x="8182005" y="28749"/>
                  <a:pt x="8183257" y="29992"/>
                  <a:pt x="8183257" y="31526"/>
                </a:cubicBezTo>
                <a:cubicBezTo>
                  <a:pt x="8183257" y="33060"/>
                  <a:pt x="8182005" y="34303"/>
                  <a:pt x="8180460" y="34303"/>
                </a:cubicBezTo>
                <a:cubicBezTo>
                  <a:pt x="8178915" y="34303"/>
                  <a:pt x="8177662" y="33060"/>
                  <a:pt x="8177662" y="31526"/>
                </a:cubicBezTo>
                <a:cubicBezTo>
                  <a:pt x="8177662" y="29992"/>
                  <a:pt x="8178915" y="28749"/>
                  <a:pt x="8180460" y="28749"/>
                </a:cubicBezTo>
                <a:close/>
                <a:moveTo>
                  <a:pt x="2003497" y="28422"/>
                </a:moveTo>
                <a:cubicBezTo>
                  <a:pt x="2005224" y="28422"/>
                  <a:pt x="2006622" y="29812"/>
                  <a:pt x="2006622" y="31526"/>
                </a:cubicBezTo>
                <a:cubicBezTo>
                  <a:pt x="2006622" y="33240"/>
                  <a:pt x="2005224" y="34629"/>
                  <a:pt x="2003497" y="34629"/>
                </a:cubicBezTo>
                <a:cubicBezTo>
                  <a:pt x="2001771" y="34629"/>
                  <a:pt x="2000372" y="33240"/>
                  <a:pt x="2000372" y="31526"/>
                </a:cubicBezTo>
                <a:cubicBezTo>
                  <a:pt x="2000372" y="29812"/>
                  <a:pt x="2001771" y="28422"/>
                  <a:pt x="2003497" y="28422"/>
                </a:cubicBezTo>
                <a:close/>
                <a:moveTo>
                  <a:pt x="10972938" y="28259"/>
                </a:moveTo>
                <a:cubicBezTo>
                  <a:pt x="10974756" y="28259"/>
                  <a:pt x="10976229" y="29722"/>
                  <a:pt x="10976229" y="31526"/>
                </a:cubicBezTo>
                <a:cubicBezTo>
                  <a:pt x="10976229" y="33330"/>
                  <a:pt x="10974756" y="34793"/>
                  <a:pt x="10972938" y="34793"/>
                </a:cubicBezTo>
                <a:cubicBezTo>
                  <a:pt x="10971121" y="34793"/>
                  <a:pt x="10969647" y="33330"/>
                  <a:pt x="10969647" y="31526"/>
                </a:cubicBezTo>
                <a:cubicBezTo>
                  <a:pt x="10969647" y="29722"/>
                  <a:pt x="10971121" y="28259"/>
                  <a:pt x="10972938" y="28259"/>
                </a:cubicBezTo>
                <a:close/>
                <a:moveTo>
                  <a:pt x="11395957" y="28095"/>
                </a:moveTo>
                <a:cubicBezTo>
                  <a:pt x="11397865" y="28095"/>
                  <a:pt x="11399413" y="29631"/>
                  <a:pt x="11399413" y="31525"/>
                </a:cubicBezTo>
                <a:cubicBezTo>
                  <a:pt x="11399413" y="33420"/>
                  <a:pt x="11397866" y="34956"/>
                  <a:pt x="11395957" y="34956"/>
                </a:cubicBezTo>
                <a:cubicBezTo>
                  <a:pt x="11394049" y="34956"/>
                  <a:pt x="11392502" y="33420"/>
                  <a:pt x="11392502" y="31525"/>
                </a:cubicBezTo>
                <a:cubicBezTo>
                  <a:pt x="11392502" y="29631"/>
                  <a:pt x="11394048" y="28095"/>
                  <a:pt x="11395957" y="28095"/>
                </a:cubicBezTo>
                <a:close/>
                <a:moveTo>
                  <a:pt x="3949770" y="28095"/>
                </a:moveTo>
                <a:cubicBezTo>
                  <a:pt x="3951678" y="28095"/>
                  <a:pt x="3953227" y="29631"/>
                  <a:pt x="3953227" y="31525"/>
                </a:cubicBezTo>
                <a:cubicBezTo>
                  <a:pt x="3953227" y="33420"/>
                  <a:pt x="3951678" y="34956"/>
                  <a:pt x="3949770" y="34956"/>
                </a:cubicBezTo>
                <a:cubicBezTo>
                  <a:pt x="3947861" y="34956"/>
                  <a:pt x="3946315" y="33420"/>
                  <a:pt x="3946315" y="31525"/>
                </a:cubicBezTo>
                <a:cubicBezTo>
                  <a:pt x="3946315" y="29631"/>
                  <a:pt x="3947861" y="28095"/>
                  <a:pt x="3949770" y="28095"/>
                </a:cubicBezTo>
                <a:close/>
                <a:moveTo>
                  <a:pt x="10042004" y="27769"/>
                </a:moveTo>
                <a:cubicBezTo>
                  <a:pt x="10044094" y="27769"/>
                  <a:pt x="10045788" y="29451"/>
                  <a:pt x="10045788" y="31526"/>
                </a:cubicBezTo>
                <a:cubicBezTo>
                  <a:pt x="10045788" y="33601"/>
                  <a:pt x="10044094" y="35283"/>
                  <a:pt x="10042004" y="35283"/>
                </a:cubicBezTo>
                <a:cubicBezTo>
                  <a:pt x="10039914" y="35283"/>
                  <a:pt x="10038220" y="33601"/>
                  <a:pt x="10038220" y="31526"/>
                </a:cubicBezTo>
                <a:cubicBezTo>
                  <a:pt x="10038220" y="29451"/>
                  <a:pt x="10039914" y="27769"/>
                  <a:pt x="10042004" y="27769"/>
                </a:cubicBezTo>
                <a:close/>
                <a:moveTo>
                  <a:pt x="6065055" y="27769"/>
                </a:moveTo>
                <a:cubicBezTo>
                  <a:pt x="6067143" y="27769"/>
                  <a:pt x="6068839" y="29451"/>
                  <a:pt x="6068839" y="31526"/>
                </a:cubicBezTo>
                <a:cubicBezTo>
                  <a:pt x="6068839" y="33601"/>
                  <a:pt x="6067144" y="35283"/>
                  <a:pt x="6065055" y="35283"/>
                </a:cubicBezTo>
                <a:cubicBezTo>
                  <a:pt x="6062964" y="35283"/>
                  <a:pt x="6061270" y="33601"/>
                  <a:pt x="6061270" y="31526"/>
                </a:cubicBezTo>
                <a:cubicBezTo>
                  <a:pt x="6061270" y="29451"/>
                  <a:pt x="6062963" y="27769"/>
                  <a:pt x="6065055" y="27769"/>
                </a:cubicBezTo>
                <a:close/>
                <a:moveTo>
                  <a:pt x="818867" y="27769"/>
                </a:moveTo>
                <a:cubicBezTo>
                  <a:pt x="820957" y="27769"/>
                  <a:pt x="822652" y="29451"/>
                  <a:pt x="822652" y="31526"/>
                </a:cubicBezTo>
                <a:cubicBezTo>
                  <a:pt x="822652" y="33601"/>
                  <a:pt x="820957" y="35283"/>
                  <a:pt x="818867" y="35283"/>
                </a:cubicBezTo>
                <a:cubicBezTo>
                  <a:pt x="816777" y="35283"/>
                  <a:pt x="815083" y="33601"/>
                  <a:pt x="815083" y="31526"/>
                </a:cubicBezTo>
                <a:cubicBezTo>
                  <a:pt x="815083" y="29451"/>
                  <a:pt x="816777" y="27769"/>
                  <a:pt x="818867" y="27769"/>
                </a:cubicBezTo>
                <a:close/>
                <a:moveTo>
                  <a:pt x="11565263" y="27605"/>
                </a:moveTo>
                <a:cubicBezTo>
                  <a:pt x="11567444" y="27605"/>
                  <a:pt x="11569211" y="29360"/>
                  <a:pt x="11569211" y="31525"/>
                </a:cubicBezTo>
                <a:cubicBezTo>
                  <a:pt x="11569211" y="33691"/>
                  <a:pt x="11567444" y="35446"/>
                  <a:pt x="11565263" y="35446"/>
                </a:cubicBezTo>
                <a:cubicBezTo>
                  <a:pt x="11563081" y="35446"/>
                  <a:pt x="11561314" y="33691"/>
                  <a:pt x="11561314" y="31525"/>
                </a:cubicBezTo>
                <a:cubicBezTo>
                  <a:pt x="11561314" y="29360"/>
                  <a:pt x="11563081" y="27605"/>
                  <a:pt x="11565263" y="27605"/>
                </a:cubicBezTo>
                <a:close/>
                <a:moveTo>
                  <a:pt x="11480527" y="27115"/>
                </a:moveTo>
                <a:cubicBezTo>
                  <a:pt x="11482980" y="27115"/>
                  <a:pt x="11484969" y="29090"/>
                  <a:pt x="11484969" y="31525"/>
                </a:cubicBezTo>
                <a:cubicBezTo>
                  <a:pt x="11484969" y="33961"/>
                  <a:pt x="11482980" y="35936"/>
                  <a:pt x="11480527" y="35936"/>
                </a:cubicBezTo>
                <a:cubicBezTo>
                  <a:pt x="11478073" y="35936"/>
                  <a:pt x="11476084" y="33961"/>
                  <a:pt x="11476084" y="31525"/>
                </a:cubicBezTo>
                <a:cubicBezTo>
                  <a:pt x="11476084" y="29090"/>
                  <a:pt x="11478073" y="27115"/>
                  <a:pt x="11480527" y="27115"/>
                </a:cubicBezTo>
                <a:close/>
                <a:moveTo>
                  <a:pt x="8095889" y="26789"/>
                </a:moveTo>
                <a:cubicBezTo>
                  <a:pt x="8098525" y="26789"/>
                  <a:pt x="8100661" y="28910"/>
                  <a:pt x="8100661" y="31526"/>
                </a:cubicBezTo>
                <a:cubicBezTo>
                  <a:pt x="8100661" y="34142"/>
                  <a:pt x="8098525" y="36263"/>
                  <a:pt x="8095889" y="36263"/>
                </a:cubicBezTo>
                <a:cubicBezTo>
                  <a:pt x="8093254" y="36263"/>
                  <a:pt x="8091118" y="34142"/>
                  <a:pt x="8091118" y="31526"/>
                </a:cubicBezTo>
                <a:cubicBezTo>
                  <a:pt x="8091118" y="28910"/>
                  <a:pt x="8093254" y="26789"/>
                  <a:pt x="8095889" y="26789"/>
                </a:cubicBezTo>
                <a:close/>
                <a:moveTo>
                  <a:pt x="988169" y="26789"/>
                </a:moveTo>
                <a:cubicBezTo>
                  <a:pt x="990805" y="26789"/>
                  <a:pt x="992941" y="28910"/>
                  <a:pt x="992941" y="31526"/>
                </a:cubicBezTo>
                <a:cubicBezTo>
                  <a:pt x="992941" y="34142"/>
                  <a:pt x="990805" y="36263"/>
                  <a:pt x="988169" y="36263"/>
                </a:cubicBezTo>
                <a:cubicBezTo>
                  <a:pt x="985534" y="36263"/>
                  <a:pt x="983398" y="34142"/>
                  <a:pt x="983398" y="31526"/>
                </a:cubicBezTo>
                <a:cubicBezTo>
                  <a:pt x="983398" y="28910"/>
                  <a:pt x="985534" y="26789"/>
                  <a:pt x="988169" y="26789"/>
                </a:cubicBezTo>
                <a:close/>
                <a:moveTo>
                  <a:pt x="5895773" y="26625"/>
                </a:moveTo>
                <a:cubicBezTo>
                  <a:pt x="5898500" y="26625"/>
                  <a:pt x="5900709" y="28819"/>
                  <a:pt x="5900709" y="31525"/>
                </a:cubicBezTo>
                <a:cubicBezTo>
                  <a:pt x="5900709" y="34232"/>
                  <a:pt x="5898500" y="36426"/>
                  <a:pt x="5895773" y="36426"/>
                </a:cubicBezTo>
                <a:cubicBezTo>
                  <a:pt x="5893046" y="36426"/>
                  <a:pt x="5890840" y="34232"/>
                  <a:pt x="5890840" y="31525"/>
                </a:cubicBezTo>
                <a:cubicBezTo>
                  <a:pt x="5890840" y="28819"/>
                  <a:pt x="5893046" y="26625"/>
                  <a:pt x="5895773" y="26625"/>
                </a:cubicBezTo>
                <a:close/>
                <a:moveTo>
                  <a:pt x="141985" y="26462"/>
                </a:moveTo>
                <a:cubicBezTo>
                  <a:pt x="144802" y="26462"/>
                  <a:pt x="147085" y="28729"/>
                  <a:pt x="147085" y="31526"/>
                </a:cubicBezTo>
                <a:cubicBezTo>
                  <a:pt x="147085" y="34322"/>
                  <a:pt x="144802" y="36590"/>
                  <a:pt x="141985" y="36590"/>
                </a:cubicBezTo>
                <a:cubicBezTo>
                  <a:pt x="139168" y="36590"/>
                  <a:pt x="136884" y="34322"/>
                  <a:pt x="136884" y="31526"/>
                </a:cubicBezTo>
                <a:cubicBezTo>
                  <a:pt x="136884" y="28729"/>
                  <a:pt x="139168" y="26462"/>
                  <a:pt x="141985" y="26462"/>
                </a:cubicBezTo>
                <a:close/>
                <a:moveTo>
                  <a:pt x="10888203" y="26135"/>
                </a:moveTo>
                <a:cubicBezTo>
                  <a:pt x="10891202" y="26135"/>
                  <a:pt x="10893633" y="28548"/>
                  <a:pt x="10893633" y="31526"/>
                </a:cubicBezTo>
                <a:cubicBezTo>
                  <a:pt x="10893633" y="34503"/>
                  <a:pt x="10891202" y="36916"/>
                  <a:pt x="10888203" y="36916"/>
                </a:cubicBezTo>
                <a:cubicBezTo>
                  <a:pt x="10885204" y="36916"/>
                  <a:pt x="10882773" y="34503"/>
                  <a:pt x="10882773" y="31526"/>
                </a:cubicBezTo>
                <a:cubicBezTo>
                  <a:pt x="10882773" y="28548"/>
                  <a:pt x="10885204" y="26135"/>
                  <a:pt x="10888203" y="26135"/>
                </a:cubicBezTo>
                <a:close/>
                <a:moveTo>
                  <a:pt x="10126738" y="26135"/>
                </a:moveTo>
                <a:cubicBezTo>
                  <a:pt x="10129737" y="26135"/>
                  <a:pt x="10132168" y="28548"/>
                  <a:pt x="10132168" y="31526"/>
                </a:cubicBezTo>
                <a:cubicBezTo>
                  <a:pt x="10132168" y="34503"/>
                  <a:pt x="10129737" y="36916"/>
                  <a:pt x="10126738" y="36916"/>
                </a:cubicBezTo>
                <a:cubicBezTo>
                  <a:pt x="10123740" y="36916"/>
                  <a:pt x="10121309" y="34503"/>
                  <a:pt x="10121309" y="31526"/>
                </a:cubicBezTo>
                <a:cubicBezTo>
                  <a:pt x="10121309" y="28548"/>
                  <a:pt x="10123740" y="26135"/>
                  <a:pt x="10126738" y="26135"/>
                </a:cubicBezTo>
                <a:close/>
                <a:moveTo>
                  <a:pt x="4118924" y="26135"/>
                </a:moveTo>
                <a:cubicBezTo>
                  <a:pt x="4121923" y="26135"/>
                  <a:pt x="4124353" y="28548"/>
                  <a:pt x="4124353" y="31526"/>
                </a:cubicBezTo>
                <a:cubicBezTo>
                  <a:pt x="4124353" y="34503"/>
                  <a:pt x="4121923" y="36916"/>
                  <a:pt x="4118924" y="36916"/>
                </a:cubicBezTo>
                <a:cubicBezTo>
                  <a:pt x="4115924" y="36916"/>
                  <a:pt x="4113493" y="34503"/>
                  <a:pt x="4113493" y="31526"/>
                </a:cubicBezTo>
                <a:cubicBezTo>
                  <a:pt x="4113493" y="28548"/>
                  <a:pt x="4115924" y="26135"/>
                  <a:pt x="4118924" y="26135"/>
                </a:cubicBezTo>
                <a:close/>
                <a:moveTo>
                  <a:pt x="2172853" y="26135"/>
                </a:moveTo>
                <a:cubicBezTo>
                  <a:pt x="2175850" y="26135"/>
                  <a:pt x="2178279" y="28548"/>
                  <a:pt x="2178279" y="31526"/>
                </a:cubicBezTo>
                <a:cubicBezTo>
                  <a:pt x="2178279" y="34503"/>
                  <a:pt x="2175850" y="36916"/>
                  <a:pt x="2172853" y="36916"/>
                </a:cubicBezTo>
                <a:cubicBezTo>
                  <a:pt x="2169856" y="36916"/>
                  <a:pt x="2167425" y="34503"/>
                  <a:pt x="2167425" y="31526"/>
                </a:cubicBezTo>
                <a:cubicBezTo>
                  <a:pt x="2167425" y="28548"/>
                  <a:pt x="2169856" y="26135"/>
                  <a:pt x="2172853" y="26135"/>
                </a:cubicBezTo>
                <a:close/>
                <a:moveTo>
                  <a:pt x="9618985" y="25645"/>
                </a:moveTo>
                <a:cubicBezTo>
                  <a:pt x="9622257" y="25645"/>
                  <a:pt x="9624908" y="28278"/>
                  <a:pt x="9624908" y="31526"/>
                </a:cubicBezTo>
                <a:cubicBezTo>
                  <a:pt x="9624908" y="34773"/>
                  <a:pt x="9622256" y="37406"/>
                  <a:pt x="9618985" y="37406"/>
                </a:cubicBezTo>
                <a:cubicBezTo>
                  <a:pt x="9615713" y="37406"/>
                  <a:pt x="9613062" y="34773"/>
                  <a:pt x="9613062" y="31526"/>
                </a:cubicBezTo>
                <a:cubicBezTo>
                  <a:pt x="9613062" y="28278"/>
                  <a:pt x="9615714" y="25645"/>
                  <a:pt x="9618985" y="25645"/>
                </a:cubicBezTo>
                <a:close/>
                <a:moveTo>
                  <a:pt x="8434337" y="25645"/>
                </a:moveTo>
                <a:cubicBezTo>
                  <a:pt x="8437609" y="25645"/>
                  <a:pt x="8440260" y="28278"/>
                  <a:pt x="8440260" y="31526"/>
                </a:cubicBezTo>
                <a:cubicBezTo>
                  <a:pt x="8440260" y="34773"/>
                  <a:pt x="8437609" y="37406"/>
                  <a:pt x="8434337" y="37406"/>
                </a:cubicBezTo>
                <a:cubicBezTo>
                  <a:pt x="8431066" y="37406"/>
                  <a:pt x="8428414" y="34773"/>
                  <a:pt x="8428414" y="31526"/>
                </a:cubicBezTo>
                <a:cubicBezTo>
                  <a:pt x="8428414" y="28278"/>
                  <a:pt x="8431066" y="25645"/>
                  <a:pt x="8434337" y="25645"/>
                </a:cubicBezTo>
                <a:close/>
                <a:moveTo>
                  <a:pt x="10211309" y="25482"/>
                </a:moveTo>
                <a:cubicBezTo>
                  <a:pt x="10214671" y="25482"/>
                  <a:pt x="10217397" y="28188"/>
                  <a:pt x="10217397" y="31526"/>
                </a:cubicBezTo>
                <a:cubicBezTo>
                  <a:pt x="10217397" y="34864"/>
                  <a:pt x="10214671" y="37570"/>
                  <a:pt x="10211309" y="37570"/>
                </a:cubicBezTo>
                <a:cubicBezTo>
                  <a:pt x="10207947" y="37570"/>
                  <a:pt x="10205221" y="34864"/>
                  <a:pt x="10205221" y="31526"/>
                </a:cubicBezTo>
                <a:cubicBezTo>
                  <a:pt x="10205221" y="28188"/>
                  <a:pt x="10207947" y="25482"/>
                  <a:pt x="10211309" y="25482"/>
                </a:cubicBezTo>
                <a:close/>
                <a:moveTo>
                  <a:pt x="10803633" y="25155"/>
                </a:moveTo>
                <a:cubicBezTo>
                  <a:pt x="10807177" y="25155"/>
                  <a:pt x="10810050" y="28007"/>
                  <a:pt x="10810050" y="31526"/>
                </a:cubicBezTo>
                <a:cubicBezTo>
                  <a:pt x="10810050" y="35044"/>
                  <a:pt x="10807177" y="37896"/>
                  <a:pt x="10803633" y="37896"/>
                </a:cubicBezTo>
                <a:cubicBezTo>
                  <a:pt x="10800089" y="37896"/>
                  <a:pt x="10797216" y="35044"/>
                  <a:pt x="10797216" y="31526"/>
                </a:cubicBezTo>
                <a:cubicBezTo>
                  <a:pt x="10797216" y="28007"/>
                  <a:pt x="10800089" y="25155"/>
                  <a:pt x="10803633" y="25155"/>
                </a:cubicBezTo>
                <a:close/>
                <a:moveTo>
                  <a:pt x="10549756" y="25155"/>
                </a:moveTo>
                <a:cubicBezTo>
                  <a:pt x="10553300" y="25155"/>
                  <a:pt x="10556173" y="28007"/>
                  <a:pt x="10556173" y="31526"/>
                </a:cubicBezTo>
                <a:cubicBezTo>
                  <a:pt x="10556173" y="35044"/>
                  <a:pt x="10553300" y="37896"/>
                  <a:pt x="10549756" y="37896"/>
                </a:cubicBezTo>
                <a:cubicBezTo>
                  <a:pt x="10546212" y="37896"/>
                  <a:pt x="10543339" y="35044"/>
                  <a:pt x="10543339" y="31526"/>
                </a:cubicBezTo>
                <a:cubicBezTo>
                  <a:pt x="10543339" y="28007"/>
                  <a:pt x="10546212" y="25155"/>
                  <a:pt x="10549756" y="25155"/>
                </a:cubicBezTo>
                <a:close/>
                <a:moveTo>
                  <a:pt x="10465186" y="25155"/>
                </a:moveTo>
                <a:cubicBezTo>
                  <a:pt x="10468730" y="25155"/>
                  <a:pt x="10471603" y="28007"/>
                  <a:pt x="10471603" y="31526"/>
                </a:cubicBezTo>
                <a:cubicBezTo>
                  <a:pt x="10471603" y="35044"/>
                  <a:pt x="10468730" y="37896"/>
                  <a:pt x="10465186" y="37896"/>
                </a:cubicBezTo>
                <a:cubicBezTo>
                  <a:pt x="10461642" y="37896"/>
                  <a:pt x="10458769" y="35044"/>
                  <a:pt x="10458769" y="31526"/>
                </a:cubicBezTo>
                <a:cubicBezTo>
                  <a:pt x="10458769" y="28007"/>
                  <a:pt x="10461642" y="25155"/>
                  <a:pt x="10465186" y="25155"/>
                </a:cubicBezTo>
                <a:close/>
                <a:moveTo>
                  <a:pt x="10380615" y="25155"/>
                </a:moveTo>
                <a:cubicBezTo>
                  <a:pt x="10384158" y="25155"/>
                  <a:pt x="10387032" y="28007"/>
                  <a:pt x="10387032" y="31526"/>
                </a:cubicBezTo>
                <a:cubicBezTo>
                  <a:pt x="10387032" y="35044"/>
                  <a:pt x="10384158" y="37896"/>
                  <a:pt x="10380615" y="37896"/>
                </a:cubicBezTo>
                <a:cubicBezTo>
                  <a:pt x="10377071" y="37896"/>
                  <a:pt x="10374197" y="35044"/>
                  <a:pt x="10374197" y="31526"/>
                </a:cubicBezTo>
                <a:cubicBezTo>
                  <a:pt x="10374197" y="28007"/>
                  <a:pt x="10377071" y="25155"/>
                  <a:pt x="10380615" y="25155"/>
                </a:cubicBezTo>
                <a:close/>
                <a:moveTo>
                  <a:pt x="10295879" y="25155"/>
                </a:moveTo>
                <a:cubicBezTo>
                  <a:pt x="10299423" y="25155"/>
                  <a:pt x="10302296" y="28007"/>
                  <a:pt x="10302296" y="31526"/>
                </a:cubicBezTo>
                <a:cubicBezTo>
                  <a:pt x="10302296" y="35044"/>
                  <a:pt x="10299423" y="37896"/>
                  <a:pt x="10295879" y="37896"/>
                </a:cubicBezTo>
                <a:cubicBezTo>
                  <a:pt x="10292335" y="37896"/>
                  <a:pt x="10289462" y="35044"/>
                  <a:pt x="10289462" y="31526"/>
                </a:cubicBezTo>
                <a:cubicBezTo>
                  <a:pt x="10289462" y="28007"/>
                  <a:pt x="10292335" y="25155"/>
                  <a:pt x="10295879" y="25155"/>
                </a:cubicBezTo>
                <a:close/>
                <a:moveTo>
                  <a:pt x="10719062" y="24992"/>
                </a:moveTo>
                <a:cubicBezTo>
                  <a:pt x="10722697" y="24992"/>
                  <a:pt x="10725644" y="27917"/>
                  <a:pt x="10725644" y="31526"/>
                </a:cubicBezTo>
                <a:cubicBezTo>
                  <a:pt x="10725644" y="35135"/>
                  <a:pt x="10722698" y="38060"/>
                  <a:pt x="10719062" y="38060"/>
                </a:cubicBezTo>
                <a:cubicBezTo>
                  <a:pt x="10715428" y="38060"/>
                  <a:pt x="10712480" y="35135"/>
                  <a:pt x="10712480" y="31526"/>
                </a:cubicBezTo>
                <a:cubicBezTo>
                  <a:pt x="10712480" y="27917"/>
                  <a:pt x="10715427" y="24992"/>
                  <a:pt x="10719062" y="24992"/>
                </a:cubicBezTo>
                <a:close/>
                <a:moveTo>
                  <a:pt x="10634327" y="24992"/>
                </a:moveTo>
                <a:cubicBezTo>
                  <a:pt x="10637961" y="24992"/>
                  <a:pt x="10640909" y="27917"/>
                  <a:pt x="10640909" y="31526"/>
                </a:cubicBezTo>
                <a:cubicBezTo>
                  <a:pt x="10640909" y="35135"/>
                  <a:pt x="10637962" y="38060"/>
                  <a:pt x="10634327" y="38060"/>
                </a:cubicBezTo>
                <a:cubicBezTo>
                  <a:pt x="10630692" y="38060"/>
                  <a:pt x="10627745" y="35135"/>
                  <a:pt x="10627745" y="31526"/>
                </a:cubicBezTo>
                <a:cubicBezTo>
                  <a:pt x="10627745" y="27917"/>
                  <a:pt x="10630691" y="24992"/>
                  <a:pt x="10634327" y="24992"/>
                </a:cubicBezTo>
                <a:close/>
                <a:moveTo>
                  <a:pt x="8011320" y="24992"/>
                </a:moveTo>
                <a:cubicBezTo>
                  <a:pt x="8014954" y="24992"/>
                  <a:pt x="8017901" y="27917"/>
                  <a:pt x="8017901" y="31526"/>
                </a:cubicBezTo>
                <a:cubicBezTo>
                  <a:pt x="8017901" y="35135"/>
                  <a:pt x="8014954" y="38060"/>
                  <a:pt x="8011320" y="38060"/>
                </a:cubicBezTo>
                <a:cubicBezTo>
                  <a:pt x="8007685" y="38060"/>
                  <a:pt x="8004738" y="35135"/>
                  <a:pt x="8004738" y="31526"/>
                </a:cubicBezTo>
                <a:cubicBezTo>
                  <a:pt x="8004738" y="27917"/>
                  <a:pt x="8007685" y="24992"/>
                  <a:pt x="8011320" y="24992"/>
                </a:cubicBezTo>
                <a:close/>
                <a:moveTo>
                  <a:pt x="3865179" y="24992"/>
                </a:moveTo>
                <a:cubicBezTo>
                  <a:pt x="3868815" y="24992"/>
                  <a:pt x="3871761" y="27917"/>
                  <a:pt x="3871761" y="31526"/>
                </a:cubicBezTo>
                <a:cubicBezTo>
                  <a:pt x="3871761" y="35135"/>
                  <a:pt x="3868815" y="38060"/>
                  <a:pt x="3865179" y="38060"/>
                </a:cubicBezTo>
                <a:cubicBezTo>
                  <a:pt x="3861548" y="38060"/>
                  <a:pt x="3858603" y="35135"/>
                  <a:pt x="3858603" y="31526"/>
                </a:cubicBezTo>
                <a:cubicBezTo>
                  <a:pt x="3858603" y="27917"/>
                  <a:pt x="3861548" y="24992"/>
                  <a:pt x="3865179" y="24992"/>
                </a:cubicBezTo>
                <a:close/>
                <a:moveTo>
                  <a:pt x="734297" y="24502"/>
                </a:moveTo>
                <a:cubicBezTo>
                  <a:pt x="738205" y="24502"/>
                  <a:pt x="741373" y="27647"/>
                  <a:pt x="741373" y="31526"/>
                </a:cubicBezTo>
                <a:cubicBezTo>
                  <a:pt x="741373" y="35405"/>
                  <a:pt x="738205" y="38550"/>
                  <a:pt x="734297" y="38550"/>
                </a:cubicBezTo>
                <a:cubicBezTo>
                  <a:pt x="730391" y="38550"/>
                  <a:pt x="727223" y="35405"/>
                  <a:pt x="727223" y="31526"/>
                </a:cubicBezTo>
                <a:cubicBezTo>
                  <a:pt x="727223" y="27647"/>
                  <a:pt x="730391" y="24502"/>
                  <a:pt x="734297" y="24502"/>
                </a:cubicBezTo>
                <a:close/>
                <a:moveTo>
                  <a:pt x="1072739" y="23848"/>
                </a:moveTo>
                <a:cubicBezTo>
                  <a:pt x="1077010" y="23848"/>
                  <a:pt x="1080472" y="27285"/>
                  <a:pt x="1080472" y="31525"/>
                </a:cubicBezTo>
                <a:cubicBezTo>
                  <a:pt x="1080472" y="35765"/>
                  <a:pt x="1077010" y="39203"/>
                  <a:pt x="1072739" y="39203"/>
                </a:cubicBezTo>
                <a:cubicBezTo>
                  <a:pt x="1068468" y="39203"/>
                  <a:pt x="1065006" y="35765"/>
                  <a:pt x="1065006" y="31525"/>
                </a:cubicBezTo>
                <a:cubicBezTo>
                  <a:pt x="1065006" y="27285"/>
                  <a:pt x="1068468" y="23848"/>
                  <a:pt x="1072739" y="23848"/>
                </a:cubicBezTo>
                <a:close/>
                <a:moveTo>
                  <a:pt x="1918927" y="23685"/>
                </a:moveTo>
                <a:cubicBezTo>
                  <a:pt x="1923288" y="23685"/>
                  <a:pt x="1926824" y="27195"/>
                  <a:pt x="1926824" y="31526"/>
                </a:cubicBezTo>
                <a:cubicBezTo>
                  <a:pt x="1926824" y="35856"/>
                  <a:pt x="1923288" y="39366"/>
                  <a:pt x="1918927" y="39366"/>
                </a:cubicBezTo>
                <a:cubicBezTo>
                  <a:pt x="1914565" y="39366"/>
                  <a:pt x="1911029" y="35856"/>
                  <a:pt x="1911029" y="31526"/>
                </a:cubicBezTo>
                <a:cubicBezTo>
                  <a:pt x="1911029" y="27195"/>
                  <a:pt x="1914565" y="23685"/>
                  <a:pt x="1918927" y="23685"/>
                </a:cubicBezTo>
                <a:close/>
                <a:moveTo>
                  <a:pt x="226553" y="23685"/>
                </a:moveTo>
                <a:cubicBezTo>
                  <a:pt x="230914" y="23685"/>
                  <a:pt x="234450" y="27195"/>
                  <a:pt x="234450" y="31526"/>
                </a:cubicBezTo>
                <a:cubicBezTo>
                  <a:pt x="234450" y="35856"/>
                  <a:pt x="230914" y="39366"/>
                  <a:pt x="226553" y="39366"/>
                </a:cubicBezTo>
                <a:cubicBezTo>
                  <a:pt x="222192" y="39366"/>
                  <a:pt x="218655" y="35856"/>
                  <a:pt x="218655" y="31526"/>
                </a:cubicBezTo>
                <a:cubicBezTo>
                  <a:pt x="218655" y="27195"/>
                  <a:pt x="222192" y="23685"/>
                  <a:pt x="226553" y="23685"/>
                </a:cubicBezTo>
                <a:close/>
                <a:moveTo>
                  <a:pt x="7926584" y="23358"/>
                </a:moveTo>
                <a:cubicBezTo>
                  <a:pt x="7931127" y="23358"/>
                  <a:pt x="7934810" y="27015"/>
                  <a:pt x="7934810" y="31525"/>
                </a:cubicBezTo>
                <a:cubicBezTo>
                  <a:pt x="7934810" y="36036"/>
                  <a:pt x="7931127" y="39693"/>
                  <a:pt x="7926584" y="39693"/>
                </a:cubicBezTo>
                <a:cubicBezTo>
                  <a:pt x="7922040" y="39693"/>
                  <a:pt x="7918357" y="36036"/>
                  <a:pt x="7918357" y="31525"/>
                </a:cubicBezTo>
                <a:cubicBezTo>
                  <a:pt x="7918357" y="27015"/>
                  <a:pt x="7922040" y="23358"/>
                  <a:pt x="7926584" y="23358"/>
                </a:cubicBezTo>
                <a:close/>
                <a:moveTo>
                  <a:pt x="3780482" y="23358"/>
                </a:moveTo>
                <a:cubicBezTo>
                  <a:pt x="3785027" y="23358"/>
                  <a:pt x="3788706" y="27015"/>
                  <a:pt x="3788706" y="31525"/>
                </a:cubicBezTo>
                <a:cubicBezTo>
                  <a:pt x="3788706" y="36036"/>
                  <a:pt x="3785027" y="39693"/>
                  <a:pt x="3780482" y="39693"/>
                </a:cubicBezTo>
                <a:cubicBezTo>
                  <a:pt x="3775944" y="39693"/>
                  <a:pt x="3772260" y="36036"/>
                  <a:pt x="3772260" y="31525"/>
                </a:cubicBezTo>
                <a:cubicBezTo>
                  <a:pt x="3772260" y="27015"/>
                  <a:pt x="3775944" y="23358"/>
                  <a:pt x="3780482" y="23358"/>
                </a:cubicBezTo>
                <a:close/>
                <a:moveTo>
                  <a:pt x="3695957" y="23195"/>
                </a:moveTo>
                <a:cubicBezTo>
                  <a:pt x="3700590" y="23195"/>
                  <a:pt x="3704341" y="26925"/>
                  <a:pt x="3704341" y="31526"/>
                </a:cubicBezTo>
                <a:cubicBezTo>
                  <a:pt x="3704341" y="36127"/>
                  <a:pt x="3700590" y="39857"/>
                  <a:pt x="3695957" y="39857"/>
                </a:cubicBezTo>
                <a:cubicBezTo>
                  <a:pt x="3691326" y="39857"/>
                  <a:pt x="3687568" y="36127"/>
                  <a:pt x="3687568" y="31526"/>
                </a:cubicBezTo>
                <a:cubicBezTo>
                  <a:pt x="3687568" y="26925"/>
                  <a:pt x="3691326" y="23195"/>
                  <a:pt x="3695957" y="23195"/>
                </a:cubicBezTo>
                <a:close/>
                <a:moveTo>
                  <a:pt x="2341997" y="23195"/>
                </a:moveTo>
                <a:cubicBezTo>
                  <a:pt x="2346632" y="23195"/>
                  <a:pt x="2350389" y="26925"/>
                  <a:pt x="2350389" y="31526"/>
                </a:cubicBezTo>
                <a:cubicBezTo>
                  <a:pt x="2350389" y="36127"/>
                  <a:pt x="2346632" y="39857"/>
                  <a:pt x="2341997" y="39857"/>
                </a:cubicBezTo>
                <a:cubicBezTo>
                  <a:pt x="2337363" y="39857"/>
                  <a:pt x="2333607" y="36127"/>
                  <a:pt x="2333607" y="31526"/>
                </a:cubicBezTo>
                <a:cubicBezTo>
                  <a:pt x="2333607" y="26925"/>
                  <a:pt x="2337363" y="23195"/>
                  <a:pt x="2341997" y="23195"/>
                </a:cubicBezTo>
                <a:close/>
                <a:moveTo>
                  <a:pt x="2257425" y="23195"/>
                </a:moveTo>
                <a:cubicBezTo>
                  <a:pt x="2262063" y="23195"/>
                  <a:pt x="2265820" y="26925"/>
                  <a:pt x="2265820" y="31526"/>
                </a:cubicBezTo>
                <a:cubicBezTo>
                  <a:pt x="2265820" y="36127"/>
                  <a:pt x="2262063" y="39857"/>
                  <a:pt x="2257425" y="39857"/>
                </a:cubicBezTo>
                <a:cubicBezTo>
                  <a:pt x="2252793" y="39857"/>
                  <a:pt x="2249036" y="36127"/>
                  <a:pt x="2249036" y="31526"/>
                </a:cubicBezTo>
                <a:cubicBezTo>
                  <a:pt x="2249036" y="26925"/>
                  <a:pt x="2252793" y="23195"/>
                  <a:pt x="2257425" y="23195"/>
                </a:cubicBezTo>
                <a:close/>
                <a:moveTo>
                  <a:pt x="2426727" y="22705"/>
                </a:moveTo>
                <a:cubicBezTo>
                  <a:pt x="2431635" y="22705"/>
                  <a:pt x="2435613" y="26654"/>
                  <a:pt x="2435613" y="31526"/>
                </a:cubicBezTo>
                <a:cubicBezTo>
                  <a:pt x="2435613" y="36397"/>
                  <a:pt x="2431635" y="40347"/>
                  <a:pt x="2426727" y="40347"/>
                </a:cubicBezTo>
                <a:cubicBezTo>
                  <a:pt x="2421821" y="40347"/>
                  <a:pt x="2417844" y="36397"/>
                  <a:pt x="2417844" y="31526"/>
                </a:cubicBezTo>
                <a:cubicBezTo>
                  <a:pt x="2417844" y="26654"/>
                  <a:pt x="2421821" y="22705"/>
                  <a:pt x="2426727" y="22705"/>
                </a:cubicBezTo>
                <a:close/>
                <a:moveTo>
                  <a:pt x="6149612" y="22378"/>
                </a:moveTo>
                <a:cubicBezTo>
                  <a:pt x="6154701" y="22378"/>
                  <a:pt x="6158826" y="26473"/>
                  <a:pt x="6158826" y="31526"/>
                </a:cubicBezTo>
                <a:cubicBezTo>
                  <a:pt x="6158826" y="36578"/>
                  <a:pt x="6154701" y="40673"/>
                  <a:pt x="6149612" y="40673"/>
                </a:cubicBezTo>
                <a:cubicBezTo>
                  <a:pt x="6144524" y="40673"/>
                  <a:pt x="6140398" y="36578"/>
                  <a:pt x="6140398" y="31526"/>
                </a:cubicBezTo>
                <a:cubicBezTo>
                  <a:pt x="6140398" y="26473"/>
                  <a:pt x="6144524" y="22378"/>
                  <a:pt x="6149612" y="22378"/>
                </a:cubicBezTo>
                <a:close/>
                <a:moveTo>
                  <a:pt x="649729" y="22378"/>
                </a:moveTo>
                <a:cubicBezTo>
                  <a:pt x="654818" y="22378"/>
                  <a:pt x="658943" y="26473"/>
                  <a:pt x="658943" y="31526"/>
                </a:cubicBezTo>
                <a:cubicBezTo>
                  <a:pt x="658943" y="36578"/>
                  <a:pt x="654818" y="40673"/>
                  <a:pt x="649729" y="40673"/>
                </a:cubicBezTo>
                <a:cubicBezTo>
                  <a:pt x="644640" y="40673"/>
                  <a:pt x="640515" y="36578"/>
                  <a:pt x="640515" y="31526"/>
                </a:cubicBezTo>
                <a:cubicBezTo>
                  <a:pt x="640515" y="26473"/>
                  <a:pt x="644640" y="22378"/>
                  <a:pt x="649729" y="22378"/>
                </a:cubicBezTo>
                <a:close/>
                <a:moveTo>
                  <a:pt x="9534414" y="22215"/>
                </a:moveTo>
                <a:cubicBezTo>
                  <a:pt x="9539594" y="22215"/>
                  <a:pt x="9543793" y="26384"/>
                  <a:pt x="9543793" y="31526"/>
                </a:cubicBezTo>
                <a:cubicBezTo>
                  <a:pt x="9543793" y="36668"/>
                  <a:pt x="9539594" y="40837"/>
                  <a:pt x="9534414" y="40837"/>
                </a:cubicBezTo>
                <a:cubicBezTo>
                  <a:pt x="9529234" y="40837"/>
                  <a:pt x="9525036" y="36668"/>
                  <a:pt x="9525036" y="31526"/>
                </a:cubicBezTo>
                <a:cubicBezTo>
                  <a:pt x="9525036" y="26384"/>
                  <a:pt x="9529234" y="22215"/>
                  <a:pt x="9534414" y="22215"/>
                </a:cubicBezTo>
                <a:close/>
                <a:moveTo>
                  <a:pt x="564994" y="22215"/>
                </a:moveTo>
                <a:cubicBezTo>
                  <a:pt x="570175" y="22215"/>
                  <a:pt x="574373" y="26384"/>
                  <a:pt x="574373" y="31526"/>
                </a:cubicBezTo>
                <a:cubicBezTo>
                  <a:pt x="574373" y="36668"/>
                  <a:pt x="570175" y="40837"/>
                  <a:pt x="564994" y="40837"/>
                </a:cubicBezTo>
                <a:cubicBezTo>
                  <a:pt x="559816" y="40837"/>
                  <a:pt x="555617" y="36668"/>
                  <a:pt x="555617" y="31526"/>
                </a:cubicBezTo>
                <a:cubicBezTo>
                  <a:pt x="555617" y="26384"/>
                  <a:pt x="559816" y="22215"/>
                  <a:pt x="564994" y="22215"/>
                </a:cubicBezTo>
                <a:close/>
                <a:moveTo>
                  <a:pt x="5811216" y="22052"/>
                </a:moveTo>
                <a:cubicBezTo>
                  <a:pt x="5816484" y="22052"/>
                  <a:pt x="5820757" y="26294"/>
                  <a:pt x="5820757" y="31526"/>
                </a:cubicBezTo>
                <a:cubicBezTo>
                  <a:pt x="5820757" y="36759"/>
                  <a:pt x="5816484" y="41000"/>
                  <a:pt x="5811216" y="41000"/>
                </a:cubicBezTo>
                <a:cubicBezTo>
                  <a:pt x="5805948" y="41000"/>
                  <a:pt x="5801676" y="36759"/>
                  <a:pt x="5801676" y="31526"/>
                </a:cubicBezTo>
                <a:cubicBezTo>
                  <a:pt x="5801676" y="26294"/>
                  <a:pt x="5805948" y="22052"/>
                  <a:pt x="5811216" y="22052"/>
                </a:cubicBezTo>
                <a:close/>
                <a:moveTo>
                  <a:pt x="7842013" y="21725"/>
                </a:moveTo>
                <a:cubicBezTo>
                  <a:pt x="7847465" y="21725"/>
                  <a:pt x="7851885" y="26113"/>
                  <a:pt x="7851885" y="31526"/>
                </a:cubicBezTo>
                <a:cubicBezTo>
                  <a:pt x="7851885" y="36939"/>
                  <a:pt x="7847466" y="41327"/>
                  <a:pt x="7842013" y="41327"/>
                </a:cubicBezTo>
                <a:cubicBezTo>
                  <a:pt x="7836561" y="41327"/>
                  <a:pt x="7832141" y="36939"/>
                  <a:pt x="7832141" y="31526"/>
                </a:cubicBezTo>
                <a:cubicBezTo>
                  <a:pt x="7832141" y="26113"/>
                  <a:pt x="7836561" y="21725"/>
                  <a:pt x="7842013" y="21725"/>
                </a:cubicBezTo>
                <a:close/>
                <a:moveTo>
                  <a:pt x="1157308" y="21725"/>
                </a:moveTo>
                <a:cubicBezTo>
                  <a:pt x="1162760" y="21725"/>
                  <a:pt x="1167180" y="26113"/>
                  <a:pt x="1167180" y="31526"/>
                </a:cubicBezTo>
                <a:cubicBezTo>
                  <a:pt x="1167180" y="36939"/>
                  <a:pt x="1162760" y="41327"/>
                  <a:pt x="1157308" y="41327"/>
                </a:cubicBezTo>
                <a:cubicBezTo>
                  <a:pt x="1151856" y="41327"/>
                  <a:pt x="1147437" y="36939"/>
                  <a:pt x="1147437" y="31526"/>
                </a:cubicBezTo>
                <a:cubicBezTo>
                  <a:pt x="1147437" y="26113"/>
                  <a:pt x="1151856" y="21725"/>
                  <a:pt x="1157308" y="21725"/>
                </a:cubicBezTo>
                <a:close/>
                <a:moveTo>
                  <a:pt x="6234347" y="21562"/>
                </a:moveTo>
                <a:cubicBezTo>
                  <a:pt x="6239890" y="21562"/>
                  <a:pt x="6244383" y="26023"/>
                  <a:pt x="6244383" y="31526"/>
                </a:cubicBezTo>
                <a:cubicBezTo>
                  <a:pt x="6244383" y="37029"/>
                  <a:pt x="6239890" y="41491"/>
                  <a:pt x="6234347" y="41491"/>
                </a:cubicBezTo>
                <a:cubicBezTo>
                  <a:pt x="6228804" y="41491"/>
                  <a:pt x="6224310" y="37029"/>
                  <a:pt x="6224310" y="31526"/>
                </a:cubicBezTo>
                <a:cubicBezTo>
                  <a:pt x="6224310" y="26023"/>
                  <a:pt x="6228804" y="21562"/>
                  <a:pt x="6234347" y="21562"/>
                </a:cubicBezTo>
                <a:close/>
                <a:moveTo>
                  <a:pt x="480426" y="21562"/>
                </a:moveTo>
                <a:cubicBezTo>
                  <a:pt x="485969" y="21562"/>
                  <a:pt x="490462" y="26023"/>
                  <a:pt x="490462" y="31526"/>
                </a:cubicBezTo>
                <a:cubicBezTo>
                  <a:pt x="490462" y="37029"/>
                  <a:pt x="485969" y="41491"/>
                  <a:pt x="480426" y="41491"/>
                </a:cubicBezTo>
                <a:cubicBezTo>
                  <a:pt x="474883" y="41491"/>
                  <a:pt x="470389" y="37029"/>
                  <a:pt x="470389" y="31526"/>
                </a:cubicBezTo>
                <a:cubicBezTo>
                  <a:pt x="470389" y="26023"/>
                  <a:pt x="474883" y="21562"/>
                  <a:pt x="480426" y="21562"/>
                </a:cubicBezTo>
                <a:close/>
                <a:moveTo>
                  <a:pt x="311288" y="21562"/>
                </a:moveTo>
                <a:cubicBezTo>
                  <a:pt x="316831" y="21562"/>
                  <a:pt x="321324" y="26023"/>
                  <a:pt x="321324" y="31526"/>
                </a:cubicBezTo>
                <a:cubicBezTo>
                  <a:pt x="321324" y="37029"/>
                  <a:pt x="316831" y="41491"/>
                  <a:pt x="311288" y="41491"/>
                </a:cubicBezTo>
                <a:cubicBezTo>
                  <a:pt x="305745" y="41491"/>
                  <a:pt x="301251" y="37029"/>
                  <a:pt x="301251" y="31526"/>
                </a:cubicBezTo>
                <a:cubicBezTo>
                  <a:pt x="301251" y="26023"/>
                  <a:pt x="305745" y="21562"/>
                  <a:pt x="311288" y="21562"/>
                </a:cubicBezTo>
                <a:close/>
                <a:moveTo>
                  <a:pt x="3611402" y="21235"/>
                </a:moveTo>
                <a:cubicBezTo>
                  <a:pt x="3617128" y="21235"/>
                  <a:pt x="3621770" y="25842"/>
                  <a:pt x="3621770" y="31526"/>
                </a:cubicBezTo>
                <a:cubicBezTo>
                  <a:pt x="3621770" y="37210"/>
                  <a:pt x="3617128" y="41817"/>
                  <a:pt x="3611402" y="41817"/>
                </a:cubicBezTo>
                <a:cubicBezTo>
                  <a:pt x="3605674" y="41817"/>
                  <a:pt x="3601034" y="37210"/>
                  <a:pt x="3601034" y="31526"/>
                </a:cubicBezTo>
                <a:cubicBezTo>
                  <a:pt x="3601034" y="25842"/>
                  <a:pt x="3605674" y="21235"/>
                  <a:pt x="3611402" y="21235"/>
                </a:cubicBezTo>
                <a:close/>
                <a:moveTo>
                  <a:pt x="7757442" y="21072"/>
                </a:moveTo>
                <a:cubicBezTo>
                  <a:pt x="7763258" y="21072"/>
                  <a:pt x="7767972" y="25753"/>
                  <a:pt x="7767972" y="31526"/>
                </a:cubicBezTo>
                <a:cubicBezTo>
                  <a:pt x="7767972" y="37300"/>
                  <a:pt x="7763258" y="41981"/>
                  <a:pt x="7757442" y="41981"/>
                </a:cubicBezTo>
                <a:cubicBezTo>
                  <a:pt x="7751626" y="41981"/>
                  <a:pt x="7746912" y="37300"/>
                  <a:pt x="7746912" y="31526"/>
                </a:cubicBezTo>
                <a:cubicBezTo>
                  <a:pt x="7746912" y="25753"/>
                  <a:pt x="7751626" y="21072"/>
                  <a:pt x="7757442" y="21072"/>
                </a:cubicBezTo>
                <a:close/>
                <a:moveTo>
                  <a:pt x="1834356" y="20745"/>
                </a:moveTo>
                <a:cubicBezTo>
                  <a:pt x="1840354" y="20745"/>
                  <a:pt x="1845216" y="25572"/>
                  <a:pt x="1845216" y="31526"/>
                </a:cubicBezTo>
                <a:cubicBezTo>
                  <a:pt x="1845216" y="37480"/>
                  <a:pt x="1840354" y="42307"/>
                  <a:pt x="1834356" y="42307"/>
                </a:cubicBezTo>
                <a:cubicBezTo>
                  <a:pt x="1828359" y="42307"/>
                  <a:pt x="1823497" y="37480"/>
                  <a:pt x="1823497" y="31526"/>
                </a:cubicBezTo>
                <a:cubicBezTo>
                  <a:pt x="1823497" y="25572"/>
                  <a:pt x="1828359" y="20745"/>
                  <a:pt x="1834356" y="20745"/>
                </a:cubicBezTo>
                <a:close/>
                <a:moveTo>
                  <a:pt x="395856" y="20745"/>
                </a:moveTo>
                <a:cubicBezTo>
                  <a:pt x="401854" y="20745"/>
                  <a:pt x="406716" y="25572"/>
                  <a:pt x="406716" y="31526"/>
                </a:cubicBezTo>
                <a:cubicBezTo>
                  <a:pt x="406716" y="37480"/>
                  <a:pt x="401854" y="42307"/>
                  <a:pt x="395856" y="42307"/>
                </a:cubicBezTo>
                <a:cubicBezTo>
                  <a:pt x="389859" y="42307"/>
                  <a:pt x="384998" y="37480"/>
                  <a:pt x="384998" y="31526"/>
                </a:cubicBezTo>
                <a:cubicBezTo>
                  <a:pt x="384998" y="25572"/>
                  <a:pt x="389859" y="20745"/>
                  <a:pt x="395856" y="20745"/>
                </a:cubicBezTo>
                <a:close/>
                <a:moveTo>
                  <a:pt x="7672707" y="20581"/>
                </a:moveTo>
                <a:cubicBezTo>
                  <a:pt x="7678795" y="20581"/>
                  <a:pt x="7683731" y="25481"/>
                  <a:pt x="7683731" y="31525"/>
                </a:cubicBezTo>
                <a:cubicBezTo>
                  <a:pt x="7683731" y="37570"/>
                  <a:pt x="7678795" y="42470"/>
                  <a:pt x="7672707" y="42470"/>
                </a:cubicBezTo>
                <a:cubicBezTo>
                  <a:pt x="7666619" y="42470"/>
                  <a:pt x="7661683" y="37570"/>
                  <a:pt x="7661683" y="31525"/>
                </a:cubicBezTo>
                <a:cubicBezTo>
                  <a:pt x="7661683" y="25481"/>
                  <a:pt x="7666618" y="20581"/>
                  <a:pt x="7672707" y="20581"/>
                </a:cubicBezTo>
                <a:close/>
                <a:moveTo>
                  <a:pt x="2511293" y="20418"/>
                </a:moveTo>
                <a:cubicBezTo>
                  <a:pt x="2517473" y="20418"/>
                  <a:pt x="2522482" y="25391"/>
                  <a:pt x="2522482" y="31526"/>
                </a:cubicBezTo>
                <a:cubicBezTo>
                  <a:pt x="2522482" y="37660"/>
                  <a:pt x="2517473" y="42633"/>
                  <a:pt x="2511293" y="42633"/>
                </a:cubicBezTo>
                <a:cubicBezTo>
                  <a:pt x="2505114" y="42633"/>
                  <a:pt x="2500106" y="37660"/>
                  <a:pt x="2500106" y="31526"/>
                </a:cubicBezTo>
                <a:cubicBezTo>
                  <a:pt x="2500106" y="25391"/>
                  <a:pt x="2505114" y="20418"/>
                  <a:pt x="2511293" y="20418"/>
                </a:cubicBezTo>
                <a:close/>
                <a:moveTo>
                  <a:pt x="4203670" y="20091"/>
                </a:moveTo>
                <a:cubicBezTo>
                  <a:pt x="4210031" y="20091"/>
                  <a:pt x="4215190" y="25210"/>
                  <a:pt x="4215190" y="31525"/>
                </a:cubicBezTo>
                <a:cubicBezTo>
                  <a:pt x="4215190" y="37840"/>
                  <a:pt x="4210031" y="42960"/>
                  <a:pt x="4203670" y="42960"/>
                </a:cubicBezTo>
                <a:cubicBezTo>
                  <a:pt x="4197309" y="42960"/>
                  <a:pt x="4192151" y="37840"/>
                  <a:pt x="4192151" y="31525"/>
                </a:cubicBezTo>
                <a:cubicBezTo>
                  <a:pt x="4192151" y="25210"/>
                  <a:pt x="4197309" y="20091"/>
                  <a:pt x="4203670" y="20091"/>
                </a:cubicBezTo>
                <a:close/>
                <a:moveTo>
                  <a:pt x="8518907" y="19928"/>
                </a:moveTo>
                <a:cubicBezTo>
                  <a:pt x="8525359" y="19928"/>
                  <a:pt x="8530590" y="25120"/>
                  <a:pt x="8530590" y="31526"/>
                </a:cubicBezTo>
                <a:cubicBezTo>
                  <a:pt x="8530590" y="37931"/>
                  <a:pt x="8525359" y="43124"/>
                  <a:pt x="8518907" y="43124"/>
                </a:cubicBezTo>
                <a:cubicBezTo>
                  <a:pt x="8512455" y="43124"/>
                  <a:pt x="8507225" y="37931"/>
                  <a:pt x="8507225" y="31526"/>
                </a:cubicBezTo>
                <a:cubicBezTo>
                  <a:pt x="8507225" y="25120"/>
                  <a:pt x="8512455" y="19928"/>
                  <a:pt x="8518907" y="19928"/>
                </a:cubicBezTo>
                <a:close/>
                <a:moveTo>
                  <a:pt x="7588136" y="19928"/>
                </a:moveTo>
                <a:cubicBezTo>
                  <a:pt x="7594588" y="19928"/>
                  <a:pt x="7599818" y="25120"/>
                  <a:pt x="7599818" y="31526"/>
                </a:cubicBezTo>
                <a:cubicBezTo>
                  <a:pt x="7599818" y="37931"/>
                  <a:pt x="7594588" y="43124"/>
                  <a:pt x="7588136" y="43124"/>
                </a:cubicBezTo>
                <a:cubicBezTo>
                  <a:pt x="7581684" y="43124"/>
                  <a:pt x="7576454" y="37931"/>
                  <a:pt x="7576454" y="31526"/>
                </a:cubicBezTo>
                <a:cubicBezTo>
                  <a:pt x="7576454" y="25120"/>
                  <a:pt x="7581684" y="19928"/>
                  <a:pt x="7588136" y="19928"/>
                </a:cubicBezTo>
                <a:close/>
                <a:moveTo>
                  <a:pt x="1749623" y="19928"/>
                </a:moveTo>
                <a:cubicBezTo>
                  <a:pt x="1756075" y="19928"/>
                  <a:pt x="1761304" y="25120"/>
                  <a:pt x="1761304" y="31526"/>
                </a:cubicBezTo>
                <a:cubicBezTo>
                  <a:pt x="1761304" y="37931"/>
                  <a:pt x="1756075" y="43124"/>
                  <a:pt x="1749623" y="43124"/>
                </a:cubicBezTo>
                <a:cubicBezTo>
                  <a:pt x="1743171" y="43124"/>
                  <a:pt x="1737941" y="37931"/>
                  <a:pt x="1737941" y="31526"/>
                </a:cubicBezTo>
                <a:cubicBezTo>
                  <a:pt x="1737941" y="25120"/>
                  <a:pt x="1743171" y="19928"/>
                  <a:pt x="1749623" y="19928"/>
                </a:cubicBezTo>
                <a:close/>
                <a:moveTo>
                  <a:pt x="6318918" y="19601"/>
                </a:moveTo>
                <a:cubicBezTo>
                  <a:pt x="6325551" y="19601"/>
                  <a:pt x="6330929" y="24940"/>
                  <a:pt x="6330929" y="31525"/>
                </a:cubicBezTo>
                <a:cubicBezTo>
                  <a:pt x="6330929" y="38111"/>
                  <a:pt x="6325551" y="43450"/>
                  <a:pt x="6318918" y="43450"/>
                </a:cubicBezTo>
                <a:cubicBezTo>
                  <a:pt x="6312284" y="43450"/>
                  <a:pt x="6306907" y="38111"/>
                  <a:pt x="6306907" y="31525"/>
                </a:cubicBezTo>
                <a:cubicBezTo>
                  <a:pt x="6306907" y="24940"/>
                  <a:pt x="6312284" y="19601"/>
                  <a:pt x="6318918" y="19601"/>
                </a:cubicBezTo>
                <a:close/>
                <a:moveTo>
                  <a:pt x="1242043" y="19438"/>
                </a:moveTo>
                <a:cubicBezTo>
                  <a:pt x="1248767" y="19438"/>
                  <a:pt x="1254218" y="24850"/>
                  <a:pt x="1254218" y="31526"/>
                </a:cubicBezTo>
                <a:cubicBezTo>
                  <a:pt x="1254218" y="38202"/>
                  <a:pt x="1248767" y="43614"/>
                  <a:pt x="1242043" y="43614"/>
                </a:cubicBezTo>
                <a:cubicBezTo>
                  <a:pt x="1235318" y="43614"/>
                  <a:pt x="1229867" y="38202"/>
                  <a:pt x="1229867" y="31526"/>
                </a:cubicBezTo>
                <a:cubicBezTo>
                  <a:pt x="1229867" y="24850"/>
                  <a:pt x="1235318" y="19438"/>
                  <a:pt x="1242043" y="19438"/>
                </a:cubicBezTo>
                <a:close/>
                <a:moveTo>
                  <a:pt x="3526644" y="18785"/>
                </a:moveTo>
                <a:cubicBezTo>
                  <a:pt x="3533733" y="18785"/>
                  <a:pt x="3539480" y="24489"/>
                  <a:pt x="3539480" y="31526"/>
                </a:cubicBezTo>
                <a:cubicBezTo>
                  <a:pt x="3539480" y="38563"/>
                  <a:pt x="3533733" y="44267"/>
                  <a:pt x="3526644" y="44267"/>
                </a:cubicBezTo>
                <a:cubicBezTo>
                  <a:pt x="3519556" y="44267"/>
                  <a:pt x="3513810" y="38563"/>
                  <a:pt x="3513810" y="31526"/>
                </a:cubicBezTo>
                <a:cubicBezTo>
                  <a:pt x="3513810" y="24489"/>
                  <a:pt x="3519556" y="18785"/>
                  <a:pt x="3526644" y="18785"/>
                </a:cubicBezTo>
                <a:close/>
                <a:moveTo>
                  <a:pt x="9449680" y="18295"/>
                </a:moveTo>
                <a:cubicBezTo>
                  <a:pt x="9457040" y="18295"/>
                  <a:pt x="9463007" y="24219"/>
                  <a:pt x="9463007" y="31526"/>
                </a:cubicBezTo>
                <a:cubicBezTo>
                  <a:pt x="9463007" y="38834"/>
                  <a:pt x="9457040" y="44757"/>
                  <a:pt x="9449680" y="44757"/>
                </a:cubicBezTo>
                <a:cubicBezTo>
                  <a:pt x="9442320" y="44757"/>
                  <a:pt x="9436352" y="38834"/>
                  <a:pt x="9436352" y="31526"/>
                </a:cubicBezTo>
                <a:cubicBezTo>
                  <a:pt x="9436352" y="24219"/>
                  <a:pt x="9442320" y="18295"/>
                  <a:pt x="9449680" y="18295"/>
                </a:cubicBezTo>
                <a:close/>
                <a:moveTo>
                  <a:pt x="7503565" y="18295"/>
                </a:moveTo>
                <a:cubicBezTo>
                  <a:pt x="7510926" y="18295"/>
                  <a:pt x="7516892" y="24219"/>
                  <a:pt x="7516892" y="31526"/>
                </a:cubicBezTo>
                <a:cubicBezTo>
                  <a:pt x="7516892" y="38834"/>
                  <a:pt x="7510926" y="44757"/>
                  <a:pt x="7503565" y="44757"/>
                </a:cubicBezTo>
                <a:cubicBezTo>
                  <a:pt x="7496205" y="44757"/>
                  <a:pt x="7490238" y="38834"/>
                  <a:pt x="7490238" y="31526"/>
                </a:cubicBezTo>
                <a:cubicBezTo>
                  <a:pt x="7490238" y="24219"/>
                  <a:pt x="7496205" y="18295"/>
                  <a:pt x="7503565" y="18295"/>
                </a:cubicBezTo>
                <a:close/>
                <a:moveTo>
                  <a:pt x="8603643" y="17968"/>
                </a:moveTo>
                <a:cubicBezTo>
                  <a:pt x="8611185" y="17968"/>
                  <a:pt x="8617300" y="24038"/>
                  <a:pt x="8617300" y="31526"/>
                </a:cubicBezTo>
                <a:cubicBezTo>
                  <a:pt x="8617300" y="39014"/>
                  <a:pt x="8611186" y="45084"/>
                  <a:pt x="8603643" y="45084"/>
                </a:cubicBezTo>
                <a:cubicBezTo>
                  <a:pt x="8596101" y="45084"/>
                  <a:pt x="8589986" y="39014"/>
                  <a:pt x="8589986" y="31526"/>
                </a:cubicBezTo>
                <a:cubicBezTo>
                  <a:pt x="8589986" y="24038"/>
                  <a:pt x="8596100" y="17968"/>
                  <a:pt x="8603643" y="17968"/>
                </a:cubicBezTo>
                <a:close/>
                <a:moveTo>
                  <a:pt x="5726660" y="17968"/>
                </a:moveTo>
                <a:cubicBezTo>
                  <a:pt x="5734199" y="17968"/>
                  <a:pt x="5740313" y="24038"/>
                  <a:pt x="5740313" y="31526"/>
                </a:cubicBezTo>
                <a:cubicBezTo>
                  <a:pt x="5740313" y="39014"/>
                  <a:pt x="5734199" y="45084"/>
                  <a:pt x="5726660" y="45084"/>
                </a:cubicBezTo>
                <a:cubicBezTo>
                  <a:pt x="5719117" y="45084"/>
                  <a:pt x="5713006" y="39014"/>
                  <a:pt x="5713006" y="31526"/>
                </a:cubicBezTo>
                <a:cubicBezTo>
                  <a:pt x="5713006" y="24038"/>
                  <a:pt x="5719118" y="17968"/>
                  <a:pt x="5726660" y="17968"/>
                </a:cubicBezTo>
                <a:close/>
                <a:moveTo>
                  <a:pt x="2595860" y="17805"/>
                </a:moveTo>
                <a:cubicBezTo>
                  <a:pt x="2603492" y="17805"/>
                  <a:pt x="2609680" y="23948"/>
                  <a:pt x="2609680" y="31526"/>
                </a:cubicBezTo>
                <a:cubicBezTo>
                  <a:pt x="2609680" y="39104"/>
                  <a:pt x="2603492" y="45248"/>
                  <a:pt x="2595860" y="45248"/>
                </a:cubicBezTo>
                <a:cubicBezTo>
                  <a:pt x="2588227" y="45248"/>
                  <a:pt x="2582040" y="39104"/>
                  <a:pt x="2582040" y="31526"/>
                </a:cubicBezTo>
                <a:cubicBezTo>
                  <a:pt x="2582040" y="23948"/>
                  <a:pt x="2588227" y="17805"/>
                  <a:pt x="2595860" y="17805"/>
                </a:cubicBezTo>
                <a:close/>
                <a:moveTo>
                  <a:pt x="1665054" y="17805"/>
                </a:moveTo>
                <a:cubicBezTo>
                  <a:pt x="1672687" y="17805"/>
                  <a:pt x="1678875" y="23948"/>
                  <a:pt x="1678875" y="31526"/>
                </a:cubicBezTo>
                <a:cubicBezTo>
                  <a:pt x="1678875" y="39104"/>
                  <a:pt x="1672687" y="45248"/>
                  <a:pt x="1665054" y="45248"/>
                </a:cubicBezTo>
                <a:cubicBezTo>
                  <a:pt x="1657421" y="45248"/>
                  <a:pt x="1651233" y="39104"/>
                  <a:pt x="1651233" y="31526"/>
                </a:cubicBezTo>
                <a:cubicBezTo>
                  <a:pt x="1651233" y="23948"/>
                  <a:pt x="1657421" y="17805"/>
                  <a:pt x="1665054" y="17805"/>
                </a:cubicBezTo>
                <a:close/>
                <a:moveTo>
                  <a:pt x="1326612" y="17314"/>
                </a:moveTo>
                <a:cubicBezTo>
                  <a:pt x="1334517" y="17314"/>
                  <a:pt x="1340926" y="23677"/>
                  <a:pt x="1340926" y="31525"/>
                </a:cubicBezTo>
                <a:cubicBezTo>
                  <a:pt x="1340926" y="39374"/>
                  <a:pt x="1334517" y="45737"/>
                  <a:pt x="1326612" y="45737"/>
                </a:cubicBezTo>
                <a:cubicBezTo>
                  <a:pt x="1318707" y="45737"/>
                  <a:pt x="1312298" y="39374"/>
                  <a:pt x="1312298" y="31525"/>
                </a:cubicBezTo>
                <a:cubicBezTo>
                  <a:pt x="1312298" y="23677"/>
                  <a:pt x="1318707" y="17314"/>
                  <a:pt x="1326612" y="17314"/>
                </a:cubicBezTo>
                <a:close/>
                <a:moveTo>
                  <a:pt x="6403488" y="16824"/>
                </a:moveTo>
                <a:cubicBezTo>
                  <a:pt x="6411667" y="16824"/>
                  <a:pt x="6418296" y="23406"/>
                  <a:pt x="6418296" y="31525"/>
                </a:cubicBezTo>
                <a:cubicBezTo>
                  <a:pt x="6418296" y="39645"/>
                  <a:pt x="6411666" y="46227"/>
                  <a:pt x="6403488" y="46227"/>
                </a:cubicBezTo>
                <a:cubicBezTo>
                  <a:pt x="6395310" y="46227"/>
                  <a:pt x="6388680" y="39645"/>
                  <a:pt x="6388680" y="31525"/>
                </a:cubicBezTo>
                <a:cubicBezTo>
                  <a:pt x="6388680" y="23406"/>
                  <a:pt x="6395310" y="16824"/>
                  <a:pt x="6403488" y="16824"/>
                </a:cubicBezTo>
                <a:close/>
                <a:moveTo>
                  <a:pt x="8688215" y="16661"/>
                </a:moveTo>
                <a:cubicBezTo>
                  <a:pt x="8696483" y="16661"/>
                  <a:pt x="8703187" y="23316"/>
                  <a:pt x="8703187" y="31526"/>
                </a:cubicBezTo>
                <a:cubicBezTo>
                  <a:pt x="8703187" y="39735"/>
                  <a:pt x="8696483" y="46390"/>
                  <a:pt x="8688215" y="46390"/>
                </a:cubicBezTo>
                <a:cubicBezTo>
                  <a:pt x="8679946" y="46390"/>
                  <a:pt x="8673242" y="39735"/>
                  <a:pt x="8673242" y="31526"/>
                </a:cubicBezTo>
                <a:cubicBezTo>
                  <a:pt x="8673242" y="23316"/>
                  <a:pt x="8679946" y="16661"/>
                  <a:pt x="8688215" y="16661"/>
                </a:cubicBezTo>
                <a:close/>
                <a:moveTo>
                  <a:pt x="7418995" y="16171"/>
                </a:moveTo>
                <a:cubicBezTo>
                  <a:pt x="7427537" y="16171"/>
                  <a:pt x="7434462" y="23046"/>
                  <a:pt x="7434462" y="31526"/>
                </a:cubicBezTo>
                <a:cubicBezTo>
                  <a:pt x="7434462" y="40006"/>
                  <a:pt x="7427537" y="46881"/>
                  <a:pt x="7418995" y="46881"/>
                </a:cubicBezTo>
                <a:cubicBezTo>
                  <a:pt x="7410454" y="46881"/>
                  <a:pt x="7403529" y="40006"/>
                  <a:pt x="7403529" y="31526"/>
                </a:cubicBezTo>
                <a:cubicBezTo>
                  <a:pt x="7403529" y="23046"/>
                  <a:pt x="7410453" y="16171"/>
                  <a:pt x="7418995" y="16171"/>
                </a:cubicBezTo>
                <a:close/>
                <a:moveTo>
                  <a:pt x="3442061" y="16171"/>
                </a:moveTo>
                <a:cubicBezTo>
                  <a:pt x="3450605" y="16171"/>
                  <a:pt x="3457530" y="23046"/>
                  <a:pt x="3457530" y="31526"/>
                </a:cubicBezTo>
                <a:cubicBezTo>
                  <a:pt x="3457530" y="40006"/>
                  <a:pt x="3450605" y="46881"/>
                  <a:pt x="3442061" y="46881"/>
                </a:cubicBezTo>
                <a:cubicBezTo>
                  <a:pt x="3433518" y="46881"/>
                  <a:pt x="3426592" y="40006"/>
                  <a:pt x="3426592" y="31526"/>
                </a:cubicBezTo>
                <a:cubicBezTo>
                  <a:pt x="3426592" y="23046"/>
                  <a:pt x="3433518" y="16171"/>
                  <a:pt x="3442061" y="16171"/>
                </a:cubicBezTo>
                <a:close/>
                <a:moveTo>
                  <a:pt x="1580484" y="15681"/>
                </a:moveTo>
                <a:cubicBezTo>
                  <a:pt x="1589298" y="15681"/>
                  <a:pt x="1596444" y="22775"/>
                  <a:pt x="1596444" y="31526"/>
                </a:cubicBezTo>
                <a:cubicBezTo>
                  <a:pt x="1596444" y="40277"/>
                  <a:pt x="1589298" y="47371"/>
                  <a:pt x="1580484" y="47371"/>
                </a:cubicBezTo>
                <a:cubicBezTo>
                  <a:pt x="1571669" y="47371"/>
                  <a:pt x="1564524" y="40277"/>
                  <a:pt x="1564524" y="31526"/>
                </a:cubicBezTo>
                <a:cubicBezTo>
                  <a:pt x="1564524" y="22775"/>
                  <a:pt x="1571669" y="15681"/>
                  <a:pt x="1580484" y="15681"/>
                </a:cubicBezTo>
                <a:close/>
                <a:moveTo>
                  <a:pt x="2680590" y="15191"/>
                </a:moveTo>
                <a:cubicBezTo>
                  <a:pt x="2689677" y="15191"/>
                  <a:pt x="2697043" y="22504"/>
                  <a:pt x="2697043" y="31526"/>
                </a:cubicBezTo>
                <a:cubicBezTo>
                  <a:pt x="2697043" y="40547"/>
                  <a:pt x="2689677" y="47861"/>
                  <a:pt x="2680590" y="47861"/>
                </a:cubicBezTo>
                <a:cubicBezTo>
                  <a:pt x="2671504" y="47861"/>
                  <a:pt x="2664138" y="40547"/>
                  <a:pt x="2664138" y="31526"/>
                </a:cubicBezTo>
                <a:cubicBezTo>
                  <a:pt x="2664138" y="22504"/>
                  <a:pt x="2671504" y="15191"/>
                  <a:pt x="2680590" y="15191"/>
                </a:cubicBezTo>
                <a:close/>
                <a:moveTo>
                  <a:pt x="1411180" y="15191"/>
                </a:moveTo>
                <a:cubicBezTo>
                  <a:pt x="1420267" y="15191"/>
                  <a:pt x="1427634" y="22504"/>
                  <a:pt x="1427634" y="31526"/>
                </a:cubicBezTo>
                <a:cubicBezTo>
                  <a:pt x="1427634" y="40547"/>
                  <a:pt x="1420267" y="47861"/>
                  <a:pt x="1411180" y="47861"/>
                </a:cubicBezTo>
                <a:cubicBezTo>
                  <a:pt x="1402093" y="47861"/>
                  <a:pt x="1394728" y="40547"/>
                  <a:pt x="1394728" y="31526"/>
                </a:cubicBezTo>
                <a:cubicBezTo>
                  <a:pt x="1394728" y="22504"/>
                  <a:pt x="1402093" y="15191"/>
                  <a:pt x="1411180" y="15191"/>
                </a:cubicBezTo>
                <a:close/>
                <a:moveTo>
                  <a:pt x="5642103" y="15028"/>
                </a:moveTo>
                <a:cubicBezTo>
                  <a:pt x="5651278" y="15028"/>
                  <a:pt x="5658718" y="22414"/>
                  <a:pt x="5658718" y="31526"/>
                </a:cubicBezTo>
                <a:cubicBezTo>
                  <a:pt x="5658718" y="40638"/>
                  <a:pt x="5651278" y="48024"/>
                  <a:pt x="5642103" y="48024"/>
                </a:cubicBezTo>
                <a:cubicBezTo>
                  <a:pt x="5632925" y="48024"/>
                  <a:pt x="5625488" y="40638"/>
                  <a:pt x="5625488" y="31526"/>
                </a:cubicBezTo>
                <a:cubicBezTo>
                  <a:pt x="5625488" y="22415"/>
                  <a:pt x="5632925" y="15028"/>
                  <a:pt x="5642103" y="15028"/>
                </a:cubicBezTo>
                <a:close/>
                <a:moveTo>
                  <a:pt x="4288120" y="15028"/>
                </a:moveTo>
                <a:cubicBezTo>
                  <a:pt x="4297307" y="15028"/>
                  <a:pt x="4304755" y="22414"/>
                  <a:pt x="4304755" y="31526"/>
                </a:cubicBezTo>
                <a:cubicBezTo>
                  <a:pt x="4304755" y="40638"/>
                  <a:pt x="4297307" y="48024"/>
                  <a:pt x="4288120" y="48024"/>
                </a:cubicBezTo>
                <a:cubicBezTo>
                  <a:pt x="4278951" y="48024"/>
                  <a:pt x="4271516" y="40638"/>
                  <a:pt x="4271516" y="31526"/>
                </a:cubicBezTo>
                <a:cubicBezTo>
                  <a:pt x="4271516" y="22415"/>
                  <a:pt x="4278951" y="15028"/>
                  <a:pt x="4288120" y="15028"/>
                </a:cubicBezTo>
                <a:close/>
                <a:moveTo>
                  <a:pt x="8772783" y="14701"/>
                </a:moveTo>
                <a:cubicBezTo>
                  <a:pt x="8782143" y="14701"/>
                  <a:pt x="8789731" y="22234"/>
                  <a:pt x="8789731" y="31526"/>
                </a:cubicBezTo>
                <a:cubicBezTo>
                  <a:pt x="8789731" y="40818"/>
                  <a:pt x="8782144" y="48351"/>
                  <a:pt x="8772783" y="48351"/>
                </a:cubicBezTo>
                <a:cubicBezTo>
                  <a:pt x="8763424" y="48351"/>
                  <a:pt x="8755836" y="40818"/>
                  <a:pt x="8755836" y="31526"/>
                </a:cubicBezTo>
                <a:cubicBezTo>
                  <a:pt x="8755836" y="22234"/>
                  <a:pt x="8763423" y="14701"/>
                  <a:pt x="8772783" y="14701"/>
                </a:cubicBezTo>
                <a:close/>
                <a:moveTo>
                  <a:pt x="1495916" y="14538"/>
                </a:moveTo>
                <a:cubicBezTo>
                  <a:pt x="1505366" y="14538"/>
                  <a:pt x="1513027" y="22144"/>
                  <a:pt x="1513027" y="31526"/>
                </a:cubicBezTo>
                <a:cubicBezTo>
                  <a:pt x="1513027" y="40909"/>
                  <a:pt x="1505366" y="48515"/>
                  <a:pt x="1495916" y="48515"/>
                </a:cubicBezTo>
                <a:cubicBezTo>
                  <a:pt x="1486465" y="48515"/>
                  <a:pt x="1478804" y="40909"/>
                  <a:pt x="1478804" y="31526"/>
                </a:cubicBezTo>
                <a:cubicBezTo>
                  <a:pt x="1478804" y="22144"/>
                  <a:pt x="1486465" y="14538"/>
                  <a:pt x="1495916" y="14538"/>
                </a:cubicBezTo>
                <a:close/>
                <a:moveTo>
                  <a:pt x="7334260" y="14211"/>
                </a:moveTo>
                <a:cubicBezTo>
                  <a:pt x="7343892" y="14211"/>
                  <a:pt x="7351701" y="21963"/>
                  <a:pt x="7351701" y="31526"/>
                </a:cubicBezTo>
                <a:cubicBezTo>
                  <a:pt x="7351701" y="41089"/>
                  <a:pt x="7343892" y="48841"/>
                  <a:pt x="7334260" y="48841"/>
                </a:cubicBezTo>
                <a:cubicBezTo>
                  <a:pt x="7324628" y="48841"/>
                  <a:pt x="7316819" y="41089"/>
                  <a:pt x="7316819" y="31526"/>
                </a:cubicBezTo>
                <a:cubicBezTo>
                  <a:pt x="7316819" y="21963"/>
                  <a:pt x="7324628" y="14211"/>
                  <a:pt x="7334260" y="14211"/>
                </a:cubicBezTo>
                <a:close/>
                <a:moveTo>
                  <a:pt x="9365108" y="14048"/>
                </a:moveTo>
                <a:cubicBezTo>
                  <a:pt x="9374831" y="14048"/>
                  <a:pt x="9382714" y="21873"/>
                  <a:pt x="9382714" y="31526"/>
                </a:cubicBezTo>
                <a:cubicBezTo>
                  <a:pt x="9382714" y="41179"/>
                  <a:pt x="9374831" y="49005"/>
                  <a:pt x="9365108" y="49005"/>
                </a:cubicBezTo>
                <a:cubicBezTo>
                  <a:pt x="9355385" y="49005"/>
                  <a:pt x="9347503" y="41179"/>
                  <a:pt x="9347503" y="31526"/>
                </a:cubicBezTo>
                <a:cubicBezTo>
                  <a:pt x="9347503" y="21873"/>
                  <a:pt x="9355385" y="14048"/>
                  <a:pt x="9365108" y="14048"/>
                </a:cubicBezTo>
                <a:close/>
                <a:moveTo>
                  <a:pt x="6488059" y="14048"/>
                </a:moveTo>
                <a:cubicBezTo>
                  <a:pt x="6497782" y="14048"/>
                  <a:pt x="6505664" y="21873"/>
                  <a:pt x="6505664" y="31526"/>
                </a:cubicBezTo>
                <a:cubicBezTo>
                  <a:pt x="6505664" y="41179"/>
                  <a:pt x="6497782" y="49005"/>
                  <a:pt x="6488059" y="49005"/>
                </a:cubicBezTo>
                <a:cubicBezTo>
                  <a:pt x="6478336" y="49005"/>
                  <a:pt x="6470454" y="41179"/>
                  <a:pt x="6470454" y="31526"/>
                </a:cubicBezTo>
                <a:cubicBezTo>
                  <a:pt x="6470454" y="21873"/>
                  <a:pt x="6478336" y="14048"/>
                  <a:pt x="6488059" y="14048"/>
                </a:cubicBezTo>
                <a:close/>
                <a:moveTo>
                  <a:pt x="3357491" y="13557"/>
                </a:moveTo>
                <a:cubicBezTo>
                  <a:pt x="3367484" y="13557"/>
                  <a:pt x="3375588" y="21602"/>
                  <a:pt x="3375588" y="31525"/>
                </a:cubicBezTo>
                <a:cubicBezTo>
                  <a:pt x="3375588" y="41449"/>
                  <a:pt x="3367484" y="49494"/>
                  <a:pt x="3357491" y="49494"/>
                </a:cubicBezTo>
                <a:cubicBezTo>
                  <a:pt x="3347495" y="49494"/>
                  <a:pt x="3339393" y="41449"/>
                  <a:pt x="3339393" y="31525"/>
                </a:cubicBezTo>
                <a:cubicBezTo>
                  <a:pt x="3339393" y="21602"/>
                  <a:pt x="3347495" y="13557"/>
                  <a:pt x="3357491" y="13557"/>
                </a:cubicBezTo>
                <a:close/>
                <a:moveTo>
                  <a:pt x="8857354" y="12904"/>
                </a:moveTo>
                <a:cubicBezTo>
                  <a:pt x="8867713" y="12904"/>
                  <a:pt x="8876111" y="21241"/>
                  <a:pt x="8876111" y="31526"/>
                </a:cubicBezTo>
                <a:cubicBezTo>
                  <a:pt x="8876111" y="41810"/>
                  <a:pt x="8867714" y="50148"/>
                  <a:pt x="8857354" y="50148"/>
                </a:cubicBezTo>
                <a:cubicBezTo>
                  <a:pt x="8846996" y="50148"/>
                  <a:pt x="8838597" y="41810"/>
                  <a:pt x="8838597" y="31526"/>
                </a:cubicBezTo>
                <a:cubicBezTo>
                  <a:pt x="8838597" y="21241"/>
                  <a:pt x="8846995" y="12904"/>
                  <a:pt x="8857354" y="12904"/>
                </a:cubicBezTo>
                <a:close/>
                <a:moveTo>
                  <a:pt x="2765159" y="12577"/>
                </a:moveTo>
                <a:cubicBezTo>
                  <a:pt x="2775699" y="12577"/>
                  <a:pt x="2784248" y="21061"/>
                  <a:pt x="2784248" y="31525"/>
                </a:cubicBezTo>
                <a:cubicBezTo>
                  <a:pt x="2784248" y="41990"/>
                  <a:pt x="2775699" y="50474"/>
                  <a:pt x="2765159" y="50474"/>
                </a:cubicBezTo>
                <a:cubicBezTo>
                  <a:pt x="2754618" y="50474"/>
                  <a:pt x="2746073" y="41990"/>
                  <a:pt x="2746073" y="31525"/>
                </a:cubicBezTo>
                <a:cubicBezTo>
                  <a:pt x="2746073" y="21061"/>
                  <a:pt x="2754618" y="12577"/>
                  <a:pt x="2765159" y="12577"/>
                </a:cubicBezTo>
                <a:close/>
                <a:moveTo>
                  <a:pt x="7249689" y="12414"/>
                </a:moveTo>
                <a:cubicBezTo>
                  <a:pt x="7260321" y="12414"/>
                  <a:pt x="7268940" y="20971"/>
                  <a:pt x="7268940" y="31526"/>
                </a:cubicBezTo>
                <a:cubicBezTo>
                  <a:pt x="7268940" y="42081"/>
                  <a:pt x="7260321" y="50638"/>
                  <a:pt x="7249689" y="50638"/>
                </a:cubicBezTo>
                <a:cubicBezTo>
                  <a:pt x="7239057" y="50638"/>
                  <a:pt x="7230438" y="42081"/>
                  <a:pt x="7230438" y="31526"/>
                </a:cubicBezTo>
                <a:cubicBezTo>
                  <a:pt x="7230438" y="20971"/>
                  <a:pt x="7239057" y="12414"/>
                  <a:pt x="7249689" y="12414"/>
                </a:cubicBezTo>
                <a:close/>
                <a:moveTo>
                  <a:pt x="9280538" y="11434"/>
                </a:moveTo>
                <a:cubicBezTo>
                  <a:pt x="9291715" y="11434"/>
                  <a:pt x="9300775" y="20429"/>
                  <a:pt x="9300775" y="31526"/>
                </a:cubicBezTo>
                <a:cubicBezTo>
                  <a:pt x="9300775" y="42622"/>
                  <a:pt x="9291714" y="51618"/>
                  <a:pt x="9280538" y="51618"/>
                </a:cubicBezTo>
                <a:cubicBezTo>
                  <a:pt x="9269360" y="51618"/>
                  <a:pt x="9260300" y="42622"/>
                  <a:pt x="9260300" y="31526"/>
                </a:cubicBezTo>
                <a:cubicBezTo>
                  <a:pt x="9260300" y="20429"/>
                  <a:pt x="9269361" y="11434"/>
                  <a:pt x="9280538" y="11434"/>
                </a:cubicBezTo>
                <a:close/>
                <a:moveTo>
                  <a:pt x="6572795" y="11271"/>
                </a:moveTo>
                <a:cubicBezTo>
                  <a:pt x="6584063" y="11271"/>
                  <a:pt x="6593197" y="20340"/>
                  <a:pt x="6593197" y="31526"/>
                </a:cubicBezTo>
                <a:cubicBezTo>
                  <a:pt x="6593197" y="42713"/>
                  <a:pt x="6584062" y="51781"/>
                  <a:pt x="6572795" y="51781"/>
                </a:cubicBezTo>
                <a:cubicBezTo>
                  <a:pt x="6561527" y="51781"/>
                  <a:pt x="6552392" y="42713"/>
                  <a:pt x="6552392" y="31526"/>
                </a:cubicBezTo>
                <a:cubicBezTo>
                  <a:pt x="6552392" y="20340"/>
                  <a:pt x="6561527" y="11271"/>
                  <a:pt x="6572795" y="11271"/>
                </a:cubicBezTo>
                <a:close/>
                <a:moveTo>
                  <a:pt x="5557380" y="11271"/>
                </a:moveTo>
                <a:cubicBezTo>
                  <a:pt x="5568648" y="11271"/>
                  <a:pt x="5577781" y="20340"/>
                  <a:pt x="5577781" y="31526"/>
                </a:cubicBezTo>
                <a:cubicBezTo>
                  <a:pt x="5577781" y="42713"/>
                  <a:pt x="5568646" y="51781"/>
                  <a:pt x="5557380" y="51781"/>
                </a:cubicBezTo>
                <a:cubicBezTo>
                  <a:pt x="5546114" y="51781"/>
                  <a:pt x="5536981" y="42713"/>
                  <a:pt x="5536981" y="31526"/>
                </a:cubicBezTo>
                <a:cubicBezTo>
                  <a:pt x="5536981" y="20340"/>
                  <a:pt x="5546114" y="11271"/>
                  <a:pt x="5557380" y="11271"/>
                </a:cubicBezTo>
                <a:close/>
                <a:moveTo>
                  <a:pt x="3272915" y="11271"/>
                </a:moveTo>
                <a:cubicBezTo>
                  <a:pt x="3284185" y="11271"/>
                  <a:pt x="3293321" y="20340"/>
                  <a:pt x="3293321" y="31526"/>
                </a:cubicBezTo>
                <a:cubicBezTo>
                  <a:pt x="3293321" y="42713"/>
                  <a:pt x="3284185" y="51781"/>
                  <a:pt x="3272915" y="51781"/>
                </a:cubicBezTo>
                <a:cubicBezTo>
                  <a:pt x="3261650" y="51781"/>
                  <a:pt x="3252513" y="42713"/>
                  <a:pt x="3252513" y="31526"/>
                </a:cubicBezTo>
                <a:cubicBezTo>
                  <a:pt x="3252513" y="20340"/>
                  <a:pt x="3261650" y="11271"/>
                  <a:pt x="3272915" y="11271"/>
                </a:cubicBezTo>
                <a:close/>
                <a:moveTo>
                  <a:pt x="8942090" y="10781"/>
                </a:moveTo>
                <a:cubicBezTo>
                  <a:pt x="8953630" y="10781"/>
                  <a:pt x="8962986" y="20069"/>
                  <a:pt x="8962986" y="31526"/>
                </a:cubicBezTo>
                <a:cubicBezTo>
                  <a:pt x="8962986" y="42984"/>
                  <a:pt x="8953630" y="52272"/>
                  <a:pt x="8942090" y="52272"/>
                </a:cubicBezTo>
                <a:cubicBezTo>
                  <a:pt x="8930549" y="52272"/>
                  <a:pt x="8921193" y="42984"/>
                  <a:pt x="8921193" y="31526"/>
                </a:cubicBezTo>
                <a:cubicBezTo>
                  <a:pt x="8921193" y="20069"/>
                  <a:pt x="8930549" y="10781"/>
                  <a:pt x="8942090" y="10781"/>
                </a:cubicBezTo>
                <a:close/>
                <a:moveTo>
                  <a:pt x="7165118" y="10617"/>
                </a:moveTo>
                <a:cubicBezTo>
                  <a:pt x="7176750" y="10617"/>
                  <a:pt x="7186179" y="19978"/>
                  <a:pt x="7186179" y="31526"/>
                </a:cubicBezTo>
                <a:cubicBezTo>
                  <a:pt x="7186179" y="43073"/>
                  <a:pt x="7176749" y="52434"/>
                  <a:pt x="7165118" y="52434"/>
                </a:cubicBezTo>
                <a:cubicBezTo>
                  <a:pt x="7153487" y="52434"/>
                  <a:pt x="7144058" y="43073"/>
                  <a:pt x="7144058" y="31526"/>
                </a:cubicBezTo>
                <a:cubicBezTo>
                  <a:pt x="7144058" y="19978"/>
                  <a:pt x="7153487" y="10617"/>
                  <a:pt x="7165118" y="10617"/>
                </a:cubicBezTo>
                <a:close/>
                <a:moveTo>
                  <a:pt x="4372690" y="10290"/>
                </a:moveTo>
                <a:cubicBezTo>
                  <a:pt x="4384516" y="10290"/>
                  <a:pt x="4394101" y="19797"/>
                  <a:pt x="4394101" y="31525"/>
                </a:cubicBezTo>
                <a:cubicBezTo>
                  <a:pt x="4394101" y="43253"/>
                  <a:pt x="4384516" y="52761"/>
                  <a:pt x="4372690" y="52761"/>
                </a:cubicBezTo>
                <a:cubicBezTo>
                  <a:pt x="4360885" y="52761"/>
                  <a:pt x="4351318" y="43253"/>
                  <a:pt x="4351318" y="31525"/>
                </a:cubicBezTo>
                <a:cubicBezTo>
                  <a:pt x="4351318" y="19797"/>
                  <a:pt x="4360885" y="10290"/>
                  <a:pt x="4372690" y="10290"/>
                </a:cubicBezTo>
                <a:close/>
                <a:moveTo>
                  <a:pt x="2849731" y="10290"/>
                </a:moveTo>
                <a:cubicBezTo>
                  <a:pt x="2861545" y="10290"/>
                  <a:pt x="2871120" y="19797"/>
                  <a:pt x="2871120" y="31525"/>
                </a:cubicBezTo>
                <a:cubicBezTo>
                  <a:pt x="2871120" y="43253"/>
                  <a:pt x="2861545" y="52761"/>
                  <a:pt x="2849731" y="52761"/>
                </a:cubicBezTo>
                <a:cubicBezTo>
                  <a:pt x="2837917" y="52761"/>
                  <a:pt x="2828347" y="43253"/>
                  <a:pt x="2828347" y="31525"/>
                </a:cubicBezTo>
                <a:cubicBezTo>
                  <a:pt x="2828347" y="19797"/>
                  <a:pt x="2837917" y="10290"/>
                  <a:pt x="2849731" y="10290"/>
                </a:cubicBezTo>
                <a:close/>
                <a:moveTo>
                  <a:pt x="9195967" y="9800"/>
                </a:moveTo>
                <a:cubicBezTo>
                  <a:pt x="9208053" y="9800"/>
                  <a:pt x="9217850" y="19527"/>
                  <a:pt x="9217850" y="31525"/>
                </a:cubicBezTo>
                <a:cubicBezTo>
                  <a:pt x="9217850" y="43524"/>
                  <a:pt x="9208053" y="53251"/>
                  <a:pt x="9195967" y="53251"/>
                </a:cubicBezTo>
                <a:cubicBezTo>
                  <a:pt x="9183881" y="53251"/>
                  <a:pt x="9174083" y="43524"/>
                  <a:pt x="9174083" y="31525"/>
                </a:cubicBezTo>
                <a:cubicBezTo>
                  <a:pt x="9174083" y="19527"/>
                  <a:pt x="9183881" y="9800"/>
                  <a:pt x="9195967" y="9800"/>
                </a:cubicBezTo>
                <a:close/>
                <a:moveTo>
                  <a:pt x="9026661" y="9147"/>
                </a:moveTo>
                <a:cubicBezTo>
                  <a:pt x="9039111" y="9147"/>
                  <a:pt x="9049202" y="19166"/>
                  <a:pt x="9049202" y="31526"/>
                </a:cubicBezTo>
                <a:cubicBezTo>
                  <a:pt x="9049202" y="43885"/>
                  <a:pt x="9039111" y="53905"/>
                  <a:pt x="9026661" y="53905"/>
                </a:cubicBezTo>
                <a:cubicBezTo>
                  <a:pt x="9014212" y="53905"/>
                  <a:pt x="9004120" y="43885"/>
                  <a:pt x="9004120" y="31526"/>
                </a:cubicBezTo>
                <a:cubicBezTo>
                  <a:pt x="9004120" y="19166"/>
                  <a:pt x="9014212" y="9147"/>
                  <a:pt x="9026661" y="9147"/>
                </a:cubicBezTo>
                <a:close/>
                <a:moveTo>
                  <a:pt x="9111231" y="8657"/>
                </a:moveTo>
                <a:cubicBezTo>
                  <a:pt x="9123953" y="8657"/>
                  <a:pt x="9134266" y="18896"/>
                  <a:pt x="9134266" y="31526"/>
                </a:cubicBezTo>
                <a:cubicBezTo>
                  <a:pt x="9134266" y="44156"/>
                  <a:pt x="9123953" y="54395"/>
                  <a:pt x="9111231" y="54395"/>
                </a:cubicBezTo>
                <a:cubicBezTo>
                  <a:pt x="9098509" y="54395"/>
                  <a:pt x="9088196" y="44156"/>
                  <a:pt x="9088196" y="31526"/>
                </a:cubicBezTo>
                <a:cubicBezTo>
                  <a:pt x="9088196" y="18896"/>
                  <a:pt x="9098509" y="8657"/>
                  <a:pt x="9111231" y="8657"/>
                </a:cubicBezTo>
                <a:close/>
                <a:moveTo>
                  <a:pt x="3188179" y="8657"/>
                </a:moveTo>
                <a:cubicBezTo>
                  <a:pt x="3200902" y="8657"/>
                  <a:pt x="3211216" y="18896"/>
                  <a:pt x="3211216" y="31526"/>
                </a:cubicBezTo>
                <a:cubicBezTo>
                  <a:pt x="3211216" y="44156"/>
                  <a:pt x="3200902" y="54395"/>
                  <a:pt x="3188179" y="54395"/>
                </a:cubicBezTo>
                <a:cubicBezTo>
                  <a:pt x="3175458" y="54395"/>
                  <a:pt x="3165145" y="44156"/>
                  <a:pt x="3165145" y="31526"/>
                </a:cubicBezTo>
                <a:cubicBezTo>
                  <a:pt x="3165145" y="18896"/>
                  <a:pt x="3175458" y="8657"/>
                  <a:pt x="3188179" y="8657"/>
                </a:cubicBezTo>
                <a:close/>
                <a:moveTo>
                  <a:pt x="7080383" y="8494"/>
                </a:moveTo>
                <a:cubicBezTo>
                  <a:pt x="7093196" y="8494"/>
                  <a:pt x="7103583" y="18806"/>
                  <a:pt x="7103583" y="31526"/>
                </a:cubicBezTo>
                <a:cubicBezTo>
                  <a:pt x="7103583" y="44246"/>
                  <a:pt x="7093196" y="54558"/>
                  <a:pt x="7080383" y="54558"/>
                </a:cubicBezTo>
                <a:cubicBezTo>
                  <a:pt x="7067571" y="54558"/>
                  <a:pt x="7057184" y="44246"/>
                  <a:pt x="7057184" y="31526"/>
                </a:cubicBezTo>
                <a:cubicBezTo>
                  <a:pt x="7057184" y="18806"/>
                  <a:pt x="7067571" y="8494"/>
                  <a:pt x="7080383" y="8494"/>
                </a:cubicBezTo>
                <a:close/>
                <a:moveTo>
                  <a:pt x="6657365" y="8494"/>
                </a:moveTo>
                <a:cubicBezTo>
                  <a:pt x="6670178" y="8494"/>
                  <a:pt x="6680565" y="18806"/>
                  <a:pt x="6680565" y="31526"/>
                </a:cubicBezTo>
                <a:cubicBezTo>
                  <a:pt x="6680565" y="44246"/>
                  <a:pt x="6670178" y="54558"/>
                  <a:pt x="6657365" y="54558"/>
                </a:cubicBezTo>
                <a:cubicBezTo>
                  <a:pt x="6644553" y="54558"/>
                  <a:pt x="6634166" y="44246"/>
                  <a:pt x="6634166" y="31526"/>
                </a:cubicBezTo>
                <a:cubicBezTo>
                  <a:pt x="6634166" y="18806"/>
                  <a:pt x="6644553" y="8494"/>
                  <a:pt x="6657365" y="8494"/>
                </a:cubicBezTo>
                <a:close/>
                <a:moveTo>
                  <a:pt x="2934302" y="8167"/>
                </a:moveTo>
                <a:cubicBezTo>
                  <a:pt x="2947295" y="8167"/>
                  <a:pt x="2957827" y="18625"/>
                  <a:pt x="2957827" y="31526"/>
                </a:cubicBezTo>
                <a:cubicBezTo>
                  <a:pt x="2957827" y="44427"/>
                  <a:pt x="2947295" y="54885"/>
                  <a:pt x="2934302" y="54885"/>
                </a:cubicBezTo>
                <a:cubicBezTo>
                  <a:pt x="2921307" y="54885"/>
                  <a:pt x="2910773" y="44427"/>
                  <a:pt x="2910773" y="31526"/>
                </a:cubicBezTo>
                <a:cubicBezTo>
                  <a:pt x="2910773" y="18625"/>
                  <a:pt x="2921307" y="8167"/>
                  <a:pt x="2934302" y="8167"/>
                </a:cubicBezTo>
                <a:close/>
                <a:moveTo>
                  <a:pt x="3103606" y="7840"/>
                </a:moveTo>
                <a:cubicBezTo>
                  <a:pt x="3116784" y="7840"/>
                  <a:pt x="3127467" y="18444"/>
                  <a:pt x="3127467" y="31526"/>
                </a:cubicBezTo>
                <a:cubicBezTo>
                  <a:pt x="3127467" y="44607"/>
                  <a:pt x="3116784" y="55211"/>
                  <a:pt x="3103606" y="55211"/>
                </a:cubicBezTo>
                <a:cubicBezTo>
                  <a:pt x="3090429" y="55211"/>
                  <a:pt x="3079752" y="44607"/>
                  <a:pt x="3079752" y="31526"/>
                </a:cubicBezTo>
                <a:cubicBezTo>
                  <a:pt x="3079752" y="18444"/>
                  <a:pt x="3090429" y="7840"/>
                  <a:pt x="3103606" y="7840"/>
                </a:cubicBezTo>
                <a:close/>
                <a:moveTo>
                  <a:pt x="5472825" y="7514"/>
                </a:moveTo>
                <a:cubicBezTo>
                  <a:pt x="5486178" y="7514"/>
                  <a:pt x="5497005" y="18265"/>
                  <a:pt x="5497005" y="31526"/>
                </a:cubicBezTo>
                <a:cubicBezTo>
                  <a:pt x="5497005" y="44788"/>
                  <a:pt x="5486178" y="55539"/>
                  <a:pt x="5472825" y="55539"/>
                </a:cubicBezTo>
                <a:cubicBezTo>
                  <a:pt x="5459468" y="55539"/>
                  <a:pt x="5448639" y="44788"/>
                  <a:pt x="5448639" y="31526"/>
                </a:cubicBezTo>
                <a:cubicBezTo>
                  <a:pt x="5448639" y="18265"/>
                  <a:pt x="5459468" y="7514"/>
                  <a:pt x="5472825" y="7514"/>
                </a:cubicBezTo>
                <a:close/>
                <a:moveTo>
                  <a:pt x="3019039" y="7514"/>
                </a:moveTo>
                <a:cubicBezTo>
                  <a:pt x="3032395" y="7514"/>
                  <a:pt x="3043224" y="18265"/>
                  <a:pt x="3043224" y="31526"/>
                </a:cubicBezTo>
                <a:cubicBezTo>
                  <a:pt x="3043224" y="44788"/>
                  <a:pt x="3032395" y="55539"/>
                  <a:pt x="3019039" y="55539"/>
                </a:cubicBezTo>
                <a:cubicBezTo>
                  <a:pt x="3005681" y="55539"/>
                  <a:pt x="2994852" y="44788"/>
                  <a:pt x="2994852" y="31526"/>
                </a:cubicBezTo>
                <a:cubicBezTo>
                  <a:pt x="2994852" y="18265"/>
                  <a:pt x="3005681" y="7514"/>
                  <a:pt x="3019039" y="7514"/>
                </a:cubicBezTo>
                <a:close/>
                <a:moveTo>
                  <a:pt x="6995812" y="6860"/>
                </a:moveTo>
                <a:cubicBezTo>
                  <a:pt x="7009534" y="6860"/>
                  <a:pt x="7020657" y="17903"/>
                  <a:pt x="7020657" y="31526"/>
                </a:cubicBezTo>
                <a:cubicBezTo>
                  <a:pt x="7020657" y="45148"/>
                  <a:pt x="7009534" y="56191"/>
                  <a:pt x="6995812" y="56191"/>
                </a:cubicBezTo>
                <a:cubicBezTo>
                  <a:pt x="6982091" y="56191"/>
                  <a:pt x="6970967" y="45148"/>
                  <a:pt x="6970967" y="31526"/>
                </a:cubicBezTo>
                <a:cubicBezTo>
                  <a:pt x="6970967" y="17903"/>
                  <a:pt x="6982091" y="6860"/>
                  <a:pt x="6995812" y="6860"/>
                </a:cubicBezTo>
                <a:close/>
                <a:moveTo>
                  <a:pt x="6741936" y="5880"/>
                </a:moveTo>
                <a:cubicBezTo>
                  <a:pt x="6756202" y="5880"/>
                  <a:pt x="6767768" y="17362"/>
                  <a:pt x="6767768" y="31526"/>
                </a:cubicBezTo>
                <a:cubicBezTo>
                  <a:pt x="6767768" y="45690"/>
                  <a:pt x="6756202" y="57171"/>
                  <a:pt x="6741936" y="57171"/>
                </a:cubicBezTo>
                <a:cubicBezTo>
                  <a:pt x="6727669" y="57171"/>
                  <a:pt x="6716104" y="45690"/>
                  <a:pt x="6716104" y="31526"/>
                </a:cubicBezTo>
                <a:cubicBezTo>
                  <a:pt x="6716104" y="17362"/>
                  <a:pt x="6727669" y="5880"/>
                  <a:pt x="6741936" y="5880"/>
                </a:cubicBezTo>
                <a:close/>
                <a:moveTo>
                  <a:pt x="6911241" y="5390"/>
                </a:moveTo>
                <a:cubicBezTo>
                  <a:pt x="6925781" y="5390"/>
                  <a:pt x="6937567" y="17091"/>
                  <a:pt x="6937567" y="31526"/>
                </a:cubicBezTo>
                <a:cubicBezTo>
                  <a:pt x="6937567" y="45960"/>
                  <a:pt x="6925781" y="57662"/>
                  <a:pt x="6911241" y="57662"/>
                </a:cubicBezTo>
                <a:cubicBezTo>
                  <a:pt x="6896702" y="57662"/>
                  <a:pt x="6884916" y="45960"/>
                  <a:pt x="6884916" y="31526"/>
                </a:cubicBezTo>
                <a:cubicBezTo>
                  <a:pt x="6884916" y="17091"/>
                  <a:pt x="6896702" y="5390"/>
                  <a:pt x="6911241" y="5390"/>
                </a:cubicBezTo>
                <a:close/>
                <a:moveTo>
                  <a:pt x="6826671" y="4900"/>
                </a:moveTo>
                <a:cubicBezTo>
                  <a:pt x="6841483" y="4900"/>
                  <a:pt x="6853490" y="16821"/>
                  <a:pt x="6853490" y="31526"/>
                </a:cubicBezTo>
                <a:cubicBezTo>
                  <a:pt x="6853490" y="46231"/>
                  <a:pt x="6841483" y="58152"/>
                  <a:pt x="6826671" y="58152"/>
                </a:cubicBezTo>
                <a:cubicBezTo>
                  <a:pt x="6811859" y="58152"/>
                  <a:pt x="6799852" y="46231"/>
                  <a:pt x="6799852" y="31526"/>
                </a:cubicBezTo>
                <a:cubicBezTo>
                  <a:pt x="6799852" y="16821"/>
                  <a:pt x="6811859" y="4900"/>
                  <a:pt x="6826671" y="4900"/>
                </a:cubicBezTo>
                <a:close/>
                <a:moveTo>
                  <a:pt x="5388262" y="4900"/>
                </a:moveTo>
                <a:cubicBezTo>
                  <a:pt x="5403073" y="4900"/>
                  <a:pt x="5415079" y="16821"/>
                  <a:pt x="5415079" y="31526"/>
                </a:cubicBezTo>
                <a:cubicBezTo>
                  <a:pt x="5415079" y="46231"/>
                  <a:pt x="5403073" y="58152"/>
                  <a:pt x="5388262" y="58152"/>
                </a:cubicBezTo>
                <a:cubicBezTo>
                  <a:pt x="5373453" y="58152"/>
                  <a:pt x="5361443" y="46231"/>
                  <a:pt x="5361443" y="31526"/>
                </a:cubicBezTo>
                <a:cubicBezTo>
                  <a:pt x="5361443" y="16821"/>
                  <a:pt x="5373453" y="4900"/>
                  <a:pt x="5388262" y="4900"/>
                </a:cubicBezTo>
                <a:close/>
                <a:moveTo>
                  <a:pt x="4457436" y="4900"/>
                </a:moveTo>
                <a:cubicBezTo>
                  <a:pt x="4472252" y="4900"/>
                  <a:pt x="4484265" y="16821"/>
                  <a:pt x="4484265" y="31526"/>
                </a:cubicBezTo>
                <a:cubicBezTo>
                  <a:pt x="4484265" y="46231"/>
                  <a:pt x="4472252" y="58152"/>
                  <a:pt x="4457436" y="58152"/>
                </a:cubicBezTo>
                <a:cubicBezTo>
                  <a:pt x="4442651" y="58152"/>
                  <a:pt x="4430650" y="46231"/>
                  <a:pt x="4430650" y="31526"/>
                </a:cubicBezTo>
                <a:cubicBezTo>
                  <a:pt x="4430650" y="16821"/>
                  <a:pt x="4442651" y="4900"/>
                  <a:pt x="4457436" y="4900"/>
                </a:cubicBezTo>
                <a:close/>
                <a:moveTo>
                  <a:pt x="5303519" y="2123"/>
                </a:moveTo>
                <a:cubicBezTo>
                  <a:pt x="5319878" y="2123"/>
                  <a:pt x="5333141" y="15287"/>
                  <a:pt x="5333141" y="31526"/>
                </a:cubicBezTo>
                <a:cubicBezTo>
                  <a:pt x="5333141" y="47764"/>
                  <a:pt x="5319878" y="60929"/>
                  <a:pt x="5303519" y="60929"/>
                </a:cubicBezTo>
                <a:cubicBezTo>
                  <a:pt x="5287143" y="60929"/>
                  <a:pt x="5273875" y="47764"/>
                  <a:pt x="5273875" y="31526"/>
                </a:cubicBezTo>
                <a:cubicBezTo>
                  <a:pt x="5273875" y="15287"/>
                  <a:pt x="5287143" y="2123"/>
                  <a:pt x="5303519" y="2123"/>
                </a:cubicBezTo>
                <a:close/>
                <a:moveTo>
                  <a:pt x="4542027" y="1960"/>
                </a:moveTo>
                <a:cubicBezTo>
                  <a:pt x="4558473" y="1960"/>
                  <a:pt x="4571807" y="15197"/>
                  <a:pt x="4571807" y="31526"/>
                </a:cubicBezTo>
                <a:cubicBezTo>
                  <a:pt x="4571807" y="47855"/>
                  <a:pt x="4558473" y="61092"/>
                  <a:pt x="4542027" y="61092"/>
                </a:cubicBezTo>
                <a:cubicBezTo>
                  <a:pt x="4525576" y="61092"/>
                  <a:pt x="4512245" y="47855"/>
                  <a:pt x="4512245" y="31526"/>
                </a:cubicBezTo>
                <a:cubicBezTo>
                  <a:pt x="4512245" y="15197"/>
                  <a:pt x="4525576" y="1960"/>
                  <a:pt x="4542027" y="1960"/>
                </a:cubicBezTo>
                <a:close/>
                <a:moveTo>
                  <a:pt x="4626598" y="980"/>
                </a:moveTo>
                <a:cubicBezTo>
                  <a:pt x="4643590" y="980"/>
                  <a:pt x="4657370" y="14656"/>
                  <a:pt x="4657370" y="31526"/>
                </a:cubicBezTo>
                <a:cubicBezTo>
                  <a:pt x="4657370" y="48396"/>
                  <a:pt x="4643590" y="62072"/>
                  <a:pt x="4626598" y="62072"/>
                </a:cubicBezTo>
                <a:cubicBezTo>
                  <a:pt x="4609605" y="62072"/>
                  <a:pt x="4595827" y="48396"/>
                  <a:pt x="4595827" y="31526"/>
                </a:cubicBezTo>
                <a:cubicBezTo>
                  <a:pt x="4595827" y="14656"/>
                  <a:pt x="4609605" y="980"/>
                  <a:pt x="4626598" y="980"/>
                </a:cubicBezTo>
                <a:close/>
                <a:moveTo>
                  <a:pt x="5218917" y="490"/>
                </a:moveTo>
                <a:cubicBezTo>
                  <a:pt x="5236165" y="490"/>
                  <a:pt x="5250182" y="14385"/>
                  <a:pt x="5250182" y="31526"/>
                </a:cubicBezTo>
                <a:cubicBezTo>
                  <a:pt x="5250182" y="48667"/>
                  <a:pt x="5236165" y="62563"/>
                  <a:pt x="5218917" y="62563"/>
                </a:cubicBezTo>
                <a:cubicBezTo>
                  <a:pt x="5201673" y="62563"/>
                  <a:pt x="5187691" y="48667"/>
                  <a:pt x="5187691" y="31526"/>
                </a:cubicBezTo>
                <a:cubicBezTo>
                  <a:pt x="5187691" y="14385"/>
                  <a:pt x="5201673" y="490"/>
                  <a:pt x="5218917" y="490"/>
                </a:cubicBezTo>
                <a:close/>
                <a:moveTo>
                  <a:pt x="5134416" y="490"/>
                </a:moveTo>
                <a:cubicBezTo>
                  <a:pt x="5151680" y="490"/>
                  <a:pt x="5165667" y="14385"/>
                  <a:pt x="5165667" y="31526"/>
                </a:cubicBezTo>
                <a:cubicBezTo>
                  <a:pt x="5165667" y="48667"/>
                  <a:pt x="5151680" y="62563"/>
                  <a:pt x="5134416" y="62563"/>
                </a:cubicBezTo>
                <a:cubicBezTo>
                  <a:pt x="5117143" y="62563"/>
                  <a:pt x="5103135" y="48667"/>
                  <a:pt x="5103135" y="31526"/>
                </a:cubicBezTo>
                <a:cubicBezTo>
                  <a:pt x="5103135" y="14385"/>
                  <a:pt x="5117143" y="490"/>
                  <a:pt x="5134416" y="490"/>
                </a:cubicBezTo>
                <a:close/>
                <a:moveTo>
                  <a:pt x="5049787" y="326"/>
                </a:moveTo>
                <a:cubicBezTo>
                  <a:pt x="5067156" y="326"/>
                  <a:pt x="5081234" y="14295"/>
                  <a:pt x="5081234" y="31526"/>
                </a:cubicBezTo>
                <a:cubicBezTo>
                  <a:pt x="5081234" y="48757"/>
                  <a:pt x="5067156" y="62725"/>
                  <a:pt x="5049787" y="62725"/>
                </a:cubicBezTo>
                <a:cubicBezTo>
                  <a:pt x="5032420" y="62725"/>
                  <a:pt x="5018341" y="48757"/>
                  <a:pt x="5018341" y="31526"/>
                </a:cubicBezTo>
                <a:cubicBezTo>
                  <a:pt x="5018341" y="14295"/>
                  <a:pt x="5032420" y="326"/>
                  <a:pt x="5049787" y="326"/>
                </a:cubicBezTo>
                <a:close/>
                <a:moveTo>
                  <a:pt x="4964992" y="326"/>
                </a:moveTo>
                <a:cubicBezTo>
                  <a:pt x="4982359" y="326"/>
                  <a:pt x="4996439" y="14295"/>
                  <a:pt x="4996439" y="31526"/>
                </a:cubicBezTo>
                <a:cubicBezTo>
                  <a:pt x="4996439" y="48757"/>
                  <a:pt x="4982359" y="62725"/>
                  <a:pt x="4964992" y="62725"/>
                </a:cubicBezTo>
                <a:cubicBezTo>
                  <a:pt x="4947623" y="62725"/>
                  <a:pt x="4933545" y="48757"/>
                  <a:pt x="4933545" y="31526"/>
                </a:cubicBezTo>
                <a:cubicBezTo>
                  <a:pt x="4933545" y="14295"/>
                  <a:pt x="4947623" y="326"/>
                  <a:pt x="4964992" y="326"/>
                </a:cubicBezTo>
                <a:close/>
                <a:moveTo>
                  <a:pt x="4880440" y="0"/>
                </a:moveTo>
                <a:cubicBezTo>
                  <a:pt x="4897976" y="0"/>
                  <a:pt x="4912187" y="14115"/>
                  <a:pt x="4912187" y="31526"/>
                </a:cubicBezTo>
                <a:cubicBezTo>
                  <a:pt x="4912187" y="48938"/>
                  <a:pt x="4897976" y="63053"/>
                  <a:pt x="4880440" y="63053"/>
                </a:cubicBezTo>
                <a:cubicBezTo>
                  <a:pt x="4862913" y="63053"/>
                  <a:pt x="4848707" y="48938"/>
                  <a:pt x="4848707" y="31526"/>
                </a:cubicBezTo>
                <a:cubicBezTo>
                  <a:pt x="4848707" y="14115"/>
                  <a:pt x="4862913" y="0"/>
                  <a:pt x="4880440" y="0"/>
                </a:cubicBezTo>
                <a:close/>
                <a:moveTo>
                  <a:pt x="4795909" y="0"/>
                </a:moveTo>
                <a:cubicBezTo>
                  <a:pt x="4813451" y="0"/>
                  <a:pt x="4827661" y="14115"/>
                  <a:pt x="4827661" y="31526"/>
                </a:cubicBezTo>
                <a:cubicBezTo>
                  <a:pt x="4827661" y="48938"/>
                  <a:pt x="4813451" y="63053"/>
                  <a:pt x="4795909" y="63053"/>
                </a:cubicBezTo>
                <a:cubicBezTo>
                  <a:pt x="4778346" y="63053"/>
                  <a:pt x="4764124" y="48938"/>
                  <a:pt x="4764124" y="31526"/>
                </a:cubicBezTo>
                <a:cubicBezTo>
                  <a:pt x="4764124" y="14115"/>
                  <a:pt x="4778346" y="0"/>
                  <a:pt x="4795909" y="0"/>
                </a:cubicBezTo>
                <a:close/>
                <a:moveTo>
                  <a:pt x="4711162" y="0"/>
                </a:moveTo>
                <a:cubicBezTo>
                  <a:pt x="4728701" y="0"/>
                  <a:pt x="4742921" y="14115"/>
                  <a:pt x="4742921" y="31526"/>
                </a:cubicBezTo>
                <a:cubicBezTo>
                  <a:pt x="4742921" y="48938"/>
                  <a:pt x="4728701" y="63053"/>
                  <a:pt x="4711162" y="63053"/>
                </a:cubicBezTo>
                <a:cubicBezTo>
                  <a:pt x="4693627" y="63053"/>
                  <a:pt x="4679418" y="48938"/>
                  <a:pt x="4679418" y="31526"/>
                </a:cubicBezTo>
                <a:cubicBezTo>
                  <a:pt x="4679418" y="14115"/>
                  <a:pt x="4693627" y="0"/>
                  <a:pt x="4711162" y="0"/>
                </a:cubicBezTo>
                <a:close/>
              </a:path>
            </a:pathLst>
          </a:custGeom>
          <a:solidFill>
            <a:srgbClr val="000000">
              <a:alpha val="51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79" name="Google Shape;1079;p165"/>
          <p:cNvSpPr/>
          <p:nvPr/>
        </p:nvSpPr>
        <p:spPr>
          <a:xfrm>
            <a:off x="-1" y="4729751"/>
            <a:ext cx="9134006" cy="342419"/>
          </a:xfrm>
          <a:custGeom>
            <a:avLst/>
            <a:gdLst/>
            <a:ahLst/>
            <a:cxnLst/>
            <a:rect l="l" t="t" r="r" b="b"/>
            <a:pathLst>
              <a:path w="12178674" h="456559" extrusionOk="0">
                <a:moveTo>
                  <a:pt x="0" y="0"/>
                </a:moveTo>
                <a:lnTo>
                  <a:pt x="12178675" y="0"/>
                </a:lnTo>
                <a:lnTo>
                  <a:pt x="12178675" y="456560"/>
                </a:lnTo>
                <a:lnTo>
                  <a:pt x="0" y="456560"/>
                </a:lnTo>
                <a:close/>
              </a:path>
            </a:pathLst>
          </a:custGeom>
          <a:gradFill>
            <a:gsLst>
              <a:gs pos="0">
                <a:srgbClr val="FFFFFF">
                  <a:alpha val="0"/>
                </a:srgbClr>
              </a:gs>
              <a:gs pos="50000">
                <a:srgbClr val="FFFFFF">
                  <a:alpha val="49019"/>
                </a:srgbClr>
              </a:gs>
              <a:gs pos="100000">
                <a:srgbClr val="FFFFFF"/>
              </a:gs>
            </a:gsLst>
            <a:lin ang="16200038"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80" name="Google Shape;1080;p165"/>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lvl1pPr marR="0" lvl="0" algn="l" rtl="0">
              <a:lnSpc>
                <a:spcPct val="90000"/>
              </a:lnSpc>
              <a:spcBef>
                <a:spcPts val="0"/>
              </a:spcBef>
              <a:spcAft>
                <a:spcPts val="0"/>
              </a:spcAft>
              <a:buClr>
                <a:srgbClr val="414141"/>
              </a:buClr>
              <a:buSzPts val="2100"/>
              <a:buFont typeface="Arial"/>
              <a:buNone/>
              <a:defRPr sz="2100" b="1" i="0" u="none" strike="noStrike" cap="none">
                <a:solidFill>
                  <a:srgbClr val="41414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81" name="Google Shape;1081;p165"/>
          <p:cNvSpPr txBox="1">
            <a:spLocks noGrp="1"/>
          </p:cNvSpPr>
          <p:nvPr>
            <p:ph type="body" idx="1"/>
          </p:nvPr>
        </p:nvSpPr>
        <p:spPr>
          <a:xfrm>
            <a:off x="236934" y="833438"/>
            <a:ext cx="8665500" cy="4024500"/>
          </a:xfrm>
          <a:prstGeom prst="rect">
            <a:avLst/>
          </a:prstGeom>
          <a:noFill/>
          <a:ln>
            <a:noFill/>
          </a:ln>
        </p:spPr>
        <p:txBody>
          <a:bodyPr spcFirstLastPara="1" wrap="square" lIns="102875" tIns="68575" rIns="102875" bIns="102875" anchor="t" anchorCtr="0">
            <a:normAutofit/>
          </a:bodyPr>
          <a:lstStyle>
            <a:lvl1pPr marL="457200" marR="0" lvl="0" indent="-323850" algn="l" rtl="0">
              <a:lnSpc>
                <a:spcPct val="100000"/>
              </a:lnSpc>
              <a:spcBef>
                <a:spcPts val="1100"/>
              </a:spcBef>
              <a:spcAft>
                <a:spcPts val="0"/>
              </a:spcAft>
              <a:buClr>
                <a:schemeClr val="accent1"/>
              </a:buClr>
              <a:buSzPts val="1500"/>
              <a:buFont typeface="Arial"/>
              <a:buChar char="•"/>
              <a:defRPr sz="1200" b="0" i="0" u="none" strike="noStrike" cap="none">
                <a:solidFill>
                  <a:schemeClr val="dk1"/>
                </a:solidFill>
                <a:latin typeface="Arial"/>
                <a:ea typeface="Arial"/>
                <a:cs typeface="Arial"/>
                <a:sym typeface="Arial"/>
              </a:defRPr>
            </a:lvl1pPr>
            <a:lvl2pPr marL="914400" marR="0" lvl="1" indent="-298450" algn="l" rtl="0">
              <a:lnSpc>
                <a:spcPct val="100000"/>
              </a:lnSpc>
              <a:spcBef>
                <a:spcPts val="500"/>
              </a:spcBef>
              <a:spcAft>
                <a:spcPts val="0"/>
              </a:spcAft>
              <a:buClr>
                <a:schemeClr val="accent1"/>
              </a:buClr>
              <a:buSzPts val="1100"/>
              <a:buFont typeface="NTR"/>
              <a:buChar char="⁃"/>
              <a:defRPr sz="1100" b="0" i="0" u="none" strike="noStrike" cap="none">
                <a:solidFill>
                  <a:schemeClr val="dk1"/>
                </a:solidFill>
                <a:latin typeface="Arial"/>
                <a:ea typeface="Arial"/>
                <a:cs typeface="Arial"/>
                <a:sym typeface="Arial"/>
              </a:defRPr>
            </a:lvl2pPr>
            <a:lvl3pPr marL="1371600" marR="0" lvl="2" indent="-285750" algn="l" rtl="0">
              <a:lnSpc>
                <a:spcPct val="100000"/>
              </a:lnSpc>
              <a:spcBef>
                <a:spcPts val="9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5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82" name="Google Shape;1082;p165"/>
          <p:cNvSpPr txBox="1"/>
          <p:nvPr/>
        </p:nvSpPr>
        <p:spPr>
          <a:xfrm>
            <a:off x="7925027" y="4952477"/>
            <a:ext cx="1014300" cy="1461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chemeClr val="dk1"/>
              </a:buClr>
              <a:buSzPts val="500"/>
              <a:buFont typeface="Arial"/>
              <a:buNone/>
            </a:pPr>
            <a:r>
              <a:rPr lang="en" sz="500" b="0" i="0" u="none" strike="noStrike" cap="none">
                <a:solidFill>
                  <a:schemeClr val="dk1"/>
                </a:solidFill>
                <a:latin typeface="Arial"/>
                <a:ea typeface="Arial"/>
                <a:cs typeface="Arial"/>
                <a:sym typeface="Arial"/>
              </a:rPr>
              <a:t>Zscaler, Inc. All rights reserved.</a:t>
            </a:r>
            <a:endParaRPr sz="1100" b="0" i="0" u="none" strike="noStrike" cap="none">
              <a:solidFill>
                <a:srgbClr val="000000"/>
              </a:solidFill>
              <a:latin typeface="Arial"/>
              <a:ea typeface="Arial"/>
              <a:cs typeface="Arial"/>
              <a:sym typeface="Arial"/>
            </a:endParaRPr>
          </a:p>
        </p:txBody>
      </p:sp>
      <p:sp>
        <p:nvSpPr>
          <p:cNvPr id="1083" name="Google Shape;1083;p165"/>
          <p:cNvSpPr txBox="1"/>
          <p:nvPr/>
        </p:nvSpPr>
        <p:spPr>
          <a:xfrm>
            <a:off x="7668014" y="4952380"/>
            <a:ext cx="223800" cy="146100"/>
          </a:xfrm>
          <a:prstGeom prst="rect">
            <a:avLst/>
          </a:prstGeom>
          <a:noFill/>
          <a:ln>
            <a:noFill/>
          </a:ln>
        </p:spPr>
        <p:txBody>
          <a:bodyPr spcFirstLastPara="1" wrap="square" lIns="0" tIns="34275" rIns="0" bIns="34275" anchor="t" anchorCtr="0">
            <a:spAutoFit/>
          </a:bodyPr>
          <a:lstStyle/>
          <a:p>
            <a:pPr marL="0" marR="0" lvl="0" indent="0" algn="r" rtl="0">
              <a:lnSpc>
                <a:spcPct val="100000"/>
              </a:lnSpc>
              <a:spcBef>
                <a:spcPts val="0"/>
              </a:spcBef>
              <a:spcAft>
                <a:spcPts val="0"/>
              </a:spcAft>
              <a:buClr>
                <a:schemeClr val="dk1"/>
              </a:buClr>
              <a:buSzPts val="500"/>
              <a:buFont typeface="Arial"/>
              <a:buNone/>
            </a:pPr>
            <a:r>
              <a:rPr lang="en" sz="500" b="0" i="0" u="none" strike="noStrike" cap="none">
                <a:solidFill>
                  <a:schemeClr val="dk1"/>
                </a:solidFill>
                <a:latin typeface="Arial"/>
                <a:ea typeface="Arial"/>
                <a:cs typeface="Arial"/>
                <a:sym typeface="Arial"/>
              </a:rPr>
              <a:t>© 2023</a:t>
            </a:r>
            <a:endParaRPr sz="500" b="0" i="0" u="none" strike="noStrike" cap="none">
              <a:solidFill>
                <a:schemeClr val="dk1"/>
              </a:solidFill>
              <a:latin typeface="Arial"/>
              <a:ea typeface="Arial"/>
              <a:cs typeface="Arial"/>
              <a:sym typeface="Arial"/>
            </a:endParaRPr>
          </a:p>
        </p:txBody>
      </p:sp>
      <p:pic>
        <p:nvPicPr>
          <p:cNvPr id="1084" name="Google Shape;1084;p165"/>
          <p:cNvPicPr preferRelativeResize="0"/>
          <p:nvPr/>
        </p:nvPicPr>
        <p:blipFill rotWithShape="1">
          <a:blip r:embed="rId34">
            <a:alphaModFix/>
          </a:blip>
          <a:srcRect/>
          <a:stretch/>
        </p:blipFill>
        <p:spPr>
          <a:xfrm>
            <a:off x="339419" y="4929784"/>
            <a:ext cx="2052750" cy="172399"/>
          </a:xfrm>
          <a:prstGeom prst="rect">
            <a:avLst/>
          </a:prstGeom>
          <a:noFill/>
          <a:ln>
            <a:noFill/>
          </a:ln>
        </p:spPr>
      </p:pic>
      <p:sp>
        <p:nvSpPr>
          <p:cNvPr id="1085" name="Google Shape;1085;p165"/>
          <p:cNvSpPr txBox="1"/>
          <p:nvPr/>
        </p:nvSpPr>
        <p:spPr>
          <a:xfrm>
            <a:off x="8871576" y="4917186"/>
            <a:ext cx="237000" cy="216600"/>
          </a:xfrm>
          <a:prstGeom prst="rect">
            <a:avLst/>
          </a:prstGeom>
          <a:noFill/>
          <a:ln>
            <a:noFill/>
          </a:ln>
        </p:spPr>
        <p:txBody>
          <a:bodyPr spcFirstLastPara="1" wrap="square" lIns="68575" tIns="34275" rIns="0" bIns="34275" anchor="ctr" anchorCtr="0">
            <a:noAutofit/>
          </a:bodyPr>
          <a:lstStyle/>
          <a:p>
            <a:pPr marL="0" marR="0" lvl="0" indent="0" algn="l" rtl="0">
              <a:lnSpc>
                <a:spcPct val="100000"/>
              </a:lnSpc>
              <a:spcBef>
                <a:spcPts val="0"/>
              </a:spcBef>
              <a:spcAft>
                <a:spcPts val="0"/>
              </a:spcAft>
              <a:buClr>
                <a:srgbClr val="000000"/>
              </a:buClr>
              <a:buSzPts val="500"/>
              <a:buFont typeface="Arial"/>
              <a:buNone/>
            </a:pPr>
            <a:fld id="{00000000-1234-1234-1234-123412341234}" type="slidenum">
              <a:rPr lang="en" sz="500" b="0" i="0" u="none" strike="noStrike" cap="none">
                <a:solidFill>
                  <a:schemeClr val="dk1"/>
                </a:solidFill>
                <a:latin typeface="Arial"/>
                <a:ea typeface="Arial"/>
                <a:cs typeface="Arial"/>
                <a:sym typeface="Arial"/>
              </a:rPr>
              <a:t>‹#›</a:t>
            </a:fld>
            <a:endParaRPr sz="5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 id="2147483832" r:id="rId25"/>
    <p:sldLayoutId id="2147483833" r:id="rId26"/>
    <p:sldLayoutId id="2147483834" r:id="rId27"/>
    <p:sldLayoutId id="2147483835" r:id="rId28"/>
    <p:sldLayoutId id="2147483836" r:id="rId29"/>
    <p:sldLayoutId id="2147483837" r:id="rId30"/>
    <p:sldLayoutId id="2147483838" r:id="rId31"/>
    <p:sldLayoutId id="2147483839"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10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6.xml"/></Relationships>
</file>

<file path=ppt/slides/_rels/slide11.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11.xml"/><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2.xml"/><Relationship Id="rId1" Type="http://schemas.openxmlformats.org/officeDocument/2006/relationships/slideLayout" Target="../slideLayouts/slideLayout166.xml"/></Relationships>
</file>

<file path=ppt/slides/_rels/slide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100.xml"/><Relationship Id="rId4" Type="http://schemas.openxmlformats.org/officeDocument/2006/relationships/image" Target="../media/image82.png"/></Relationships>
</file>

<file path=ppt/slides/_rels/slide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100.xml"/><Relationship Id="rId4" Type="http://schemas.openxmlformats.org/officeDocument/2006/relationships/image" Target="../media/image82.png"/></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6.xml"/><Relationship Id="rId1" Type="http://schemas.openxmlformats.org/officeDocument/2006/relationships/slideLayout" Target="../slideLayouts/slideLayout166.xml"/></Relationships>
</file>

<file path=ppt/slides/_rels/slide1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7.xml"/><Relationship Id="rId1" Type="http://schemas.openxmlformats.org/officeDocument/2006/relationships/slideLayout" Target="../slideLayouts/slideLayout100.xml"/><Relationship Id="rId4" Type="http://schemas.openxmlformats.org/officeDocument/2006/relationships/image" Target="../media/image82.png"/></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8.xml"/><Relationship Id="rId1" Type="http://schemas.openxmlformats.org/officeDocument/2006/relationships/slideLayout" Target="../slideLayouts/slideLayout100.xml"/><Relationship Id="rId4" Type="http://schemas.openxmlformats.org/officeDocument/2006/relationships/image" Target="../media/image82.png"/></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6.xml"/></Relationships>
</file>

<file path=ppt/slides/_rels/slide2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0.xml"/><Relationship Id="rId1" Type="http://schemas.openxmlformats.org/officeDocument/2006/relationships/slideLayout" Target="../slideLayouts/slideLayout166.xml"/></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100.xml"/><Relationship Id="rId4" Type="http://schemas.openxmlformats.org/officeDocument/2006/relationships/image" Target="../media/image82.png"/></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2.xml"/><Relationship Id="rId1" Type="http://schemas.openxmlformats.org/officeDocument/2006/relationships/slideLayout" Target="../slideLayouts/slideLayout100.xml"/><Relationship Id="rId4" Type="http://schemas.openxmlformats.org/officeDocument/2006/relationships/image" Target="../media/image82.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4.xml"/><Relationship Id="rId1" Type="http://schemas.openxmlformats.org/officeDocument/2006/relationships/slideLayout" Target="../slideLayouts/slideLayout166.xml"/></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100.xml"/><Relationship Id="rId4" Type="http://schemas.openxmlformats.org/officeDocument/2006/relationships/image" Target="../media/image82.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100.xml"/><Relationship Id="rId4" Type="http://schemas.openxmlformats.org/officeDocument/2006/relationships/image" Target="../media/image82.png"/></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100.xml"/></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166.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100.xml"/><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21" Type="http://schemas.openxmlformats.org/officeDocument/2006/relationships/image" Target="../media/image71.png"/><Relationship Id="rId7" Type="http://schemas.openxmlformats.org/officeDocument/2006/relationships/image" Target="../media/image57.jp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notesSlide" Target="../notesSlides/notesSlide3.xml"/><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127.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0.xml"/><Relationship Id="rId1" Type="http://schemas.openxmlformats.org/officeDocument/2006/relationships/slideLayout" Target="../slideLayouts/slideLayout100.xml"/><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1.xml"/><Relationship Id="rId1"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2.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6.xml"/></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17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6.xml"/></Relationships>
</file>

<file path=ppt/slides/_rels/slide4.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4.xml"/><Relationship Id="rId1" Type="http://schemas.openxmlformats.org/officeDocument/2006/relationships/slideLayout" Target="../slideLayouts/slideLayout15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6.xml"/></Relationships>
</file>

<file path=ppt/slides/_rels/slide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xml"/><Relationship Id="rId1" Type="http://schemas.openxmlformats.org/officeDocument/2006/relationships/slideLayout" Target="../slideLayouts/slideLayout68.xml"/><Relationship Id="rId5" Type="http://schemas.openxmlformats.org/officeDocument/2006/relationships/image" Target="../media/image79.jpg"/><Relationship Id="rId4" Type="http://schemas.openxmlformats.org/officeDocument/2006/relationships/image" Target="../media/image78.png"/></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198"/>
          <p:cNvSpPr txBox="1">
            <a:spLocks noGrp="1"/>
          </p:cNvSpPr>
          <p:nvPr>
            <p:ph type="ctrTitle"/>
          </p:nvPr>
        </p:nvSpPr>
        <p:spPr>
          <a:xfrm>
            <a:off x="236935" y="1070372"/>
            <a:ext cx="4306500" cy="1790700"/>
          </a:xfrm>
          <a:prstGeom prst="rect">
            <a:avLst/>
          </a:prstGeom>
          <a:noFill/>
          <a:ln>
            <a:noFill/>
          </a:ln>
        </p:spPr>
        <p:txBody>
          <a:bodyPr spcFirstLastPara="1" wrap="square" lIns="102875" tIns="34275" rIns="102875" bIns="34275" anchor="b" anchorCtr="0">
            <a:noAutofit/>
          </a:bodyPr>
          <a:lstStyle/>
          <a:p>
            <a:pPr marL="0" lvl="0" indent="0" algn="l" rtl="0">
              <a:spcBef>
                <a:spcPts val="0"/>
              </a:spcBef>
              <a:spcAft>
                <a:spcPts val="0"/>
              </a:spcAft>
              <a:buClr>
                <a:schemeClr val="lt1"/>
              </a:buClr>
              <a:buSzPts val="2700"/>
              <a:buFont typeface="Arial"/>
              <a:buNone/>
            </a:pPr>
            <a:r>
              <a:rPr lang="en"/>
              <a:t>Cyber Essentials</a:t>
            </a:r>
            <a:endParaRPr/>
          </a:p>
        </p:txBody>
      </p:sp>
      <p:sp>
        <p:nvSpPr>
          <p:cNvPr id="1273" name="Google Shape;1273;p198"/>
          <p:cNvSpPr txBox="1">
            <a:spLocks noGrp="1"/>
          </p:cNvSpPr>
          <p:nvPr>
            <p:ph type="subTitle" idx="1"/>
          </p:nvPr>
        </p:nvSpPr>
        <p:spPr>
          <a:xfrm>
            <a:off x="236935" y="2930128"/>
            <a:ext cx="4306500" cy="1359600"/>
          </a:xfrm>
          <a:prstGeom prst="rect">
            <a:avLst/>
          </a:prstGeom>
          <a:noFill/>
          <a:ln>
            <a:noFill/>
          </a:ln>
        </p:spPr>
        <p:txBody>
          <a:bodyPr spcFirstLastPara="1" wrap="square" lIns="102875" tIns="68575" rIns="102875" bIns="102875" anchor="t" anchorCtr="0">
            <a:normAutofit/>
          </a:bodyPr>
          <a:lstStyle/>
          <a:p>
            <a:pPr marL="0" lvl="0" indent="0" algn="l" rtl="0">
              <a:lnSpc>
                <a:spcPct val="100000"/>
              </a:lnSpc>
              <a:spcBef>
                <a:spcPts val="0"/>
              </a:spcBef>
              <a:spcAft>
                <a:spcPts val="0"/>
              </a:spcAft>
              <a:buSzPts val="1700"/>
              <a:buNone/>
            </a:pPr>
            <a:r>
              <a:rPr lang="en"/>
              <a:t>Practical guidance on achieving certification</a:t>
            </a:r>
            <a:endParaRPr/>
          </a:p>
          <a:p>
            <a:pPr marL="0" lvl="0" indent="0" algn="l" rtl="0">
              <a:lnSpc>
                <a:spcPct val="100000"/>
              </a:lnSpc>
              <a:spcBef>
                <a:spcPts val="0"/>
              </a:spcBef>
              <a:spcAft>
                <a:spcPts val="0"/>
              </a:spcAft>
              <a:buSzPts val="1700"/>
              <a:buNone/>
            </a:pPr>
            <a:endParaRPr/>
          </a:p>
        </p:txBody>
      </p:sp>
      <p:sp>
        <p:nvSpPr>
          <p:cNvPr id="1274" name="Google Shape;1274;p198"/>
          <p:cNvSpPr txBox="1"/>
          <p:nvPr/>
        </p:nvSpPr>
        <p:spPr>
          <a:xfrm>
            <a:off x="236935" y="3734990"/>
            <a:ext cx="4306500" cy="854400"/>
          </a:xfrm>
          <a:prstGeom prst="rect">
            <a:avLst/>
          </a:prstGeom>
          <a:noFill/>
          <a:ln>
            <a:noFill/>
          </a:ln>
        </p:spPr>
        <p:txBody>
          <a:bodyPr spcFirstLastPara="1" wrap="square" lIns="0" tIns="68575" rIns="102875" bIns="102875" anchor="t" anchorCtr="0">
            <a:noAutofit/>
          </a:bodyPr>
          <a:lstStyle/>
          <a:p>
            <a:pPr marL="139700" marR="0" lvl="0" indent="0" algn="l" rtl="0">
              <a:lnSpc>
                <a:spcPct val="100000"/>
              </a:lnSpc>
              <a:spcBef>
                <a:spcPts val="0"/>
              </a:spcBef>
              <a:spcAft>
                <a:spcPts val="0"/>
              </a:spcAft>
              <a:buClr>
                <a:schemeClr val="accent1"/>
              </a:buClr>
              <a:buSzPts val="1100"/>
              <a:buFont typeface="Arial"/>
              <a:buNone/>
            </a:pPr>
            <a:r>
              <a:rPr lang="en" sz="1200">
                <a:solidFill>
                  <a:schemeClr val="lt1"/>
                </a:solidFill>
              </a:rPr>
              <a:t>Marc Davis</a:t>
            </a:r>
            <a:endParaRPr sz="1200">
              <a:solidFill>
                <a:schemeClr val="lt1"/>
              </a:solidFill>
            </a:endParaRPr>
          </a:p>
          <a:p>
            <a:pPr marL="139700" marR="0" lvl="0" indent="0" algn="l" rtl="0">
              <a:lnSpc>
                <a:spcPct val="100000"/>
              </a:lnSpc>
              <a:spcBef>
                <a:spcPts val="0"/>
              </a:spcBef>
              <a:spcAft>
                <a:spcPts val="0"/>
              </a:spcAft>
              <a:buClr>
                <a:schemeClr val="accent1"/>
              </a:buClr>
              <a:buSzPts val="1100"/>
              <a:buFont typeface="Arial"/>
              <a:buNone/>
            </a:pPr>
            <a:endParaRPr sz="1200">
              <a:solidFill>
                <a:schemeClr val="lt1"/>
              </a:solidFill>
            </a:endParaRPr>
          </a:p>
          <a:p>
            <a:pPr marL="139700" marR="0" lvl="0" indent="0" algn="l" rtl="0">
              <a:lnSpc>
                <a:spcPct val="100000"/>
              </a:lnSpc>
              <a:spcBef>
                <a:spcPts val="0"/>
              </a:spcBef>
              <a:spcAft>
                <a:spcPts val="0"/>
              </a:spcAft>
              <a:buClr>
                <a:schemeClr val="accent1"/>
              </a:buClr>
              <a:buSzPts val="1100"/>
              <a:buFont typeface="Arial"/>
              <a:buNone/>
            </a:pPr>
            <a:r>
              <a:rPr lang="en" sz="1200">
                <a:solidFill>
                  <a:schemeClr val="lt1"/>
                </a:solidFill>
              </a:rPr>
              <a:t>Zscaler Solutions Consulting, UK&amp;I</a:t>
            </a:r>
            <a:endParaRPr sz="1200">
              <a:solidFill>
                <a:schemeClr val="lt1"/>
              </a:solidFill>
            </a:endParaRPr>
          </a:p>
          <a:p>
            <a:pPr marL="139700" marR="0" lvl="0" indent="0" algn="l" rtl="0">
              <a:lnSpc>
                <a:spcPct val="100000"/>
              </a:lnSpc>
              <a:spcBef>
                <a:spcPts val="0"/>
              </a:spcBef>
              <a:spcAft>
                <a:spcPts val="0"/>
              </a:spcAft>
              <a:buClr>
                <a:schemeClr val="accent1"/>
              </a:buClr>
              <a:buSzPts val="1100"/>
              <a:buFont typeface="Arial"/>
              <a:buNone/>
            </a:pPr>
            <a:endParaRPr sz="1200">
              <a:solidFill>
                <a:schemeClr val="lt1"/>
              </a:solidFill>
            </a:endParaRPr>
          </a:p>
          <a:p>
            <a:pPr marL="139700" marR="0" lvl="0" indent="0" algn="l" rtl="0">
              <a:lnSpc>
                <a:spcPct val="100000"/>
              </a:lnSpc>
              <a:spcBef>
                <a:spcPts val="0"/>
              </a:spcBef>
              <a:spcAft>
                <a:spcPts val="0"/>
              </a:spcAft>
              <a:buClr>
                <a:schemeClr val="accent1"/>
              </a:buClr>
              <a:buSzPts val="1100"/>
              <a:buFont typeface="Arial"/>
              <a:buNone/>
            </a:pPr>
            <a:r>
              <a:rPr lang="en" sz="1200">
                <a:solidFill>
                  <a:schemeClr val="lt1"/>
                </a:solidFill>
              </a:rPr>
              <a:t>November 2023</a:t>
            </a:r>
            <a:endParaRPr sz="200" b="0" i="0" u="none" strike="noStrike" cap="none">
              <a:solidFill>
                <a:schemeClr val="lt1"/>
              </a:solidFill>
              <a:latin typeface="Arial"/>
              <a:ea typeface="Arial"/>
              <a:cs typeface="Arial"/>
              <a:sym typeface="Arial"/>
            </a:endParaRPr>
          </a:p>
        </p:txBody>
      </p:sp>
      <p:pic>
        <p:nvPicPr>
          <p:cNvPr id="1275" name="Google Shape;1275;p198"/>
          <p:cNvPicPr preferRelativeResize="0"/>
          <p:nvPr/>
        </p:nvPicPr>
        <p:blipFill>
          <a:blip r:embed="rId3">
            <a:alphaModFix/>
          </a:blip>
          <a:stretch>
            <a:fillRect/>
          </a:stretch>
        </p:blipFill>
        <p:spPr>
          <a:xfrm>
            <a:off x="127169" y="809833"/>
            <a:ext cx="2355602" cy="11140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8"/>
        <p:cNvGrpSpPr/>
        <p:nvPr/>
      </p:nvGrpSpPr>
      <p:grpSpPr>
        <a:xfrm>
          <a:off x="0" y="0"/>
          <a:ext cx="0" cy="0"/>
          <a:chOff x="0" y="0"/>
          <a:chExt cx="0" cy="0"/>
        </a:xfrm>
      </p:grpSpPr>
      <p:sp>
        <p:nvSpPr>
          <p:cNvPr id="1569" name="Google Shape;1569;p207"/>
          <p:cNvSpPr txBox="1"/>
          <p:nvPr/>
        </p:nvSpPr>
        <p:spPr>
          <a:xfrm>
            <a:off x="0" y="2041200"/>
            <a:ext cx="9144000" cy="1061100"/>
          </a:xfrm>
          <a:prstGeom prst="rect">
            <a:avLst/>
          </a:prstGeom>
          <a:noFill/>
          <a:ln>
            <a:noFill/>
          </a:ln>
        </p:spPr>
        <p:txBody>
          <a:bodyPr spcFirstLastPara="1" wrap="square" lIns="102875" tIns="34275" rIns="102875" bIns="34275" anchor="ctr" anchorCtr="0">
            <a:normAutofit/>
          </a:bodyPr>
          <a:lstStyle/>
          <a:p>
            <a:pPr marL="0" marR="0" lvl="0" indent="0" algn="ctr" rtl="0">
              <a:lnSpc>
                <a:spcPct val="90000"/>
              </a:lnSpc>
              <a:spcBef>
                <a:spcPts val="0"/>
              </a:spcBef>
              <a:spcAft>
                <a:spcPts val="0"/>
              </a:spcAft>
              <a:buClr>
                <a:schemeClr val="lt1"/>
              </a:buClr>
              <a:buSzPts val="2700"/>
              <a:buFont typeface="Arial"/>
              <a:buNone/>
            </a:pPr>
            <a:r>
              <a:rPr lang="en" sz="2700" b="1">
                <a:solidFill>
                  <a:schemeClr val="lt1"/>
                </a:solidFill>
              </a:rPr>
              <a:t>Introducing our special guest…</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pic>
        <p:nvPicPr>
          <p:cNvPr id="1574" name="Google Shape;1574;p208"/>
          <p:cNvPicPr preferRelativeResize="0">
            <a:picLocks noGrp="1"/>
          </p:cNvPicPr>
          <p:nvPr>
            <p:ph type="pic" idx="2"/>
          </p:nvPr>
        </p:nvPicPr>
        <p:blipFill rotWithShape="1">
          <a:blip r:embed="rId3">
            <a:alphaModFix/>
          </a:blip>
          <a:srcRect t="2732" b="2722"/>
          <a:stretch/>
        </p:blipFill>
        <p:spPr>
          <a:xfrm>
            <a:off x="417910" y="1628898"/>
            <a:ext cx="4848225" cy="2690179"/>
          </a:xfrm>
          <a:prstGeom prst="rect">
            <a:avLst/>
          </a:prstGeom>
          <a:noFill/>
          <a:ln>
            <a:noFill/>
          </a:ln>
        </p:spPr>
      </p:pic>
      <p:sp>
        <p:nvSpPr>
          <p:cNvPr id="1575" name="Google Shape;1575;p208"/>
          <p:cNvSpPr/>
          <p:nvPr/>
        </p:nvSpPr>
        <p:spPr>
          <a:xfrm rot="-5400000">
            <a:off x="1386461" y="525657"/>
            <a:ext cx="2769300" cy="4706400"/>
          </a:xfrm>
          <a:prstGeom prst="rtTriangle">
            <a:avLst/>
          </a:prstGeom>
          <a:gradFill>
            <a:gsLst>
              <a:gs pos="0">
                <a:srgbClr val="FFFFFF">
                  <a:alpha val="0"/>
                </a:srgbClr>
              </a:gs>
              <a:gs pos="65000">
                <a:srgbClr val="FFFFFF">
                  <a:alpha val="0"/>
                </a:srgbClr>
              </a:gs>
              <a:gs pos="93000">
                <a:srgbClr val="575757">
                  <a:alpha val="74901"/>
                </a:srgbClr>
              </a:gs>
              <a:gs pos="100000">
                <a:srgbClr val="575757">
                  <a:alpha val="74901"/>
                </a:srgbClr>
              </a:gs>
            </a:gsLst>
            <a:lin ang="840013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576" name="Google Shape;1576;p208"/>
          <p:cNvSpPr txBox="1"/>
          <p:nvPr/>
        </p:nvSpPr>
        <p:spPr>
          <a:xfrm>
            <a:off x="5502304" y="1628263"/>
            <a:ext cx="3435000" cy="2690700"/>
          </a:xfrm>
          <a:prstGeom prst="rect">
            <a:avLst/>
          </a:prstGeom>
          <a:noFill/>
          <a:ln>
            <a:noFill/>
          </a:ln>
        </p:spPr>
        <p:txBody>
          <a:bodyPr spcFirstLastPara="1" wrap="square" lIns="68575" tIns="34275" rIns="68575" bIns="34275" anchor="t" anchorCtr="0">
            <a:normAutofit fontScale="92500" lnSpcReduction="10000"/>
          </a:bodyPr>
          <a:lstStyle/>
          <a:p>
            <a:pPr marL="0" marR="0" lvl="0" indent="0" algn="l" rtl="0">
              <a:lnSpc>
                <a:spcPct val="90000"/>
              </a:lnSpc>
              <a:spcBef>
                <a:spcPts val="0"/>
              </a:spcBef>
              <a:spcAft>
                <a:spcPts val="0"/>
              </a:spcAft>
              <a:buClr>
                <a:srgbClr val="000000"/>
              </a:buClr>
              <a:buSzPct val="100000"/>
              <a:buFont typeface="Arial"/>
              <a:buNone/>
            </a:pPr>
            <a:r>
              <a:rPr lang="en" sz="1200" b="0" i="0" u="none" strike="noStrike" cap="none">
                <a:solidFill>
                  <a:schemeClr val="lt1"/>
                </a:solidFill>
                <a:latin typeface="Arial"/>
                <a:ea typeface="Arial"/>
                <a:cs typeface="Arial"/>
                <a:sym typeface="Arial"/>
              </a:rPr>
              <a:t>Roy Holder – Senior Infrastructure Engineer</a:t>
            </a:r>
            <a:endParaRPr/>
          </a:p>
          <a:p>
            <a:pPr marL="0" marR="0" lvl="0" indent="0" algn="l" rtl="0">
              <a:lnSpc>
                <a:spcPct val="90000"/>
              </a:lnSpc>
              <a:spcBef>
                <a:spcPts val="750"/>
              </a:spcBef>
              <a:spcAft>
                <a:spcPts val="0"/>
              </a:spcAft>
              <a:buClr>
                <a:srgbClr val="000000"/>
              </a:buClr>
              <a:buSzPct val="100000"/>
              <a:buFont typeface="Arial"/>
              <a:buNone/>
            </a:pPr>
            <a:r>
              <a:rPr lang="en" sz="1200" b="0" i="0" u="none" strike="noStrike" cap="none">
                <a:solidFill>
                  <a:schemeClr val="lt1"/>
                </a:solidFill>
                <a:latin typeface="Arial"/>
                <a:ea typeface="Arial"/>
                <a:cs typeface="Arial"/>
                <a:sym typeface="Arial"/>
              </a:rPr>
              <a:t>DWP - Specialist Devices Team</a:t>
            </a:r>
            <a:endParaRPr/>
          </a:p>
          <a:p>
            <a:pPr marL="0" marR="0" lvl="0" indent="0" algn="l" rtl="0">
              <a:lnSpc>
                <a:spcPct val="90000"/>
              </a:lnSpc>
              <a:spcBef>
                <a:spcPts val="750"/>
              </a:spcBef>
              <a:spcAft>
                <a:spcPts val="0"/>
              </a:spcAft>
              <a:buClr>
                <a:srgbClr val="000000"/>
              </a:buClr>
              <a:buSzPct val="100000"/>
              <a:buFont typeface="Arial"/>
              <a:buNone/>
            </a:pPr>
            <a:endParaRPr sz="1200" b="0" i="0" u="none" strike="noStrike" cap="none">
              <a:solidFill>
                <a:schemeClr val="lt1"/>
              </a:solidFill>
              <a:latin typeface="Arial"/>
              <a:ea typeface="Arial"/>
              <a:cs typeface="Arial"/>
              <a:sym typeface="Arial"/>
            </a:endParaRPr>
          </a:p>
          <a:p>
            <a:pPr marL="0" marR="0" lvl="0" indent="0" algn="l" rtl="0">
              <a:lnSpc>
                <a:spcPct val="90000"/>
              </a:lnSpc>
              <a:spcBef>
                <a:spcPts val="750"/>
              </a:spcBef>
              <a:spcAft>
                <a:spcPts val="0"/>
              </a:spcAft>
              <a:buClr>
                <a:srgbClr val="000000"/>
              </a:buClr>
              <a:buSzPct val="100000"/>
              <a:buFont typeface="Arial"/>
              <a:buNone/>
            </a:pPr>
            <a:r>
              <a:rPr lang="en" sz="1200" b="0" i="0" u="none" strike="noStrike" cap="none">
                <a:solidFill>
                  <a:schemeClr val="lt1"/>
                </a:solidFill>
                <a:latin typeface="Arial"/>
                <a:ea typeface="Arial"/>
                <a:cs typeface="Arial"/>
                <a:sym typeface="Arial"/>
              </a:rPr>
              <a:t>Zscaler services deployed 6 years ago initially for Managed MacBook Service SaaS platform (750+ devices)</a:t>
            </a:r>
            <a:endParaRPr/>
          </a:p>
          <a:p>
            <a:pPr marL="0" marR="0" lvl="0" indent="0" algn="l" rtl="0">
              <a:lnSpc>
                <a:spcPct val="90000"/>
              </a:lnSpc>
              <a:spcBef>
                <a:spcPts val="750"/>
              </a:spcBef>
              <a:spcAft>
                <a:spcPts val="0"/>
              </a:spcAft>
              <a:buClr>
                <a:srgbClr val="000000"/>
              </a:buClr>
              <a:buSzPct val="100000"/>
              <a:buFont typeface="Arial"/>
              <a:buNone/>
            </a:pPr>
            <a:endParaRPr sz="1200" b="0" i="0" u="none" strike="noStrike" cap="none">
              <a:solidFill>
                <a:schemeClr val="lt1"/>
              </a:solidFill>
              <a:latin typeface="Arial"/>
              <a:ea typeface="Arial"/>
              <a:cs typeface="Arial"/>
              <a:sym typeface="Arial"/>
            </a:endParaRPr>
          </a:p>
          <a:p>
            <a:pPr marL="0" marR="0" lvl="0" indent="0" algn="l" rtl="0">
              <a:lnSpc>
                <a:spcPct val="90000"/>
              </a:lnSpc>
              <a:spcBef>
                <a:spcPts val="750"/>
              </a:spcBef>
              <a:spcAft>
                <a:spcPts val="0"/>
              </a:spcAft>
              <a:buClr>
                <a:srgbClr val="000000"/>
              </a:buClr>
              <a:buSzPct val="100000"/>
              <a:buFont typeface="Arial"/>
              <a:buNone/>
            </a:pPr>
            <a:r>
              <a:rPr lang="en" sz="1200" b="0" i="0" u="none" strike="noStrike" cap="none">
                <a:solidFill>
                  <a:schemeClr val="lt1"/>
                </a:solidFill>
                <a:latin typeface="Arial"/>
                <a:ea typeface="Arial"/>
                <a:cs typeface="Arial"/>
                <a:sym typeface="Arial"/>
              </a:rPr>
              <a:t>Currently managing 3000 developer users on the Engineering platform. </a:t>
            </a:r>
            <a:endParaRPr/>
          </a:p>
          <a:p>
            <a:pPr marL="0" marR="0" lvl="0" indent="0" algn="l" rtl="0">
              <a:lnSpc>
                <a:spcPct val="90000"/>
              </a:lnSpc>
              <a:spcBef>
                <a:spcPts val="750"/>
              </a:spcBef>
              <a:spcAft>
                <a:spcPts val="0"/>
              </a:spcAft>
              <a:buClr>
                <a:srgbClr val="000000"/>
              </a:buClr>
              <a:buSzPct val="100000"/>
              <a:buFont typeface="Arial"/>
              <a:buNone/>
            </a:pPr>
            <a:r>
              <a:rPr lang="en" sz="1200" b="0" i="0" u="none" strike="noStrike" cap="none">
                <a:solidFill>
                  <a:schemeClr val="lt1"/>
                </a:solidFill>
                <a:latin typeface="Arial"/>
                <a:ea typeface="Arial"/>
                <a:cs typeface="Arial"/>
                <a:sym typeface="Arial"/>
              </a:rPr>
              <a:t>New MacBook solution on the Production platform.</a:t>
            </a:r>
            <a:endParaRPr/>
          </a:p>
          <a:p>
            <a:pPr marL="0" marR="0" lvl="0" indent="0" algn="l" rtl="0">
              <a:lnSpc>
                <a:spcPct val="90000"/>
              </a:lnSpc>
              <a:spcBef>
                <a:spcPts val="750"/>
              </a:spcBef>
              <a:spcAft>
                <a:spcPts val="0"/>
              </a:spcAft>
              <a:buClr>
                <a:srgbClr val="000000"/>
              </a:buClr>
              <a:buSzPct val="100000"/>
              <a:buFont typeface="Arial"/>
              <a:buNone/>
            </a:pPr>
            <a:endParaRPr sz="1200" b="0" i="0" u="none" strike="noStrike" cap="none">
              <a:solidFill>
                <a:schemeClr val="lt1"/>
              </a:solidFill>
              <a:latin typeface="Arial"/>
              <a:ea typeface="Arial"/>
              <a:cs typeface="Arial"/>
              <a:sym typeface="Arial"/>
            </a:endParaRPr>
          </a:p>
          <a:p>
            <a:pPr marL="0" marR="0" lvl="0" indent="0" algn="l" rtl="0">
              <a:lnSpc>
                <a:spcPct val="90000"/>
              </a:lnSpc>
              <a:spcBef>
                <a:spcPts val="750"/>
              </a:spcBef>
              <a:spcAft>
                <a:spcPts val="0"/>
              </a:spcAft>
              <a:buClr>
                <a:srgbClr val="000000"/>
              </a:buClr>
              <a:buSzPct val="100000"/>
              <a:buFont typeface="Arial"/>
              <a:buNone/>
            </a:pPr>
            <a:r>
              <a:rPr lang="en" sz="1200" b="0" i="0" u="none" strike="noStrike" cap="none">
                <a:solidFill>
                  <a:schemeClr val="lt1"/>
                </a:solidFill>
                <a:latin typeface="Arial"/>
                <a:ea typeface="Arial"/>
                <a:cs typeface="Arial"/>
                <a:sym typeface="Arial"/>
              </a:rPr>
              <a:t>Consuming ZIA and ZPA service to access both OPH and SaaS services</a:t>
            </a:r>
            <a:endParaRPr/>
          </a:p>
          <a:p>
            <a:pPr marL="0" marR="0" lvl="0" indent="0" algn="l" rtl="0">
              <a:lnSpc>
                <a:spcPct val="90000"/>
              </a:lnSpc>
              <a:spcBef>
                <a:spcPts val="750"/>
              </a:spcBef>
              <a:spcAft>
                <a:spcPts val="0"/>
              </a:spcAft>
              <a:buClr>
                <a:srgbClr val="000000"/>
              </a:buClr>
              <a:buSzPct val="1000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Google Shape;1581;p209"/>
          <p:cNvSpPr txBox="1"/>
          <p:nvPr/>
        </p:nvSpPr>
        <p:spPr>
          <a:xfrm>
            <a:off x="0" y="349350"/>
            <a:ext cx="9144000" cy="1061100"/>
          </a:xfrm>
          <a:prstGeom prst="rect">
            <a:avLst/>
          </a:prstGeom>
          <a:noFill/>
          <a:ln>
            <a:noFill/>
          </a:ln>
        </p:spPr>
        <p:txBody>
          <a:bodyPr spcFirstLastPara="1" wrap="square" lIns="102875" tIns="34275" rIns="102875" bIns="34275" anchor="ctr" anchorCtr="0">
            <a:normAutofit/>
          </a:bodyPr>
          <a:lstStyle/>
          <a:p>
            <a:pPr marL="0" marR="0" lvl="0" indent="0" algn="ctr" rtl="0">
              <a:lnSpc>
                <a:spcPct val="90000"/>
              </a:lnSpc>
              <a:spcBef>
                <a:spcPts val="0"/>
              </a:spcBef>
              <a:spcAft>
                <a:spcPts val="0"/>
              </a:spcAft>
              <a:buClr>
                <a:schemeClr val="lt1"/>
              </a:buClr>
              <a:buSzPts val="2700"/>
              <a:buFont typeface="Arial"/>
              <a:buNone/>
            </a:pPr>
            <a:r>
              <a:rPr lang="en" sz="2700" b="1">
                <a:solidFill>
                  <a:schemeClr val="lt1"/>
                </a:solidFill>
              </a:rPr>
              <a:t>Technical Controls - A closer look…</a:t>
            </a:r>
            <a:endParaRPr sz="1100" b="0" i="0" u="none" strike="noStrike" cap="none">
              <a:solidFill>
                <a:srgbClr val="000000"/>
              </a:solidFill>
              <a:latin typeface="Arial"/>
              <a:ea typeface="Arial"/>
              <a:cs typeface="Arial"/>
              <a:sym typeface="Arial"/>
            </a:endParaRPr>
          </a:p>
        </p:txBody>
      </p:sp>
      <p:sp>
        <p:nvSpPr>
          <p:cNvPr id="1582" name="Google Shape;1582;p209"/>
          <p:cNvSpPr/>
          <p:nvPr/>
        </p:nvSpPr>
        <p:spPr>
          <a:xfrm rot="-5400000">
            <a:off x="2547951" y="2041738"/>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83" name="Google Shape;1583;p209"/>
          <p:cNvSpPr/>
          <p:nvPr/>
        </p:nvSpPr>
        <p:spPr>
          <a:xfrm rot="5400000">
            <a:off x="4581846" y="458148"/>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84" name="Google Shape;1584;p209"/>
          <p:cNvSpPr txBox="1"/>
          <p:nvPr/>
        </p:nvSpPr>
        <p:spPr>
          <a:xfrm>
            <a:off x="2991350" y="2069900"/>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Secure Configuration</a:t>
            </a:r>
            <a:endParaRPr sz="1800" b="1">
              <a:solidFill>
                <a:srgbClr val="6D9EEB"/>
              </a:solidFill>
            </a:endParaRPr>
          </a:p>
        </p:txBody>
      </p:sp>
      <p:sp>
        <p:nvSpPr>
          <p:cNvPr id="1585" name="Google Shape;1585;p209"/>
          <p:cNvSpPr/>
          <p:nvPr/>
        </p:nvSpPr>
        <p:spPr>
          <a:xfrm rot="-5400000">
            <a:off x="2547951" y="2628538"/>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86" name="Google Shape;1586;p209"/>
          <p:cNvSpPr/>
          <p:nvPr/>
        </p:nvSpPr>
        <p:spPr>
          <a:xfrm rot="5400000">
            <a:off x="4581846" y="1044948"/>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87" name="Google Shape;1587;p209"/>
          <p:cNvSpPr txBox="1"/>
          <p:nvPr/>
        </p:nvSpPr>
        <p:spPr>
          <a:xfrm>
            <a:off x="2991275" y="2656700"/>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Secure Update Management</a:t>
            </a:r>
            <a:endParaRPr sz="1800" b="1">
              <a:solidFill>
                <a:schemeClr val="lt1"/>
              </a:solidFill>
            </a:endParaRPr>
          </a:p>
        </p:txBody>
      </p:sp>
      <p:sp>
        <p:nvSpPr>
          <p:cNvPr id="1588" name="Google Shape;1588;p209"/>
          <p:cNvSpPr/>
          <p:nvPr/>
        </p:nvSpPr>
        <p:spPr>
          <a:xfrm rot="-5400000">
            <a:off x="2547951" y="3217763"/>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89" name="Google Shape;1589;p209"/>
          <p:cNvSpPr/>
          <p:nvPr/>
        </p:nvSpPr>
        <p:spPr>
          <a:xfrm rot="5400000">
            <a:off x="4581846" y="1634173"/>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90" name="Google Shape;1590;p209"/>
          <p:cNvSpPr txBox="1"/>
          <p:nvPr/>
        </p:nvSpPr>
        <p:spPr>
          <a:xfrm>
            <a:off x="2991350" y="3245925"/>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User Access Control</a:t>
            </a:r>
            <a:endParaRPr sz="1800" b="1">
              <a:solidFill>
                <a:srgbClr val="6D9EEB"/>
              </a:solidFill>
            </a:endParaRPr>
          </a:p>
        </p:txBody>
      </p:sp>
      <p:sp>
        <p:nvSpPr>
          <p:cNvPr id="1591" name="Google Shape;1591;p209"/>
          <p:cNvSpPr/>
          <p:nvPr/>
        </p:nvSpPr>
        <p:spPr>
          <a:xfrm rot="-5400000">
            <a:off x="2547951" y="3804563"/>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92" name="Google Shape;1592;p209"/>
          <p:cNvSpPr/>
          <p:nvPr/>
        </p:nvSpPr>
        <p:spPr>
          <a:xfrm rot="5400000">
            <a:off x="4581846" y="2220973"/>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93" name="Google Shape;1593;p209"/>
          <p:cNvSpPr txBox="1"/>
          <p:nvPr/>
        </p:nvSpPr>
        <p:spPr>
          <a:xfrm>
            <a:off x="2991350" y="3832725"/>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Malware Protection</a:t>
            </a:r>
            <a:endParaRPr sz="1800" b="1">
              <a:solidFill>
                <a:srgbClr val="6D9EEB"/>
              </a:solidFill>
            </a:endParaRPr>
          </a:p>
        </p:txBody>
      </p:sp>
      <p:sp>
        <p:nvSpPr>
          <p:cNvPr id="1594" name="Google Shape;1594;p209"/>
          <p:cNvSpPr/>
          <p:nvPr/>
        </p:nvSpPr>
        <p:spPr>
          <a:xfrm rot="-5400000">
            <a:off x="2547951" y="1451688"/>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95" name="Google Shape;1595;p209"/>
          <p:cNvSpPr/>
          <p:nvPr/>
        </p:nvSpPr>
        <p:spPr>
          <a:xfrm rot="5400000">
            <a:off x="4581846" y="-131902"/>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96" name="Google Shape;1596;p209"/>
          <p:cNvSpPr txBox="1"/>
          <p:nvPr/>
        </p:nvSpPr>
        <p:spPr>
          <a:xfrm>
            <a:off x="2991350" y="1479850"/>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chemeClr val="lt1"/>
                </a:solidFill>
              </a:rPr>
              <a:t>Firewalls</a:t>
            </a:r>
            <a:endParaRPr sz="1100" b="0" i="0" u="none" strike="noStrike" cap="none">
              <a:solidFill>
                <a:srgbClr val="000000"/>
              </a:solidFill>
              <a:latin typeface="Arial"/>
              <a:ea typeface="Arial"/>
              <a:cs typeface="Arial"/>
              <a:sym typeface="Arial"/>
            </a:endParaRPr>
          </a:p>
        </p:txBody>
      </p:sp>
      <p:pic>
        <p:nvPicPr>
          <p:cNvPr id="1597" name="Google Shape;1597;p209"/>
          <p:cNvPicPr preferRelativeResize="0"/>
          <p:nvPr/>
        </p:nvPicPr>
        <p:blipFill>
          <a:blip r:embed="rId3">
            <a:alphaModFix/>
          </a:blip>
          <a:stretch>
            <a:fillRect/>
          </a:stretch>
        </p:blipFill>
        <p:spPr>
          <a:xfrm>
            <a:off x="2428792" y="1461124"/>
            <a:ext cx="671889" cy="43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grpSp>
        <p:nvGrpSpPr>
          <p:cNvPr id="1602" name="Google Shape;1602;p210"/>
          <p:cNvGrpSpPr/>
          <p:nvPr/>
        </p:nvGrpSpPr>
        <p:grpSpPr>
          <a:xfrm>
            <a:off x="2879176" y="1136547"/>
            <a:ext cx="2707052" cy="3678358"/>
            <a:chOff x="2942829" y="1167968"/>
            <a:chExt cx="4647300" cy="5973300"/>
          </a:xfrm>
        </p:grpSpPr>
        <p:sp>
          <p:nvSpPr>
            <p:cNvPr id="1603" name="Google Shape;1603;p210"/>
            <p:cNvSpPr/>
            <p:nvPr/>
          </p:nvSpPr>
          <p:spPr>
            <a:xfrm>
              <a:off x="2942829" y="1167968"/>
              <a:ext cx="4647300" cy="5973300"/>
            </a:xfrm>
            <a:prstGeom prst="roundRect">
              <a:avLst>
                <a:gd name="adj" fmla="val 4205"/>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604" name="Google Shape;1604;p210"/>
            <p:cNvSpPr/>
            <p:nvPr/>
          </p:nvSpPr>
          <p:spPr>
            <a:xfrm>
              <a:off x="3285560" y="1502989"/>
              <a:ext cx="3961800" cy="524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grpSp>
        <p:nvGrpSpPr>
          <p:cNvPr id="1605" name="Google Shape;1605;p210"/>
          <p:cNvGrpSpPr/>
          <p:nvPr/>
        </p:nvGrpSpPr>
        <p:grpSpPr>
          <a:xfrm>
            <a:off x="3604471" y="656089"/>
            <a:ext cx="1256414" cy="825558"/>
            <a:chOff x="3941573" y="1615515"/>
            <a:chExt cx="1730121" cy="1137132"/>
          </a:xfrm>
        </p:grpSpPr>
        <p:grpSp>
          <p:nvGrpSpPr>
            <p:cNvPr id="1606" name="Google Shape;1606;p210"/>
            <p:cNvGrpSpPr/>
            <p:nvPr/>
          </p:nvGrpSpPr>
          <p:grpSpPr>
            <a:xfrm>
              <a:off x="3941573" y="2144716"/>
              <a:ext cx="1730121" cy="607931"/>
              <a:chOff x="4427180" y="1975524"/>
              <a:chExt cx="1958701" cy="688250"/>
            </a:xfrm>
          </p:grpSpPr>
          <p:sp>
            <p:nvSpPr>
              <p:cNvPr id="1607" name="Google Shape;1607;p210"/>
              <p:cNvSpPr/>
              <p:nvPr/>
            </p:nvSpPr>
            <p:spPr>
              <a:xfrm>
                <a:off x="4427180" y="2557577"/>
                <a:ext cx="1958618" cy="106197"/>
              </a:xfrm>
              <a:custGeom>
                <a:avLst/>
                <a:gdLst/>
                <a:ahLst/>
                <a:cxnLst/>
                <a:rect l="l" t="t" r="r" b="b"/>
                <a:pathLst>
                  <a:path w="2448272" h="433457" extrusionOk="0">
                    <a:moveTo>
                      <a:pt x="0" y="0"/>
                    </a:moveTo>
                    <a:lnTo>
                      <a:pt x="2448272" y="0"/>
                    </a:lnTo>
                    <a:lnTo>
                      <a:pt x="1909509" y="433457"/>
                    </a:lnTo>
                    <a:lnTo>
                      <a:pt x="492189" y="433457"/>
                    </a:lnTo>
                    <a:lnTo>
                      <a:pt x="0" y="0"/>
                    </a:lnTo>
                    <a:close/>
                  </a:path>
                </a:pathLst>
              </a:cu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608" name="Google Shape;1608;p210"/>
              <p:cNvSpPr/>
              <p:nvPr/>
            </p:nvSpPr>
            <p:spPr>
              <a:xfrm>
                <a:off x="4427181" y="1975524"/>
                <a:ext cx="1958700" cy="584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sp>
          <p:nvSpPr>
            <p:cNvPr id="1609" name="Google Shape;1609;p210"/>
            <p:cNvSpPr/>
            <p:nvPr/>
          </p:nvSpPr>
          <p:spPr>
            <a:xfrm>
              <a:off x="4509459" y="1615515"/>
              <a:ext cx="594300" cy="716700"/>
            </a:xfrm>
            <a:prstGeom prst="round2SameRect">
              <a:avLst>
                <a:gd name="adj1" fmla="val 50000"/>
                <a:gd name="adj2" fmla="val 0"/>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610" name="Google Shape;1610;p210"/>
            <p:cNvSpPr/>
            <p:nvPr/>
          </p:nvSpPr>
          <p:spPr>
            <a:xfrm>
              <a:off x="4642191" y="1754390"/>
              <a:ext cx="328800" cy="328800"/>
            </a:xfrm>
            <a:prstGeom prst="ellips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pic>
        <p:nvPicPr>
          <p:cNvPr id="1611" name="Google Shape;1611;p210"/>
          <p:cNvPicPr preferRelativeResize="0"/>
          <p:nvPr/>
        </p:nvPicPr>
        <p:blipFill rotWithShape="1">
          <a:blip r:embed="rId3">
            <a:alphaModFix/>
          </a:blip>
          <a:srcRect l="11643" t="31263" r="11094" b="38283"/>
          <a:stretch/>
        </p:blipFill>
        <p:spPr>
          <a:xfrm>
            <a:off x="7367600" y="212025"/>
            <a:ext cx="1455675" cy="383978"/>
          </a:xfrm>
          <a:prstGeom prst="rect">
            <a:avLst/>
          </a:prstGeom>
          <a:noFill/>
          <a:ln>
            <a:noFill/>
          </a:ln>
        </p:spPr>
      </p:pic>
      <p:sp>
        <p:nvSpPr>
          <p:cNvPr id="1612" name="Google Shape;1612;p210"/>
          <p:cNvSpPr txBox="1"/>
          <p:nvPr/>
        </p:nvSpPr>
        <p:spPr>
          <a:xfrm>
            <a:off x="236925" y="212025"/>
            <a:ext cx="4654200" cy="384000"/>
          </a:xfrm>
          <a:prstGeom prst="rect">
            <a:avLst/>
          </a:prstGeom>
          <a:noFill/>
          <a:ln>
            <a:noFill/>
          </a:ln>
        </p:spPr>
        <p:txBody>
          <a:bodyPr spcFirstLastPara="1" wrap="square" lIns="102875" tIns="34275" rIns="102875" bIns="34275" anchor="ctr" anchorCtr="0">
            <a:normAutofit/>
          </a:bodyPr>
          <a:lstStyle/>
          <a:p>
            <a:pPr marL="0" marR="0" lvl="0" indent="0" algn="l" rtl="0">
              <a:lnSpc>
                <a:spcPct val="90000"/>
              </a:lnSpc>
              <a:spcBef>
                <a:spcPts val="0"/>
              </a:spcBef>
              <a:spcAft>
                <a:spcPts val="0"/>
              </a:spcAft>
              <a:buClr>
                <a:srgbClr val="414141"/>
              </a:buClr>
              <a:buSzPts val="2400"/>
              <a:buFont typeface="Arial"/>
              <a:buNone/>
            </a:pPr>
            <a:r>
              <a:rPr lang="en" sz="1900" b="1">
                <a:solidFill>
                  <a:srgbClr val="414141"/>
                </a:solidFill>
              </a:rPr>
              <a:t>Technical Control Checklist</a:t>
            </a:r>
            <a:endParaRPr sz="1900" b="1">
              <a:solidFill>
                <a:srgbClr val="414141"/>
              </a:solidFill>
            </a:endParaRPr>
          </a:p>
        </p:txBody>
      </p:sp>
      <p:sp>
        <p:nvSpPr>
          <p:cNvPr id="1613" name="Google Shape;1613;p210"/>
          <p:cNvSpPr/>
          <p:nvPr/>
        </p:nvSpPr>
        <p:spPr>
          <a:xfrm>
            <a:off x="5817125" y="213350"/>
            <a:ext cx="1455600" cy="381300"/>
          </a:xfrm>
          <a:prstGeom prst="roundRect">
            <a:avLst>
              <a:gd name="adj" fmla="val 5512"/>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000" b="1">
                <a:solidFill>
                  <a:schemeClr val="lt1"/>
                </a:solidFill>
              </a:rPr>
              <a:t>Firewalls</a:t>
            </a:r>
            <a:endParaRPr sz="1000" b="1">
              <a:solidFill>
                <a:schemeClr val="lt1"/>
              </a:solidFill>
            </a:endParaRPr>
          </a:p>
        </p:txBody>
      </p:sp>
      <p:sp>
        <p:nvSpPr>
          <p:cNvPr id="1614" name="Google Shape;1614;p210"/>
          <p:cNvSpPr/>
          <p:nvPr/>
        </p:nvSpPr>
        <p:spPr>
          <a:xfrm>
            <a:off x="236925" y="1504979"/>
            <a:ext cx="2301600" cy="2287200"/>
          </a:xfrm>
          <a:prstGeom prst="roundRect">
            <a:avLst>
              <a:gd name="adj" fmla="val 11253"/>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b="0" i="0" u="none" strike="noStrike" cap="none">
              <a:solidFill>
                <a:schemeClr val="lt1"/>
              </a:solidFill>
              <a:latin typeface="Calibri"/>
              <a:ea typeface="Calibri"/>
              <a:cs typeface="Calibri"/>
              <a:sym typeface="Calibri"/>
            </a:endParaRPr>
          </a:p>
        </p:txBody>
      </p:sp>
      <p:sp>
        <p:nvSpPr>
          <p:cNvPr id="1615" name="Google Shape;1615;p210"/>
          <p:cNvSpPr/>
          <p:nvPr/>
        </p:nvSpPr>
        <p:spPr>
          <a:xfrm>
            <a:off x="625579" y="1351329"/>
            <a:ext cx="1524300" cy="293100"/>
          </a:xfrm>
          <a:prstGeom prst="roundRect">
            <a:avLst>
              <a:gd name="adj"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accent1"/>
              </a:solidFill>
              <a:latin typeface="Calibri"/>
              <a:ea typeface="Calibri"/>
              <a:cs typeface="Calibri"/>
              <a:sym typeface="Calibri"/>
            </a:endParaRPr>
          </a:p>
        </p:txBody>
      </p:sp>
      <p:sp>
        <p:nvSpPr>
          <p:cNvPr id="1616" name="Google Shape;1616;p210"/>
          <p:cNvSpPr txBox="1"/>
          <p:nvPr/>
        </p:nvSpPr>
        <p:spPr>
          <a:xfrm>
            <a:off x="1062447" y="1396485"/>
            <a:ext cx="650700" cy="1848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1200" b="1">
                <a:solidFill>
                  <a:schemeClr val="lt2"/>
                </a:solidFill>
                <a:latin typeface="Quattrocento Sans"/>
                <a:ea typeface="Quattrocento Sans"/>
                <a:cs typeface="Quattrocento Sans"/>
                <a:sym typeface="Quattrocento Sans"/>
              </a:rPr>
              <a:t>Aim</a:t>
            </a:r>
            <a:endParaRPr sz="1200" b="1">
              <a:solidFill>
                <a:schemeClr val="lt2"/>
              </a:solidFill>
              <a:latin typeface="Quattrocento Sans"/>
              <a:ea typeface="Quattrocento Sans"/>
              <a:cs typeface="Quattrocento Sans"/>
              <a:sym typeface="Quattrocento Sans"/>
            </a:endParaRPr>
          </a:p>
        </p:txBody>
      </p:sp>
      <p:sp>
        <p:nvSpPr>
          <p:cNvPr id="1617" name="Google Shape;1617;p210"/>
          <p:cNvSpPr txBox="1"/>
          <p:nvPr/>
        </p:nvSpPr>
        <p:spPr>
          <a:xfrm>
            <a:off x="409725" y="1842874"/>
            <a:ext cx="1956300" cy="18318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1800">
                <a:solidFill>
                  <a:srgbClr val="3F3F3F"/>
                </a:solidFill>
                <a:latin typeface="Quattrocento Sans"/>
                <a:ea typeface="Quattrocento Sans"/>
                <a:cs typeface="Quattrocento Sans"/>
                <a:sym typeface="Quattrocento Sans"/>
              </a:rPr>
              <a:t>“To make sure that only secure and necessary network services can be accessed from the internet”</a:t>
            </a:r>
            <a:endParaRPr sz="1800">
              <a:solidFill>
                <a:srgbClr val="3F3F3F"/>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100">
              <a:solidFill>
                <a:srgbClr val="3F3F3F"/>
              </a:solidFill>
              <a:latin typeface="Quattrocento Sans"/>
              <a:ea typeface="Quattrocento Sans"/>
              <a:cs typeface="Quattrocento Sans"/>
              <a:sym typeface="Quattrocento Sans"/>
            </a:endParaRPr>
          </a:p>
        </p:txBody>
      </p:sp>
      <p:grpSp>
        <p:nvGrpSpPr>
          <p:cNvPr id="1618" name="Google Shape;1618;p210"/>
          <p:cNvGrpSpPr/>
          <p:nvPr/>
        </p:nvGrpSpPr>
        <p:grpSpPr>
          <a:xfrm>
            <a:off x="3181129" y="1571374"/>
            <a:ext cx="5159090" cy="434400"/>
            <a:chOff x="3181129" y="1571374"/>
            <a:chExt cx="5159090" cy="434400"/>
          </a:xfrm>
        </p:grpSpPr>
        <p:sp>
          <p:nvSpPr>
            <p:cNvPr id="1619" name="Google Shape;1619;p210"/>
            <p:cNvSpPr/>
            <p:nvPr/>
          </p:nvSpPr>
          <p:spPr>
            <a:xfrm>
              <a:off x="3181129" y="158988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Change default passwords or disable remote admin access</a:t>
              </a:r>
              <a:endParaRPr sz="1300"/>
            </a:p>
          </p:txBody>
        </p:sp>
        <p:pic>
          <p:nvPicPr>
            <p:cNvPr id="1620" name="Google Shape;1620;p210"/>
            <p:cNvPicPr preferRelativeResize="0"/>
            <p:nvPr/>
          </p:nvPicPr>
          <p:blipFill>
            <a:blip r:embed="rId4">
              <a:alphaModFix/>
            </a:blip>
            <a:stretch>
              <a:fillRect/>
            </a:stretch>
          </p:blipFill>
          <p:spPr>
            <a:xfrm>
              <a:off x="7668329" y="1571374"/>
              <a:ext cx="671889" cy="434400"/>
            </a:xfrm>
            <a:prstGeom prst="rect">
              <a:avLst/>
            </a:prstGeom>
            <a:noFill/>
            <a:ln>
              <a:noFill/>
            </a:ln>
          </p:spPr>
        </p:pic>
      </p:grpSp>
      <p:grpSp>
        <p:nvGrpSpPr>
          <p:cNvPr id="1621" name="Google Shape;1621;p210"/>
          <p:cNvGrpSpPr/>
          <p:nvPr/>
        </p:nvGrpSpPr>
        <p:grpSpPr>
          <a:xfrm>
            <a:off x="3181129" y="2048771"/>
            <a:ext cx="5159090" cy="434400"/>
            <a:chOff x="3181129" y="2048771"/>
            <a:chExt cx="5159090" cy="434400"/>
          </a:xfrm>
        </p:grpSpPr>
        <p:sp>
          <p:nvSpPr>
            <p:cNvPr id="1622" name="Google Shape;1622;p210"/>
            <p:cNvSpPr/>
            <p:nvPr/>
          </p:nvSpPr>
          <p:spPr>
            <a:xfrm>
              <a:off x="3181129" y="207120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Prevent access to the admin interface from the internet</a:t>
              </a:r>
              <a:endParaRPr sz="1300"/>
            </a:p>
          </p:txBody>
        </p:sp>
        <p:pic>
          <p:nvPicPr>
            <p:cNvPr id="1623" name="Google Shape;1623;p210"/>
            <p:cNvPicPr preferRelativeResize="0"/>
            <p:nvPr/>
          </p:nvPicPr>
          <p:blipFill>
            <a:blip r:embed="rId4">
              <a:alphaModFix/>
            </a:blip>
            <a:stretch>
              <a:fillRect/>
            </a:stretch>
          </p:blipFill>
          <p:spPr>
            <a:xfrm>
              <a:off x="7668329" y="2048771"/>
              <a:ext cx="671889" cy="434400"/>
            </a:xfrm>
            <a:prstGeom prst="rect">
              <a:avLst/>
            </a:prstGeom>
            <a:noFill/>
            <a:ln>
              <a:noFill/>
            </a:ln>
          </p:spPr>
        </p:pic>
      </p:grpSp>
      <p:grpSp>
        <p:nvGrpSpPr>
          <p:cNvPr id="1624" name="Google Shape;1624;p210"/>
          <p:cNvGrpSpPr/>
          <p:nvPr/>
        </p:nvGrpSpPr>
        <p:grpSpPr>
          <a:xfrm>
            <a:off x="3181129" y="2526168"/>
            <a:ext cx="5159090" cy="434400"/>
            <a:chOff x="3181129" y="2526168"/>
            <a:chExt cx="5159090" cy="434400"/>
          </a:xfrm>
        </p:grpSpPr>
        <p:sp>
          <p:nvSpPr>
            <p:cNvPr id="1625" name="Google Shape;1625;p210"/>
            <p:cNvSpPr/>
            <p:nvPr/>
          </p:nvSpPr>
          <p:spPr>
            <a:xfrm>
              <a:off x="3181129" y="255798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Block unauthenticated inbound connections by default</a:t>
              </a:r>
              <a:endParaRPr sz="1300"/>
            </a:p>
          </p:txBody>
        </p:sp>
        <p:pic>
          <p:nvPicPr>
            <p:cNvPr id="1626" name="Google Shape;1626;p210"/>
            <p:cNvPicPr preferRelativeResize="0"/>
            <p:nvPr/>
          </p:nvPicPr>
          <p:blipFill>
            <a:blip r:embed="rId4">
              <a:alphaModFix/>
            </a:blip>
            <a:stretch>
              <a:fillRect/>
            </a:stretch>
          </p:blipFill>
          <p:spPr>
            <a:xfrm>
              <a:off x="7668329" y="2526168"/>
              <a:ext cx="671889" cy="434400"/>
            </a:xfrm>
            <a:prstGeom prst="rect">
              <a:avLst/>
            </a:prstGeom>
            <a:noFill/>
            <a:ln>
              <a:noFill/>
            </a:ln>
          </p:spPr>
        </p:pic>
      </p:grpSp>
      <p:grpSp>
        <p:nvGrpSpPr>
          <p:cNvPr id="1627" name="Google Shape;1627;p210"/>
          <p:cNvGrpSpPr/>
          <p:nvPr/>
        </p:nvGrpSpPr>
        <p:grpSpPr>
          <a:xfrm>
            <a:off x="3181129" y="3003566"/>
            <a:ext cx="5159090" cy="434400"/>
            <a:chOff x="3181129" y="3003566"/>
            <a:chExt cx="5159090" cy="434400"/>
          </a:xfrm>
        </p:grpSpPr>
        <p:sp>
          <p:nvSpPr>
            <p:cNvPr id="1628" name="Google Shape;1628;p210"/>
            <p:cNvSpPr/>
            <p:nvPr/>
          </p:nvSpPr>
          <p:spPr>
            <a:xfrm>
              <a:off x="3181129" y="303930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Ensure inbound firewall rules are approved and documented</a:t>
              </a:r>
              <a:endParaRPr sz="1300">
                <a:solidFill>
                  <a:schemeClr val="dk1"/>
                </a:solidFill>
                <a:latin typeface="Quattrocento Sans"/>
                <a:ea typeface="Quattrocento Sans"/>
                <a:cs typeface="Quattrocento Sans"/>
                <a:sym typeface="Quattrocento Sans"/>
              </a:endParaRPr>
            </a:p>
          </p:txBody>
        </p:sp>
        <p:pic>
          <p:nvPicPr>
            <p:cNvPr id="1629" name="Google Shape;1629;p210"/>
            <p:cNvPicPr preferRelativeResize="0"/>
            <p:nvPr/>
          </p:nvPicPr>
          <p:blipFill>
            <a:blip r:embed="rId4">
              <a:alphaModFix/>
            </a:blip>
            <a:stretch>
              <a:fillRect/>
            </a:stretch>
          </p:blipFill>
          <p:spPr>
            <a:xfrm>
              <a:off x="7668329" y="3003566"/>
              <a:ext cx="671889" cy="434400"/>
            </a:xfrm>
            <a:prstGeom prst="rect">
              <a:avLst/>
            </a:prstGeom>
            <a:noFill/>
            <a:ln>
              <a:noFill/>
            </a:ln>
          </p:spPr>
        </p:pic>
      </p:grpSp>
      <p:grpSp>
        <p:nvGrpSpPr>
          <p:cNvPr id="1630" name="Google Shape;1630;p210"/>
          <p:cNvGrpSpPr/>
          <p:nvPr/>
        </p:nvGrpSpPr>
        <p:grpSpPr>
          <a:xfrm>
            <a:off x="3181129" y="3480963"/>
            <a:ext cx="5159090" cy="438123"/>
            <a:chOff x="3181129" y="3480963"/>
            <a:chExt cx="5159090" cy="438123"/>
          </a:xfrm>
        </p:grpSpPr>
        <p:sp>
          <p:nvSpPr>
            <p:cNvPr id="1631" name="Google Shape;1631;p210"/>
            <p:cNvSpPr/>
            <p:nvPr/>
          </p:nvSpPr>
          <p:spPr>
            <a:xfrm>
              <a:off x="3181129" y="352608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Remove or disable unnecessary firewall rules</a:t>
              </a:r>
              <a:endParaRPr sz="1300">
                <a:solidFill>
                  <a:schemeClr val="dk1"/>
                </a:solidFill>
                <a:latin typeface="Quattrocento Sans"/>
                <a:ea typeface="Quattrocento Sans"/>
                <a:cs typeface="Quattrocento Sans"/>
                <a:sym typeface="Quattrocento Sans"/>
              </a:endParaRPr>
            </a:p>
          </p:txBody>
        </p:sp>
        <p:pic>
          <p:nvPicPr>
            <p:cNvPr id="1632" name="Google Shape;1632;p210"/>
            <p:cNvPicPr preferRelativeResize="0"/>
            <p:nvPr/>
          </p:nvPicPr>
          <p:blipFill>
            <a:blip r:embed="rId4">
              <a:alphaModFix/>
            </a:blip>
            <a:stretch>
              <a:fillRect/>
            </a:stretch>
          </p:blipFill>
          <p:spPr>
            <a:xfrm>
              <a:off x="7668329" y="3480963"/>
              <a:ext cx="671889" cy="434400"/>
            </a:xfrm>
            <a:prstGeom prst="rect">
              <a:avLst/>
            </a:prstGeom>
            <a:noFill/>
            <a:ln>
              <a:noFill/>
            </a:ln>
          </p:spPr>
        </p:pic>
      </p:grpSp>
      <p:grpSp>
        <p:nvGrpSpPr>
          <p:cNvPr id="1633" name="Google Shape;1633;p210"/>
          <p:cNvGrpSpPr/>
          <p:nvPr/>
        </p:nvGrpSpPr>
        <p:grpSpPr>
          <a:xfrm>
            <a:off x="3181129" y="3958360"/>
            <a:ext cx="5159090" cy="442046"/>
            <a:chOff x="3181129" y="3958360"/>
            <a:chExt cx="5159090" cy="442046"/>
          </a:xfrm>
        </p:grpSpPr>
        <p:sp>
          <p:nvSpPr>
            <p:cNvPr id="1634" name="Google Shape;1634;p210"/>
            <p:cNvSpPr/>
            <p:nvPr/>
          </p:nvSpPr>
          <p:spPr>
            <a:xfrm>
              <a:off x="3181129" y="400740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200">
                  <a:solidFill>
                    <a:schemeClr val="dk1"/>
                  </a:solidFill>
                  <a:latin typeface="Quattrocento Sans"/>
                  <a:ea typeface="Quattrocento Sans"/>
                  <a:cs typeface="Quattrocento Sans"/>
                  <a:sym typeface="Quattrocento Sans"/>
                </a:rPr>
                <a:t>Use a software firewall on devices connected to untrusted networks</a:t>
              </a:r>
              <a:endParaRPr sz="1200">
                <a:solidFill>
                  <a:schemeClr val="dk1"/>
                </a:solidFill>
                <a:latin typeface="Quattrocento Sans"/>
                <a:ea typeface="Quattrocento Sans"/>
                <a:cs typeface="Quattrocento Sans"/>
                <a:sym typeface="Quattrocento Sans"/>
              </a:endParaRPr>
            </a:p>
          </p:txBody>
        </p:sp>
        <p:pic>
          <p:nvPicPr>
            <p:cNvPr id="1635" name="Google Shape;1635;p210"/>
            <p:cNvPicPr preferRelativeResize="0"/>
            <p:nvPr/>
          </p:nvPicPr>
          <p:blipFill>
            <a:blip r:embed="rId4">
              <a:alphaModFix/>
            </a:blip>
            <a:stretch>
              <a:fillRect/>
            </a:stretch>
          </p:blipFill>
          <p:spPr>
            <a:xfrm>
              <a:off x="7668329" y="3958360"/>
              <a:ext cx="671889" cy="4344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62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62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627"/>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1630"/>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1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211"/>
          <p:cNvSpPr/>
          <p:nvPr/>
        </p:nvSpPr>
        <p:spPr>
          <a:xfrm>
            <a:off x="1984116" y="1878270"/>
            <a:ext cx="2301600" cy="1264200"/>
          </a:xfrm>
          <a:prstGeom prst="roundRect">
            <a:avLst>
              <a:gd name="adj" fmla="val 11253"/>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a:solidFill>
                  <a:srgbClr val="3F3F3F"/>
                </a:solidFill>
                <a:latin typeface="Quattrocento Sans"/>
                <a:ea typeface="Quattrocento Sans"/>
                <a:cs typeface="Quattrocento Sans"/>
                <a:sym typeface="Quattrocento Sans"/>
              </a:rPr>
              <a:t>Eliminate internet facing exposure of all private apps and assets.</a:t>
            </a:r>
            <a:endParaRPr sz="1100">
              <a:solidFill>
                <a:srgbClr val="3F3F3F"/>
              </a:solidFill>
              <a:latin typeface="Quattrocento Sans"/>
              <a:ea typeface="Quattrocento Sans"/>
              <a:cs typeface="Quattrocento Sans"/>
              <a:sym typeface="Quattrocento Sans"/>
            </a:endParaRPr>
          </a:p>
        </p:txBody>
      </p:sp>
      <p:sp>
        <p:nvSpPr>
          <p:cNvPr id="1641" name="Google Shape;1641;p211"/>
          <p:cNvSpPr/>
          <p:nvPr/>
        </p:nvSpPr>
        <p:spPr>
          <a:xfrm>
            <a:off x="2372767" y="1724629"/>
            <a:ext cx="1524300" cy="293100"/>
          </a:xfrm>
          <a:prstGeom prst="roundRect">
            <a:avLst>
              <a:gd name="adj" fmla="val 50000"/>
            </a:avLst>
          </a:prstGeom>
          <a:solidFill>
            <a:schemeClr val="accent1"/>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b="1">
                <a:solidFill>
                  <a:schemeClr val="lt1"/>
                </a:solidFill>
                <a:latin typeface="Quattrocento Sans"/>
                <a:ea typeface="Quattrocento Sans"/>
                <a:cs typeface="Quattrocento Sans"/>
                <a:sym typeface="Quattrocento Sans"/>
              </a:rPr>
              <a:t>Turn apps dark</a:t>
            </a:r>
            <a:endParaRPr sz="1100" b="1">
              <a:solidFill>
                <a:schemeClr val="lt1"/>
              </a:solidFill>
              <a:latin typeface="Quattrocento Sans"/>
              <a:ea typeface="Quattrocento Sans"/>
              <a:cs typeface="Quattrocento Sans"/>
              <a:sym typeface="Quattrocento Sans"/>
            </a:endParaRPr>
          </a:p>
        </p:txBody>
      </p:sp>
      <p:sp>
        <p:nvSpPr>
          <p:cNvPr id="1642" name="Google Shape;1642;p211"/>
          <p:cNvSpPr/>
          <p:nvPr/>
        </p:nvSpPr>
        <p:spPr>
          <a:xfrm>
            <a:off x="4733228" y="1878270"/>
            <a:ext cx="2301600" cy="1264200"/>
          </a:xfrm>
          <a:prstGeom prst="roundRect">
            <a:avLst>
              <a:gd name="adj" fmla="val 11253"/>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a:solidFill>
                  <a:srgbClr val="3F3F3F"/>
                </a:solidFill>
                <a:latin typeface="Quattrocento Sans"/>
                <a:ea typeface="Quattrocento Sans"/>
                <a:cs typeface="Quattrocento Sans"/>
                <a:sym typeface="Quattrocento Sans"/>
              </a:rPr>
              <a:t>Secure all internet bound traffic from users, IoT and OT.</a:t>
            </a:r>
            <a:endParaRPr sz="1100">
              <a:solidFill>
                <a:srgbClr val="3F3F3F"/>
              </a:solidFill>
              <a:latin typeface="Quattrocento Sans"/>
              <a:ea typeface="Quattrocento Sans"/>
              <a:cs typeface="Quattrocento Sans"/>
              <a:sym typeface="Quattrocento Sans"/>
            </a:endParaRPr>
          </a:p>
        </p:txBody>
      </p:sp>
      <p:sp>
        <p:nvSpPr>
          <p:cNvPr id="1643" name="Google Shape;1643;p211"/>
          <p:cNvSpPr/>
          <p:nvPr/>
        </p:nvSpPr>
        <p:spPr>
          <a:xfrm>
            <a:off x="5121887" y="1724625"/>
            <a:ext cx="1524300" cy="293100"/>
          </a:xfrm>
          <a:prstGeom prst="roundRect">
            <a:avLst>
              <a:gd name="adj" fmla="val 50000"/>
            </a:avLst>
          </a:prstGeom>
          <a:solidFill>
            <a:schemeClr val="accent1"/>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b="1">
                <a:solidFill>
                  <a:schemeClr val="lt1"/>
                </a:solidFill>
                <a:latin typeface="Quattrocento Sans"/>
                <a:ea typeface="Quattrocento Sans"/>
                <a:cs typeface="Quattrocento Sans"/>
                <a:sym typeface="Quattrocento Sans"/>
              </a:rPr>
              <a:t>Secure Traffic Flows</a:t>
            </a:r>
            <a:endParaRPr sz="1100" b="1">
              <a:solidFill>
                <a:schemeClr val="lt1"/>
              </a:solidFill>
              <a:latin typeface="Quattrocento Sans"/>
              <a:ea typeface="Quattrocento Sans"/>
              <a:cs typeface="Quattrocento Sans"/>
              <a:sym typeface="Quattrocento Sans"/>
            </a:endParaRPr>
          </a:p>
        </p:txBody>
      </p:sp>
      <p:pic>
        <p:nvPicPr>
          <p:cNvPr id="1645" name="Google Shape;1645;p211"/>
          <p:cNvPicPr preferRelativeResize="0"/>
          <p:nvPr/>
        </p:nvPicPr>
        <p:blipFill rotWithShape="1">
          <a:blip r:embed="rId3">
            <a:alphaModFix/>
          </a:blip>
          <a:srcRect l="11643" t="31263" r="11094" b="38283"/>
          <a:stretch/>
        </p:blipFill>
        <p:spPr>
          <a:xfrm>
            <a:off x="7367600" y="212025"/>
            <a:ext cx="1455675" cy="383978"/>
          </a:xfrm>
          <a:prstGeom prst="rect">
            <a:avLst/>
          </a:prstGeom>
          <a:noFill/>
          <a:ln>
            <a:noFill/>
          </a:ln>
        </p:spPr>
      </p:pic>
      <p:sp>
        <p:nvSpPr>
          <p:cNvPr id="1646" name="Google Shape;1646;p211"/>
          <p:cNvSpPr txBox="1"/>
          <p:nvPr/>
        </p:nvSpPr>
        <p:spPr>
          <a:xfrm>
            <a:off x="236925" y="212025"/>
            <a:ext cx="4654200" cy="384000"/>
          </a:xfrm>
          <a:prstGeom prst="rect">
            <a:avLst/>
          </a:prstGeom>
          <a:noFill/>
          <a:ln>
            <a:noFill/>
          </a:ln>
        </p:spPr>
        <p:txBody>
          <a:bodyPr spcFirstLastPara="1" wrap="square" lIns="102875" tIns="34275" rIns="102875" bIns="34275" anchor="ctr" anchorCtr="0">
            <a:normAutofit/>
          </a:bodyPr>
          <a:lstStyle/>
          <a:p>
            <a:pPr marL="0" marR="0" lvl="0" indent="0" algn="l" rtl="0">
              <a:lnSpc>
                <a:spcPct val="90000"/>
              </a:lnSpc>
              <a:spcBef>
                <a:spcPts val="0"/>
              </a:spcBef>
              <a:spcAft>
                <a:spcPts val="0"/>
              </a:spcAft>
              <a:buClr>
                <a:srgbClr val="414141"/>
              </a:buClr>
              <a:buSzPts val="2400"/>
              <a:buFont typeface="Arial"/>
              <a:buNone/>
            </a:pPr>
            <a:r>
              <a:rPr lang="en" sz="1900" b="1">
                <a:solidFill>
                  <a:srgbClr val="414141"/>
                </a:solidFill>
              </a:rPr>
              <a:t>How Zscaler can help</a:t>
            </a:r>
            <a:endParaRPr sz="1900" b="1">
              <a:solidFill>
                <a:srgbClr val="414141"/>
              </a:solidFill>
            </a:endParaRPr>
          </a:p>
        </p:txBody>
      </p:sp>
      <p:sp>
        <p:nvSpPr>
          <p:cNvPr id="1647" name="Google Shape;1647;p211"/>
          <p:cNvSpPr/>
          <p:nvPr/>
        </p:nvSpPr>
        <p:spPr>
          <a:xfrm>
            <a:off x="5817125" y="213350"/>
            <a:ext cx="1455600" cy="381300"/>
          </a:xfrm>
          <a:prstGeom prst="roundRect">
            <a:avLst>
              <a:gd name="adj" fmla="val 5512"/>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000" b="1">
                <a:solidFill>
                  <a:schemeClr val="lt1"/>
                </a:solidFill>
              </a:rPr>
              <a:t>Firewalls</a:t>
            </a:r>
            <a:endParaRPr sz="1000" b="1">
              <a:solidFill>
                <a:schemeClr val="lt1"/>
              </a:solidFill>
            </a:endParaRPr>
          </a:p>
        </p:txBody>
      </p:sp>
      <p:grpSp>
        <p:nvGrpSpPr>
          <p:cNvPr id="3" name="Group 2">
            <a:extLst>
              <a:ext uri="{FF2B5EF4-FFF2-40B4-BE49-F238E27FC236}">
                <a16:creationId xmlns:a16="http://schemas.microsoft.com/office/drawing/2014/main" id="{533D3443-B243-DEB0-AFF6-7ADA4296392F}"/>
              </a:ext>
            </a:extLst>
          </p:cNvPr>
          <p:cNvGrpSpPr/>
          <p:nvPr/>
        </p:nvGrpSpPr>
        <p:grpSpPr>
          <a:xfrm>
            <a:off x="1535125" y="3349800"/>
            <a:ext cx="5948700" cy="372300"/>
            <a:chOff x="1535125" y="3349800"/>
            <a:chExt cx="5948700" cy="372300"/>
          </a:xfrm>
        </p:grpSpPr>
        <p:sp>
          <p:nvSpPr>
            <p:cNvPr id="1644" name="Google Shape;1644;p211"/>
            <p:cNvSpPr/>
            <p:nvPr/>
          </p:nvSpPr>
          <p:spPr>
            <a:xfrm>
              <a:off x="1535125" y="3349800"/>
              <a:ext cx="5948700" cy="372300"/>
            </a:xfrm>
            <a:prstGeom prst="roundRect">
              <a:avLst>
                <a:gd name="adj" fmla="val 21455"/>
              </a:avLst>
            </a:prstGeom>
            <a:solidFill>
              <a:schemeClr val="accent1"/>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b="1" u="sng">
                  <a:solidFill>
                    <a:schemeClr val="lt1"/>
                  </a:solidFill>
                  <a:latin typeface="Quattrocento Sans"/>
                  <a:ea typeface="Quattrocento Sans"/>
                  <a:cs typeface="Quattrocento Sans"/>
                  <a:sym typeface="Quattrocento Sans"/>
                </a:rPr>
                <a:t>Enhance security</a:t>
              </a:r>
              <a:r>
                <a:rPr lang="en" sz="1100">
                  <a:solidFill>
                    <a:schemeClr val="lt1"/>
                  </a:solidFill>
                  <a:latin typeface="Quattrocento Sans"/>
                  <a:ea typeface="Quattrocento Sans"/>
                  <a:cs typeface="Quattrocento Sans"/>
                  <a:sym typeface="Quattrocento Sans"/>
                </a:rPr>
                <a:t> by implementing least privileged access principles</a:t>
              </a:r>
              <a:endParaRPr sz="1100" b="1" u="sng">
                <a:solidFill>
                  <a:schemeClr val="lt1"/>
                </a:solidFill>
                <a:latin typeface="Quattrocento Sans"/>
                <a:ea typeface="Quattrocento Sans"/>
                <a:cs typeface="Quattrocento Sans"/>
                <a:sym typeface="Quattrocento Sans"/>
              </a:endParaRPr>
            </a:p>
          </p:txBody>
        </p:sp>
        <p:pic>
          <p:nvPicPr>
            <p:cNvPr id="1648" name="Google Shape;1648;p211"/>
            <p:cNvPicPr preferRelativeResize="0"/>
            <p:nvPr/>
          </p:nvPicPr>
          <p:blipFill>
            <a:blip r:embed="rId4">
              <a:alphaModFix/>
            </a:blip>
            <a:stretch>
              <a:fillRect/>
            </a:stretch>
          </p:blipFill>
          <p:spPr>
            <a:xfrm>
              <a:off x="1832108" y="3425790"/>
              <a:ext cx="376031" cy="243125"/>
            </a:xfrm>
            <a:prstGeom prst="rect">
              <a:avLst/>
            </a:prstGeom>
            <a:noFill/>
            <a:ln>
              <a:noFill/>
            </a:ln>
          </p:spPr>
        </p:pic>
      </p:grpSp>
      <p:grpSp>
        <p:nvGrpSpPr>
          <p:cNvPr id="1649" name="Google Shape;1649;p211"/>
          <p:cNvGrpSpPr/>
          <p:nvPr/>
        </p:nvGrpSpPr>
        <p:grpSpPr>
          <a:xfrm>
            <a:off x="2820934" y="1085853"/>
            <a:ext cx="601800" cy="601800"/>
            <a:chOff x="2266034" y="2133986"/>
            <a:chExt cx="601800" cy="601800"/>
          </a:xfrm>
        </p:grpSpPr>
        <p:sp>
          <p:nvSpPr>
            <p:cNvPr id="1650" name="Google Shape;1650;p211"/>
            <p:cNvSpPr/>
            <p:nvPr/>
          </p:nvSpPr>
          <p:spPr>
            <a:xfrm>
              <a:off x="2266034" y="2133986"/>
              <a:ext cx="601800" cy="601800"/>
            </a:xfrm>
            <a:prstGeom prst="ellipse">
              <a:avLst/>
            </a:prstGeom>
            <a:solidFill>
              <a:srgbClr val="236B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651" name="Google Shape;1651;p211"/>
            <p:cNvSpPr/>
            <p:nvPr/>
          </p:nvSpPr>
          <p:spPr>
            <a:xfrm>
              <a:off x="2376916" y="2285675"/>
              <a:ext cx="373259" cy="276546"/>
            </a:xfrm>
            <a:custGeom>
              <a:avLst/>
              <a:gdLst/>
              <a:ahLst/>
              <a:cxnLst/>
              <a:rect l="l" t="t" r="r" b="b"/>
              <a:pathLst>
                <a:path w="373259" h="276546" extrusionOk="0">
                  <a:moveTo>
                    <a:pt x="305370" y="240442"/>
                  </a:moveTo>
                  <a:cubicBezTo>
                    <a:pt x="304535" y="240433"/>
                    <a:pt x="303705" y="240314"/>
                    <a:pt x="302901" y="240089"/>
                  </a:cubicBezTo>
                  <a:cubicBezTo>
                    <a:pt x="298215" y="238764"/>
                    <a:pt x="295491" y="233892"/>
                    <a:pt x="296816" y="229206"/>
                  </a:cubicBezTo>
                  <a:cubicBezTo>
                    <a:pt x="296817" y="229204"/>
                    <a:pt x="296817" y="229202"/>
                    <a:pt x="296818" y="229200"/>
                  </a:cubicBezTo>
                  <a:cubicBezTo>
                    <a:pt x="298046" y="224488"/>
                    <a:pt x="302861" y="221664"/>
                    <a:pt x="307573" y="222892"/>
                  </a:cubicBezTo>
                  <a:cubicBezTo>
                    <a:pt x="307632" y="222908"/>
                    <a:pt x="307691" y="222923"/>
                    <a:pt x="307750" y="222940"/>
                  </a:cubicBezTo>
                  <a:cubicBezTo>
                    <a:pt x="312321" y="224229"/>
                    <a:pt x="315050" y="228907"/>
                    <a:pt x="313922" y="233520"/>
                  </a:cubicBezTo>
                  <a:lnTo>
                    <a:pt x="313922" y="234049"/>
                  </a:lnTo>
                  <a:cubicBezTo>
                    <a:pt x="312832" y="237860"/>
                    <a:pt x="309333" y="240475"/>
                    <a:pt x="305370" y="240442"/>
                  </a:cubicBezTo>
                  <a:close/>
                  <a:moveTo>
                    <a:pt x="219935" y="211082"/>
                  </a:moveTo>
                  <a:cubicBezTo>
                    <a:pt x="219099" y="211094"/>
                    <a:pt x="218266" y="210975"/>
                    <a:pt x="217466" y="210729"/>
                  </a:cubicBezTo>
                  <a:cubicBezTo>
                    <a:pt x="212796" y="209384"/>
                    <a:pt x="210095" y="204514"/>
                    <a:pt x="211427" y="199840"/>
                  </a:cubicBezTo>
                  <a:cubicBezTo>
                    <a:pt x="212655" y="195128"/>
                    <a:pt x="217470" y="192304"/>
                    <a:pt x="222182" y="193532"/>
                  </a:cubicBezTo>
                  <a:cubicBezTo>
                    <a:pt x="222242" y="193548"/>
                    <a:pt x="222301" y="193563"/>
                    <a:pt x="222360" y="193580"/>
                  </a:cubicBezTo>
                  <a:cubicBezTo>
                    <a:pt x="226931" y="194869"/>
                    <a:pt x="229660" y="199547"/>
                    <a:pt x="228531" y="204160"/>
                  </a:cubicBezTo>
                  <a:lnTo>
                    <a:pt x="228531" y="204689"/>
                  </a:lnTo>
                  <a:cubicBezTo>
                    <a:pt x="227437" y="208516"/>
                    <a:pt x="223915" y="211135"/>
                    <a:pt x="219935" y="211082"/>
                  </a:cubicBezTo>
                  <a:close/>
                  <a:moveTo>
                    <a:pt x="82569" y="134728"/>
                  </a:moveTo>
                  <a:lnTo>
                    <a:pt x="19838" y="134728"/>
                  </a:lnTo>
                  <a:cubicBezTo>
                    <a:pt x="8892" y="134704"/>
                    <a:pt x="24" y="125836"/>
                    <a:pt x="0" y="114890"/>
                  </a:cubicBezTo>
                  <a:lnTo>
                    <a:pt x="0" y="100122"/>
                  </a:lnTo>
                  <a:cubicBezTo>
                    <a:pt x="24" y="89176"/>
                    <a:pt x="8892" y="80308"/>
                    <a:pt x="19838" y="80284"/>
                  </a:cubicBezTo>
                  <a:lnTo>
                    <a:pt x="82569" y="80284"/>
                  </a:lnTo>
                  <a:cubicBezTo>
                    <a:pt x="93515" y="80308"/>
                    <a:pt x="102383" y="89176"/>
                    <a:pt x="102407" y="100122"/>
                  </a:cubicBezTo>
                  <a:lnTo>
                    <a:pt x="102407" y="115066"/>
                  </a:lnTo>
                  <a:cubicBezTo>
                    <a:pt x="102287" y="125944"/>
                    <a:pt x="93447" y="134705"/>
                    <a:pt x="82569" y="134728"/>
                  </a:cubicBezTo>
                  <a:close/>
                  <a:moveTo>
                    <a:pt x="19838" y="93509"/>
                  </a:moveTo>
                  <a:cubicBezTo>
                    <a:pt x="16186" y="93509"/>
                    <a:pt x="13225" y="96470"/>
                    <a:pt x="13225" y="100122"/>
                  </a:cubicBezTo>
                  <a:lnTo>
                    <a:pt x="13225" y="115066"/>
                  </a:lnTo>
                  <a:cubicBezTo>
                    <a:pt x="13225" y="118718"/>
                    <a:pt x="16186" y="121679"/>
                    <a:pt x="19838" y="121679"/>
                  </a:cubicBezTo>
                  <a:lnTo>
                    <a:pt x="82569" y="121679"/>
                  </a:lnTo>
                  <a:cubicBezTo>
                    <a:pt x="86221" y="121679"/>
                    <a:pt x="89182" y="118718"/>
                    <a:pt x="89182" y="115066"/>
                  </a:cubicBezTo>
                  <a:lnTo>
                    <a:pt x="89182" y="100122"/>
                  </a:lnTo>
                  <a:cubicBezTo>
                    <a:pt x="89182" y="96470"/>
                    <a:pt x="86221" y="93509"/>
                    <a:pt x="82569" y="93509"/>
                  </a:cubicBezTo>
                  <a:close/>
                  <a:moveTo>
                    <a:pt x="82569" y="274254"/>
                  </a:moveTo>
                  <a:lnTo>
                    <a:pt x="19838" y="274254"/>
                  </a:lnTo>
                  <a:cubicBezTo>
                    <a:pt x="8892" y="274230"/>
                    <a:pt x="24" y="265362"/>
                    <a:pt x="0" y="254416"/>
                  </a:cubicBezTo>
                  <a:lnTo>
                    <a:pt x="0" y="239736"/>
                  </a:lnTo>
                  <a:cubicBezTo>
                    <a:pt x="24" y="228790"/>
                    <a:pt x="8892" y="219923"/>
                    <a:pt x="19838" y="219898"/>
                  </a:cubicBezTo>
                  <a:lnTo>
                    <a:pt x="82569" y="219898"/>
                  </a:lnTo>
                  <a:cubicBezTo>
                    <a:pt x="93515" y="219923"/>
                    <a:pt x="102383" y="228790"/>
                    <a:pt x="102407" y="239736"/>
                  </a:cubicBezTo>
                  <a:lnTo>
                    <a:pt x="102407" y="254504"/>
                  </a:lnTo>
                  <a:cubicBezTo>
                    <a:pt x="102383" y="265450"/>
                    <a:pt x="93515" y="274318"/>
                    <a:pt x="82569" y="274342"/>
                  </a:cubicBezTo>
                  <a:close/>
                  <a:moveTo>
                    <a:pt x="19838" y="233124"/>
                  </a:moveTo>
                  <a:cubicBezTo>
                    <a:pt x="16186" y="233124"/>
                    <a:pt x="13225" y="236084"/>
                    <a:pt x="13225" y="239736"/>
                  </a:cubicBezTo>
                  <a:lnTo>
                    <a:pt x="13225" y="254504"/>
                  </a:lnTo>
                  <a:cubicBezTo>
                    <a:pt x="13225" y="258156"/>
                    <a:pt x="16186" y="261117"/>
                    <a:pt x="19838" y="261117"/>
                  </a:cubicBezTo>
                  <a:lnTo>
                    <a:pt x="82569" y="261117"/>
                  </a:lnTo>
                  <a:cubicBezTo>
                    <a:pt x="86221" y="261117"/>
                    <a:pt x="89182" y="258156"/>
                    <a:pt x="89182" y="254504"/>
                  </a:cubicBezTo>
                  <a:lnTo>
                    <a:pt x="89182" y="239736"/>
                  </a:lnTo>
                  <a:cubicBezTo>
                    <a:pt x="89182" y="236084"/>
                    <a:pt x="86221" y="233124"/>
                    <a:pt x="82569" y="233124"/>
                  </a:cubicBezTo>
                  <a:close/>
                  <a:moveTo>
                    <a:pt x="334598" y="243483"/>
                  </a:moveTo>
                  <a:cubicBezTo>
                    <a:pt x="332799" y="243493"/>
                    <a:pt x="331076" y="242759"/>
                    <a:pt x="329836" y="241455"/>
                  </a:cubicBezTo>
                  <a:cubicBezTo>
                    <a:pt x="327258" y="238874"/>
                    <a:pt x="327258" y="234691"/>
                    <a:pt x="329836" y="232110"/>
                  </a:cubicBezTo>
                  <a:cubicBezTo>
                    <a:pt x="348881" y="213771"/>
                    <a:pt x="359814" y="190053"/>
                    <a:pt x="359814" y="167130"/>
                  </a:cubicBezTo>
                  <a:cubicBezTo>
                    <a:pt x="359814" y="130011"/>
                    <a:pt x="336802" y="104045"/>
                    <a:pt x="316523" y="81166"/>
                  </a:cubicBezTo>
                  <a:cubicBezTo>
                    <a:pt x="293555" y="55288"/>
                    <a:pt x="280507" y="33511"/>
                    <a:pt x="276848" y="14819"/>
                  </a:cubicBezTo>
                  <a:lnTo>
                    <a:pt x="276407" y="15084"/>
                  </a:lnTo>
                  <a:cubicBezTo>
                    <a:pt x="266356" y="21123"/>
                    <a:pt x="233998" y="44135"/>
                    <a:pt x="240743" y="87646"/>
                  </a:cubicBezTo>
                  <a:cubicBezTo>
                    <a:pt x="243740" y="106955"/>
                    <a:pt x="238494" y="120797"/>
                    <a:pt x="226063" y="126925"/>
                  </a:cubicBezTo>
                  <a:cubicBezTo>
                    <a:pt x="221248" y="128998"/>
                    <a:pt x="215966" y="129744"/>
                    <a:pt x="210766" y="129085"/>
                  </a:cubicBezTo>
                  <a:cubicBezTo>
                    <a:pt x="197586" y="126837"/>
                    <a:pt x="187879" y="115518"/>
                    <a:pt x="187666" y="102150"/>
                  </a:cubicBezTo>
                  <a:cubicBezTo>
                    <a:pt x="187666" y="100431"/>
                    <a:pt x="187666" y="98799"/>
                    <a:pt x="187666" y="97345"/>
                  </a:cubicBezTo>
                  <a:cubicBezTo>
                    <a:pt x="171470" y="117034"/>
                    <a:pt x="162440" y="141639"/>
                    <a:pt x="162053" y="167130"/>
                  </a:cubicBezTo>
                  <a:cubicBezTo>
                    <a:pt x="162053" y="190053"/>
                    <a:pt x="172986" y="213771"/>
                    <a:pt x="192074" y="232110"/>
                  </a:cubicBezTo>
                  <a:cubicBezTo>
                    <a:pt x="194628" y="234720"/>
                    <a:pt x="194582" y="238907"/>
                    <a:pt x="191972" y="241461"/>
                  </a:cubicBezTo>
                  <a:cubicBezTo>
                    <a:pt x="189470" y="243907"/>
                    <a:pt x="185496" y="243983"/>
                    <a:pt x="182905" y="241632"/>
                  </a:cubicBezTo>
                  <a:cubicBezTo>
                    <a:pt x="161259" y="220824"/>
                    <a:pt x="148828" y="193668"/>
                    <a:pt x="148828" y="167130"/>
                  </a:cubicBezTo>
                  <a:cubicBezTo>
                    <a:pt x="149164" y="135842"/>
                    <a:pt x="161212" y="105816"/>
                    <a:pt x="182596" y="82973"/>
                  </a:cubicBezTo>
                  <a:cubicBezTo>
                    <a:pt x="186585" y="78804"/>
                    <a:pt x="193199" y="78657"/>
                    <a:pt x="197368" y="82647"/>
                  </a:cubicBezTo>
                  <a:cubicBezTo>
                    <a:pt x="199308" y="84503"/>
                    <a:pt x="200459" y="87036"/>
                    <a:pt x="200582" y="89718"/>
                  </a:cubicBezTo>
                  <a:cubicBezTo>
                    <a:pt x="200891" y="93333"/>
                    <a:pt x="200935" y="98888"/>
                    <a:pt x="200935" y="101929"/>
                  </a:cubicBezTo>
                  <a:cubicBezTo>
                    <a:pt x="201098" y="108929"/>
                    <a:pt x="206166" y="114846"/>
                    <a:pt x="213058" y="116080"/>
                  </a:cubicBezTo>
                  <a:cubicBezTo>
                    <a:pt x="214291" y="116173"/>
                    <a:pt x="215528" y="116173"/>
                    <a:pt x="216761" y="116080"/>
                  </a:cubicBezTo>
                  <a:cubicBezTo>
                    <a:pt x="218026" y="115890"/>
                    <a:pt x="219268" y="115565"/>
                    <a:pt x="220464" y="115111"/>
                  </a:cubicBezTo>
                  <a:cubicBezTo>
                    <a:pt x="229281" y="110702"/>
                    <a:pt x="229281" y="99152"/>
                    <a:pt x="227782" y="90071"/>
                  </a:cubicBezTo>
                  <a:cubicBezTo>
                    <a:pt x="219759" y="38140"/>
                    <a:pt x="257847" y="10984"/>
                    <a:pt x="269706" y="3886"/>
                  </a:cubicBezTo>
                  <a:cubicBezTo>
                    <a:pt x="271557" y="2740"/>
                    <a:pt x="274114" y="1330"/>
                    <a:pt x="274820" y="977"/>
                  </a:cubicBezTo>
                  <a:cubicBezTo>
                    <a:pt x="277819" y="-427"/>
                    <a:pt x="281309" y="-312"/>
                    <a:pt x="284210" y="1286"/>
                  </a:cubicBezTo>
                  <a:cubicBezTo>
                    <a:pt x="287079" y="2868"/>
                    <a:pt x="289002" y="5744"/>
                    <a:pt x="289367" y="9000"/>
                  </a:cubicBezTo>
                  <a:cubicBezTo>
                    <a:pt x="291483" y="25664"/>
                    <a:pt x="304047" y="47045"/>
                    <a:pt x="326618" y="72525"/>
                  </a:cubicBezTo>
                  <a:cubicBezTo>
                    <a:pt x="347426" y="95934"/>
                    <a:pt x="373259" y="125118"/>
                    <a:pt x="373259" y="167262"/>
                  </a:cubicBezTo>
                  <a:cubicBezTo>
                    <a:pt x="373259" y="193712"/>
                    <a:pt x="360872" y="220956"/>
                    <a:pt x="339226" y="241764"/>
                  </a:cubicBezTo>
                  <a:cubicBezTo>
                    <a:pt x="337968" y="242921"/>
                    <a:pt x="336306" y="243539"/>
                    <a:pt x="334598" y="243483"/>
                  </a:cubicBezTo>
                  <a:close/>
                  <a:moveTo>
                    <a:pt x="261198" y="276546"/>
                  </a:moveTo>
                  <a:cubicBezTo>
                    <a:pt x="256328" y="276546"/>
                    <a:pt x="252381" y="272599"/>
                    <a:pt x="252381" y="267730"/>
                  </a:cubicBezTo>
                  <a:cubicBezTo>
                    <a:pt x="252381" y="262860"/>
                    <a:pt x="256328" y="258913"/>
                    <a:pt x="261198" y="258913"/>
                  </a:cubicBezTo>
                  <a:lnTo>
                    <a:pt x="261550" y="258913"/>
                  </a:lnTo>
                  <a:cubicBezTo>
                    <a:pt x="266420" y="258913"/>
                    <a:pt x="270367" y="262860"/>
                    <a:pt x="270367" y="267730"/>
                  </a:cubicBezTo>
                  <a:cubicBezTo>
                    <a:pt x="270367" y="272599"/>
                    <a:pt x="266420" y="276546"/>
                    <a:pt x="261550" y="276546"/>
                  </a:cubicBezTo>
                  <a:close/>
                  <a:moveTo>
                    <a:pt x="232984" y="266892"/>
                  </a:moveTo>
                  <a:cubicBezTo>
                    <a:pt x="230995" y="266880"/>
                    <a:pt x="229069" y="266197"/>
                    <a:pt x="227518" y="264952"/>
                  </a:cubicBezTo>
                  <a:lnTo>
                    <a:pt x="227033" y="264556"/>
                  </a:lnTo>
                  <a:cubicBezTo>
                    <a:pt x="223201" y="261550"/>
                    <a:pt x="222532" y="256008"/>
                    <a:pt x="225537" y="252177"/>
                  </a:cubicBezTo>
                  <a:cubicBezTo>
                    <a:pt x="228543" y="248345"/>
                    <a:pt x="234085" y="247676"/>
                    <a:pt x="237916" y="250681"/>
                  </a:cubicBezTo>
                  <a:cubicBezTo>
                    <a:pt x="238038" y="250777"/>
                    <a:pt x="238157" y="250876"/>
                    <a:pt x="238274" y="250978"/>
                  </a:cubicBezTo>
                  <a:lnTo>
                    <a:pt x="238274" y="250978"/>
                  </a:lnTo>
                  <a:cubicBezTo>
                    <a:pt x="242097" y="253994"/>
                    <a:pt x="242750" y="259538"/>
                    <a:pt x="239733" y="263361"/>
                  </a:cubicBezTo>
                  <a:cubicBezTo>
                    <a:pt x="238060" y="265481"/>
                    <a:pt x="235508" y="266717"/>
                    <a:pt x="232808" y="266716"/>
                  </a:cubicBezTo>
                  <a:close/>
                  <a:moveTo>
                    <a:pt x="289720" y="266407"/>
                  </a:moveTo>
                  <a:cubicBezTo>
                    <a:pt x="284851" y="266422"/>
                    <a:pt x="280891" y="262487"/>
                    <a:pt x="280876" y="257617"/>
                  </a:cubicBezTo>
                  <a:cubicBezTo>
                    <a:pt x="280868" y="254958"/>
                    <a:pt x="282060" y="252438"/>
                    <a:pt x="284121" y="250757"/>
                  </a:cubicBezTo>
                  <a:lnTo>
                    <a:pt x="284121" y="250757"/>
                  </a:lnTo>
                  <a:cubicBezTo>
                    <a:pt x="287427" y="247182"/>
                    <a:pt x="293005" y="246963"/>
                    <a:pt x="296581" y="250269"/>
                  </a:cubicBezTo>
                  <a:cubicBezTo>
                    <a:pt x="300156" y="253575"/>
                    <a:pt x="300375" y="259153"/>
                    <a:pt x="297069" y="262728"/>
                  </a:cubicBezTo>
                  <a:cubicBezTo>
                    <a:pt x="296635" y="263197"/>
                    <a:pt x="296152" y="263618"/>
                    <a:pt x="295627" y="263982"/>
                  </a:cubicBezTo>
                  <a:lnTo>
                    <a:pt x="295186" y="264379"/>
                  </a:lnTo>
                  <a:cubicBezTo>
                    <a:pt x="293635" y="265635"/>
                    <a:pt x="291715" y="266347"/>
                    <a:pt x="289720" y="266407"/>
                  </a:cubicBezTo>
                  <a:close/>
                  <a:moveTo>
                    <a:pt x="216805" y="241191"/>
                  </a:moveTo>
                  <a:cubicBezTo>
                    <a:pt x="212741" y="241183"/>
                    <a:pt x="209208" y="238397"/>
                    <a:pt x="208253" y="234446"/>
                  </a:cubicBezTo>
                  <a:cubicBezTo>
                    <a:pt x="208253" y="234446"/>
                    <a:pt x="208253" y="233917"/>
                    <a:pt x="208253" y="233873"/>
                  </a:cubicBezTo>
                  <a:cubicBezTo>
                    <a:pt x="207330" y="229092"/>
                    <a:pt x="210457" y="224468"/>
                    <a:pt x="215239" y="223545"/>
                  </a:cubicBezTo>
                  <a:cubicBezTo>
                    <a:pt x="219810" y="222662"/>
                    <a:pt x="224280" y="225486"/>
                    <a:pt x="225446" y="229994"/>
                  </a:cubicBezTo>
                  <a:lnTo>
                    <a:pt x="225446" y="230258"/>
                  </a:lnTo>
                  <a:cubicBezTo>
                    <a:pt x="226610" y="234981"/>
                    <a:pt x="223730" y="239755"/>
                    <a:pt x="219009" y="240926"/>
                  </a:cubicBezTo>
                  <a:cubicBezTo>
                    <a:pt x="218289" y="241107"/>
                    <a:pt x="217548" y="241196"/>
                    <a:pt x="216805" y="241191"/>
                  </a:cubicBezTo>
                  <a:close/>
                  <a:moveTo>
                    <a:pt x="301535" y="210332"/>
                  </a:moveTo>
                  <a:cubicBezTo>
                    <a:pt x="298373" y="210385"/>
                    <a:pt x="295440" y="208690"/>
                    <a:pt x="293908" y="205924"/>
                  </a:cubicBezTo>
                  <a:lnTo>
                    <a:pt x="293908" y="205527"/>
                  </a:lnTo>
                  <a:cubicBezTo>
                    <a:pt x="291786" y="201144"/>
                    <a:pt x="293619" y="195871"/>
                    <a:pt x="298001" y="193749"/>
                  </a:cubicBezTo>
                  <a:cubicBezTo>
                    <a:pt x="302216" y="191708"/>
                    <a:pt x="307291" y="193318"/>
                    <a:pt x="309558" y="197415"/>
                  </a:cubicBezTo>
                  <a:cubicBezTo>
                    <a:pt x="311699" y="201751"/>
                    <a:pt x="309948" y="207002"/>
                    <a:pt x="305634" y="209186"/>
                  </a:cubicBezTo>
                  <a:cubicBezTo>
                    <a:pt x="304370" y="209857"/>
                    <a:pt x="302966" y="210219"/>
                    <a:pt x="301535" y="210244"/>
                  </a:cubicBezTo>
                  <a:close/>
                  <a:moveTo>
                    <a:pt x="238847" y="186791"/>
                  </a:moveTo>
                  <a:cubicBezTo>
                    <a:pt x="236770" y="186775"/>
                    <a:pt x="234761" y="186043"/>
                    <a:pt x="233160" y="184719"/>
                  </a:cubicBezTo>
                  <a:cubicBezTo>
                    <a:pt x="229489" y="181588"/>
                    <a:pt x="229018" y="176087"/>
                    <a:pt x="232102" y="172376"/>
                  </a:cubicBezTo>
                  <a:cubicBezTo>
                    <a:pt x="235145" y="168574"/>
                    <a:pt x="240693" y="167959"/>
                    <a:pt x="244495" y="171001"/>
                  </a:cubicBezTo>
                  <a:cubicBezTo>
                    <a:pt x="244552" y="171047"/>
                    <a:pt x="244610" y="171094"/>
                    <a:pt x="244666" y="171141"/>
                  </a:cubicBezTo>
                  <a:cubicBezTo>
                    <a:pt x="248336" y="174214"/>
                    <a:pt x="248884" y="179654"/>
                    <a:pt x="245901" y="183397"/>
                  </a:cubicBezTo>
                  <a:lnTo>
                    <a:pt x="245592" y="183705"/>
                  </a:lnTo>
                  <a:cubicBezTo>
                    <a:pt x="243907" y="185675"/>
                    <a:pt x="241440" y="186804"/>
                    <a:pt x="238847" y="186791"/>
                  </a:cubicBezTo>
                  <a:close/>
                  <a:moveTo>
                    <a:pt x="282446" y="186042"/>
                  </a:moveTo>
                  <a:cubicBezTo>
                    <a:pt x="279927" y="186049"/>
                    <a:pt x="277536" y="184934"/>
                    <a:pt x="275922" y="183000"/>
                  </a:cubicBezTo>
                  <a:lnTo>
                    <a:pt x="275657" y="182647"/>
                  </a:lnTo>
                  <a:cubicBezTo>
                    <a:pt x="272554" y="178918"/>
                    <a:pt x="273046" y="173383"/>
                    <a:pt x="276759" y="170260"/>
                  </a:cubicBezTo>
                  <a:cubicBezTo>
                    <a:pt x="280480" y="167119"/>
                    <a:pt x="286043" y="167589"/>
                    <a:pt x="289184" y="171309"/>
                  </a:cubicBezTo>
                  <a:cubicBezTo>
                    <a:pt x="289186" y="171312"/>
                    <a:pt x="289189" y="171315"/>
                    <a:pt x="289191" y="171318"/>
                  </a:cubicBezTo>
                  <a:cubicBezTo>
                    <a:pt x="292455" y="174931"/>
                    <a:pt x="292171" y="180507"/>
                    <a:pt x="288558" y="183771"/>
                  </a:cubicBezTo>
                  <a:cubicBezTo>
                    <a:pt x="286885" y="185280"/>
                    <a:pt x="284698" y="186093"/>
                    <a:pt x="282446" y="186042"/>
                  </a:cubicBezTo>
                  <a:close/>
                  <a:moveTo>
                    <a:pt x="260845" y="165543"/>
                  </a:moveTo>
                  <a:lnTo>
                    <a:pt x="260845" y="165543"/>
                  </a:lnTo>
                  <a:cubicBezTo>
                    <a:pt x="255976" y="165543"/>
                    <a:pt x="252028" y="161595"/>
                    <a:pt x="252028" y="156726"/>
                  </a:cubicBezTo>
                  <a:cubicBezTo>
                    <a:pt x="252017" y="152088"/>
                    <a:pt x="255601" y="148234"/>
                    <a:pt x="260228" y="147909"/>
                  </a:cubicBezTo>
                  <a:lnTo>
                    <a:pt x="261021" y="147909"/>
                  </a:lnTo>
                  <a:cubicBezTo>
                    <a:pt x="265891" y="147909"/>
                    <a:pt x="269838" y="151856"/>
                    <a:pt x="269838" y="156726"/>
                  </a:cubicBezTo>
                  <a:cubicBezTo>
                    <a:pt x="269839" y="161595"/>
                    <a:pt x="265893" y="165544"/>
                    <a:pt x="261023" y="165544"/>
                  </a:cubicBezTo>
                  <a:cubicBezTo>
                    <a:pt x="260964" y="165544"/>
                    <a:pt x="260905" y="165544"/>
                    <a:pt x="260845" y="165543"/>
                  </a:cubicBezTo>
                  <a:close/>
                  <a:moveTo>
                    <a:pt x="139482" y="197944"/>
                  </a:moveTo>
                  <a:cubicBezTo>
                    <a:pt x="139482" y="194293"/>
                    <a:pt x="136521" y="191332"/>
                    <a:pt x="132869" y="191332"/>
                  </a:cubicBezTo>
                  <a:lnTo>
                    <a:pt x="76398" y="191332"/>
                  </a:lnTo>
                  <a:cubicBezTo>
                    <a:pt x="72755" y="191308"/>
                    <a:pt x="69809" y="188361"/>
                    <a:pt x="69785" y="184719"/>
                  </a:cubicBezTo>
                  <a:lnTo>
                    <a:pt x="69785" y="169951"/>
                  </a:lnTo>
                  <a:cubicBezTo>
                    <a:pt x="69904" y="166386"/>
                    <a:pt x="72830" y="163557"/>
                    <a:pt x="76398" y="163559"/>
                  </a:cubicBezTo>
                  <a:lnTo>
                    <a:pt x="128902" y="163559"/>
                  </a:lnTo>
                  <a:cubicBezTo>
                    <a:pt x="132554" y="163559"/>
                    <a:pt x="135514" y="160598"/>
                    <a:pt x="135514" y="156946"/>
                  </a:cubicBezTo>
                  <a:cubicBezTo>
                    <a:pt x="135514" y="153294"/>
                    <a:pt x="132554" y="150334"/>
                    <a:pt x="128902" y="150334"/>
                  </a:cubicBezTo>
                  <a:lnTo>
                    <a:pt x="76398" y="150334"/>
                  </a:lnTo>
                  <a:cubicBezTo>
                    <a:pt x="65441" y="150334"/>
                    <a:pt x="56560" y="159215"/>
                    <a:pt x="56560" y="170172"/>
                  </a:cubicBezTo>
                  <a:lnTo>
                    <a:pt x="56560" y="184719"/>
                  </a:lnTo>
                  <a:cubicBezTo>
                    <a:pt x="56584" y="195665"/>
                    <a:pt x="65452" y="204533"/>
                    <a:pt x="76398" y="204557"/>
                  </a:cubicBezTo>
                  <a:lnTo>
                    <a:pt x="132869" y="204557"/>
                  </a:lnTo>
                  <a:cubicBezTo>
                    <a:pt x="136521" y="204557"/>
                    <a:pt x="139482" y="201596"/>
                    <a:pt x="139482" y="197944"/>
                  </a:cubicBezTo>
                  <a:close/>
                  <a:moveTo>
                    <a:pt x="45539" y="184719"/>
                  </a:moveTo>
                  <a:lnTo>
                    <a:pt x="45539" y="169951"/>
                  </a:lnTo>
                  <a:cubicBezTo>
                    <a:pt x="45539" y="158995"/>
                    <a:pt x="36657" y="150113"/>
                    <a:pt x="25701" y="150113"/>
                  </a:cubicBezTo>
                  <a:lnTo>
                    <a:pt x="6613" y="150113"/>
                  </a:lnTo>
                  <a:cubicBezTo>
                    <a:pt x="2961" y="150113"/>
                    <a:pt x="0" y="153074"/>
                    <a:pt x="0" y="156726"/>
                  </a:cubicBezTo>
                  <a:cubicBezTo>
                    <a:pt x="0" y="160378"/>
                    <a:pt x="2961" y="163338"/>
                    <a:pt x="6613" y="163338"/>
                  </a:cubicBezTo>
                  <a:lnTo>
                    <a:pt x="25789" y="163338"/>
                  </a:lnTo>
                  <a:cubicBezTo>
                    <a:pt x="29441" y="163338"/>
                    <a:pt x="32402" y="166299"/>
                    <a:pt x="32402" y="169951"/>
                  </a:cubicBezTo>
                  <a:lnTo>
                    <a:pt x="32402" y="184719"/>
                  </a:lnTo>
                  <a:cubicBezTo>
                    <a:pt x="32402" y="188371"/>
                    <a:pt x="29441" y="191332"/>
                    <a:pt x="25789" y="191332"/>
                  </a:cubicBezTo>
                  <a:lnTo>
                    <a:pt x="6613" y="191332"/>
                  </a:lnTo>
                  <a:cubicBezTo>
                    <a:pt x="2961" y="191332"/>
                    <a:pt x="0" y="194293"/>
                    <a:pt x="0" y="197944"/>
                  </a:cubicBezTo>
                  <a:cubicBezTo>
                    <a:pt x="0" y="201596"/>
                    <a:pt x="2961" y="204557"/>
                    <a:pt x="6613" y="204557"/>
                  </a:cubicBezTo>
                  <a:lnTo>
                    <a:pt x="25789" y="204557"/>
                  </a:lnTo>
                  <a:cubicBezTo>
                    <a:pt x="36701" y="204484"/>
                    <a:pt x="45515" y="195631"/>
                    <a:pt x="45539" y="184719"/>
                  </a:cubicBezTo>
                  <a:close/>
                  <a:moveTo>
                    <a:pt x="141289" y="128292"/>
                  </a:moveTo>
                  <a:cubicBezTo>
                    <a:pt x="141289" y="124640"/>
                    <a:pt x="138329" y="121679"/>
                    <a:pt x="134677" y="121679"/>
                  </a:cubicBezTo>
                  <a:lnTo>
                    <a:pt x="133354" y="121679"/>
                  </a:lnTo>
                  <a:cubicBezTo>
                    <a:pt x="129702" y="121679"/>
                    <a:pt x="126741" y="118718"/>
                    <a:pt x="126741" y="115066"/>
                  </a:cubicBezTo>
                  <a:lnTo>
                    <a:pt x="126741" y="100122"/>
                  </a:lnTo>
                  <a:cubicBezTo>
                    <a:pt x="126741" y="96470"/>
                    <a:pt x="129702" y="93509"/>
                    <a:pt x="133354" y="93509"/>
                  </a:cubicBezTo>
                  <a:lnTo>
                    <a:pt x="152575" y="93509"/>
                  </a:lnTo>
                  <a:cubicBezTo>
                    <a:pt x="156227" y="93509"/>
                    <a:pt x="159187" y="90549"/>
                    <a:pt x="159187" y="86897"/>
                  </a:cubicBezTo>
                  <a:cubicBezTo>
                    <a:pt x="159187" y="83245"/>
                    <a:pt x="156227" y="80284"/>
                    <a:pt x="152575" y="80284"/>
                  </a:cubicBezTo>
                  <a:lnTo>
                    <a:pt x="133354" y="80284"/>
                  </a:lnTo>
                  <a:cubicBezTo>
                    <a:pt x="122408" y="80308"/>
                    <a:pt x="113541" y="89176"/>
                    <a:pt x="113516" y="100122"/>
                  </a:cubicBezTo>
                  <a:lnTo>
                    <a:pt x="113516" y="115066"/>
                  </a:lnTo>
                  <a:cubicBezTo>
                    <a:pt x="113541" y="126013"/>
                    <a:pt x="122408" y="134880"/>
                    <a:pt x="133354" y="134904"/>
                  </a:cubicBezTo>
                  <a:lnTo>
                    <a:pt x="134677" y="134904"/>
                  </a:lnTo>
                  <a:cubicBezTo>
                    <a:pt x="138329" y="134904"/>
                    <a:pt x="141289" y="131944"/>
                    <a:pt x="141289" y="128292"/>
                  </a:cubicBezTo>
                  <a:close/>
                  <a:moveTo>
                    <a:pt x="206798" y="267730"/>
                  </a:moveTo>
                  <a:cubicBezTo>
                    <a:pt x="206798" y="264078"/>
                    <a:pt x="203837" y="261117"/>
                    <a:pt x="200185" y="261117"/>
                  </a:cubicBezTo>
                  <a:lnTo>
                    <a:pt x="133354" y="261117"/>
                  </a:lnTo>
                  <a:cubicBezTo>
                    <a:pt x="129702" y="261117"/>
                    <a:pt x="126741" y="258156"/>
                    <a:pt x="126741" y="254504"/>
                  </a:cubicBezTo>
                  <a:lnTo>
                    <a:pt x="126741" y="239736"/>
                  </a:lnTo>
                  <a:cubicBezTo>
                    <a:pt x="126741" y="236084"/>
                    <a:pt x="129702" y="233124"/>
                    <a:pt x="133354" y="233124"/>
                  </a:cubicBezTo>
                  <a:lnTo>
                    <a:pt x="144860" y="233124"/>
                  </a:lnTo>
                  <a:cubicBezTo>
                    <a:pt x="148512" y="233124"/>
                    <a:pt x="151473" y="230163"/>
                    <a:pt x="151473" y="226511"/>
                  </a:cubicBezTo>
                  <a:cubicBezTo>
                    <a:pt x="151473" y="222859"/>
                    <a:pt x="148512" y="219898"/>
                    <a:pt x="144860" y="219898"/>
                  </a:cubicBezTo>
                  <a:lnTo>
                    <a:pt x="133354" y="219898"/>
                  </a:lnTo>
                  <a:cubicBezTo>
                    <a:pt x="122408" y="219923"/>
                    <a:pt x="113541" y="228790"/>
                    <a:pt x="113516" y="239736"/>
                  </a:cubicBezTo>
                  <a:lnTo>
                    <a:pt x="113516" y="254504"/>
                  </a:lnTo>
                  <a:cubicBezTo>
                    <a:pt x="113541" y="265450"/>
                    <a:pt x="122408" y="274318"/>
                    <a:pt x="133354" y="274342"/>
                  </a:cubicBezTo>
                  <a:lnTo>
                    <a:pt x="200185" y="274342"/>
                  </a:lnTo>
                  <a:cubicBezTo>
                    <a:pt x="203837" y="274342"/>
                    <a:pt x="206798" y="271381"/>
                    <a:pt x="206798" y="2677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grpSp>
      <p:grpSp>
        <p:nvGrpSpPr>
          <p:cNvPr id="1652" name="Google Shape;1652;p211"/>
          <p:cNvGrpSpPr/>
          <p:nvPr/>
        </p:nvGrpSpPr>
        <p:grpSpPr>
          <a:xfrm>
            <a:off x="5583134" y="1085853"/>
            <a:ext cx="601800" cy="601800"/>
            <a:chOff x="2266034" y="2133986"/>
            <a:chExt cx="601800" cy="601800"/>
          </a:xfrm>
        </p:grpSpPr>
        <p:sp>
          <p:nvSpPr>
            <p:cNvPr id="1653" name="Google Shape;1653;p211"/>
            <p:cNvSpPr/>
            <p:nvPr/>
          </p:nvSpPr>
          <p:spPr>
            <a:xfrm>
              <a:off x="2266034" y="2133986"/>
              <a:ext cx="601800" cy="601800"/>
            </a:xfrm>
            <a:prstGeom prst="ellipse">
              <a:avLst/>
            </a:prstGeom>
            <a:solidFill>
              <a:srgbClr val="236B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654" name="Google Shape;1654;p211"/>
            <p:cNvSpPr/>
            <p:nvPr/>
          </p:nvSpPr>
          <p:spPr>
            <a:xfrm>
              <a:off x="2376916" y="2285675"/>
              <a:ext cx="373259" cy="276546"/>
            </a:xfrm>
            <a:custGeom>
              <a:avLst/>
              <a:gdLst/>
              <a:ahLst/>
              <a:cxnLst/>
              <a:rect l="l" t="t" r="r" b="b"/>
              <a:pathLst>
                <a:path w="373259" h="276546" extrusionOk="0">
                  <a:moveTo>
                    <a:pt x="305370" y="240442"/>
                  </a:moveTo>
                  <a:cubicBezTo>
                    <a:pt x="304535" y="240433"/>
                    <a:pt x="303705" y="240314"/>
                    <a:pt x="302901" y="240089"/>
                  </a:cubicBezTo>
                  <a:cubicBezTo>
                    <a:pt x="298215" y="238764"/>
                    <a:pt x="295491" y="233892"/>
                    <a:pt x="296816" y="229206"/>
                  </a:cubicBezTo>
                  <a:cubicBezTo>
                    <a:pt x="296817" y="229204"/>
                    <a:pt x="296817" y="229202"/>
                    <a:pt x="296818" y="229200"/>
                  </a:cubicBezTo>
                  <a:cubicBezTo>
                    <a:pt x="298046" y="224488"/>
                    <a:pt x="302861" y="221664"/>
                    <a:pt x="307573" y="222892"/>
                  </a:cubicBezTo>
                  <a:cubicBezTo>
                    <a:pt x="307632" y="222908"/>
                    <a:pt x="307691" y="222923"/>
                    <a:pt x="307750" y="222940"/>
                  </a:cubicBezTo>
                  <a:cubicBezTo>
                    <a:pt x="312321" y="224229"/>
                    <a:pt x="315050" y="228907"/>
                    <a:pt x="313922" y="233520"/>
                  </a:cubicBezTo>
                  <a:lnTo>
                    <a:pt x="313922" y="234049"/>
                  </a:lnTo>
                  <a:cubicBezTo>
                    <a:pt x="312832" y="237860"/>
                    <a:pt x="309333" y="240475"/>
                    <a:pt x="305370" y="240442"/>
                  </a:cubicBezTo>
                  <a:close/>
                  <a:moveTo>
                    <a:pt x="219935" y="211082"/>
                  </a:moveTo>
                  <a:cubicBezTo>
                    <a:pt x="219099" y="211094"/>
                    <a:pt x="218266" y="210975"/>
                    <a:pt x="217466" y="210729"/>
                  </a:cubicBezTo>
                  <a:cubicBezTo>
                    <a:pt x="212796" y="209384"/>
                    <a:pt x="210095" y="204514"/>
                    <a:pt x="211427" y="199840"/>
                  </a:cubicBezTo>
                  <a:cubicBezTo>
                    <a:pt x="212655" y="195128"/>
                    <a:pt x="217470" y="192304"/>
                    <a:pt x="222182" y="193532"/>
                  </a:cubicBezTo>
                  <a:cubicBezTo>
                    <a:pt x="222242" y="193548"/>
                    <a:pt x="222301" y="193563"/>
                    <a:pt x="222360" y="193580"/>
                  </a:cubicBezTo>
                  <a:cubicBezTo>
                    <a:pt x="226931" y="194869"/>
                    <a:pt x="229660" y="199547"/>
                    <a:pt x="228531" y="204160"/>
                  </a:cubicBezTo>
                  <a:lnTo>
                    <a:pt x="228531" y="204689"/>
                  </a:lnTo>
                  <a:cubicBezTo>
                    <a:pt x="227437" y="208516"/>
                    <a:pt x="223915" y="211135"/>
                    <a:pt x="219935" y="211082"/>
                  </a:cubicBezTo>
                  <a:close/>
                  <a:moveTo>
                    <a:pt x="82569" y="134728"/>
                  </a:moveTo>
                  <a:lnTo>
                    <a:pt x="19838" y="134728"/>
                  </a:lnTo>
                  <a:cubicBezTo>
                    <a:pt x="8892" y="134704"/>
                    <a:pt x="24" y="125836"/>
                    <a:pt x="0" y="114890"/>
                  </a:cubicBezTo>
                  <a:lnTo>
                    <a:pt x="0" y="100122"/>
                  </a:lnTo>
                  <a:cubicBezTo>
                    <a:pt x="24" y="89176"/>
                    <a:pt x="8892" y="80308"/>
                    <a:pt x="19838" y="80284"/>
                  </a:cubicBezTo>
                  <a:lnTo>
                    <a:pt x="82569" y="80284"/>
                  </a:lnTo>
                  <a:cubicBezTo>
                    <a:pt x="93515" y="80308"/>
                    <a:pt x="102383" y="89176"/>
                    <a:pt x="102407" y="100122"/>
                  </a:cubicBezTo>
                  <a:lnTo>
                    <a:pt x="102407" y="115066"/>
                  </a:lnTo>
                  <a:cubicBezTo>
                    <a:pt x="102287" y="125944"/>
                    <a:pt x="93447" y="134705"/>
                    <a:pt x="82569" y="134728"/>
                  </a:cubicBezTo>
                  <a:close/>
                  <a:moveTo>
                    <a:pt x="19838" y="93509"/>
                  </a:moveTo>
                  <a:cubicBezTo>
                    <a:pt x="16186" y="93509"/>
                    <a:pt x="13225" y="96470"/>
                    <a:pt x="13225" y="100122"/>
                  </a:cubicBezTo>
                  <a:lnTo>
                    <a:pt x="13225" y="115066"/>
                  </a:lnTo>
                  <a:cubicBezTo>
                    <a:pt x="13225" y="118718"/>
                    <a:pt x="16186" y="121679"/>
                    <a:pt x="19838" y="121679"/>
                  </a:cubicBezTo>
                  <a:lnTo>
                    <a:pt x="82569" y="121679"/>
                  </a:lnTo>
                  <a:cubicBezTo>
                    <a:pt x="86221" y="121679"/>
                    <a:pt x="89182" y="118718"/>
                    <a:pt x="89182" y="115066"/>
                  </a:cubicBezTo>
                  <a:lnTo>
                    <a:pt x="89182" y="100122"/>
                  </a:lnTo>
                  <a:cubicBezTo>
                    <a:pt x="89182" y="96470"/>
                    <a:pt x="86221" y="93509"/>
                    <a:pt x="82569" y="93509"/>
                  </a:cubicBezTo>
                  <a:close/>
                  <a:moveTo>
                    <a:pt x="82569" y="274254"/>
                  </a:moveTo>
                  <a:lnTo>
                    <a:pt x="19838" y="274254"/>
                  </a:lnTo>
                  <a:cubicBezTo>
                    <a:pt x="8892" y="274230"/>
                    <a:pt x="24" y="265362"/>
                    <a:pt x="0" y="254416"/>
                  </a:cubicBezTo>
                  <a:lnTo>
                    <a:pt x="0" y="239736"/>
                  </a:lnTo>
                  <a:cubicBezTo>
                    <a:pt x="24" y="228790"/>
                    <a:pt x="8892" y="219923"/>
                    <a:pt x="19838" y="219898"/>
                  </a:cubicBezTo>
                  <a:lnTo>
                    <a:pt x="82569" y="219898"/>
                  </a:lnTo>
                  <a:cubicBezTo>
                    <a:pt x="93515" y="219923"/>
                    <a:pt x="102383" y="228790"/>
                    <a:pt x="102407" y="239736"/>
                  </a:cubicBezTo>
                  <a:lnTo>
                    <a:pt x="102407" y="254504"/>
                  </a:lnTo>
                  <a:cubicBezTo>
                    <a:pt x="102383" y="265450"/>
                    <a:pt x="93515" y="274318"/>
                    <a:pt x="82569" y="274342"/>
                  </a:cubicBezTo>
                  <a:close/>
                  <a:moveTo>
                    <a:pt x="19838" y="233124"/>
                  </a:moveTo>
                  <a:cubicBezTo>
                    <a:pt x="16186" y="233124"/>
                    <a:pt x="13225" y="236084"/>
                    <a:pt x="13225" y="239736"/>
                  </a:cubicBezTo>
                  <a:lnTo>
                    <a:pt x="13225" y="254504"/>
                  </a:lnTo>
                  <a:cubicBezTo>
                    <a:pt x="13225" y="258156"/>
                    <a:pt x="16186" y="261117"/>
                    <a:pt x="19838" y="261117"/>
                  </a:cubicBezTo>
                  <a:lnTo>
                    <a:pt x="82569" y="261117"/>
                  </a:lnTo>
                  <a:cubicBezTo>
                    <a:pt x="86221" y="261117"/>
                    <a:pt x="89182" y="258156"/>
                    <a:pt x="89182" y="254504"/>
                  </a:cubicBezTo>
                  <a:lnTo>
                    <a:pt x="89182" y="239736"/>
                  </a:lnTo>
                  <a:cubicBezTo>
                    <a:pt x="89182" y="236084"/>
                    <a:pt x="86221" y="233124"/>
                    <a:pt x="82569" y="233124"/>
                  </a:cubicBezTo>
                  <a:close/>
                  <a:moveTo>
                    <a:pt x="334598" y="243483"/>
                  </a:moveTo>
                  <a:cubicBezTo>
                    <a:pt x="332799" y="243493"/>
                    <a:pt x="331076" y="242759"/>
                    <a:pt x="329836" y="241455"/>
                  </a:cubicBezTo>
                  <a:cubicBezTo>
                    <a:pt x="327258" y="238874"/>
                    <a:pt x="327258" y="234691"/>
                    <a:pt x="329836" y="232110"/>
                  </a:cubicBezTo>
                  <a:cubicBezTo>
                    <a:pt x="348881" y="213771"/>
                    <a:pt x="359814" y="190053"/>
                    <a:pt x="359814" y="167130"/>
                  </a:cubicBezTo>
                  <a:cubicBezTo>
                    <a:pt x="359814" y="130011"/>
                    <a:pt x="336802" y="104045"/>
                    <a:pt x="316523" y="81166"/>
                  </a:cubicBezTo>
                  <a:cubicBezTo>
                    <a:pt x="293555" y="55288"/>
                    <a:pt x="280507" y="33511"/>
                    <a:pt x="276848" y="14819"/>
                  </a:cubicBezTo>
                  <a:lnTo>
                    <a:pt x="276407" y="15084"/>
                  </a:lnTo>
                  <a:cubicBezTo>
                    <a:pt x="266356" y="21123"/>
                    <a:pt x="233998" y="44135"/>
                    <a:pt x="240743" y="87646"/>
                  </a:cubicBezTo>
                  <a:cubicBezTo>
                    <a:pt x="243740" y="106955"/>
                    <a:pt x="238494" y="120797"/>
                    <a:pt x="226063" y="126925"/>
                  </a:cubicBezTo>
                  <a:cubicBezTo>
                    <a:pt x="221248" y="128998"/>
                    <a:pt x="215966" y="129744"/>
                    <a:pt x="210766" y="129085"/>
                  </a:cubicBezTo>
                  <a:cubicBezTo>
                    <a:pt x="197586" y="126837"/>
                    <a:pt x="187879" y="115518"/>
                    <a:pt x="187666" y="102150"/>
                  </a:cubicBezTo>
                  <a:cubicBezTo>
                    <a:pt x="187666" y="100431"/>
                    <a:pt x="187666" y="98799"/>
                    <a:pt x="187666" y="97345"/>
                  </a:cubicBezTo>
                  <a:cubicBezTo>
                    <a:pt x="171470" y="117034"/>
                    <a:pt x="162440" y="141639"/>
                    <a:pt x="162053" y="167130"/>
                  </a:cubicBezTo>
                  <a:cubicBezTo>
                    <a:pt x="162053" y="190053"/>
                    <a:pt x="172986" y="213771"/>
                    <a:pt x="192074" y="232110"/>
                  </a:cubicBezTo>
                  <a:cubicBezTo>
                    <a:pt x="194628" y="234720"/>
                    <a:pt x="194582" y="238907"/>
                    <a:pt x="191972" y="241461"/>
                  </a:cubicBezTo>
                  <a:cubicBezTo>
                    <a:pt x="189470" y="243907"/>
                    <a:pt x="185496" y="243983"/>
                    <a:pt x="182905" y="241632"/>
                  </a:cubicBezTo>
                  <a:cubicBezTo>
                    <a:pt x="161259" y="220824"/>
                    <a:pt x="148828" y="193668"/>
                    <a:pt x="148828" y="167130"/>
                  </a:cubicBezTo>
                  <a:cubicBezTo>
                    <a:pt x="149164" y="135842"/>
                    <a:pt x="161212" y="105816"/>
                    <a:pt x="182596" y="82973"/>
                  </a:cubicBezTo>
                  <a:cubicBezTo>
                    <a:pt x="186585" y="78804"/>
                    <a:pt x="193199" y="78657"/>
                    <a:pt x="197368" y="82647"/>
                  </a:cubicBezTo>
                  <a:cubicBezTo>
                    <a:pt x="199308" y="84503"/>
                    <a:pt x="200459" y="87036"/>
                    <a:pt x="200582" y="89718"/>
                  </a:cubicBezTo>
                  <a:cubicBezTo>
                    <a:pt x="200891" y="93333"/>
                    <a:pt x="200935" y="98888"/>
                    <a:pt x="200935" y="101929"/>
                  </a:cubicBezTo>
                  <a:cubicBezTo>
                    <a:pt x="201098" y="108929"/>
                    <a:pt x="206166" y="114846"/>
                    <a:pt x="213058" y="116080"/>
                  </a:cubicBezTo>
                  <a:cubicBezTo>
                    <a:pt x="214291" y="116173"/>
                    <a:pt x="215528" y="116173"/>
                    <a:pt x="216761" y="116080"/>
                  </a:cubicBezTo>
                  <a:cubicBezTo>
                    <a:pt x="218026" y="115890"/>
                    <a:pt x="219268" y="115565"/>
                    <a:pt x="220464" y="115111"/>
                  </a:cubicBezTo>
                  <a:cubicBezTo>
                    <a:pt x="229281" y="110702"/>
                    <a:pt x="229281" y="99152"/>
                    <a:pt x="227782" y="90071"/>
                  </a:cubicBezTo>
                  <a:cubicBezTo>
                    <a:pt x="219759" y="38140"/>
                    <a:pt x="257847" y="10984"/>
                    <a:pt x="269706" y="3886"/>
                  </a:cubicBezTo>
                  <a:cubicBezTo>
                    <a:pt x="271557" y="2740"/>
                    <a:pt x="274114" y="1330"/>
                    <a:pt x="274820" y="977"/>
                  </a:cubicBezTo>
                  <a:cubicBezTo>
                    <a:pt x="277819" y="-427"/>
                    <a:pt x="281309" y="-312"/>
                    <a:pt x="284210" y="1286"/>
                  </a:cubicBezTo>
                  <a:cubicBezTo>
                    <a:pt x="287079" y="2868"/>
                    <a:pt x="289002" y="5744"/>
                    <a:pt x="289367" y="9000"/>
                  </a:cubicBezTo>
                  <a:cubicBezTo>
                    <a:pt x="291483" y="25664"/>
                    <a:pt x="304047" y="47045"/>
                    <a:pt x="326618" y="72525"/>
                  </a:cubicBezTo>
                  <a:cubicBezTo>
                    <a:pt x="347426" y="95934"/>
                    <a:pt x="373259" y="125118"/>
                    <a:pt x="373259" y="167262"/>
                  </a:cubicBezTo>
                  <a:cubicBezTo>
                    <a:pt x="373259" y="193712"/>
                    <a:pt x="360872" y="220956"/>
                    <a:pt x="339226" y="241764"/>
                  </a:cubicBezTo>
                  <a:cubicBezTo>
                    <a:pt x="337968" y="242921"/>
                    <a:pt x="336306" y="243539"/>
                    <a:pt x="334598" y="243483"/>
                  </a:cubicBezTo>
                  <a:close/>
                  <a:moveTo>
                    <a:pt x="261198" y="276546"/>
                  </a:moveTo>
                  <a:cubicBezTo>
                    <a:pt x="256328" y="276546"/>
                    <a:pt x="252381" y="272599"/>
                    <a:pt x="252381" y="267730"/>
                  </a:cubicBezTo>
                  <a:cubicBezTo>
                    <a:pt x="252381" y="262860"/>
                    <a:pt x="256328" y="258913"/>
                    <a:pt x="261198" y="258913"/>
                  </a:cubicBezTo>
                  <a:lnTo>
                    <a:pt x="261550" y="258913"/>
                  </a:lnTo>
                  <a:cubicBezTo>
                    <a:pt x="266420" y="258913"/>
                    <a:pt x="270367" y="262860"/>
                    <a:pt x="270367" y="267730"/>
                  </a:cubicBezTo>
                  <a:cubicBezTo>
                    <a:pt x="270367" y="272599"/>
                    <a:pt x="266420" y="276546"/>
                    <a:pt x="261550" y="276546"/>
                  </a:cubicBezTo>
                  <a:close/>
                  <a:moveTo>
                    <a:pt x="232984" y="266892"/>
                  </a:moveTo>
                  <a:cubicBezTo>
                    <a:pt x="230995" y="266880"/>
                    <a:pt x="229069" y="266197"/>
                    <a:pt x="227518" y="264952"/>
                  </a:cubicBezTo>
                  <a:lnTo>
                    <a:pt x="227033" y="264556"/>
                  </a:lnTo>
                  <a:cubicBezTo>
                    <a:pt x="223201" y="261550"/>
                    <a:pt x="222532" y="256008"/>
                    <a:pt x="225537" y="252177"/>
                  </a:cubicBezTo>
                  <a:cubicBezTo>
                    <a:pt x="228543" y="248345"/>
                    <a:pt x="234085" y="247676"/>
                    <a:pt x="237916" y="250681"/>
                  </a:cubicBezTo>
                  <a:cubicBezTo>
                    <a:pt x="238038" y="250777"/>
                    <a:pt x="238157" y="250876"/>
                    <a:pt x="238274" y="250978"/>
                  </a:cubicBezTo>
                  <a:lnTo>
                    <a:pt x="238274" y="250978"/>
                  </a:lnTo>
                  <a:cubicBezTo>
                    <a:pt x="242097" y="253994"/>
                    <a:pt x="242750" y="259538"/>
                    <a:pt x="239733" y="263361"/>
                  </a:cubicBezTo>
                  <a:cubicBezTo>
                    <a:pt x="238060" y="265481"/>
                    <a:pt x="235508" y="266717"/>
                    <a:pt x="232808" y="266716"/>
                  </a:cubicBezTo>
                  <a:close/>
                  <a:moveTo>
                    <a:pt x="289720" y="266407"/>
                  </a:moveTo>
                  <a:cubicBezTo>
                    <a:pt x="284851" y="266422"/>
                    <a:pt x="280891" y="262487"/>
                    <a:pt x="280876" y="257617"/>
                  </a:cubicBezTo>
                  <a:cubicBezTo>
                    <a:pt x="280868" y="254958"/>
                    <a:pt x="282060" y="252438"/>
                    <a:pt x="284121" y="250757"/>
                  </a:cubicBezTo>
                  <a:lnTo>
                    <a:pt x="284121" y="250757"/>
                  </a:lnTo>
                  <a:cubicBezTo>
                    <a:pt x="287427" y="247182"/>
                    <a:pt x="293005" y="246963"/>
                    <a:pt x="296581" y="250269"/>
                  </a:cubicBezTo>
                  <a:cubicBezTo>
                    <a:pt x="300156" y="253575"/>
                    <a:pt x="300375" y="259153"/>
                    <a:pt x="297069" y="262728"/>
                  </a:cubicBezTo>
                  <a:cubicBezTo>
                    <a:pt x="296635" y="263197"/>
                    <a:pt x="296152" y="263618"/>
                    <a:pt x="295627" y="263982"/>
                  </a:cubicBezTo>
                  <a:lnTo>
                    <a:pt x="295186" y="264379"/>
                  </a:lnTo>
                  <a:cubicBezTo>
                    <a:pt x="293635" y="265635"/>
                    <a:pt x="291715" y="266347"/>
                    <a:pt x="289720" y="266407"/>
                  </a:cubicBezTo>
                  <a:close/>
                  <a:moveTo>
                    <a:pt x="216805" y="241191"/>
                  </a:moveTo>
                  <a:cubicBezTo>
                    <a:pt x="212741" y="241183"/>
                    <a:pt x="209208" y="238397"/>
                    <a:pt x="208253" y="234446"/>
                  </a:cubicBezTo>
                  <a:cubicBezTo>
                    <a:pt x="208253" y="234446"/>
                    <a:pt x="208253" y="233917"/>
                    <a:pt x="208253" y="233873"/>
                  </a:cubicBezTo>
                  <a:cubicBezTo>
                    <a:pt x="207330" y="229092"/>
                    <a:pt x="210457" y="224468"/>
                    <a:pt x="215239" y="223545"/>
                  </a:cubicBezTo>
                  <a:cubicBezTo>
                    <a:pt x="219810" y="222662"/>
                    <a:pt x="224280" y="225486"/>
                    <a:pt x="225446" y="229994"/>
                  </a:cubicBezTo>
                  <a:lnTo>
                    <a:pt x="225446" y="230258"/>
                  </a:lnTo>
                  <a:cubicBezTo>
                    <a:pt x="226610" y="234981"/>
                    <a:pt x="223730" y="239755"/>
                    <a:pt x="219009" y="240926"/>
                  </a:cubicBezTo>
                  <a:cubicBezTo>
                    <a:pt x="218289" y="241107"/>
                    <a:pt x="217548" y="241196"/>
                    <a:pt x="216805" y="241191"/>
                  </a:cubicBezTo>
                  <a:close/>
                  <a:moveTo>
                    <a:pt x="301535" y="210332"/>
                  </a:moveTo>
                  <a:cubicBezTo>
                    <a:pt x="298373" y="210385"/>
                    <a:pt x="295440" y="208690"/>
                    <a:pt x="293908" y="205924"/>
                  </a:cubicBezTo>
                  <a:lnTo>
                    <a:pt x="293908" y="205527"/>
                  </a:lnTo>
                  <a:cubicBezTo>
                    <a:pt x="291786" y="201144"/>
                    <a:pt x="293619" y="195871"/>
                    <a:pt x="298001" y="193749"/>
                  </a:cubicBezTo>
                  <a:cubicBezTo>
                    <a:pt x="302216" y="191708"/>
                    <a:pt x="307291" y="193318"/>
                    <a:pt x="309558" y="197415"/>
                  </a:cubicBezTo>
                  <a:cubicBezTo>
                    <a:pt x="311699" y="201751"/>
                    <a:pt x="309948" y="207002"/>
                    <a:pt x="305634" y="209186"/>
                  </a:cubicBezTo>
                  <a:cubicBezTo>
                    <a:pt x="304370" y="209857"/>
                    <a:pt x="302966" y="210219"/>
                    <a:pt x="301535" y="210244"/>
                  </a:cubicBezTo>
                  <a:close/>
                  <a:moveTo>
                    <a:pt x="238847" y="186791"/>
                  </a:moveTo>
                  <a:cubicBezTo>
                    <a:pt x="236770" y="186775"/>
                    <a:pt x="234761" y="186043"/>
                    <a:pt x="233160" y="184719"/>
                  </a:cubicBezTo>
                  <a:cubicBezTo>
                    <a:pt x="229489" y="181588"/>
                    <a:pt x="229018" y="176087"/>
                    <a:pt x="232102" y="172376"/>
                  </a:cubicBezTo>
                  <a:cubicBezTo>
                    <a:pt x="235145" y="168574"/>
                    <a:pt x="240693" y="167959"/>
                    <a:pt x="244495" y="171001"/>
                  </a:cubicBezTo>
                  <a:cubicBezTo>
                    <a:pt x="244552" y="171047"/>
                    <a:pt x="244610" y="171094"/>
                    <a:pt x="244666" y="171141"/>
                  </a:cubicBezTo>
                  <a:cubicBezTo>
                    <a:pt x="248336" y="174214"/>
                    <a:pt x="248884" y="179654"/>
                    <a:pt x="245901" y="183397"/>
                  </a:cubicBezTo>
                  <a:lnTo>
                    <a:pt x="245592" y="183705"/>
                  </a:lnTo>
                  <a:cubicBezTo>
                    <a:pt x="243907" y="185675"/>
                    <a:pt x="241440" y="186804"/>
                    <a:pt x="238847" y="186791"/>
                  </a:cubicBezTo>
                  <a:close/>
                  <a:moveTo>
                    <a:pt x="282446" y="186042"/>
                  </a:moveTo>
                  <a:cubicBezTo>
                    <a:pt x="279927" y="186049"/>
                    <a:pt x="277536" y="184934"/>
                    <a:pt x="275922" y="183000"/>
                  </a:cubicBezTo>
                  <a:lnTo>
                    <a:pt x="275657" y="182647"/>
                  </a:lnTo>
                  <a:cubicBezTo>
                    <a:pt x="272554" y="178918"/>
                    <a:pt x="273046" y="173383"/>
                    <a:pt x="276759" y="170260"/>
                  </a:cubicBezTo>
                  <a:cubicBezTo>
                    <a:pt x="280480" y="167119"/>
                    <a:pt x="286043" y="167589"/>
                    <a:pt x="289184" y="171309"/>
                  </a:cubicBezTo>
                  <a:cubicBezTo>
                    <a:pt x="289186" y="171312"/>
                    <a:pt x="289189" y="171315"/>
                    <a:pt x="289191" y="171318"/>
                  </a:cubicBezTo>
                  <a:cubicBezTo>
                    <a:pt x="292455" y="174931"/>
                    <a:pt x="292171" y="180507"/>
                    <a:pt x="288558" y="183771"/>
                  </a:cubicBezTo>
                  <a:cubicBezTo>
                    <a:pt x="286885" y="185280"/>
                    <a:pt x="284698" y="186093"/>
                    <a:pt x="282446" y="186042"/>
                  </a:cubicBezTo>
                  <a:close/>
                  <a:moveTo>
                    <a:pt x="260845" y="165543"/>
                  </a:moveTo>
                  <a:lnTo>
                    <a:pt x="260845" y="165543"/>
                  </a:lnTo>
                  <a:cubicBezTo>
                    <a:pt x="255976" y="165543"/>
                    <a:pt x="252028" y="161595"/>
                    <a:pt x="252028" y="156726"/>
                  </a:cubicBezTo>
                  <a:cubicBezTo>
                    <a:pt x="252017" y="152088"/>
                    <a:pt x="255601" y="148234"/>
                    <a:pt x="260228" y="147909"/>
                  </a:cubicBezTo>
                  <a:lnTo>
                    <a:pt x="261021" y="147909"/>
                  </a:lnTo>
                  <a:cubicBezTo>
                    <a:pt x="265891" y="147909"/>
                    <a:pt x="269838" y="151856"/>
                    <a:pt x="269838" y="156726"/>
                  </a:cubicBezTo>
                  <a:cubicBezTo>
                    <a:pt x="269839" y="161595"/>
                    <a:pt x="265893" y="165544"/>
                    <a:pt x="261023" y="165544"/>
                  </a:cubicBezTo>
                  <a:cubicBezTo>
                    <a:pt x="260964" y="165544"/>
                    <a:pt x="260905" y="165544"/>
                    <a:pt x="260845" y="165543"/>
                  </a:cubicBezTo>
                  <a:close/>
                  <a:moveTo>
                    <a:pt x="139482" y="197944"/>
                  </a:moveTo>
                  <a:cubicBezTo>
                    <a:pt x="139482" y="194293"/>
                    <a:pt x="136521" y="191332"/>
                    <a:pt x="132869" y="191332"/>
                  </a:cubicBezTo>
                  <a:lnTo>
                    <a:pt x="76398" y="191332"/>
                  </a:lnTo>
                  <a:cubicBezTo>
                    <a:pt x="72755" y="191308"/>
                    <a:pt x="69809" y="188361"/>
                    <a:pt x="69785" y="184719"/>
                  </a:cubicBezTo>
                  <a:lnTo>
                    <a:pt x="69785" y="169951"/>
                  </a:lnTo>
                  <a:cubicBezTo>
                    <a:pt x="69904" y="166386"/>
                    <a:pt x="72830" y="163557"/>
                    <a:pt x="76398" y="163559"/>
                  </a:cubicBezTo>
                  <a:lnTo>
                    <a:pt x="128902" y="163559"/>
                  </a:lnTo>
                  <a:cubicBezTo>
                    <a:pt x="132554" y="163559"/>
                    <a:pt x="135514" y="160598"/>
                    <a:pt x="135514" y="156946"/>
                  </a:cubicBezTo>
                  <a:cubicBezTo>
                    <a:pt x="135514" y="153294"/>
                    <a:pt x="132554" y="150334"/>
                    <a:pt x="128902" y="150334"/>
                  </a:cubicBezTo>
                  <a:lnTo>
                    <a:pt x="76398" y="150334"/>
                  </a:lnTo>
                  <a:cubicBezTo>
                    <a:pt x="65441" y="150334"/>
                    <a:pt x="56560" y="159215"/>
                    <a:pt x="56560" y="170172"/>
                  </a:cubicBezTo>
                  <a:lnTo>
                    <a:pt x="56560" y="184719"/>
                  </a:lnTo>
                  <a:cubicBezTo>
                    <a:pt x="56584" y="195665"/>
                    <a:pt x="65452" y="204533"/>
                    <a:pt x="76398" y="204557"/>
                  </a:cubicBezTo>
                  <a:lnTo>
                    <a:pt x="132869" y="204557"/>
                  </a:lnTo>
                  <a:cubicBezTo>
                    <a:pt x="136521" y="204557"/>
                    <a:pt x="139482" y="201596"/>
                    <a:pt x="139482" y="197944"/>
                  </a:cubicBezTo>
                  <a:close/>
                  <a:moveTo>
                    <a:pt x="45539" y="184719"/>
                  </a:moveTo>
                  <a:lnTo>
                    <a:pt x="45539" y="169951"/>
                  </a:lnTo>
                  <a:cubicBezTo>
                    <a:pt x="45539" y="158995"/>
                    <a:pt x="36657" y="150113"/>
                    <a:pt x="25701" y="150113"/>
                  </a:cubicBezTo>
                  <a:lnTo>
                    <a:pt x="6613" y="150113"/>
                  </a:lnTo>
                  <a:cubicBezTo>
                    <a:pt x="2961" y="150113"/>
                    <a:pt x="0" y="153074"/>
                    <a:pt x="0" y="156726"/>
                  </a:cubicBezTo>
                  <a:cubicBezTo>
                    <a:pt x="0" y="160378"/>
                    <a:pt x="2961" y="163338"/>
                    <a:pt x="6613" y="163338"/>
                  </a:cubicBezTo>
                  <a:lnTo>
                    <a:pt x="25789" y="163338"/>
                  </a:lnTo>
                  <a:cubicBezTo>
                    <a:pt x="29441" y="163338"/>
                    <a:pt x="32402" y="166299"/>
                    <a:pt x="32402" y="169951"/>
                  </a:cubicBezTo>
                  <a:lnTo>
                    <a:pt x="32402" y="184719"/>
                  </a:lnTo>
                  <a:cubicBezTo>
                    <a:pt x="32402" y="188371"/>
                    <a:pt x="29441" y="191332"/>
                    <a:pt x="25789" y="191332"/>
                  </a:cubicBezTo>
                  <a:lnTo>
                    <a:pt x="6613" y="191332"/>
                  </a:lnTo>
                  <a:cubicBezTo>
                    <a:pt x="2961" y="191332"/>
                    <a:pt x="0" y="194293"/>
                    <a:pt x="0" y="197944"/>
                  </a:cubicBezTo>
                  <a:cubicBezTo>
                    <a:pt x="0" y="201596"/>
                    <a:pt x="2961" y="204557"/>
                    <a:pt x="6613" y="204557"/>
                  </a:cubicBezTo>
                  <a:lnTo>
                    <a:pt x="25789" y="204557"/>
                  </a:lnTo>
                  <a:cubicBezTo>
                    <a:pt x="36701" y="204484"/>
                    <a:pt x="45515" y="195631"/>
                    <a:pt x="45539" y="184719"/>
                  </a:cubicBezTo>
                  <a:close/>
                  <a:moveTo>
                    <a:pt x="141289" y="128292"/>
                  </a:moveTo>
                  <a:cubicBezTo>
                    <a:pt x="141289" y="124640"/>
                    <a:pt x="138329" y="121679"/>
                    <a:pt x="134677" y="121679"/>
                  </a:cubicBezTo>
                  <a:lnTo>
                    <a:pt x="133354" y="121679"/>
                  </a:lnTo>
                  <a:cubicBezTo>
                    <a:pt x="129702" y="121679"/>
                    <a:pt x="126741" y="118718"/>
                    <a:pt x="126741" y="115066"/>
                  </a:cubicBezTo>
                  <a:lnTo>
                    <a:pt x="126741" y="100122"/>
                  </a:lnTo>
                  <a:cubicBezTo>
                    <a:pt x="126741" y="96470"/>
                    <a:pt x="129702" y="93509"/>
                    <a:pt x="133354" y="93509"/>
                  </a:cubicBezTo>
                  <a:lnTo>
                    <a:pt x="152575" y="93509"/>
                  </a:lnTo>
                  <a:cubicBezTo>
                    <a:pt x="156227" y="93509"/>
                    <a:pt x="159187" y="90549"/>
                    <a:pt x="159187" y="86897"/>
                  </a:cubicBezTo>
                  <a:cubicBezTo>
                    <a:pt x="159187" y="83245"/>
                    <a:pt x="156227" y="80284"/>
                    <a:pt x="152575" y="80284"/>
                  </a:cubicBezTo>
                  <a:lnTo>
                    <a:pt x="133354" y="80284"/>
                  </a:lnTo>
                  <a:cubicBezTo>
                    <a:pt x="122408" y="80308"/>
                    <a:pt x="113541" y="89176"/>
                    <a:pt x="113516" y="100122"/>
                  </a:cubicBezTo>
                  <a:lnTo>
                    <a:pt x="113516" y="115066"/>
                  </a:lnTo>
                  <a:cubicBezTo>
                    <a:pt x="113541" y="126013"/>
                    <a:pt x="122408" y="134880"/>
                    <a:pt x="133354" y="134904"/>
                  </a:cubicBezTo>
                  <a:lnTo>
                    <a:pt x="134677" y="134904"/>
                  </a:lnTo>
                  <a:cubicBezTo>
                    <a:pt x="138329" y="134904"/>
                    <a:pt x="141289" y="131944"/>
                    <a:pt x="141289" y="128292"/>
                  </a:cubicBezTo>
                  <a:close/>
                  <a:moveTo>
                    <a:pt x="206798" y="267730"/>
                  </a:moveTo>
                  <a:cubicBezTo>
                    <a:pt x="206798" y="264078"/>
                    <a:pt x="203837" y="261117"/>
                    <a:pt x="200185" y="261117"/>
                  </a:cubicBezTo>
                  <a:lnTo>
                    <a:pt x="133354" y="261117"/>
                  </a:lnTo>
                  <a:cubicBezTo>
                    <a:pt x="129702" y="261117"/>
                    <a:pt x="126741" y="258156"/>
                    <a:pt x="126741" y="254504"/>
                  </a:cubicBezTo>
                  <a:lnTo>
                    <a:pt x="126741" y="239736"/>
                  </a:lnTo>
                  <a:cubicBezTo>
                    <a:pt x="126741" y="236084"/>
                    <a:pt x="129702" y="233124"/>
                    <a:pt x="133354" y="233124"/>
                  </a:cubicBezTo>
                  <a:lnTo>
                    <a:pt x="144860" y="233124"/>
                  </a:lnTo>
                  <a:cubicBezTo>
                    <a:pt x="148512" y="233124"/>
                    <a:pt x="151473" y="230163"/>
                    <a:pt x="151473" y="226511"/>
                  </a:cubicBezTo>
                  <a:cubicBezTo>
                    <a:pt x="151473" y="222859"/>
                    <a:pt x="148512" y="219898"/>
                    <a:pt x="144860" y="219898"/>
                  </a:cubicBezTo>
                  <a:lnTo>
                    <a:pt x="133354" y="219898"/>
                  </a:lnTo>
                  <a:cubicBezTo>
                    <a:pt x="122408" y="219923"/>
                    <a:pt x="113541" y="228790"/>
                    <a:pt x="113516" y="239736"/>
                  </a:cubicBezTo>
                  <a:lnTo>
                    <a:pt x="113516" y="254504"/>
                  </a:lnTo>
                  <a:cubicBezTo>
                    <a:pt x="113541" y="265450"/>
                    <a:pt x="122408" y="274318"/>
                    <a:pt x="133354" y="274342"/>
                  </a:cubicBezTo>
                  <a:lnTo>
                    <a:pt x="200185" y="274342"/>
                  </a:lnTo>
                  <a:cubicBezTo>
                    <a:pt x="203837" y="274342"/>
                    <a:pt x="206798" y="271381"/>
                    <a:pt x="206798" y="2677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grpSp>
      <p:grpSp>
        <p:nvGrpSpPr>
          <p:cNvPr id="4" name="Group 3">
            <a:extLst>
              <a:ext uri="{FF2B5EF4-FFF2-40B4-BE49-F238E27FC236}">
                <a16:creationId xmlns:a16="http://schemas.microsoft.com/office/drawing/2014/main" id="{68574177-A525-2C44-57DC-296017AB391B}"/>
              </a:ext>
            </a:extLst>
          </p:cNvPr>
          <p:cNvGrpSpPr/>
          <p:nvPr/>
        </p:nvGrpSpPr>
        <p:grpSpPr>
          <a:xfrm>
            <a:off x="1535125" y="3811550"/>
            <a:ext cx="5948700" cy="372300"/>
            <a:chOff x="1535125" y="3811550"/>
            <a:chExt cx="5948700" cy="372300"/>
          </a:xfrm>
        </p:grpSpPr>
        <p:sp>
          <p:nvSpPr>
            <p:cNvPr id="1655" name="Google Shape;1655;p211"/>
            <p:cNvSpPr/>
            <p:nvPr/>
          </p:nvSpPr>
          <p:spPr>
            <a:xfrm>
              <a:off x="1535125" y="3811550"/>
              <a:ext cx="5948700" cy="372300"/>
            </a:xfrm>
            <a:prstGeom prst="roundRect">
              <a:avLst>
                <a:gd name="adj" fmla="val 21455"/>
              </a:avLst>
            </a:prstGeom>
            <a:solidFill>
              <a:schemeClr val="accent1"/>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b="1" u="sng">
                  <a:solidFill>
                    <a:schemeClr val="lt1"/>
                  </a:solidFill>
                  <a:latin typeface="Quattrocento Sans"/>
                  <a:ea typeface="Quattrocento Sans"/>
                  <a:cs typeface="Quattrocento Sans"/>
                  <a:sym typeface="Quattrocento Sans"/>
                </a:rPr>
                <a:t>Reduce exposure</a:t>
              </a:r>
              <a:r>
                <a:rPr lang="en" sz="1100">
                  <a:solidFill>
                    <a:schemeClr val="lt1"/>
                  </a:solidFill>
                  <a:latin typeface="Quattrocento Sans"/>
                  <a:ea typeface="Quattrocento Sans"/>
                  <a:cs typeface="Quattrocento Sans"/>
                  <a:sym typeface="Quattrocento Sans"/>
                </a:rPr>
                <a:t> by shrinking external and internal attack surface</a:t>
              </a:r>
              <a:endParaRPr sz="1100">
                <a:solidFill>
                  <a:schemeClr val="lt1"/>
                </a:solidFill>
                <a:latin typeface="Quattrocento Sans"/>
                <a:ea typeface="Quattrocento Sans"/>
                <a:cs typeface="Quattrocento Sans"/>
                <a:sym typeface="Quattrocento Sans"/>
              </a:endParaRPr>
            </a:p>
          </p:txBody>
        </p:sp>
        <p:pic>
          <p:nvPicPr>
            <p:cNvPr id="1656" name="Google Shape;1656;p211"/>
            <p:cNvPicPr preferRelativeResize="0"/>
            <p:nvPr/>
          </p:nvPicPr>
          <p:blipFill>
            <a:blip r:embed="rId4">
              <a:alphaModFix/>
            </a:blip>
            <a:stretch>
              <a:fillRect/>
            </a:stretch>
          </p:blipFill>
          <p:spPr>
            <a:xfrm>
              <a:off x="1832108" y="3887540"/>
              <a:ext cx="376031" cy="243125"/>
            </a:xfrm>
            <a:prstGeom prst="rect">
              <a:avLst/>
            </a:prstGeom>
            <a:noFill/>
            <a:ln>
              <a:noFill/>
            </a:ln>
          </p:spPr>
        </p:pic>
      </p:grpSp>
      <p:grpSp>
        <p:nvGrpSpPr>
          <p:cNvPr id="5" name="Group 4">
            <a:extLst>
              <a:ext uri="{FF2B5EF4-FFF2-40B4-BE49-F238E27FC236}">
                <a16:creationId xmlns:a16="http://schemas.microsoft.com/office/drawing/2014/main" id="{A69E82E9-C530-1CC5-13F9-7230A959FA38}"/>
              </a:ext>
            </a:extLst>
          </p:cNvPr>
          <p:cNvGrpSpPr/>
          <p:nvPr/>
        </p:nvGrpSpPr>
        <p:grpSpPr>
          <a:xfrm>
            <a:off x="1535125" y="4273300"/>
            <a:ext cx="5948700" cy="372300"/>
            <a:chOff x="1535125" y="4273300"/>
            <a:chExt cx="5948700" cy="372300"/>
          </a:xfrm>
        </p:grpSpPr>
        <p:sp>
          <p:nvSpPr>
            <p:cNvPr id="1657" name="Google Shape;1657;p211"/>
            <p:cNvSpPr/>
            <p:nvPr/>
          </p:nvSpPr>
          <p:spPr>
            <a:xfrm>
              <a:off x="1535125" y="4273300"/>
              <a:ext cx="5948700" cy="372300"/>
            </a:xfrm>
            <a:prstGeom prst="roundRect">
              <a:avLst>
                <a:gd name="adj" fmla="val 21455"/>
              </a:avLst>
            </a:prstGeom>
            <a:solidFill>
              <a:schemeClr val="accent1"/>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b="1" u="sng">
                  <a:solidFill>
                    <a:schemeClr val="lt1"/>
                  </a:solidFill>
                  <a:latin typeface="Quattrocento Sans"/>
                  <a:ea typeface="Quattrocento Sans"/>
                  <a:cs typeface="Quattrocento Sans"/>
                  <a:sym typeface="Quattrocento Sans"/>
                </a:rPr>
                <a:t>Reduce operational overhead</a:t>
              </a:r>
              <a:r>
                <a:rPr lang="en" sz="1100">
                  <a:solidFill>
                    <a:schemeClr val="lt1"/>
                  </a:solidFill>
                  <a:latin typeface="Quattrocento Sans"/>
                  <a:ea typeface="Quattrocento Sans"/>
                  <a:cs typeface="Quattrocento Sans"/>
                  <a:sym typeface="Quattrocento Sans"/>
                </a:rPr>
                <a:t> by simplifying technical controls and policies</a:t>
              </a:r>
              <a:endParaRPr sz="1100" b="1" u="sng">
                <a:solidFill>
                  <a:schemeClr val="lt1"/>
                </a:solidFill>
                <a:latin typeface="Quattrocento Sans"/>
                <a:ea typeface="Quattrocento Sans"/>
                <a:cs typeface="Quattrocento Sans"/>
                <a:sym typeface="Quattrocento Sans"/>
              </a:endParaRPr>
            </a:p>
          </p:txBody>
        </p:sp>
        <p:pic>
          <p:nvPicPr>
            <p:cNvPr id="1658" name="Google Shape;1658;p211"/>
            <p:cNvPicPr preferRelativeResize="0"/>
            <p:nvPr/>
          </p:nvPicPr>
          <p:blipFill>
            <a:blip r:embed="rId4">
              <a:alphaModFix/>
            </a:blip>
            <a:stretch>
              <a:fillRect/>
            </a:stretch>
          </p:blipFill>
          <p:spPr>
            <a:xfrm>
              <a:off x="1832108" y="4349290"/>
              <a:ext cx="376031" cy="243125"/>
            </a:xfrm>
            <a:prstGeom prst="rect">
              <a:avLst/>
            </a:prstGeom>
            <a:noFill/>
            <a:ln>
              <a:noFill/>
            </a:ln>
          </p:spPr>
        </p:pic>
      </p:grpSp>
      <p:sp>
        <p:nvSpPr>
          <p:cNvPr id="1659" name="Google Shape;1659;p211"/>
          <p:cNvSpPr/>
          <p:nvPr/>
        </p:nvSpPr>
        <p:spPr>
          <a:xfrm>
            <a:off x="1832100" y="962725"/>
            <a:ext cx="2580300" cy="2297700"/>
          </a:xfrm>
          <a:prstGeom prst="rect">
            <a:avLst/>
          </a:prstGeom>
          <a:noFill/>
          <a:ln w="76200" cap="flat" cmpd="sng">
            <a:solidFill>
              <a:srgbClr val="3DB3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663"/>
        <p:cNvGrpSpPr/>
        <p:nvPr/>
      </p:nvGrpSpPr>
      <p:grpSpPr>
        <a:xfrm>
          <a:off x="0" y="0"/>
          <a:ext cx="0" cy="0"/>
          <a:chOff x="0" y="0"/>
          <a:chExt cx="0" cy="0"/>
        </a:xfrm>
      </p:grpSpPr>
      <p:pic>
        <p:nvPicPr>
          <p:cNvPr id="1664" name="Google Shape;1664;p212"/>
          <p:cNvPicPr preferRelativeResize="0"/>
          <p:nvPr/>
        </p:nvPicPr>
        <p:blipFill rotWithShape="1">
          <a:blip r:embed="rId3">
            <a:alphaModFix/>
          </a:blip>
          <a:srcRect l="11643" t="31264" r="11094" b="38281"/>
          <a:stretch/>
        </p:blipFill>
        <p:spPr>
          <a:xfrm>
            <a:off x="7367600" y="212025"/>
            <a:ext cx="1455675" cy="383978"/>
          </a:xfrm>
          <a:prstGeom prst="rect">
            <a:avLst/>
          </a:prstGeom>
          <a:noFill/>
          <a:ln>
            <a:noFill/>
          </a:ln>
        </p:spPr>
      </p:pic>
      <p:sp>
        <p:nvSpPr>
          <p:cNvPr id="1665" name="Google Shape;1665;p212"/>
          <p:cNvSpPr txBox="1"/>
          <p:nvPr/>
        </p:nvSpPr>
        <p:spPr>
          <a:xfrm>
            <a:off x="236925" y="212025"/>
            <a:ext cx="4654200" cy="384000"/>
          </a:xfrm>
          <a:prstGeom prst="rect">
            <a:avLst/>
          </a:prstGeom>
          <a:noFill/>
          <a:ln>
            <a:noFill/>
          </a:ln>
        </p:spPr>
        <p:txBody>
          <a:bodyPr spcFirstLastPara="1" wrap="square" lIns="102875" tIns="34275" rIns="102875" bIns="34275" anchor="ctr" anchorCtr="0">
            <a:normAutofit/>
          </a:bodyPr>
          <a:lstStyle/>
          <a:p>
            <a:pPr marL="0" marR="0" lvl="0" indent="0" algn="l" rtl="0">
              <a:lnSpc>
                <a:spcPct val="90000"/>
              </a:lnSpc>
              <a:spcBef>
                <a:spcPts val="0"/>
              </a:spcBef>
              <a:spcAft>
                <a:spcPts val="0"/>
              </a:spcAft>
              <a:buClr>
                <a:srgbClr val="414141"/>
              </a:buClr>
              <a:buSzPts val="2400"/>
              <a:buFont typeface="Arial"/>
              <a:buNone/>
            </a:pPr>
            <a:r>
              <a:rPr lang="en" sz="1900" b="1" i="0" u="none" strike="noStrike" cap="none">
                <a:solidFill>
                  <a:srgbClr val="414141"/>
                </a:solidFill>
                <a:highlight>
                  <a:srgbClr val="FFFF00"/>
                </a:highlight>
                <a:latin typeface="Arial"/>
                <a:ea typeface="Arial"/>
                <a:cs typeface="Arial"/>
                <a:sym typeface="Arial"/>
              </a:rPr>
              <a:t>DWP Q &amp; A</a:t>
            </a:r>
            <a:endParaRPr sz="1900" b="1" i="0" u="none" strike="noStrike" cap="none">
              <a:solidFill>
                <a:srgbClr val="414141"/>
              </a:solidFill>
              <a:highlight>
                <a:srgbClr val="FFFF00"/>
              </a:highlight>
              <a:latin typeface="Arial"/>
              <a:ea typeface="Arial"/>
              <a:cs typeface="Arial"/>
              <a:sym typeface="Arial"/>
            </a:endParaRPr>
          </a:p>
        </p:txBody>
      </p:sp>
      <p:sp>
        <p:nvSpPr>
          <p:cNvPr id="1666" name="Google Shape;1666;p212"/>
          <p:cNvSpPr/>
          <p:nvPr/>
        </p:nvSpPr>
        <p:spPr>
          <a:xfrm>
            <a:off x="5817125" y="213350"/>
            <a:ext cx="1455600" cy="381300"/>
          </a:xfrm>
          <a:prstGeom prst="roundRect">
            <a:avLst>
              <a:gd name="adj" fmla="val 5512"/>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Arial"/>
                <a:ea typeface="Arial"/>
                <a:cs typeface="Arial"/>
                <a:sym typeface="Arial"/>
              </a:rPr>
              <a:t>Firewalls</a:t>
            </a:r>
            <a:endParaRPr sz="1000" b="1" i="0" u="none" strike="noStrike" cap="none">
              <a:solidFill>
                <a:schemeClr val="lt1"/>
              </a:solidFill>
              <a:latin typeface="Arial"/>
              <a:ea typeface="Arial"/>
              <a:cs typeface="Arial"/>
              <a:sym typeface="Arial"/>
            </a:endParaRPr>
          </a:p>
        </p:txBody>
      </p:sp>
      <p:sp>
        <p:nvSpPr>
          <p:cNvPr id="1667" name="Google Shape;1667;p212"/>
          <p:cNvSpPr txBox="1"/>
          <p:nvPr/>
        </p:nvSpPr>
        <p:spPr>
          <a:xfrm>
            <a:off x="778949" y="1119000"/>
            <a:ext cx="8044200" cy="290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Q - How are DWP leveraging Zscaler to reduce their internet attack surface?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70C0"/>
                </a:solidFill>
                <a:latin typeface="Arial"/>
                <a:ea typeface="Arial"/>
                <a:cs typeface="Arial"/>
                <a:sym typeface="Arial"/>
              </a:rPr>
              <a:t>The Engineering platform has only SaaS services so we were keen to ensure that users could access resources safely from any location. With policy based control DWP can securely allow access to external or internal resources whilst reducing the attack surface. ZPA ensures users only have access to allowed applications which are not publicly visible.</a:t>
            </a:r>
            <a:endParaRPr sz="1400" b="0" i="0" u="none" strike="noStrike" cap="none">
              <a:solidFill>
                <a:srgbClr val="0070C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Q - How are DWP securing their user to internet flows with Zscaler?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70C0"/>
                </a:solidFill>
                <a:latin typeface="Arial"/>
                <a:ea typeface="Arial"/>
                <a:cs typeface="Arial"/>
                <a:sym typeface="Arial"/>
              </a:rPr>
              <a:t>Engineering users are all Road Warriors and utilize Client Connector app as part of the core MacBook build. External routing is done via ZIA and internal routing via ZPA.</a:t>
            </a:r>
            <a:endParaRPr sz="1400" b="0" i="0" u="none" strike="noStrike" cap="none">
              <a:solidFill>
                <a:srgbClr val="0070C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1672" name="Google Shape;1672;p213"/>
          <p:cNvSpPr txBox="1"/>
          <p:nvPr/>
        </p:nvSpPr>
        <p:spPr>
          <a:xfrm>
            <a:off x="0" y="349350"/>
            <a:ext cx="9144000" cy="1061100"/>
          </a:xfrm>
          <a:prstGeom prst="rect">
            <a:avLst/>
          </a:prstGeom>
          <a:noFill/>
          <a:ln>
            <a:noFill/>
          </a:ln>
        </p:spPr>
        <p:txBody>
          <a:bodyPr spcFirstLastPara="1" wrap="square" lIns="102875" tIns="34275" rIns="102875" bIns="34275" anchor="ctr" anchorCtr="0">
            <a:normAutofit/>
          </a:bodyPr>
          <a:lstStyle/>
          <a:p>
            <a:pPr marL="0" marR="0" lvl="0" indent="0" algn="ctr" rtl="0">
              <a:lnSpc>
                <a:spcPct val="90000"/>
              </a:lnSpc>
              <a:spcBef>
                <a:spcPts val="0"/>
              </a:spcBef>
              <a:spcAft>
                <a:spcPts val="0"/>
              </a:spcAft>
              <a:buClr>
                <a:schemeClr val="lt1"/>
              </a:buClr>
              <a:buSzPts val="2700"/>
              <a:buFont typeface="Arial"/>
              <a:buNone/>
            </a:pPr>
            <a:r>
              <a:rPr lang="en" sz="2700" b="1">
                <a:solidFill>
                  <a:schemeClr val="lt1"/>
                </a:solidFill>
              </a:rPr>
              <a:t>Technical Controls - A closer look…</a:t>
            </a:r>
            <a:endParaRPr sz="1100" b="0" i="0" u="none" strike="noStrike" cap="none">
              <a:solidFill>
                <a:srgbClr val="000000"/>
              </a:solidFill>
              <a:latin typeface="Arial"/>
              <a:ea typeface="Arial"/>
              <a:cs typeface="Arial"/>
              <a:sym typeface="Arial"/>
            </a:endParaRPr>
          </a:p>
        </p:txBody>
      </p:sp>
      <p:sp>
        <p:nvSpPr>
          <p:cNvPr id="1673" name="Google Shape;1673;p213"/>
          <p:cNvSpPr/>
          <p:nvPr/>
        </p:nvSpPr>
        <p:spPr>
          <a:xfrm rot="-5400000">
            <a:off x="2547951" y="2041738"/>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74" name="Google Shape;1674;p213"/>
          <p:cNvSpPr/>
          <p:nvPr/>
        </p:nvSpPr>
        <p:spPr>
          <a:xfrm rot="5400000">
            <a:off x="4581846" y="458148"/>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75" name="Google Shape;1675;p213"/>
          <p:cNvSpPr txBox="1"/>
          <p:nvPr/>
        </p:nvSpPr>
        <p:spPr>
          <a:xfrm>
            <a:off x="2991350" y="2069900"/>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chemeClr val="lt1"/>
                </a:solidFill>
              </a:rPr>
              <a:t>Secure Configuration</a:t>
            </a:r>
            <a:endParaRPr sz="1800" b="1">
              <a:solidFill>
                <a:schemeClr val="lt1"/>
              </a:solidFill>
            </a:endParaRPr>
          </a:p>
        </p:txBody>
      </p:sp>
      <p:sp>
        <p:nvSpPr>
          <p:cNvPr id="1676" name="Google Shape;1676;p213"/>
          <p:cNvSpPr/>
          <p:nvPr/>
        </p:nvSpPr>
        <p:spPr>
          <a:xfrm rot="-5400000">
            <a:off x="2547951" y="2628538"/>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77" name="Google Shape;1677;p213"/>
          <p:cNvSpPr/>
          <p:nvPr/>
        </p:nvSpPr>
        <p:spPr>
          <a:xfrm rot="5400000">
            <a:off x="4581846" y="1044948"/>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78" name="Google Shape;1678;p213"/>
          <p:cNvSpPr txBox="1"/>
          <p:nvPr/>
        </p:nvSpPr>
        <p:spPr>
          <a:xfrm>
            <a:off x="2991275" y="2656700"/>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Secure Update Management</a:t>
            </a:r>
            <a:endParaRPr sz="1800" b="1">
              <a:solidFill>
                <a:schemeClr val="lt1"/>
              </a:solidFill>
            </a:endParaRPr>
          </a:p>
        </p:txBody>
      </p:sp>
      <p:sp>
        <p:nvSpPr>
          <p:cNvPr id="1679" name="Google Shape;1679;p213"/>
          <p:cNvSpPr/>
          <p:nvPr/>
        </p:nvSpPr>
        <p:spPr>
          <a:xfrm rot="-5400000">
            <a:off x="2547951" y="3217763"/>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80" name="Google Shape;1680;p213"/>
          <p:cNvSpPr/>
          <p:nvPr/>
        </p:nvSpPr>
        <p:spPr>
          <a:xfrm rot="5400000">
            <a:off x="4581846" y="1634173"/>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81" name="Google Shape;1681;p213"/>
          <p:cNvSpPr txBox="1"/>
          <p:nvPr/>
        </p:nvSpPr>
        <p:spPr>
          <a:xfrm>
            <a:off x="2991350" y="3245925"/>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User Access Control</a:t>
            </a:r>
            <a:endParaRPr sz="1800" b="1">
              <a:solidFill>
                <a:srgbClr val="6D9EEB"/>
              </a:solidFill>
            </a:endParaRPr>
          </a:p>
        </p:txBody>
      </p:sp>
      <p:sp>
        <p:nvSpPr>
          <p:cNvPr id="1682" name="Google Shape;1682;p213"/>
          <p:cNvSpPr/>
          <p:nvPr/>
        </p:nvSpPr>
        <p:spPr>
          <a:xfrm rot="-5400000">
            <a:off x="2547951" y="3804563"/>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83" name="Google Shape;1683;p213"/>
          <p:cNvSpPr/>
          <p:nvPr/>
        </p:nvSpPr>
        <p:spPr>
          <a:xfrm rot="5400000">
            <a:off x="4581846" y="2220973"/>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84" name="Google Shape;1684;p213"/>
          <p:cNvSpPr txBox="1"/>
          <p:nvPr/>
        </p:nvSpPr>
        <p:spPr>
          <a:xfrm>
            <a:off x="2991350" y="3832725"/>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Malware Protection</a:t>
            </a:r>
            <a:endParaRPr sz="1800" b="1">
              <a:solidFill>
                <a:srgbClr val="6D9EEB"/>
              </a:solidFill>
            </a:endParaRPr>
          </a:p>
        </p:txBody>
      </p:sp>
      <p:sp>
        <p:nvSpPr>
          <p:cNvPr id="1685" name="Google Shape;1685;p213"/>
          <p:cNvSpPr/>
          <p:nvPr/>
        </p:nvSpPr>
        <p:spPr>
          <a:xfrm rot="-5400000">
            <a:off x="2547951" y="1451688"/>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86" name="Google Shape;1686;p213"/>
          <p:cNvSpPr/>
          <p:nvPr/>
        </p:nvSpPr>
        <p:spPr>
          <a:xfrm rot="5400000">
            <a:off x="4581846" y="-131902"/>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87" name="Google Shape;1687;p213"/>
          <p:cNvSpPr txBox="1"/>
          <p:nvPr/>
        </p:nvSpPr>
        <p:spPr>
          <a:xfrm>
            <a:off x="2991350" y="1479850"/>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Firewalls</a:t>
            </a:r>
            <a:endParaRPr sz="1800" b="1">
              <a:solidFill>
                <a:srgbClr val="6D9EEB"/>
              </a:solidFill>
            </a:endParaRPr>
          </a:p>
        </p:txBody>
      </p:sp>
      <p:pic>
        <p:nvPicPr>
          <p:cNvPr id="1688" name="Google Shape;1688;p213"/>
          <p:cNvPicPr preferRelativeResize="0"/>
          <p:nvPr/>
        </p:nvPicPr>
        <p:blipFill>
          <a:blip r:embed="rId3">
            <a:alphaModFix/>
          </a:blip>
          <a:stretch>
            <a:fillRect/>
          </a:stretch>
        </p:blipFill>
        <p:spPr>
          <a:xfrm>
            <a:off x="2428792" y="2070724"/>
            <a:ext cx="671889" cy="434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2"/>
        <p:cNvGrpSpPr/>
        <p:nvPr/>
      </p:nvGrpSpPr>
      <p:grpSpPr>
        <a:xfrm>
          <a:off x="0" y="0"/>
          <a:ext cx="0" cy="0"/>
          <a:chOff x="0" y="0"/>
          <a:chExt cx="0" cy="0"/>
        </a:xfrm>
      </p:grpSpPr>
      <p:grpSp>
        <p:nvGrpSpPr>
          <p:cNvPr id="1693" name="Google Shape;1693;p214"/>
          <p:cNvGrpSpPr/>
          <p:nvPr/>
        </p:nvGrpSpPr>
        <p:grpSpPr>
          <a:xfrm>
            <a:off x="2879176" y="1136547"/>
            <a:ext cx="2707052" cy="3678358"/>
            <a:chOff x="2942829" y="1167968"/>
            <a:chExt cx="4647300" cy="5973300"/>
          </a:xfrm>
        </p:grpSpPr>
        <p:sp>
          <p:nvSpPr>
            <p:cNvPr id="1694" name="Google Shape;1694;p214"/>
            <p:cNvSpPr/>
            <p:nvPr/>
          </p:nvSpPr>
          <p:spPr>
            <a:xfrm>
              <a:off x="2942829" y="1167968"/>
              <a:ext cx="4647300" cy="5973300"/>
            </a:xfrm>
            <a:prstGeom prst="roundRect">
              <a:avLst>
                <a:gd name="adj" fmla="val 4205"/>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695" name="Google Shape;1695;p214"/>
            <p:cNvSpPr/>
            <p:nvPr/>
          </p:nvSpPr>
          <p:spPr>
            <a:xfrm>
              <a:off x="3285560" y="1502989"/>
              <a:ext cx="3961800" cy="52497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grpSp>
        <p:nvGrpSpPr>
          <p:cNvPr id="1696" name="Google Shape;1696;p214"/>
          <p:cNvGrpSpPr/>
          <p:nvPr/>
        </p:nvGrpSpPr>
        <p:grpSpPr>
          <a:xfrm>
            <a:off x="3604471" y="656089"/>
            <a:ext cx="1256414" cy="825558"/>
            <a:chOff x="3941573" y="1615515"/>
            <a:chExt cx="1730121" cy="1137132"/>
          </a:xfrm>
        </p:grpSpPr>
        <p:grpSp>
          <p:nvGrpSpPr>
            <p:cNvPr id="1697" name="Google Shape;1697;p214"/>
            <p:cNvGrpSpPr/>
            <p:nvPr/>
          </p:nvGrpSpPr>
          <p:grpSpPr>
            <a:xfrm>
              <a:off x="3941573" y="2144716"/>
              <a:ext cx="1730121" cy="607931"/>
              <a:chOff x="4427180" y="1975524"/>
              <a:chExt cx="1958701" cy="688250"/>
            </a:xfrm>
          </p:grpSpPr>
          <p:sp>
            <p:nvSpPr>
              <p:cNvPr id="1698" name="Google Shape;1698;p214"/>
              <p:cNvSpPr/>
              <p:nvPr/>
            </p:nvSpPr>
            <p:spPr>
              <a:xfrm>
                <a:off x="4427180" y="2557577"/>
                <a:ext cx="1958618" cy="106197"/>
              </a:xfrm>
              <a:custGeom>
                <a:avLst/>
                <a:gdLst/>
                <a:ahLst/>
                <a:cxnLst/>
                <a:rect l="l" t="t" r="r" b="b"/>
                <a:pathLst>
                  <a:path w="2448272" h="433457" extrusionOk="0">
                    <a:moveTo>
                      <a:pt x="0" y="0"/>
                    </a:moveTo>
                    <a:lnTo>
                      <a:pt x="2448272" y="0"/>
                    </a:lnTo>
                    <a:lnTo>
                      <a:pt x="1909509" y="433457"/>
                    </a:lnTo>
                    <a:lnTo>
                      <a:pt x="492189" y="433457"/>
                    </a:lnTo>
                    <a:lnTo>
                      <a:pt x="0" y="0"/>
                    </a:lnTo>
                    <a:close/>
                  </a:path>
                </a:pathLst>
              </a:cu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699" name="Google Shape;1699;p214"/>
              <p:cNvSpPr/>
              <p:nvPr/>
            </p:nvSpPr>
            <p:spPr>
              <a:xfrm>
                <a:off x="4427181" y="1975524"/>
                <a:ext cx="1958700" cy="584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sp>
          <p:nvSpPr>
            <p:cNvPr id="1700" name="Google Shape;1700;p214"/>
            <p:cNvSpPr/>
            <p:nvPr/>
          </p:nvSpPr>
          <p:spPr>
            <a:xfrm>
              <a:off x="4509459" y="1615515"/>
              <a:ext cx="594300" cy="716700"/>
            </a:xfrm>
            <a:prstGeom prst="round2SameRect">
              <a:avLst>
                <a:gd name="adj1" fmla="val 50000"/>
                <a:gd name="adj2" fmla="val 0"/>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701" name="Google Shape;1701;p214"/>
            <p:cNvSpPr/>
            <p:nvPr/>
          </p:nvSpPr>
          <p:spPr>
            <a:xfrm>
              <a:off x="4642191" y="1754390"/>
              <a:ext cx="328800" cy="328800"/>
            </a:xfrm>
            <a:prstGeom prst="ellips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pic>
        <p:nvPicPr>
          <p:cNvPr id="1708" name="Google Shape;1708;p214"/>
          <p:cNvPicPr preferRelativeResize="0"/>
          <p:nvPr/>
        </p:nvPicPr>
        <p:blipFill rotWithShape="1">
          <a:blip r:embed="rId3">
            <a:alphaModFix/>
          </a:blip>
          <a:srcRect l="11643" t="31263" r="11094" b="38283"/>
          <a:stretch/>
        </p:blipFill>
        <p:spPr>
          <a:xfrm>
            <a:off x="7367600" y="212025"/>
            <a:ext cx="1455675" cy="383978"/>
          </a:xfrm>
          <a:prstGeom prst="rect">
            <a:avLst/>
          </a:prstGeom>
          <a:noFill/>
          <a:ln>
            <a:noFill/>
          </a:ln>
        </p:spPr>
      </p:pic>
      <p:sp>
        <p:nvSpPr>
          <p:cNvPr id="1709" name="Google Shape;1709;p214"/>
          <p:cNvSpPr txBox="1"/>
          <p:nvPr/>
        </p:nvSpPr>
        <p:spPr>
          <a:xfrm>
            <a:off x="236925" y="212025"/>
            <a:ext cx="4654200" cy="384000"/>
          </a:xfrm>
          <a:prstGeom prst="rect">
            <a:avLst/>
          </a:prstGeom>
          <a:noFill/>
          <a:ln>
            <a:noFill/>
          </a:ln>
        </p:spPr>
        <p:txBody>
          <a:bodyPr spcFirstLastPara="1" wrap="square" lIns="102875" tIns="34275" rIns="102875" bIns="34275" anchor="ctr" anchorCtr="0">
            <a:normAutofit/>
          </a:bodyPr>
          <a:lstStyle/>
          <a:p>
            <a:pPr marL="0" marR="0" lvl="0" indent="0" algn="l" rtl="0">
              <a:lnSpc>
                <a:spcPct val="90000"/>
              </a:lnSpc>
              <a:spcBef>
                <a:spcPts val="0"/>
              </a:spcBef>
              <a:spcAft>
                <a:spcPts val="0"/>
              </a:spcAft>
              <a:buClr>
                <a:srgbClr val="414141"/>
              </a:buClr>
              <a:buSzPts val="2400"/>
              <a:buFont typeface="Arial"/>
              <a:buNone/>
            </a:pPr>
            <a:r>
              <a:rPr lang="en" sz="1900" b="1">
                <a:solidFill>
                  <a:srgbClr val="414141"/>
                </a:solidFill>
              </a:rPr>
              <a:t>Technical Control Checklist</a:t>
            </a:r>
            <a:endParaRPr sz="1900" b="1">
              <a:solidFill>
                <a:srgbClr val="414141"/>
              </a:solidFill>
            </a:endParaRPr>
          </a:p>
        </p:txBody>
      </p:sp>
      <p:sp>
        <p:nvSpPr>
          <p:cNvPr id="1710" name="Google Shape;1710;p214"/>
          <p:cNvSpPr/>
          <p:nvPr/>
        </p:nvSpPr>
        <p:spPr>
          <a:xfrm>
            <a:off x="236925" y="1504974"/>
            <a:ext cx="2301600" cy="2766900"/>
          </a:xfrm>
          <a:prstGeom prst="roundRect">
            <a:avLst>
              <a:gd name="adj" fmla="val 11253"/>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b="0" i="0" u="none" strike="noStrike" cap="none">
              <a:solidFill>
                <a:schemeClr val="lt1"/>
              </a:solidFill>
              <a:latin typeface="Calibri"/>
              <a:ea typeface="Calibri"/>
              <a:cs typeface="Calibri"/>
              <a:sym typeface="Calibri"/>
            </a:endParaRPr>
          </a:p>
        </p:txBody>
      </p:sp>
      <p:sp>
        <p:nvSpPr>
          <p:cNvPr id="1711" name="Google Shape;1711;p214"/>
          <p:cNvSpPr/>
          <p:nvPr/>
        </p:nvSpPr>
        <p:spPr>
          <a:xfrm>
            <a:off x="625579" y="1351329"/>
            <a:ext cx="1524300" cy="293100"/>
          </a:xfrm>
          <a:prstGeom prst="roundRect">
            <a:avLst>
              <a:gd name="adj" fmla="val 50000"/>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accent1"/>
              </a:solidFill>
              <a:latin typeface="Calibri"/>
              <a:ea typeface="Calibri"/>
              <a:cs typeface="Calibri"/>
              <a:sym typeface="Calibri"/>
            </a:endParaRPr>
          </a:p>
        </p:txBody>
      </p:sp>
      <p:sp>
        <p:nvSpPr>
          <p:cNvPr id="1712" name="Google Shape;1712;p214"/>
          <p:cNvSpPr txBox="1"/>
          <p:nvPr/>
        </p:nvSpPr>
        <p:spPr>
          <a:xfrm>
            <a:off x="1062447" y="1396485"/>
            <a:ext cx="650700" cy="1848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1200" b="1">
                <a:solidFill>
                  <a:schemeClr val="lt2"/>
                </a:solidFill>
                <a:latin typeface="Quattrocento Sans"/>
                <a:ea typeface="Quattrocento Sans"/>
                <a:cs typeface="Quattrocento Sans"/>
                <a:sym typeface="Quattrocento Sans"/>
              </a:rPr>
              <a:t>Aim</a:t>
            </a:r>
            <a:endParaRPr sz="1200" b="1">
              <a:solidFill>
                <a:schemeClr val="lt2"/>
              </a:solidFill>
              <a:latin typeface="Quattrocento Sans"/>
              <a:ea typeface="Quattrocento Sans"/>
              <a:cs typeface="Quattrocento Sans"/>
              <a:sym typeface="Quattrocento Sans"/>
            </a:endParaRPr>
          </a:p>
        </p:txBody>
      </p:sp>
      <p:sp>
        <p:nvSpPr>
          <p:cNvPr id="1713" name="Google Shape;1713;p214"/>
          <p:cNvSpPr txBox="1"/>
          <p:nvPr/>
        </p:nvSpPr>
        <p:spPr>
          <a:xfrm>
            <a:off x="409725" y="1842874"/>
            <a:ext cx="1956300" cy="23550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1700">
                <a:solidFill>
                  <a:srgbClr val="3F3F3F"/>
                </a:solidFill>
                <a:latin typeface="Quattrocento Sans"/>
                <a:ea typeface="Quattrocento Sans"/>
                <a:cs typeface="Quattrocento Sans"/>
                <a:sym typeface="Quattrocento Sans"/>
              </a:rPr>
              <a:t>“Ensure that computers and network devices are properly configured to reduce vulnerabilities and provide only the services required to fulfil their role”</a:t>
            </a:r>
            <a:endParaRPr sz="1000">
              <a:solidFill>
                <a:srgbClr val="3F3F3F"/>
              </a:solidFill>
              <a:latin typeface="Quattrocento Sans"/>
              <a:ea typeface="Quattrocento Sans"/>
              <a:cs typeface="Quattrocento Sans"/>
              <a:sym typeface="Quattrocento Sans"/>
            </a:endParaRPr>
          </a:p>
        </p:txBody>
      </p:sp>
      <p:grpSp>
        <p:nvGrpSpPr>
          <p:cNvPr id="2" name="Group 1">
            <a:extLst>
              <a:ext uri="{FF2B5EF4-FFF2-40B4-BE49-F238E27FC236}">
                <a16:creationId xmlns:a16="http://schemas.microsoft.com/office/drawing/2014/main" id="{C76D6CE2-A974-6BB5-5D83-3A084377B1A4}"/>
              </a:ext>
            </a:extLst>
          </p:cNvPr>
          <p:cNvGrpSpPr/>
          <p:nvPr/>
        </p:nvGrpSpPr>
        <p:grpSpPr>
          <a:xfrm>
            <a:off x="3181129" y="1571374"/>
            <a:ext cx="5159089" cy="434400"/>
            <a:chOff x="3181129" y="1571374"/>
            <a:chExt cx="5159089" cy="434400"/>
          </a:xfrm>
        </p:grpSpPr>
        <p:sp>
          <p:nvSpPr>
            <p:cNvPr id="1703" name="Google Shape;1703;p214"/>
            <p:cNvSpPr/>
            <p:nvPr/>
          </p:nvSpPr>
          <p:spPr>
            <a:xfrm>
              <a:off x="3181129" y="158988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Remove and disable unnecessary user accounts</a:t>
              </a:r>
              <a:endParaRPr sz="1300"/>
            </a:p>
          </p:txBody>
        </p:sp>
        <p:pic>
          <p:nvPicPr>
            <p:cNvPr id="1714" name="Google Shape;1714;p214"/>
            <p:cNvPicPr preferRelativeResize="0"/>
            <p:nvPr/>
          </p:nvPicPr>
          <p:blipFill>
            <a:blip r:embed="rId4">
              <a:alphaModFix/>
            </a:blip>
            <a:stretch>
              <a:fillRect/>
            </a:stretch>
          </p:blipFill>
          <p:spPr>
            <a:xfrm>
              <a:off x="7668329" y="1571374"/>
              <a:ext cx="671889" cy="434400"/>
            </a:xfrm>
            <a:prstGeom prst="rect">
              <a:avLst/>
            </a:prstGeom>
            <a:noFill/>
            <a:ln>
              <a:noFill/>
            </a:ln>
          </p:spPr>
        </p:pic>
      </p:grpSp>
      <p:grpSp>
        <p:nvGrpSpPr>
          <p:cNvPr id="3" name="Group 2">
            <a:extLst>
              <a:ext uri="{FF2B5EF4-FFF2-40B4-BE49-F238E27FC236}">
                <a16:creationId xmlns:a16="http://schemas.microsoft.com/office/drawing/2014/main" id="{56F46362-4A91-4BEE-C5FB-0517EC0D4D0E}"/>
              </a:ext>
            </a:extLst>
          </p:cNvPr>
          <p:cNvGrpSpPr/>
          <p:nvPr/>
        </p:nvGrpSpPr>
        <p:grpSpPr>
          <a:xfrm>
            <a:off x="3181129" y="2048771"/>
            <a:ext cx="5159089" cy="434400"/>
            <a:chOff x="3181129" y="2048771"/>
            <a:chExt cx="5159089" cy="434400"/>
          </a:xfrm>
        </p:grpSpPr>
        <p:sp>
          <p:nvSpPr>
            <p:cNvPr id="1702" name="Google Shape;1702;p214"/>
            <p:cNvSpPr/>
            <p:nvPr/>
          </p:nvSpPr>
          <p:spPr>
            <a:xfrm>
              <a:off x="3181129" y="207120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Change any default or guessable account passwords</a:t>
              </a:r>
              <a:endParaRPr sz="1300"/>
            </a:p>
          </p:txBody>
        </p:sp>
        <p:pic>
          <p:nvPicPr>
            <p:cNvPr id="1715" name="Google Shape;1715;p214"/>
            <p:cNvPicPr preferRelativeResize="0"/>
            <p:nvPr/>
          </p:nvPicPr>
          <p:blipFill>
            <a:blip r:embed="rId4">
              <a:alphaModFix/>
            </a:blip>
            <a:stretch>
              <a:fillRect/>
            </a:stretch>
          </p:blipFill>
          <p:spPr>
            <a:xfrm>
              <a:off x="7668329" y="2048771"/>
              <a:ext cx="671889" cy="434400"/>
            </a:xfrm>
            <a:prstGeom prst="rect">
              <a:avLst/>
            </a:prstGeom>
            <a:noFill/>
            <a:ln>
              <a:noFill/>
            </a:ln>
          </p:spPr>
        </p:pic>
      </p:grpSp>
      <p:grpSp>
        <p:nvGrpSpPr>
          <p:cNvPr id="4" name="Group 3">
            <a:extLst>
              <a:ext uri="{FF2B5EF4-FFF2-40B4-BE49-F238E27FC236}">
                <a16:creationId xmlns:a16="http://schemas.microsoft.com/office/drawing/2014/main" id="{086C387A-D1FA-9736-623F-AC2F2EADA30C}"/>
              </a:ext>
            </a:extLst>
          </p:cNvPr>
          <p:cNvGrpSpPr/>
          <p:nvPr/>
        </p:nvGrpSpPr>
        <p:grpSpPr>
          <a:xfrm>
            <a:off x="3181129" y="2526168"/>
            <a:ext cx="5159089" cy="434400"/>
            <a:chOff x="3181129" y="2526168"/>
            <a:chExt cx="5159089" cy="434400"/>
          </a:xfrm>
        </p:grpSpPr>
        <p:sp>
          <p:nvSpPr>
            <p:cNvPr id="1705" name="Google Shape;1705;p214"/>
            <p:cNvSpPr/>
            <p:nvPr/>
          </p:nvSpPr>
          <p:spPr>
            <a:xfrm>
              <a:off x="3181129" y="255798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Remove or disable unnecessary software</a:t>
              </a:r>
              <a:endParaRPr sz="1300"/>
            </a:p>
          </p:txBody>
        </p:sp>
        <p:pic>
          <p:nvPicPr>
            <p:cNvPr id="1716" name="Google Shape;1716;p214"/>
            <p:cNvPicPr preferRelativeResize="0"/>
            <p:nvPr/>
          </p:nvPicPr>
          <p:blipFill>
            <a:blip r:embed="rId4">
              <a:alphaModFix/>
            </a:blip>
            <a:stretch>
              <a:fillRect/>
            </a:stretch>
          </p:blipFill>
          <p:spPr>
            <a:xfrm>
              <a:off x="7668329" y="2526168"/>
              <a:ext cx="671889" cy="434400"/>
            </a:xfrm>
            <a:prstGeom prst="rect">
              <a:avLst/>
            </a:prstGeom>
            <a:noFill/>
            <a:ln>
              <a:noFill/>
            </a:ln>
          </p:spPr>
        </p:pic>
      </p:grpSp>
      <p:grpSp>
        <p:nvGrpSpPr>
          <p:cNvPr id="5" name="Group 4">
            <a:extLst>
              <a:ext uri="{FF2B5EF4-FFF2-40B4-BE49-F238E27FC236}">
                <a16:creationId xmlns:a16="http://schemas.microsoft.com/office/drawing/2014/main" id="{054C2755-40AD-9168-0B83-DDA798619E63}"/>
              </a:ext>
            </a:extLst>
          </p:cNvPr>
          <p:cNvGrpSpPr/>
          <p:nvPr/>
        </p:nvGrpSpPr>
        <p:grpSpPr>
          <a:xfrm>
            <a:off x="3181129" y="3003566"/>
            <a:ext cx="5159089" cy="434400"/>
            <a:chOff x="3181129" y="3003566"/>
            <a:chExt cx="5159089" cy="434400"/>
          </a:xfrm>
        </p:grpSpPr>
        <p:sp>
          <p:nvSpPr>
            <p:cNvPr id="1704" name="Google Shape;1704;p214"/>
            <p:cNvSpPr/>
            <p:nvPr/>
          </p:nvSpPr>
          <p:spPr>
            <a:xfrm>
              <a:off x="3181129" y="303930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Disable any auto-run feature which allows file execution</a:t>
              </a:r>
              <a:endParaRPr sz="1300">
                <a:solidFill>
                  <a:schemeClr val="dk1"/>
                </a:solidFill>
                <a:latin typeface="Quattrocento Sans"/>
                <a:ea typeface="Quattrocento Sans"/>
                <a:cs typeface="Quattrocento Sans"/>
                <a:sym typeface="Quattrocento Sans"/>
              </a:endParaRPr>
            </a:p>
          </p:txBody>
        </p:sp>
        <p:pic>
          <p:nvPicPr>
            <p:cNvPr id="1717" name="Google Shape;1717;p214"/>
            <p:cNvPicPr preferRelativeResize="0"/>
            <p:nvPr/>
          </p:nvPicPr>
          <p:blipFill>
            <a:blip r:embed="rId4">
              <a:alphaModFix/>
            </a:blip>
            <a:stretch>
              <a:fillRect/>
            </a:stretch>
          </p:blipFill>
          <p:spPr>
            <a:xfrm>
              <a:off x="7668329" y="3003566"/>
              <a:ext cx="671889" cy="434400"/>
            </a:xfrm>
            <a:prstGeom prst="rect">
              <a:avLst/>
            </a:prstGeom>
            <a:noFill/>
            <a:ln>
              <a:noFill/>
            </a:ln>
          </p:spPr>
        </p:pic>
      </p:grpSp>
      <p:grpSp>
        <p:nvGrpSpPr>
          <p:cNvPr id="6" name="Group 5">
            <a:extLst>
              <a:ext uri="{FF2B5EF4-FFF2-40B4-BE49-F238E27FC236}">
                <a16:creationId xmlns:a16="http://schemas.microsoft.com/office/drawing/2014/main" id="{E1FBF3BB-C80A-3178-C16E-5BA47A116488}"/>
              </a:ext>
            </a:extLst>
          </p:cNvPr>
          <p:cNvGrpSpPr/>
          <p:nvPr/>
        </p:nvGrpSpPr>
        <p:grpSpPr>
          <a:xfrm>
            <a:off x="3181129" y="3480963"/>
            <a:ext cx="5159089" cy="438122"/>
            <a:chOff x="3181129" y="3480963"/>
            <a:chExt cx="5159089" cy="438122"/>
          </a:xfrm>
        </p:grpSpPr>
        <p:sp>
          <p:nvSpPr>
            <p:cNvPr id="1707" name="Google Shape;1707;p214"/>
            <p:cNvSpPr/>
            <p:nvPr/>
          </p:nvSpPr>
          <p:spPr>
            <a:xfrm>
              <a:off x="3181129" y="352608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Ensure users are authenticated before allowing access</a:t>
              </a:r>
              <a:endParaRPr sz="1300">
                <a:solidFill>
                  <a:schemeClr val="dk1"/>
                </a:solidFill>
                <a:latin typeface="Quattrocento Sans"/>
                <a:ea typeface="Quattrocento Sans"/>
                <a:cs typeface="Quattrocento Sans"/>
                <a:sym typeface="Quattrocento Sans"/>
              </a:endParaRPr>
            </a:p>
          </p:txBody>
        </p:sp>
        <p:pic>
          <p:nvPicPr>
            <p:cNvPr id="1718" name="Google Shape;1718;p214"/>
            <p:cNvPicPr preferRelativeResize="0"/>
            <p:nvPr/>
          </p:nvPicPr>
          <p:blipFill>
            <a:blip r:embed="rId4">
              <a:alphaModFix/>
            </a:blip>
            <a:stretch>
              <a:fillRect/>
            </a:stretch>
          </p:blipFill>
          <p:spPr>
            <a:xfrm>
              <a:off x="7668329" y="3480963"/>
              <a:ext cx="671889" cy="434400"/>
            </a:xfrm>
            <a:prstGeom prst="rect">
              <a:avLst/>
            </a:prstGeom>
            <a:noFill/>
            <a:ln>
              <a:noFill/>
            </a:ln>
          </p:spPr>
        </p:pic>
      </p:grpSp>
      <p:grpSp>
        <p:nvGrpSpPr>
          <p:cNvPr id="7" name="Group 6">
            <a:extLst>
              <a:ext uri="{FF2B5EF4-FFF2-40B4-BE49-F238E27FC236}">
                <a16:creationId xmlns:a16="http://schemas.microsoft.com/office/drawing/2014/main" id="{79E722B6-A0C9-8EC6-905A-3D7F2CE1FB97}"/>
              </a:ext>
            </a:extLst>
          </p:cNvPr>
          <p:cNvGrpSpPr/>
          <p:nvPr/>
        </p:nvGrpSpPr>
        <p:grpSpPr>
          <a:xfrm>
            <a:off x="3181129" y="3958360"/>
            <a:ext cx="5159089" cy="442045"/>
            <a:chOff x="3181129" y="3958360"/>
            <a:chExt cx="5159089" cy="442045"/>
          </a:xfrm>
        </p:grpSpPr>
        <p:sp>
          <p:nvSpPr>
            <p:cNvPr id="1706" name="Google Shape;1706;p214"/>
            <p:cNvSpPr/>
            <p:nvPr/>
          </p:nvSpPr>
          <p:spPr>
            <a:xfrm>
              <a:off x="3181129" y="400740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200">
                  <a:solidFill>
                    <a:schemeClr val="dk1"/>
                  </a:solidFill>
                  <a:latin typeface="Quattrocento Sans"/>
                  <a:ea typeface="Quattrocento Sans"/>
                  <a:cs typeface="Quattrocento Sans"/>
                  <a:sym typeface="Quattrocento Sans"/>
                </a:rPr>
                <a:t>Ensure appropriate device locking controls</a:t>
              </a:r>
              <a:endParaRPr sz="1200">
                <a:solidFill>
                  <a:schemeClr val="dk1"/>
                </a:solidFill>
                <a:latin typeface="Quattrocento Sans"/>
                <a:ea typeface="Quattrocento Sans"/>
                <a:cs typeface="Quattrocento Sans"/>
                <a:sym typeface="Quattrocento Sans"/>
              </a:endParaRPr>
            </a:p>
          </p:txBody>
        </p:sp>
        <p:pic>
          <p:nvPicPr>
            <p:cNvPr id="1719" name="Google Shape;1719;p214"/>
            <p:cNvPicPr preferRelativeResize="0"/>
            <p:nvPr/>
          </p:nvPicPr>
          <p:blipFill>
            <a:blip r:embed="rId4">
              <a:alphaModFix/>
            </a:blip>
            <a:stretch>
              <a:fillRect/>
            </a:stretch>
          </p:blipFill>
          <p:spPr>
            <a:xfrm>
              <a:off x="7668329" y="3958360"/>
              <a:ext cx="671889" cy="434400"/>
            </a:xfrm>
            <a:prstGeom prst="rect">
              <a:avLst/>
            </a:prstGeom>
            <a:noFill/>
            <a:ln>
              <a:noFill/>
            </a:ln>
          </p:spPr>
        </p:pic>
      </p:grpSp>
      <p:sp>
        <p:nvSpPr>
          <p:cNvPr id="1720" name="Google Shape;1720;p214"/>
          <p:cNvSpPr/>
          <p:nvPr/>
        </p:nvSpPr>
        <p:spPr>
          <a:xfrm>
            <a:off x="5817125" y="212025"/>
            <a:ext cx="1455600" cy="384000"/>
          </a:xfrm>
          <a:prstGeom prst="roundRect">
            <a:avLst>
              <a:gd name="adj" fmla="val 6021"/>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000" b="1">
                <a:solidFill>
                  <a:schemeClr val="lt1"/>
                </a:solidFill>
              </a:rPr>
              <a:t>Secure Configuration</a:t>
            </a:r>
            <a:endParaRPr sz="1000" b="1">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sp>
        <p:nvSpPr>
          <p:cNvPr id="1725" name="Google Shape;1725;p215"/>
          <p:cNvSpPr/>
          <p:nvPr/>
        </p:nvSpPr>
        <p:spPr>
          <a:xfrm>
            <a:off x="1832100" y="962725"/>
            <a:ext cx="2580300" cy="2297700"/>
          </a:xfrm>
          <a:prstGeom prst="rect">
            <a:avLst/>
          </a:prstGeom>
          <a:noFill/>
          <a:ln w="76200" cap="flat" cmpd="sng">
            <a:solidFill>
              <a:srgbClr val="3DB3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26" name="Google Shape;1726;p215"/>
          <p:cNvSpPr/>
          <p:nvPr/>
        </p:nvSpPr>
        <p:spPr>
          <a:xfrm>
            <a:off x="1984116" y="1878270"/>
            <a:ext cx="2301600" cy="1264200"/>
          </a:xfrm>
          <a:prstGeom prst="roundRect">
            <a:avLst>
              <a:gd name="adj" fmla="val 11253"/>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a:solidFill>
                  <a:srgbClr val="3F3F3F"/>
                </a:solidFill>
                <a:latin typeface="Quattrocento Sans"/>
                <a:ea typeface="Quattrocento Sans"/>
                <a:cs typeface="Quattrocento Sans"/>
                <a:sym typeface="Quattrocento Sans"/>
              </a:rPr>
              <a:t>Leverage SAML and SCIM for effective  Joiner, Mover, Leaver access controls.</a:t>
            </a:r>
            <a:endParaRPr sz="1100">
              <a:solidFill>
                <a:srgbClr val="3F3F3F"/>
              </a:solidFill>
              <a:latin typeface="Quattrocento Sans"/>
              <a:ea typeface="Quattrocento Sans"/>
              <a:cs typeface="Quattrocento Sans"/>
              <a:sym typeface="Quattrocento Sans"/>
            </a:endParaRPr>
          </a:p>
        </p:txBody>
      </p:sp>
      <p:sp>
        <p:nvSpPr>
          <p:cNvPr id="1727" name="Google Shape;1727;p215"/>
          <p:cNvSpPr/>
          <p:nvPr/>
        </p:nvSpPr>
        <p:spPr>
          <a:xfrm>
            <a:off x="2372767" y="1724629"/>
            <a:ext cx="1524300" cy="293100"/>
          </a:xfrm>
          <a:prstGeom prst="roundRect">
            <a:avLst>
              <a:gd name="adj" fmla="val 50000"/>
            </a:avLst>
          </a:prstGeom>
          <a:solidFill>
            <a:schemeClr val="accent3"/>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b="1">
                <a:solidFill>
                  <a:schemeClr val="lt1"/>
                </a:solidFill>
                <a:latin typeface="Quattrocento Sans"/>
                <a:ea typeface="Quattrocento Sans"/>
                <a:cs typeface="Quattrocento Sans"/>
                <a:sym typeface="Quattrocento Sans"/>
              </a:rPr>
              <a:t>Refine JML Processes</a:t>
            </a:r>
            <a:endParaRPr sz="1100" b="1">
              <a:solidFill>
                <a:schemeClr val="lt1"/>
              </a:solidFill>
              <a:latin typeface="Quattrocento Sans"/>
              <a:ea typeface="Quattrocento Sans"/>
              <a:cs typeface="Quattrocento Sans"/>
              <a:sym typeface="Quattrocento Sans"/>
            </a:endParaRPr>
          </a:p>
        </p:txBody>
      </p:sp>
      <p:sp>
        <p:nvSpPr>
          <p:cNvPr id="1728" name="Google Shape;1728;p215"/>
          <p:cNvSpPr/>
          <p:nvPr/>
        </p:nvSpPr>
        <p:spPr>
          <a:xfrm>
            <a:off x="4733228" y="1878270"/>
            <a:ext cx="2301600" cy="1264200"/>
          </a:xfrm>
          <a:prstGeom prst="roundRect">
            <a:avLst>
              <a:gd name="adj" fmla="val 11253"/>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a:solidFill>
                  <a:srgbClr val="3F3F3F"/>
                </a:solidFill>
                <a:latin typeface="Quattrocento Sans"/>
                <a:ea typeface="Quattrocento Sans"/>
                <a:cs typeface="Quattrocento Sans"/>
                <a:sym typeface="Quattrocento Sans"/>
              </a:rPr>
              <a:t>Leverage inline security controls such as Cloud Sandboxing to stop users from downloading known malicious and ‘zero day’ payloads.</a:t>
            </a:r>
            <a:endParaRPr sz="1100">
              <a:solidFill>
                <a:srgbClr val="3F3F3F"/>
              </a:solidFill>
              <a:latin typeface="Quattrocento Sans"/>
              <a:ea typeface="Quattrocento Sans"/>
              <a:cs typeface="Quattrocento Sans"/>
              <a:sym typeface="Quattrocento Sans"/>
            </a:endParaRPr>
          </a:p>
        </p:txBody>
      </p:sp>
      <p:sp>
        <p:nvSpPr>
          <p:cNvPr id="1729" name="Google Shape;1729;p215"/>
          <p:cNvSpPr/>
          <p:nvPr/>
        </p:nvSpPr>
        <p:spPr>
          <a:xfrm>
            <a:off x="5121887" y="1724625"/>
            <a:ext cx="1524300" cy="293100"/>
          </a:xfrm>
          <a:prstGeom prst="roundRect">
            <a:avLst>
              <a:gd name="adj" fmla="val 50000"/>
            </a:avLst>
          </a:prstGeom>
          <a:solidFill>
            <a:schemeClr val="accent3"/>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b="1">
                <a:solidFill>
                  <a:schemeClr val="lt1"/>
                </a:solidFill>
                <a:latin typeface="Quattrocento Sans"/>
                <a:ea typeface="Quattrocento Sans"/>
                <a:cs typeface="Quattrocento Sans"/>
                <a:sym typeface="Quattrocento Sans"/>
              </a:rPr>
              <a:t>Zero Day Protection</a:t>
            </a:r>
            <a:endParaRPr sz="1100" b="1">
              <a:solidFill>
                <a:schemeClr val="lt1"/>
              </a:solidFill>
              <a:latin typeface="Quattrocento Sans"/>
              <a:ea typeface="Quattrocento Sans"/>
              <a:cs typeface="Quattrocento Sans"/>
              <a:sym typeface="Quattrocento Sans"/>
            </a:endParaRPr>
          </a:p>
        </p:txBody>
      </p:sp>
      <p:pic>
        <p:nvPicPr>
          <p:cNvPr id="1731" name="Google Shape;1731;p215"/>
          <p:cNvPicPr preferRelativeResize="0"/>
          <p:nvPr/>
        </p:nvPicPr>
        <p:blipFill rotWithShape="1">
          <a:blip r:embed="rId3">
            <a:alphaModFix/>
          </a:blip>
          <a:srcRect l="11643" t="31263" r="11094" b="38283"/>
          <a:stretch/>
        </p:blipFill>
        <p:spPr>
          <a:xfrm>
            <a:off x="7367600" y="212025"/>
            <a:ext cx="1455675" cy="383978"/>
          </a:xfrm>
          <a:prstGeom prst="rect">
            <a:avLst/>
          </a:prstGeom>
          <a:noFill/>
          <a:ln>
            <a:noFill/>
          </a:ln>
        </p:spPr>
      </p:pic>
      <p:sp>
        <p:nvSpPr>
          <p:cNvPr id="1732" name="Google Shape;1732;p215"/>
          <p:cNvSpPr txBox="1"/>
          <p:nvPr/>
        </p:nvSpPr>
        <p:spPr>
          <a:xfrm>
            <a:off x="236925" y="212025"/>
            <a:ext cx="4654200" cy="384000"/>
          </a:xfrm>
          <a:prstGeom prst="rect">
            <a:avLst/>
          </a:prstGeom>
          <a:noFill/>
          <a:ln>
            <a:noFill/>
          </a:ln>
        </p:spPr>
        <p:txBody>
          <a:bodyPr spcFirstLastPara="1" wrap="square" lIns="102875" tIns="34275" rIns="102875" bIns="34275" anchor="ctr" anchorCtr="0">
            <a:normAutofit/>
          </a:bodyPr>
          <a:lstStyle/>
          <a:p>
            <a:pPr marL="0" marR="0" lvl="0" indent="0" algn="l" rtl="0">
              <a:lnSpc>
                <a:spcPct val="90000"/>
              </a:lnSpc>
              <a:spcBef>
                <a:spcPts val="0"/>
              </a:spcBef>
              <a:spcAft>
                <a:spcPts val="0"/>
              </a:spcAft>
              <a:buClr>
                <a:srgbClr val="414141"/>
              </a:buClr>
              <a:buSzPts val="2400"/>
              <a:buFont typeface="Arial"/>
              <a:buNone/>
            </a:pPr>
            <a:r>
              <a:rPr lang="en" sz="1900" b="1">
                <a:solidFill>
                  <a:srgbClr val="414141"/>
                </a:solidFill>
              </a:rPr>
              <a:t>How Zscaler can help</a:t>
            </a:r>
            <a:endParaRPr sz="1900" b="1">
              <a:solidFill>
                <a:srgbClr val="414141"/>
              </a:solidFill>
            </a:endParaRPr>
          </a:p>
        </p:txBody>
      </p:sp>
      <p:grpSp>
        <p:nvGrpSpPr>
          <p:cNvPr id="2" name="Group 1">
            <a:extLst>
              <a:ext uri="{FF2B5EF4-FFF2-40B4-BE49-F238E27FC236}">
                <a16:creationId xmlns:a16="http://schemas.microsoft.com/office/drawing/2014/main" id="{A81AAA69-1135-A273-68C3-F52750CDBF80}"/>
              </a:ext>
            </a:extLst>
          </p:cNvPr>
          <p:cNvGrpSpPr/>
          <p:nvPr/>
        </p:nvGrpSpPr>
        <p:grpSpPr>
          <a:xfrm>
            <a:off x="1535125" y="3349800"/>
            <a:ext cx="5948700" cy="372300"/>
            <a:chOff x="1535125" y="3349800"/>
            <a:chExt cx="5948700" cy="372300"/>
          </a:xfrm>
        </p:grpSpPr>
        <p:sp>
          <p:nvSpPr>
            <p:cNvPr id="1730" name="Google Shape;1730;p215"/>
            <p:cNvSpPr/>
            <p:nvPr/>
          </p:nvSpPr>
          <p:spPr>
            <a:xfrm>
              <a:off x="1535125" y="3349800"/>
              <a:ext cx="5948700" cy="372300"/>
            </a:xfrm>
            <a:prstGeom prst="roundRect">
              <a:avLst>
                <a:gd name="adj" fmla="val 21455"/>
              </a:avLst>
            </a:prstGeom>
            <a:solidFill>
              <a:schemeClr val="accent3"/>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b="1" u="sng">
                  <a:solidFill>
                    <a:schemeClr val="lt1"/>
                  </a:solidFill>
                  <a:latin typeface="Quattrocento Sans"/>
                  <a:ea typeface="Quattrocento Sans"/>
                  <a:cs typeface="Quattrocento Sans"/>
                  <a:sym typeface="Quattrocento Sans"/>
                </a:rPr>
                <a:t>Reduce the operational complexity</a:t>
              </a:r>
              <a:r>
                <a:rPr lang="en" sz="1100">
                  <a:solidFill>
                    <a:schemeClr val="lt1"/>
                  </a:solidFill>
                  <a:latin typeface="Quattrocento Sans"/>
                  <a:ea typeface="Quattrocento Sans"/>
                  <a:cs typeface="Quattrocento Sans"/>
                  <a:sym typeface="Quattrocento Sans"/>
                </a:rPr>
                <a:t> of managing the user account lifecycle</a:t>
              </a:r>
              <a:endParaRPr sz="1100">
                <a:solidFill>
                  <a:schemeClr val="lt1"/>
                </a:solidFill>
                <a:latin typeface="Quattrocento Sans"/>
                <a:ea typeface="Quattrocento Sans"/>
                <a:cs typeface="Quattrocento Sans"/>
                <a:sym typeface="Quattrocento Sans"/>
              </a:endParaRPr>
            </a:p>
          </p:txBody>
        </p:sp>
        <p:pic>
          <p:nvPicPr>
            <p:cNvPr id="1733" name="Google Shape;1733;p215"/>
            <p:cNvPicPr preferRelativeResize="0"/>
            <p:nvPr/>
          </p:nvPicPr>
          <p:blipFill>
            <a:blip r:embed="rId4">
              <a:alphaModFix/>
            </a:blip>
            <a:stretch>
              <a:fillRect/>
            </a:stretch>
          </p:blipFill>
          <p:spPr>
            <a:xfrm>
              <a:off x="1832108" y="3425790"/>
              <a:ext cx="376031" cy="243125"/>
            </a:xfrm>
            <a:prstGeom prst="rect">
              <a:avLst/>
            </a:prstGeom>
            <a:noFill/>
            <a:ln>
              <a:noFill/>
            </a:ln>
          </p:spPr>
        </p:pic>
      </p:grpSp>
      <p:sp>
        <p:nvSpPr>
          <p:cNvPr id="1734" name="Google Shape;1734;p215"/>
          <p:cNvSpPr/>
          <p:nvPr/>
        </p:nvSpPr>
        <p:spPr>
          <a:xfrm>
            <a:off x="2820934" y="1085853"/>
            <a:ext cx="601800" cy="6018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735" name="Google Shape;1735;p215"/>
          <p:cNvSpPr/>
          <p:nvPr/>
        </p:nvSpPr>
        <p:spPr>
          <a:xfrm>
            <a:off x="5583134" y="1085853"/>
            <a:ext cx="601800" cy="6018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 name="Group 2">
            <a:extLst>
              <a:ext uri="{FF2B5EF4-FFF2-40B4-BE49-F238E27FC236}">
                <a16:creationId xmlns:a16="http://schemas.microsoft.com/office/drawing/2014/main" id="{31076D9D-B048-B839-87FE-33039FAB9DEA}"/>
              </a:ext>
            </a:extLst>
          </p:cNvPr>
          <p:cNvGrpSpPr/>
          <p:nvPr/>
        </p:nvGrpSpPr>
        <p:grpSpPr>
          <a:xfrm>
            <a:off x="1535125" y="3811550"/>
            <a:ext cx="5948700" cy="372300"/>
            <a:chOff x="1535125" y="3811550"/>
            <a:chExt cx="5948700" cy="372300"/>
          </a:xfrm>
        </p:grpSpPr>
        <p:sp>
          <p:nvSpPr>
            <p:cNvPr id="1736" name="Google Shape;1736;p215"/>
            <p:cNvSpPr/>
            <p:nvPr/>
          </p:nvSpPr>
          <p:spPr>
            <a:xfrm>
              <a:off x="1535125" y="3811550"/>
              <a:ext cx="5948700" cy="372300"/>
            </a:xfrm>
            <a:prstGeom prst="roundRect">
              <a:avLst>
                <a:gd name="adj" fmla="val 21455"/>
              </a:avLst>
            </a:prstGeom>
            <a:solidFill>
              <a:schemeClr val="accent3"/>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b="1" u="sng">
                  <a:solidFill>
                    <a:schemeClr val="lt1"/>
                  </a:solidFill>
                  <a:latin typeface="Quattrocento Sans"/>
                  <a:ea typeface="Quattrocento Sans"/>
                  <a:cs typeface="Quattrocento Sans"/>
                  <a:sym typeface="Quattrocento Sans"/>
                </a:rPr>
                <a:t>Reduce risk</a:t>
              </a:r>
              <a:r>
                <a:rPr lang="en" sz="1100">
                  <a:solidFill>
                    <a:schemeClr val="lt1"/>
                  </a:solidFill>
                  <a:latin typeface="Quattrocento Sans"/>
                  <a:ea typeface="Quattrocento Sans"/>
                  <a:cs typeface="Quattrocento Sans"/>
                  <a:sym typeface="Quattrocento Sans"/>
                </a:rPr>
                <a:t> of endpoint infection and ‘patient zero’</a:t>
              </a:r>
              <a:endParaRPr sz="1100">
                <a:solidFill>
                  <a:schemeClr val="lt1"/>
                </a:solidFill>
                <a:latin typeface="Quattrocento Sans"/>
                <a:ea typeface="Quattrocento Sans"/>
                <a:cs typeface="Quattrocento Sans"/>
                <a:sym typeface="Quattrocento Sans"/>
              </a:endParaRPr>
            </a:p>
          </p:txBody>
        </p:sp>
        <p:pic>
          <p:nvPicPr>
            <p:cNvPr id="1737" name="Google Shape;1737;p215"/>
            <p:cNvPicPr preferRelativeResize="0"/>
            <p:nvPr/>
          </p:nvPicPr>
          <p:blipFill>
            <a:blip r:embed="rId4">
              <a:alphaModFix/>
            </a:blip>
            <a:stretch>
              <a:fillRect/>
            </a:stretch>
          </p:blipFill>
          <p:spPr>
            <a:xfrm>
              <a:off x="1832108" y="3887540"/>
              <a:ext cx="376031" cy="243125"/>
            </a:xfrm>
            <a:prstGeom prst="rect">
              <a:avLst/>
            </a:prstGeom>
            <a:noFill/>
            <a:ln>
              <a:noFill/>
            </a:ln>
          </p:spPr>
        </p:pic>
      </p:grpSp>
      <p:grpSp>
        <p:nvGrpSpPr>
          <p:cNvPr id="4" name="Group 3">
            <a:extLst>
              <a:ext uri="{FF2B5EF4-FFF2-40B4-BE49-F238E27FC236}">
                <a16:creationId xmlns:a16="http://schemas.microsoft.com/office/drawing/2014/main" id="{DC2DB5E2-C7FE-A093-72F3-C52B090270CA}"/>
              </a:ext>
            </a:extLst>
          </p:cNvPr>
          <p:cNvGrpSpPr/>
          <p:nvPr/>
        </p:nvGrpSpPr>
        <p:grpSpPr>
          <a:xfrm>
            <a:off x="1535125" y="4273300"/>
            <a:ext cx="5948700" cy="372300"/>
            <a:chOff x="1535125" y="4273300"/>
            <a:chExt cx="5948700" cy="372300"/>
          </a:xfrm>
        </p:grpSpPr>
        <p:sp>
          <p:nvSpPr>
            <p:cNvPr id="1738" name="Google Shape;1738;p215"/>
            <p:cNvSpPr/>
            <p:nvPr/>
          </p:nvSpPr>
          <p:spPr>
            <a:xfrm>
              <a:off x="1535125" y="4273300"/>
              <a:ext cx="5948700" cy="372300"/>
            </a:xfrm>
            <a:prstGeom prst="roundRect">
              <a:avLst>
                <a:gd name="adj" fmla="val 21455"/>
              </a:avLst>
            </a:prstGeom>
            <a:solidFill>
              <a:schemeClr val="accent3"/>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a:solidFill>
                    <a:schemeClr val="lt1"/>
                  </a:solidFill>
                  <a:latin typeface="Quattrocento Sans"/>
                  <a:ea typeface="Quattrocento Sans"/>
                  <a:cs typeface="Quattrocento Sans"/>
                  <a:sym typeface="Quattrocento Sans"/>
                </a:rPr>
                <a:t> Streamline Incident Response processes to </a:t>
              </a:r>
              <a:r>
                <a:rPr lang="en" sz="1100" b="1" u="sng">
                  <a:solidFill>
                    <a:schemeClr val="lt1"/>
                  </a:solidFill>
                  <a:latin typeface="Quattrocento Sans"/>
                  <a:ea typeface="Quattrocento Sans"/>
                  <a:cs typeface="Quattrocento Sans"/>
                  <a:sym typeface="Quattrocento Sans"/>
                </a:rPr>
                <a:t>reduce the blast radius </a:t>
              </a:r>
              <a:r>
                <a:rPr lang="en" sz="1100">
                  <a:solidFill>
                    <a:schemeClr val="lt1"/>
                  </a:solidFill>
                  <a:latin typeface="Quattrocento Sans"/>
                  <a:ea typeface="Quattrocento Sans"/>
                  <a:cs typeface="Quattrocento Sans"/>
                  <a:sym typeface="Quattrocento Sans"/>
                </a:rPr>
                <a:t>of a breach</a:t>
              </a:r>
              <a:endParaRPr sz="1100">
                <a:solidFill>
                  <a:schemeClr val="lt1"/>
                </a:solidFill>
                <a:latin typeface="Quattrocento Sans"/>
                <a:ea typeface="Quattrocento Sans"/>
                <a:cs typeface="Quattrocento Sans"/>
                <a:sym typeface="Quattrocento Sans"/>
              </a:endParaRPr>
            </a:p>
          </p:txBody>
        </p:sp>
        <p:pic>
          <p:nvPicPr>
            <p:cNvPr id="1739" name="Google Shape;1739;p215"/>
            <p:cNvPicPr preferRelativeResize="0"/>
            <p:nvPr/>
          </p:nvPicPr>
          <p:blipFill>
            <a:blip r:embed="rId4">
              <a:alphaModFix/>
            </a:blip>
            <a:stretch>
              <a:fillRect/>
            </a:stretch>
          </p:blipFill>
          <p:spPr>
            <a:xfrm>
              <a:off x="1832108" y="4349290"/>
              <a:ext cx="376031" cy="243125"/>
            </a:xfrm>
            <a:prstGeom prst="rect">
              <a:avLst/>
            </a:prstGeom>
            <a:noFill/>
            <a:ln>
              <a:noFill/>
            </a:ln>
          </p:spPr>
        </p:pic>
      </p:grpSp>
      <p:sp>
        <p:nvSpPr>
          <p:cNvPr id="1740" name="Google Shape;1740;p215"/>
          <p:cNvSpPr/>
          <p:nvPr/>
        </p:nvSpPr>
        <p:spPr>
          <a:xfrm>
            <a:off x="5817125" y="212025"/>
            <a:ext cx="1455600" cy="384000"/>
          </a:xfrm>
          <a:prstGeom prst="roundRect">
            <a:avLst>
              <a:gd name="adj" fmla="val 6021"/>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000" b="1">
                <a:solidFill>
                  <a:schemeClr val="lt1"/>
                </a:solidFill>
              </a:rPr>
              <a:t>Secure Configuration</a:t>
            </a:r>
            <a:endParaRPr sz="1000" b="1">
              <a:solidFill>
                <a:schemeClr val="lt1"/>
              </a:solidFill>
            </a:endParaRPr>
          </a:p>
        </p:txBody>
      </p:sp>
      <p:sp>
        <p:nvSpPr>
          <p:cNvPr id="1741" name="Google Shape;1741;p215"/>
          <p:cNvSpPr/>
          <p:nvPr/>
        </p:nvSpPr>
        <p:spPr>
          <a:xfrm>
            <a:off x="2961641" y="1237952"/>
            <a:ext cx="346559" cy="297584"/>
          </a:xfrm>
          <a:custGeom>
            <a:avLst/>
            <a:gdLst/>
            <a:ahLst/>
            <a:cxnLst/>
            <a:rect l="l" t="t" r="r" b="b"/>
            <a:pathLst>
              <a:path w="346559" h="297584" extrusionOk="0">
                <a:moveTo>
                  <a:pt x="346560" y="156057"/>
                </a:moveTo>
                <a:cubicBezTo>
                  <a:pt x="346357" y="195646"/>
                  <a:pt x="320522" y="230538"/>
                  <a:pt x="282714" y="242283"/>
                </a:cubicBezTo>
                <a:cubicBezTo>
                  <a:pt x="279035" y="243412"/>
                  <a:pt x="275137" y="241343"/>
                  <a:pt x="274008" y="237663"/>
                </a:cubicBezTo>
                <a:cubicBezTo>
                  <a:pt x="272880" y="233983"/>
                  <a:pt x="274949" y="230085"/>
                  <a:pt x="278628" y="228957"/>
                </a:cubicBezTo>
                <a:cubicBezTo>
                  <a:pt x="319027" y="216548"/>
                  <a:pt x="341717" y="173739"/>
                  <a:pt x="329309" y="133340"/>
                </a:cubicBezTo>
                <a:cubicBezTo>
                  <a:pt x="325318" y="120347"/>
                  <a:pt x="317938" y="108651"/>
                  <a:pt x="307928" y="99456"/>
                </a:cubicBezTo>
                <a:cubicBezTo>
                  <a:pt x="292621" y="85269"/>
                  <a:pt x="272020" y="78233"/>
                  <a:pt x="251233" y="80093"/>
                </a:cubicBezTo>
                <a:cubicBezTo>
                  <a:pt x="248074" y="80339"/>
                  <a:pt x="245143" y="78435"/>
                  <a:pt x="244082" y="75450"/>
                </a:cubicBezTo>
                <a:cubicBezTo>
                  <a:pt x="226730" y="27186"/>
                  <a:pt x="173538" y="2126"/>
                  <a:pt x="125274" y="19478"/>
                </a:cubicBezTo>
                <a:cubicBezTo>
                  <a:pt x="88660" y="32642"/>
                  <a:pt x="64133" y="67235"/>
                  <a:pt x="63829" y="106142"/>
                </a:cubicBezTo>
                <a:cubicBezTo>
                  <a:pt x="63829" y="106792"/>
                  <a:pt x="63829" y="107442"/>
                  <a:pt x="63829" y="108046"/>
                </a:cubicBezTo>
                <a:cubicBezTo>
                  <a:pt x="63912" y="111305"/>
                  <a:pt x="61738" y="114191"/>
                  <a:pt x="58582" y="115011"/>
                </a:cubicBezTo>
                <a:cubicBezTo>
                  <a:pt x="26722" y="123222"/>
                  <a:pt x="7550" y="155706"/>
                  <a:pt x="15761" y="187567"/>
                </a:cubicBezTo>
                <a:cubicBezTo>
                  <a:pt x="22088" y="212114"/>
                  <a:pt x="43256" y="229970"/>
                  <a:pt x="68519" y="232068"/>
                </a:cubicBezTo>
                <a:lnTo>
                  <a:pt x="69680" y="232068"/>
                </a:lnTo>
                <a:lnTo>
                  <a:pt x="73487" y="232068"/>
                </a:lnTo>
                <a:cubicBezTo>
                  <a:pt x="77334" y="232068"/>
                  <a:pt x="80452" y="235186"/>
                  <a:pt x="80452" y="239033"/>
                </a:cubicBezTo>
                <a:cubicBezTo>
                  <a:pt x="80452" y="242879"/>
                  <a:pt x="77334" y="245998"/>
                  <a:pt x="73487" y="245998"/>
                </a:cubicBezTo>
                <a:cubicBezTo>
                  <a:pt x="71909" y="245998"/>
                  <a:pt x="70330" y="245998"/>
                  <a:pt x="68844" y="245998"/>
                </a:cubicBezTo>
                <a:lnTo>
                  <a:pt x="67405" y="245998"/>
                </a:lnTo>
                <a:cubicBezTo>
                  <a:pt x="26950" y="242627"/>
                  <a:pt x="-3113" y="207100"/>
                  <a:pt x="258" y="166645"/>
                </a:cubicBezTo>
                <a:cubicBezTo>
                  <a:pt x="2689" y="137465"/>
                  <a:pt x="22209" y="112510"/>
                  <a:pt x="49946" y="103124"/>
                </a:cubicBezTo>
                <a:cubicBezTo>
                  <a:pt x="51974" y="44177"/>
                  <a:pt x="101405" y="-1964"/>
                  <a:pt x="160352" y="64"/>
                </a:cubicBezTo>
                <a:cubicBezTo>
                  <a:pt x="202208" y="1505"/>
                  <a:pt x="239358" y="27277"/>
                  <a:pt x="255365" y="65977"/>
                </a:cubicBezTo>
                <a:cubicBezTo>
                  <a:pt x="278274" y="65283"/>
                  <a:pt x="300537" y="73622"/>
                  <a:pt x="317353" y="89194"/>
                </a:cubicBezTo>
                <a:cubicBezTo>
                  <a:pt x="336002" y="106423"/>
                  <a:pt x="346593" y="130668"/>
                  <a:pt x="346560" y="156057"/>
                </a:cubicBezTo>
                <a:close/>
                <a:moveTo>
                  <a:pt x="254762" y="189628"/>
                </a:moveTo>
                <a:lnTo>
                  <a:pt x="254762" y="267403"/>
                </a:lnTo>
                <a:cubicBezTo>
                  <a:pt x="254736" y="284062"/>
                  <a:pt x="241239" y="297559"/>
                  <a:pt x="224580" y="297585"/>
                </a:cubicBezTo>
                <a:lnTo>
                  <a:pt x="129718" y="297585"/>
                </a:lnTo>
                <a:cubicBezTo>
                  <a:pt x="113059" y="297559"/>
                  <a:pt x="99562" y="284062"/>
                  <a:pt x="99536" y="267403"/>
                </a:cubicBezTo>
                <a:lnTo>
                  <a:pt x="99536" y="189628"/>
                </a:lnTo>
                <a:cubicBezTo>
                  <a:pt x="99562" y="172970"/>
                  <a:pt x="113059" y="159472"/>
                  <a:pt x="129718" y="159447"/>
                </a:cubicBezTo>
                <a:lnTo>
                  <a:pt x="131482" y="159447"/>
                </a:lnTo>
                <a:lnTo>
                  <a:pt x="131482" y="137856"/>
                </a:lnTo>
                <a:cubicBezTo>
                  <a:pt x="132288" y="112557"/>
                  <a:pt x="153449" y="92702"/>
                  <a:pt x="178747" y="93508"/>
                </a:cubicBezTo>
                <a:cubicBezTo>
                  <a:pt x="202913" y="94278"/>
                  <a:pt x="222325" y="113689"/>
                  <a:pt x="223095" y="137856"/>
                </a:cubicBezTo>
                <a:lnTo>
                  <a:pt x="223095" y="159447"/>
                </a:lnTo>
                <a:lnTo>
                  <a:pt x="224720" y="159447"/>
                </a:lnTo>
                <a:cubicBezTo>
                  <a:pt x="241334" y="159523"/>
                  <a:pt x="254762" y="173014"/>
                  <a:pt x="254762" y="189628"/>
                </a:cubicBezTo>
                <a:close/>
                <a:moveTo>
                  <a:pt x="145412" y="159447"/>
                </a:moveTo>
                <a:lnTo>
                  <a:pt x="209025" y="159447"/>
                </a:lnTo>
                <a:lnTo>
                  <a:pt x="209025" y="137856"/>
                </a:lnTo>
                <a:cubicBezTo>
                  <a:pt x="208353" y="120251"/>
                  <a:pt x="193537" y="106524"/>
                  <a:pt x="175932" y="107196"/>
                </a:cubicBezTo>
                <a:cubicBezTo>
                  <a:pt x="159270" y="107832"/>
                  <a:pt x="145909" y="121194"/>
                  <a:pt x="145273" y="137856"/>
                </a:cubicBezTo>
                <a:close/>
                <a:moveTo>
                  <a:pt x="240971" y="189628"/>
                </a:moveTo>
                <a:cubicBezTo>
                  <a:pt x="240971" y="180653"/>
                  <a:pt x="233695" y="173377"/>
                  <a:pt x="224720" y="173377"/>
                </a:cubicBezTo>
                <a:lnTo>
                  <a:pt x="129718" y="173377"/>
                </a:lnTo>
                <a:cubicBezTo>
                  <a:pt x="120742" y="173377"/>
                  <a:pt x="113466" y="180653"/>
                  <a:pt x="113466" y="189628"/>
                </a:cubicBezTo>
                <a:lnTo>
                  <a:pt x="113466" y="267403"/>
                </a:lnTo>
                <a:cubicBezTo>
                  <a:pt x="113466" y="276379"/>
                  <a:pt x="120742" y="283655"/>
                  <a:pt x="129718" y="283655"/>
                </a:cubicBezTo>
                <a:lnTo>
                  <a:pt x="224580" y="283655"/>
                </a:lnTo>
                <a:cubicBezTo>
                  <a:pt x="233556" y="283655"/>
                  <a:pt x="240832" y="276379"/>
                  <a:pt x="240832" y="267403"/>
                </a:cubicBezTo>
                <a:close/>
                <a:moveTo>
                  <a:pt x="200574" y="218463"/>
                </a:moveTo>
                <a:cubicBezTo>
                  <a:pt x="200548" y="228598"/>
                  <a:pt x="193951" y="237545"/>
                  <a:pt x="184277" y="240565"/>
                </a:cubicBezTo>
                <a:lnTo>
                  <a:pt x="184277" y="254820"/>
                </a:lnTo>
                <a:cubicBezTo>
                  <a:pt x="184277" y="258667"/>
                  <a:pt x="181158" y="261785"/>
                  <a:pt x="177312" y="261785"/>
                </a:cubicBezTo>
                <a:cubicBezTo>
                  <a:pt x="173465" y="261785"/>
                  <a:pt x="170347" y="258667"/>
                  <a:pt x="170347" y="254820"/>
                </a:cubicBezTo>
                <a:lnTo>
                  <a:pt x="170347" y="240565"/>
                </a:lnTo>
                <a:cubicBezTo>
                  <a:pt x="158123" y="236693"/>
                  <a:pt x="151353" y="223645"/>
                  <a:pt x="155226" y="211422"/>
                </a:cubicBezTo>
                <a:cubicBezTo>
                  <a:pt x="159098" y="199198"/>
                  <a:pt x="172146" y="192428"/>
                  <a:pt x="184369" y="196300"/>
                </a:cubicBezTo>
                <a:cubicBezTo>
                  <a:pt x="194028" y="199360"/>
                  <a:pt x="200588" y="208331"/>
                  <a:pt x="200574" y="218463"/>
                </a:cubicBezTo>
                <a:close/>
                <a:moveTo>
                  <a:pt x="186645" y="218463"/>
                </a:moveTo>
                <a:cubicBezTo>
                  <a:pt x="186645" y="213334"/>
                  <a:pt x="182487" y="209177"/>
                  <a:pt x="177358" y="209177"/>
                </a:cubicBezTo>
                <a:cubicBezTo>
                  <a:pt x="172229" y="209177"/>
                  <a:pt x="168071" y="213334"/>
                  <a:pt x="168071" y="218463"/>
                </a:cubicBezTo>
                <a:cubicBezTo>
                  <a:pt x="168071" y="223592"/>
                  <a:pt x="172229" y="227750"/>
                  <a:pt x="177358" y="227750"/>
                </a:cubicBezTo>
                <a:cubicBezTo>
                  <a:pt x="182432" y="227674"/>
                  <a:pt x="186506" y="223538"/>
                  <a:pt x="186505" y="2184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sp>
        <p:nvSpPr>
          <p:cNvPr id="1742" name="Google Shape;1742;p215"/>
          <p:cNvSpPr/>
          <p:nvPr/>
        </p:nvSpPr>
        <p:spPr>
          <a:xfrm>
            <a:off x="5710741" y="1237952"/>
            <a:ext cx="346559" cy="297584"/>
          </a:xfrm>
          <a:custGeom>
            <a:avLst/>
            <a:gdLst/>
            <a:ahLst/>
            <a:cxnLst/>
            <a:rect l="l" t="t" r="r" b="b"/>
            <a:pathLst>
              <a:path w="346559" h="297584" extrusionOk="0">
                <a:moveTo>
                  <a:pt x="346560" y="156057"/>
                </a:moveTo>
                <a:cubicBezTo>
                  <a:pt x="346357" y="195646"/>
                  <a:pt x="320522" y="230538"/>
                  <a:pt x="282714" y="242283"/>
                </a:cubicBezTo>
                <a:cubicBezTo>
                  <a:pt x="279035" y="243412"/>
                  <a:pt x="275137" y="241343"/>
                  <a:pt x="274008" y="237663"/>
                </a:cubicBezTo>
                <a:cubicBezTo>
                  <a:pt x="272880" y="233983"/>
                  <a:pt x="274949" y="230085"/>
                  <a:pt x="278628" y="228957"/>
                </a:cubicBezTo>
                <a:cubicBezTo>
                  <a:pt x="319027" y="216548"/>
                  <a:pt x="341717" y="173739"/>
                  <a:pt x="329309" y="133340"/>
                </a:cubicBezTo>
                <a:cubicBezTo>
                  <a:pt x="325318" y="120347"/>
                  <a:pt x="317938" y="108651"/>
                  <a:pt x="307928" y="99456"/>
                </a:cubicBezTo>
                <a:cubicBezTo>
                  <a:pt x="292621" y="85269"/>
                  <a:pt x="272020" y="78233"/>
                  <a:pt x="251233" y="80093"/>
                </a:cubicBezTo>
                <a:cubicBezTo>
                  <a:pt x="248074" y="80339"/>
                  <a:pt x="245143" y="78435"/>
                  <a:pt x="244082" y="75450"/>
                </a:cubicBezTo>
                <a:cubicBezTo>
                  <a:pt x="226730" y="27186"/>
                  <a:pt x="173538" y="2126"/>
                  <a:pt x="125274" y="19478"/>
                </a:cubicBezTo>
                <a:cubicBezTo>
                  <a:pt x="88660" y="32642"/>
                  <a:pt x="64133" y="67235"/>
                  <a:pt x="63829" y="106142"/>
                </a:cubicBezTo>
                <a:cubicBezTo>
                  <a:pt x="63829" y="106792"/>
                  <a:pt x="63829" y="107442"/>
                  <a:pt x="63829" y="108046"/>
                </a:cubicBezTo>
                <a:cubicBezTo>
                  <a:pt x="63912" y="111305"/>
                  <a:pt x="61738" y="114191"/>
                  <a:pt x="58582" y="115011"/>
                </a:cubicBezTo>
                <a:cubicBezTo>
                  <a:pt x="26722" y="123222"/>
                  <a:pt x="7550" y="155706"/>
                  <a:pt x="15761" y="187567"/>
                </a:cubicBezTo>
                <a:cubicBezTo>
                  <a:pt x="22088" y="212114"/>
                  <a:pt x="43256" y="229970"/>
                  <a:pt x="68519" y="232068"/>
                </a:cubicBezTo>
                <a:lnTo>
                  <a:pt x="69680" y="232068"/>
                </a:lnTo>
                <a:lnTo>
                  <a:pt x="73487" y="232068"/>
                </a:lnTo>
                <a:cubicBezTo>
                  <a:pt x="77334" y="232068"/>
                  <a:pt x="80452" y="235186"/>
                  <a:pt x="80452" y="239033"/>
                </a:cubicBezTo>
                <a:cubicBezTo>
                  <a:pt x="80452" y="242879"/>
                  <a:pt x="77334" y="245998"/>
                  <a:pt x="73487" y="245998"/>
                </a:cubicBezTo>
                <a:cubicBezTo>
                  <a:pt x="71909" y="245998"/>
                  <a:pt x="70330" y="245998"/>
                  <a:pt x="68844" y="245998"/>
                </a:cubicBezTo>
                <a:lnTo>
                  <a:pt x="67405" y="245998"/>
                </a:lnTo>
                <a:cubicBezTo>
                  <a:pt x="26950" y="242627"/>
                  <a:pt x="-3113" y="207100"/>
                  <a:pt x="258" y="166645"/>
                </a:cubicBezTo>
                <a:cubicBezTo>
                  <a:pt x="2689" y="137465"/>
                  <a:pt x="22209" y="112510"/>
                  <a:pt x="49946" y="103124"/>
                </a:cubicBezTo>
                <a:cubicBezTo>
                  <a:pt x="51974" y="44177"/>
                  <a:pt x="101405" y="-1964"/>
                  <a:pt x="160352" y="64"/>
                </a:cubicBezTo>
                <a:cubicBezTo>
                  <a:pt x="202208" y="1505"/>
                  <a:pt x="239358" y="27277"/>
                  <a:pt x="255365" y="65977"/>
                </a:cubicBezTo>
                <a:cubicBezTo>
                  <a:pt x="278274" y="65283"/>
                  <a:pt x="300537" y="73622"/>
                  <a:pt x="317353" y="89194"/>
                </a:cubicBezTo>
                <a:cubicBezTo>
                  <a:pt x="336002" y="106423"/>
                  <a:pt x="346593" y="130668"/>
                  <a:pt x="346560" y="156057"/>
                </a:cubicBezTo>
                <a:close/>
                <a:moveTo>
                  <a:pt x="254762" y="189628"/>
                </a:moveTo>
                <a:lnTo>
                  <a:pt x="254762" y="267403"/>
                </a:lnTo>
                <a:cubicBezTo>
                  <a:pt x="254736" y="284062"/>
                  <a:pt x="241239" y="297559"/>
                  <a:pt x="224580" y="297585"/>
                </a:cubicBezTo>
                <a:lnTo>
                  <a:pt x="129718" y="297585"/>
                </a:lnTo>
                <a:cubicBezTo>
                  <a:pt x="113059" y="297559"/>
                  <a:pt x="99562" y="284062"/>
                  <a:pt x="99536" y="267403"/>
                </a:cubicBezTo>
                <a:lnTo>
                  <a:pt x="99536" y="189628"/>
                </a:lnTo>
                <a:cubicBezTo>
                  <a:pt x="99562" y="172970"/>
                  <a:pt x="113059" y="159472"/>
                  <a:pt x="129718" y="159447"/>
                </a:cubicBezTo>
                <a:lnTo>
                  <a:pt x="131482" y="159447"/>
                </a:lnTo>
                <a:lnTo>
                  <a:pt x="131482" y="137856"/>
                </a:lnTo>
                <a:cubicBezTo>
                  <a:pt x="132288" y="112557"/>
                  <a:pt x="153449" y="92702"/>
                  <a:pt x="178747" y="93508"/>
                </a:cubicBezTo>
                <a:cubicBezTo>
                  <a:pt x="202913" y="94278"/>
                  <a:pt x="222325" y="113689"/>
                  <a:pt x="223095" y="137856"/>
                </a:cubicBezTo>
                <a:lnTo>
                  <a:pt x="223095" y="159447"/>
                </a:lnTo>
                <a:lnTo>
                  <a:pt x="224720" y="159447"/>
                </a:lnTo>
                <a:cubicBezTo>
                  <a:pt x="241334" y="159523"/>
                  <a:pt x="254762" y="173014"/>
                  <a:pt x="254762" y="189628"/>
                </a:cubicBezTo>
                <a:close/>
                <a:moveTo>
                  <a:pt x="145412" y="159447"/>
                </a:moveTo>
                <a:lnTo>
                  <a:pt x="209025" y="159447"/>
                </a:lnTo>
                <a:lnTo>
                  <a:pt x="209025" y="137856"/>
                </a:lnTo>
                <a:cubicBezTo>
                  <a:pt x="208353" y="120251"/>
                  <a:pt x="193537" y="106524"/>
                  <a:pt x="175932" y="107196"/>
                </a:cubicBezTo>
                <a:cubicBezTo>
                  <a:pt x="159270" y="107832"/>
                  <a:pt x="145909" y="121194"/>
                  <a:pt x="145273" y="137856"/>
                </a:cubicBezTo>
                <a:close/>
                <a:moveTo>
                  <a:pt x="240971" y="189628"/>
                </a:moveTo>
                <a:cubicBezTo>
                  <a:pt x="240971" y="180653"/>
                  <a:pt x="233695" y="173377"/>
                  <a:pt x="224720" y="173377"/>
                </a:cubicBezTo>
                <a:lnTo>
                  <a:pt x="129718" y="173377"/>
                </a:lnTo>
                <a:cubicBezTo>
                  <a:pt x="120742" y="173377"/>
                  <a:pt x="113466" y="180653"/>
                  <a:pt x="113466" y="189628"/>
                </a:cubicBezTo>
                <a:lnTo>
                  <a:pt x="113466" y="267403"/>
                </a:lnTo>
                <a:cubicBezTo>
                  <a:pt x="113466" y="276379"/>
                  <a:pt x="120742" y="283655"/>
                  <a:pt x="129718" y="283655"/>
                </a:cubicBezTo>
                <a:lnTo>
                  <a:pt x="224580" y="283655"/>
                </a:lnTo>
                <a:cubicBezTo>
                  <a:pt x="233556" y="283655"/>
                  <a:pt x="240832" y="276379"/>
                  <a:pt x="240832" y="267403"/>
                </a:cubicBezTo>
                <a:close/>
                <a:moveTo>
                  <a:pt x="200574" y="218463"/>
                </a:moveTo>
                <a:cubicBezTo>
                  <a:pt x="200548" y="228598"/>
                  <a:pt x="193951" y="237545"/>
                  <a:pt x="184277" y="240565"/>
                </a:cubicBezTo>
                <a:lnTo>
                  <a:pt x="184277" y="254820"/>
                </a:lnTo>
                <a:cubicBezTo>
                  <a:pt x="184277" y="258667"/>
                  <a:pt x="181158" y="261785"/>
                  <a:pt x="177312" y="261785"/>
                </a:cubicBezTo>
                <a:cubicBezTo>
                  <a:pt x="173465" y="261785"/>
                  <a:pt x="170347" y="258667"/>
                  <a:pt x="170347" y="254820"/>
                </a:cubicBezTo>
                <a:lnTo>
                  <a:pt x="170347" y="240565"/>
                </a:lnTo>
                <a:cubicBezTo>
                  <a:pt x="158123" y="236693"/>
                  <a:pt x="151353" y="223645"/>
                  <a:pt x="155226" y="211422"/>
                </a:cubicBezTo>
                <a:cubicBezTo>
                  <a:pt x="159098" y="199198"/>
                  <a:pt x="172146" y="192428"/>
                  <a:pt x="184369" y="196300"/>
                </a:cubicBezTo>
                <a:cubicBezTo>
                  <a:pt x="194028" y="199360"/>
                  <a:pt x="200588" y="208331"/>
                  <a:pt x="200574" y="218463"/>
                </a:cubicBezTo>
                <a:close/>
                <a:moveTo>
                  <a:pt x="186645" y="218463"/>
                </a:moveTo>
                <a:cubicBezTo>
                  <a:pt x="186645" y="213334"/>
                  <a:pt x="182487" y="209177"/>
                  <a:pt x="177358" y="209177"/>
                </a:cubicBezTo>
                <a:cubicBezTo>
                  <a:pt x="172229" y="209177"/>
                  <a:pt x="168071" y="213334"/>
                  <a:pt x="168071" y="218463"/>
                </a:cubicBezTo>
                <a:cubicBezTo>
                  <a:pt x="168071" y="223592"/>
                  <a:pt x="172229" y="227750"/>
                  <a:pt x="177358" y="227750"/>
                </a:cubicBezTo>
                <a:cubicBezTo>
                  <a:pt x="182432" y="227674"/>
                  <a:pt x="186506" y="223538"/>
                  <a:pt x="186505" y="2184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746"/>
        <p:cNvGrpSpPr/>
        <p:nvPr/>
      </p:nvGrpSpPr>
      <p:grpSpPr>
        <a:xfrm>
          <a:off x="0" y="0"/>
          <a:ext cx="0" cy="0"/>
          <a:chOff x="0" y="0"/>
          <a:chExt cx="0" cy="0"/>
        </a:xfrm>
      </p:grpSpPr>
      <p:pic>
        <p:nvPicPr>
          <p:cNvPr id="1747" name="Google Shape;1747;p216"/>
          <p:cNvPicPr preferRelativeResize="0"/>
          <p:nvPr/>
        </p:nvPicPr>
        <p:blipFill rotWithShape="1">
          <a:blip r:embed="rId3">
            <a:alphaModFix/>
          </a:blip>
          <a:srcRect l="11643" t="31264" r="11094" b="38281"/>
          <a:stretch/>
        </p:blipFill>
        <p:spPr>
          <a:xfrm>
            <a:off x="7367600" y="212025"/>
            <a:ext cx="1455675" cy="383978"/>
          </a:xfrm>
          <a:prstGeom prst="rect">
            <a:avLst/>
          </a:prstGeom>
          <a:noFill/>
          <a:ln>
            <a:noFill/>
          </a:ln>
        </p:spPr>
      </p:pic>
      <p:sp>
        <p:nvSpPr>
          <p:cNvPr id="1748" name="Google Shape;1748;p216"/>
          <p:cNvSpPr txBox="1"/>
          <p:nvPr/>
        </p:nvSpPr>
        <p:spPr>
          <a:xfrm>
            <a:off x="236925" y="212025"/>
            <a:ext cx="4654200" cy="384000"/>
          </a:xfrm>
          <a:prstGeom prst="rect">
            <a:avLst/>
          </a:prstGeom>
          <a:noFill/>
          <a:ln>
            <a:noFill/>
          </a:ln>
        </p:spPr>
        <p:txBody>
          <a:bodyPr spcFirstLastPara="1" wrap="square" lIns="102875" tIns="34275" rIns="102875" bIns="34275" anchor="ctr" anchorCtr="0">
            <a:normAutofit/>
          </a:bodyPr>
          <a:lstStyle/>
          <a:p>
            <a:pPr marL="0" marR="0" lvl="0" indent="0" algn="l" rtl="0">
              <a:lnSpc>
                <a:spcPct val="90000"/>
              </a:lnSpc>
              <a:spcBef>
                <a:spcPts val="0"/>
              </a:spcBef>
              <a:spcAft>
                <a:spcPts val="0"/>
              </a:spcAft>
              <a:buClr>
                <a:srgbClr val="414141"/>
              </a:buClr>
              <a:buSzPts val="2400"/>
              <a:buFont typeface="Arial"/>
              <a:buNone/>
            </a:pPr>
            <a:r>
              <a:rPr lang="en" sz="1900" b="1" i="0" u="none" strike="noStrike" cap="none">
                <a:solidFill>
                  <a:srgbClr val="414141"/>
                </a:solidFill>
                <a:highlight>
                  <a:srgbClr val="FFFF00"/>
                </a:highlight>
                <a:latin typeface="Arial"/>
                <a:ea typeface="Arial"/>
                <a:cs typeface="Arial"/>
                <a:sym typeface="Arial"/>
              </a:rPr>
              <a:t>DWP Q &amp; A</a:t>
            </a:r>
            <a:endParaRPr sz="1900" b="1" i="0" u="none" strike="noStrike" cap="none">
              <a:solidFill>
                <a:srgbClr val="414141"/>
              </a:solidFill>
              <a:latin typeface="Arial"/>
              <a:ea typeface="Arial"/>
              <a:cs typeface="Arial"/>
              <a:sym typeface="Arial"/>
            </a:endParaRPr>
          </a:p>
        </p:txBody>
      </p:sp>
      <p:sp>
        <p:nvSpPr>
          <p:cNvPr id="1749" name="Google Shape;1749;p216"/>
          <p:cNvSpPr/>
          <p:nvPr/>
        </p:nvSpPr>
        <p:spPr>
          <a:xfrm>
            <a:off x="5817125" y="212025"/>
            <a:ext cx="1455600" cy="384000"/>
          </a:xfrm>
          <a:prstGeom prst="roundRect">
            <a:avLst>
              <a:gd name="adj" fmla="val 6021"/>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Arial"/>
                <a:ea typeface="Arial"/>
                <a:cs typeface="Arial"/>
                <a:sym typeface="Arial"/>
              </a:rPr>
              <a:t>Secure Configuration</a:t>
            </a:r>
            <a:endParaRPr sz="1000" b="1" i="0" u="none" strike="noStrike" cap="none">
              <a:solidFill>
                <a:schemeClr val="lt1"/>
              </a:solidFill>
              <a:latin typeface="Arial"/>
              <a:ea typeface="Arial"/>
              <a:cs typeface="Arial"/>
              <a:sym typeface="Arial"/>
            </a:endParaRPr>
          </a:p>
        </p:txBody>
      </p:sp>
      <p:sp>
        <p:nvSpPr>
          <p:cNvPr id="1750" name="Google Shape;1750;p216"/>
          <p:cNvSpPr txBox="1"/>
          <p:nvPr/>
        </p:nvSpPr>
        <p:spPr>
          <a:xfrm>
            <a:off x="778950" y="1119000"/>
            <a:ext cx="7441500" cy="290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Q - How do DWP ensure users only have the permissions they need to fulfill their job roles? How does Zscaler help with this?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70C0"/>
                </a:solidFill>
                <a:latin typeface="Arial"/>
                <a:ea typeface="Arial"/>
                <a:cs typeface="Arial"/>
                <a:sym typeface="Arial"/>
              </a:rPr>
              <a:t>DWP use RBAC to define project roles and apply permissions in our IDP. Zscaler allows us to integrate using SAML and SCIM which allows automated workflows to be pushed from the IDP. The integration helps with the JML process also.</a:t>
            </a:r>
            <a:endParaRPr sz="1400" b="0" i="0" u="none" strike="noStrike" cap="none">
              <a:solidFill>
                <a:srgbClr val="0070C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Q - What controls do DWP have in place to mitigate against Zero Day threats?</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70C0"/>
                </a:solidFill>
                <a:latin typeface="Arial"/>
                <a:ea typeface="Arial"/>
                <a:cs typeface="Arial"/>
                <a:sym typeface="Arial"/>
              </a:rPr>
              <a:t>DWP leverage our security product vendors including Zscaler Threat Labs website and subscription alerts plus we have a dedicated team (CRC) that get alerts online (CVE, RSS feeds). Cloud sandbox service allows suspicious files to be integrated before being made available to users.</a:t>
            </a:r>
            <a:endParaRPr sz="1400" b="0" i="0" u="none" strike="noStrike" cap="none">
              <a:solidFill>
                <a:srgbClr val="0070C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199"/>
          <p:cNvSpPr txBox="1"/>
          <p:nvPr/>
        </p:nvSpPr>
        <p:spPr>
          <a:xfrm>
            <a:off x="0" y="2041200"/>
            <a:ext cx="9144000" cy="1061100"/>
          </a:xfrm>
          <a:prstGeom prst="rect">
            <a:avLst/>
          </a:prstGeom>
          <a:noFill/>
          <a:ln>
            <a:noFill/>
          </a:ln>
        </p:spPr>
        <p:txBody>
          <a:bodyPr spcFirstLastPara="1" wrap="square" lIns="102875" tIns="34275" rIns="102875" bIns="34275" anchor="ctr" anchorCtr="0">
            <a:normAutofit/>
          </a:bodyPr>
          <a:lstStyle/>
          <a:p>
            <a:pPr marL="0" marR="0" lvl="0" indent="0" algn="ctr" rtl="0">
              <a:lnSpc>
                <a:spcPct val="90000"/>
              </a:lnSpc>
              <a:spcBef>
                <a:spcPts val="0"/>
              </a:spcBef>
              <a:spcAft>
                <a:spcPts val="0"/>
              </a:spcAft>
              <a:buClr>
                <a:schemeClr val="lt1"/>
              </a:buClr>
              <a:buSzPts val="2700"/>
              <a:buFont typeface="Arial"/>
              <a:buNone/>
            </a:pPr>
            <a:r>
              <a:rPr lang="en" sz="2700" b="1">
                <a:solidFill>
                  <a:schemeClr val="lt1"/>
                </a:solidFill>
              </a:rPr>
              <a:t>Introducing Zscaler</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sp>
        <p:nvSpPr>
          <p:cNvPr id="1755" name="Google Shape;1755;p217"/>
          <p:cNvSpPr txBox="1"/>
          <p:nvPr/>
        </p:nvSpPr>
        <p:spPr>
          <a:xfrm>
            <a:off x="0" y="349350"/>
            <a:ext cx="9144000" cy="1061100"/>
          </a:xfrm>
          <a:prstGeom prst="rect">
            <a:avLst/>
          </a:prstGeom>
          <a:noFill/>
          <a:ln>
            <a:noFill/>
          </a:ln>
        </p:spPr>
        <p:txBody>
          <a:bodyPr spcFirstLastPara="1" wrap="square" lIns="102875" tIns="34275" rIns="102875" bIns="34275" anchor="ctr" anchorCtr="0">
            <a:normAutofit/>
          </a:bodyPr>
          <a:lstStyle/>
          <a:p>
            <a:pPr marL="0" marR="0" lvl="0" indent="0" algn="ctr" rtl="0">
              <a:lnSpc>
                <a:spcPct val="90000"/>
              </a:lnSpc>
              <a:spcBef>
                <a:spcPts val="0"/>
              </a:spcBef>
              <a:spcAft>
                <a:spcPts val="0"/>
              </a:spcAft>
              <a:buClr>
                <a:schemeClr val="lt1"/>
              </a:buClr>
              <a:buSzPts val="2700"/>
              <a:buFont typeface="Arial"/>
              <a:buNone/>
            </a:pPr>
            <a:r>
              <a:rPr lang="en" sz="2700" b="1">
                <a:solidFill>
                  <a:schemeClr val="lt1"/>
                </a:solidFill>
              </a:rPr>
              <a:t>Technical Controls - A closer look…</a:t>
            </a:r>
            <a:endParaRPr sz="1100" b="0" i="0" u="none" strike="noStrike" cap="none">
              <a:solidFill>
                <a:srgbClr val="000000"/>
              </a:solidFill>
              <a:latin typeface="Arial"/>
              <a:ea typeface="Arial"/>
              <a:cs typeface="Arial"/>
              <a:sym typeface="Arial"/>
            </a:endParaRPr>
          </a:p>
        </p:txBody>
      </p:sp>
      <p:sp>
        <p:nvSpPr>
          <p:cNvPr id="1756" name="Google Shape;1756;p217"/>
          <p:cNvSpPr/>
          <p:nvPr/>
        </p:nvSpPr>
        <p:spPr>
          <a:xfrm rot="-5400000">
            <a:off x="2547951" y="2041738"/>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57" name="Google Shape;1757;p217"/>
          <p:cNvSpPr/>
          <p:nvPr/>
        </p:nvSpPr>
        <p:spPr>
          <a:xfrm rot="5400000">
            <a:off x="4581846" y="458148"/>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58" name="Google Shape;1758;p217"/>
          <p:cNvSpPr txBox="1"/>
          <p:nvPr/>
        </p:nvSpPr>
        <p:spPr>
          <a:xfrm>
            <a:off x="2991350" y="2069900"/>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Secure Configuration</a:t>
            </a:r>
            <a:endParaRPr sz="1800" b="1">
              <a:solidFill>
                <a:srgbClr val="6D9EEB"/>
              </a:solidFill>
            </a:endParaRPr>
          </a:p>
        </p:txBody>
      </p:sp>
      <p:sp>
        <p:nvSpPr>
          <p:cNvPr id="1759" name="Google Shape;1759;p217"/>
          <p:cNvSpPr/>
          <p:nvPr/>
        </p:nvSpPr>
        <p:spPr>
          <a:xfrm rot="-5400000">
            <a:off x="2547951" y="2628538"/>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60" name="Google Shape;1760;p217"/>
          <p:cNvSpPr/>
          <p:nvPr/>
        </p:nvSpPr>
        <p:spPr>
          <a:xfrm rot="5400000">
            <a:off x="4581846" y="1044948"/>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61" name="Google Shape;1761;p217"/>
          <p:cNvSpPr txBox="1"/>
          <p:nvPr/>
        </p:nvSpPr>
        <p:spPr>
          <a:xfrm>
            <a:off x="2991275" y="2656700"/>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chemeClr val="lt1"/>
                </a:solidFill>
              </a:rPr>
              <a:t>Secure Update Management</a:t>
            </a:r>
            <a:endParaRPr sz="1800" b="1">
              <a:solidFill>
                <a:schemeClr val="lt1"/>
              </a:solidFill>
            </a:endParaRPr>
          </a:p>
        </p:txBody>
      </p:sp>
      <p:sp>
        <p:nvSpPr>
          <p:cNvPr id="1762" name="Google Shape;1762;p217"/>
          <p:cNvSpPr/>
          <p:nvPr/>
        </p:nvSpPr>
        <p:spPr>
          <a:xfrm rot="-5400000">
            <a:off x="2547951" y="3217763"/>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63" name="Google Shape;1763;p217"/>
          <p:cNvSpPr/>
          <p:nvPr/>
        </p:nvSpPr>
        <p:spPr>
          <a:xfrm rot="5400000">
            <a:off x="4581846" y="1634173"/>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64" name="Google Shape;1764;p217"/>
          <p:cNvSpPr txBox="1"/>
          <p:nvPr/>
        </p:nvSpPr>
        <p:spPr>
          <a:xfrm>
            <a:off x="2991350" y="3245925"/>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User Access Control</a:t>
            </a:r>
            <a:endParaRPr sz="1800" b="1">
              <a:solidFill>
                <a:srgbClr val="6D9EEB"/>
              </a:solidFill>
            </a:endParaRPr>
          </a:p>
        </p:txBody>
      </p:sp>
      <p:sp>
        <p:nvSpPr>
          <p:cNvPr id="1765" name="Google Shape;1765;p217"/>
          <p:cNvSpPr/>
          <p:nvPr/>
        </p:nvSpPr>
        <p:spPr>
          <a:xfrm rot="-5400000">
            <a:off x="2547951" y="3804563"/>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66" name="Google Shape;1766;p217"/>
          <p:cNvSpPr/>
          <p:nvPr/>
        </p:nvSpPr>
        <p:spPr>
          <a:xfrm rot="5400000">
            <a:off x="4581846" y="2220973"/>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67" name="Google Shape;1767;p217"/>
          <p:cNvSpPr txBox="1"/>
          <p:nvPr/>
        </p:nvSpPr>
        <p:spPr>
          <a:xfrm>
            <a:off x="2991350" y="3832725"/>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Malware Protection</a:t>
            </a:r>
            <a:endParaRPr sz="1800" b="1">
              <a:solidFill>
                <a:srgbClr val="6D9EEB"/>
              </a:solidFill>
            </a:endParaRPr>
          </a:p>
        </p:txBody>
      </p:sp>
      <p:sp>
        <p:nvSpPr>
          <p:cNvPr id="1768" name="Google Shape;1768;p217"/>
          <p:cNvSpPr/>
          <p:nvPr/>
        </p:nvSpPr>
        <p:spPr>
          <a:xfrm rot="-5400000">
            <a:off x="2547951" y="1451688"/>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69" name="Google Shape;1769;p217"/>
          <p:cNvSpPr/>
          <p:nvPr/>
        </p:nvSpPr>
        <p:spPr>
          <a:xfrm rot="5400000">
            <a:off x="4581846" y="-131902"/>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70" name="Google Shape;1770;p217"/>
          <p:cNvSpPr txBox="1"/>
          <p:nvPr/>
        </p:nvSpPr>
        <p:spPr>
          <a:xfrm>
            <a:off x="2991350" y="1479850"/>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Firewalls</a:t>
            </a:r>
            <a:endParaRPr sz="1800" b="1">
              <a:solidFill>
                <a:srgbClr val="6D9EEB"/>
              </a:solidFill>
            </a:endParaRPr>
          </a:p>
        </p:txBody>
      </p:sp>
      <p:pic>
        <p:nvPicPr>
          <p:cNvPr id="1771" name="Google Shape;1771;p217"/>
          <p:cNvPicPr preferRelativeResize="0"/>
          <p:nvPr/>
        </p:nvPicPr>
        <p:blipFill>
          <a:blip r:embed="rId3">
            <a:alphaModFix/>
          </a:blip>
          <a:stretch>
            <a:fillRect/>
          </a:stretch>
        </p:blipFill>
        <p:spPr>
          <a:xfrm>
            <a:off x="2428792" y="2680324"/>
            <a:ext cx="671889" cy="434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grpSp>
        <p:nvGrpSpPr>
          <p:cNvPr id="1776" name="Google Shape;1776;p218"/>
          <p:cNvGrpSpPr/>
          <p:nvPr/>
        </p:nvGrpSpPr>
        <p:grpSpPr>
          <a:xfrm>
            <a:off x="2879176" y="1136547"/>
            <a:ext cx="2707052" cy="3678358"/>
            <a:chOff x="2942829" y="1167968"/>
            <a:chExt cx="4647300" cy="5973300"/>
          </a:xfrm>
        </p:grpSpPr>
        <p:sp>
          <p:nvSpPr>
            <p:cNvPr id="1777" name="Google Shape;1777;p218"/>
            <p:cNvSpPr/>
            <p:nvPr/>
          </p:nvSpPr>
          <p:spPr>
            <a:xfrm>
              <a:off x="2942829" y="1167968"/>
              <a:ext cx="4647300" cy="5973300"/>
            </a:xfrm>
            <a:prstGeom prst="roundRect">
              <a:avLst>
                <a:gd name="adj" fmla="val 4205"/>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778" name="Google Shape;1778;p218"/>
            <p:cNvSpPr/>
            <p:nvPr/>
          </p:nvSpPr>
          <p:spPr>
            <a:xfrm>
              <a:off x="3285560" y="1502989"/>
              <a:ext cx="3961800" cy="52497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grpSp>
        <p:nvGrpSpPr>
          <p:cNvPr id="1779" name="Google Shape;1779;p218"/>
          <p:cNvGrpSpPr/>
          <p:nvPr/>
        </p:nvGrpSpPr>
        <p:grpSpPr>
          <a:xfrm>
            <a:off x="3604471" y="656089"/>
            <a:ext cx="1256414" cy="825558"/>
            <a:chOff x="3941573" y="1615515"/>
            <a:chExt cx="1730121" cy="1137132"/>
          </a:xfrm>
        </p:grpSpPr>
        <p:grpSp>
          <p:nvGrpSpPr>
            <p:cNvPr id="1780" name="Google Shape;1780;p218"/>
            <p:cNvGrpSpPr/>
            <p:nvPr/>
          </p:nvGrpSpPr>
          <p:grpSpPr>
            <a:xfrm>
              <a:off x="3941573" y="2144716"/>
              <a:ext cx="1730121" cy="607931"/>
              <a:chOff x="4427180" y="1975524"/>
              <a:chExt cx="1958701" cy="688250"/>
            </a:xfrm>
          </p:grpSpPr>
          <p:sp>
            <p:nvSpPr>
              <p:cNvPr id="1781" name="Google Shape;1781;p218"/>
              <p:cNvSpPr/>
              <p:nvPr/>
            </p:nvSpPr>
            <p:spPr>
              <a:xfrm>
                <a:off x="4427180" y="2557577"/>
                <a:ext cx="1958618" cy="106197"/>
              </a:xfrm>
              <a:custGeom>
                <a:avLst/>
                <a:gdLst/>
                <a:ahLst/>
                <a:cxnLst/>
                <a:rect l="l" t="t" r="r" b="b"/>
                <a:pathLst>
                  <a:path w="2448272" h="433457" extrusionOk="0">
                    <a:moveTo>
                      <a:pt x="0" y="0"/>
                    </a:moveTo>
                    <a:lnTo>
                      <a:pt x="2448272" y="0"/>
                    </a:lnTo>
                    <a:lnTo>
                      <a:pt x="1909509" y="433457"/>
                    </a:lnTo>
                    <a:lnTo>
                      <a:pt x="492189" y="433457"/>
                    </a:lnTo>
                    <a:lnTo>
                      <a:pt x="0" y="0"/>
                    </a:lnTo>
                    <a:close/>
                  </a:path>
                </a:pathLst>
              </a:cu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782" name="Google Shape;1782;p218"/>
              <p:cNvSpPr/>
              <p:nvPr/>
            </p:nvSpPr>
            <p:spPr>
              <a:xfrm>
                <a:off x="4427181" y="1975524"/>
                <a:ext cx="1958700" cy="584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sp>
          <p:nvSpPr>
            <p:cNvPr id="1783" name="Google Shape;1783;p218"/>
            <p:cNvSpPr/>
            <p:nvPr/>
          </p:nvSpPr>
          <p:spPr>
            <a:xfrm>
              <a:off x="4509459" y="1615515"/>
              <a:ext cx="594300" cy="716700"/>
            </a:xfrm>
            <a:prstGeom prst="round2SameRect">
              <a:avLst>
                <a:gd name="adj1" fmla="val 50000"/>
                <a:gd name="adj2" fmla="val 0"/>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784" name="Google Shape;1784;p218"/>
            <p:cNvSpPr/>
            <p:nvPr/>
          </p:nvSpPr>
          <p:spPr>
            <a:xfrm>
              <a:off x="4642191" y="1754390"/>
              <a:ext cx="328800" cy="328800"/>
            </a:xfrm>
            <a:prstGeom prst="ellips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pic>
        <p:nvPicPr>
          <p:cNvPr id="1791" name="Google Shape;1791;p218"/>
          <p:cNvPicPr preferRelativeResize="0"/>
          <p:nvPr/>
        </p:nvPicPr>
        <p:blipFill rotWithShape="1">
          <a:blip r:embed="rId3">
            <a:alphaModFix/>
          </a:blip>
          <a:srcRect l="11643" t="31263" r="11094" b="38283"/>
          <a:stretch/>
        </p:blipFill>
        <p:spPr>
          <a:xfrm>
            <a:off x="7367600" y="212025"/>
            <a:ext cx="1455675" cy="383978"/>
          </a:xfrm>
          <a:prstGeom prst="rect">
            <a:avLst/>
          </a:prstGeom>
          <a:noFill/>
          <a:ln>
            <a:noFill/>
          </a:ln>
        </p:spPr>
      </p:pic>
      <p:sp>
        <p:nvSpPr>
          <p:cNvPr id="1792" name="Google Shape;1792;p218"/>
          <p:cNvSpPr txBox="1"/>
          <p:nvPr/>
        </p:nvSpPr>
        <p:spPr>
          <a:xfrm>
            <a:off x="236925" y="212025"/>
            <a:ext cx="4654200" cy="384000"/>
          </a:xfrm>
          <a:prstGeom prst="rect">
            <a:avLst/>
          </a:prstGeom>
          <a:noFill/>
          <a:ln>
            <a:noFill/>
          </a:ln>
        </p:spPr>
        <p:txBody>
          <a:bodyPr spcFirstLastPara="1" wrap="square" lIns="102875" tIns="34275" rIns="102875" bIns="34275" anchor="ctr" anchorCtr="0">
            <a:normAutofit/>
          </a:bodyPr>
          <a:lstStyle/>
          <a:p>
            <a:pPr marL="0" marR="0" lvl="0" indent="0" algn="l" rtl="0">
              <a:lnSpc>
                <a:spcPct val="90000"/>
              </a:lnSpc>
              <a:spcBef>
                <a:spcPts val="0"/>
              </a:spcBef>
              <a:spcAft>
                <a:spcPts val="0"/>
              </a:spcAft>
              <a:buClr>
                <a:srgbClr val="414141"/>
              </a:buClr>
              <a:buSzPts val="2400"/>
              <a:buFont typeface="Arial"/>
              <a:buNone/>
            </a:pPr>
            <a:r>
              <a:rPr lang="en" sz="1900" b="1">
                <a:solidFill>
                  <a:srgbClr val="414141"/>
                </a:solidFill>
              </a:rPr>
              <a:t>Technical Control Checklist</a:t>
            </a:r>
            <a:endParaRPr sz="1900" b="1">
              <a:solidFill>
                <a:srgbClr val="414141"/>
              </a:solidFill>
            </a:endParaRPr>
          </a:p>
        </p:txBody>
      </p:sp>
      <p:sp>
        <p:nvSpPr>
          <p:cNvPr id="1793" name="Google Shape;1793;p218"/>
          <p:cNvSpPr/>
          <p:nvPr/>
        </p:nvSpPr>
        <p:spPr>
          <a:xfrm>
            <a:off x="236925" y="1504974"/>
            <a:ext cx="2301600" cy="2766900"/>
          </a:xfrm>
          <a:prstGeom prst="roundRect">
            <a:avLst>
              <a:gd name="adj" fmla="val 11253"/>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b="0" i="0" u="none" strike="noStrike" cap="none">
              <a:solidFill>
                <a:schemeClr val="lt1"/>
              </a:solidFill>
              <a:latin typeface="Calibri"/>
              <a:ea typeface="Calibri"/>
              <a:cs typeface="Calibri"/>
              <a:sym typeface="Calibri"/>
            </a:endParaRPr>
          </a:p>
        </p:txBody>
      </p:sp>
      <p:sp>
        <p:nvSpPr>
          <p:cNvPr id="1794" name="Google Shape;1794;p218"/>
          <p:cNvSpPr/>
          <p:nvPr/>
        </p:nvSpPr>
        <p:spPr>
          <a:xfrm>
            <a:off x="625579" y="1351329"/>
            <a:ext cx="1524300" cy="293100"/>
          </a:xfrm>
          <a:prstGeom prst="roundRect">
            <a:avLst>
              <a:gd name="adj" fmla="val 50000"/>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accent1"/>
              </a:solidFill>
              <a:latin typeface="Calibri"/>
              <a:ea typeface="Calibri"/>
              <a:cs typeface="Calibri"/>
              <a:sym typeface="Calibri"/>
            </a:endParaRPr>
          </a:p>
        </p:txBody>
      </p:sp>
      <p:sp>
        <p:nvSpPr>
          <p:cNvPr id="1795" name="Google Shape;1795;p218"/>
          <p:cNvSpPr txBox="1"/>
          <p:nvPr/>
        </p:nvSpPr>
        <p:spPr>
          <a:xfrm>
            <a:off x="1062447" y="1396485"/>
            <a:ext cx="650700" cy="1848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1200" b="1">
                <a:solidFill>
                  <a:schemeClr val="lt2"/>
                </a:solidFill>
                <a:latin typeface="Quattrocento Sans"/>
                <a:ea typeface="Quattrocento Sans"/>
                <a:cs typeface="Quattrocento Sans"/>
                <a:sym typeface="Quattrocento Sans"/>
              </a:rPr>
              <a:t>Aim</a:t>
            </a:r>
            <a:endParaRPr sz="1200" b="1">
              <a:solidFill>
                <a:schemeClr val="lt2"/>
              </a:solidFill>
              <a:latin typeface="Quattrocento Sans"/>
              <a:ea typeface="Quattrocento Sans"/>
              <a:cs typeface="Quattrocento Sans"/>
              <a:sym typeface="Quattrocento Sans"/>
            </a:endParaRPr>
          </a:p>
        </p:txBody>
      </p:sp>
      <p:sp>
        <p:nvSpPr>
          <p:cNvPr id="1796" name="Google Shape;1796;p218"/>
          <p:cNvSpPr txBox="1"/>
          <p:nvPr/>
        </p:nvSpPr>
        <p:spPr>
          <a:xfrm>
            <a:off x="409725" y="1842874"/>
            <a:ext cx="1956300" cy="19395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1800">
                <a:solidFill>
                  <a:srgbClr val="3F3F3F"/>
                </a:solidFill>
                <a:latin typeface="Quattrocento Sans"/>
                <a:ea typeface="Quattrocento Sans"/>
                <a:cs typeface="Quattrocento Sans"/>
                <a:sym typeface="Quattrocento Sans"/>
              </a:rPr>
              <a:t>“Ensure that devices and software are not vulnerable to known security issues for which fixes are available”</a:t>
            </a:r>
            <a:endParaRPr sz="1100">
              <a:solidFill>
                <a:srgbClr val="3F3F3F"/>
              </a:solidFill>
              <a:latin typeface="Quattrocento Sans"/>
              <a:ea typeface="Quattrocento Sans"/>
              <a:cs typeface="Quattrocento Sans"/>
              <a:sym typeface="Quattrocento Sans"/>
            </a:endParaRPr>
          </a:p>
        </p:txBody>
      </p:sp>
      <p:grpSp>
        <p:nvGrpSpPr>
          <p:cNvPr id="2" name="Group 1">
            <a:extLst>
              <a:ext uri="{FF2B5EF4-FFF2-40B4-BE49-F238E27FC236}">
                <a16:creationId xmlns:a16="http://schemas.microsoft.com/office/drawing/2014/main" id="{4E8EC583-785E-246E-C0AE-C0C62EBD151C}"/>
              </a:ext>
            </a:extLst>
          </p:cNvPr>
          <p:cNvGrpSpPr/>
          <p:nvPr/>
        </p:nvGrpSpPr>
        <p:grpSpPr>
          <a:xfrm>
            <a:off x="3181129" y="1571374"/>
            <a:ext cx="5159089" cy="434400"/>
            <a:chOff x="3181129" y="1571374"/>
            <a:chExt cx="5159089" cy="434400"/>
          </a:xfrm>
        </p:grpSpPr>
        <p:sp>
          <p:nvSpPr>
            <p:cNvPr id="1786" name="Google Shape;1786;p218"/>
            <p:cNvSpPr/>
            <p:nvPr/>
          </p:nvSpPr>
          <p:spPr>
            <a:xfrm>
              <a:off x="3181129" y="158988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Keep software up to date</a:t>
              </a:r>
              <a:endParaRPr sz="1300"/>
            </a:p>
          </p:txBody>
        </p:sp>
        <p:pic>
          <p:nvPicPr>
            <p:cNvPr id="1797" name="Google Shape;1797;p218"/>
            <p:cNvPicPr preferRelativeResize="0"/>
            <p:nvPr/>
          </p:nvPicPr>
          <p:blipFill>
            <a:blip r:embed="rId4">
              <a:alphaModFix/>
            </a:blip>
            <a:stretch>
              <a:fillRect/>
            </a:stretch>
          </p:blipFill>
          <p:spPr>
            <a:xfrm>
              <a:off x="7668329" y="1571374"/>
              <a:ext cx="671889" cy="434400"/>
            </a:xfrm>
            <a:prstGeom prst="rect">
              <a:avLst/>
            </a:prstGeom>
            <a:noFill/>
            <a:ln>
              <a:noFill/>
            </a:ln>
          </p:spPr>
        </p:pic>
      </p:grpSp>
      <p:grpSp>
        <p:nvGrpSpPr>
          <p:cNvPr id="3" name="Group 2">
            <a:extLst>
              <a:ext uri="{FF2B5EF4-FFF2-40B4-BE49-F238E27FC236}">
                <a16:creationId xmlns:a16="http://schemas.microsoft.com/office/drawing/2014/main" id="{4377CD01-63AC-2025-BEA0-4D30FE2B78E2}"/>
              </a:ext>
            </a:extLst>
          </p:cNvPr>
          <p:cNvGrpSpPr/>
          <p:nvPr/>
        </p:nvGrpSpPr>
        <p:grpSpPr>
          <a:xfrm>
            <a:off x="3181129" y="2048771"/>
            <a:ext cx="5159089" cy="434400"/>
            <a:chOff x="3181129" y="2048771"/>
            <a:chExt cx="5159089" cy="434400"/>
          </a:xfrm>
        </p:grpSpPr>
        <p:sp>
          <p:nvSpPr>
            <p:cNvPr id="1785" name="Google Shape;1785;p218"/>
            <p:cNvSpPr/>
            <p:nvPr/>
          </p:nvSpPr>
          <p:spPr>
            <a:xfrm>
              <a:off x="3181129" y="207120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dirty="0">
                  <a:solidFill>
                    <a:schemeClr val="dk1"/>
                  </a:solidFill>
                  <a:latin typeface="Quattrocento Sans"/>
                  <a:ea typeface="Quattrocento Sans"/>
                  <a:cs typeface="Quattrocento Sans"/>
                  <a:sym typeface="Quattrocento Sans"/>
                </a:rPr>
                <a:t>Software must be licensed and supported</a:t>
              </a:r>
              <a:endParaRPr sz="1300" dirty="0"/>
            </a:p>
          </p:txBody>
        </p:sp>
        <p:pic>
          <p:nvPicPr>
            <p:cNvPr id="1798" name="Google Shape;1798;p218"/>
            <p:cNvPicPr preferRelativeResize="0"/>
            <p:nvPr/>
          </p:nvPicPr>
          <p:blipFill>
            <a:blip r:embed="rId4">
              <a:alphaModFix/>
            </a:blip>
            <a:stretch>
              <a:fillRect/>
            </a:stretch>
          </p:blipFill>
          <p:spPr>
            <a:xfrm>
              <a:off x="7668329" y="2048771"/>
              <a:ext cx="671889" cy="434400"/>
            </a:xfrm>
            <a:prstGeom prst="rect">
              <a:avLst/>
            </a:prstGeom>
            <a:noFill/>
            <a:ln>
              <a:noFill/>
            </a:ln>
          </p:spPr>
        </p:pic>
      </p:grpSp>
      <p:grpSp>
        <p:nvGrpSpPr>
          <p:cNvPr id="4" name="Group 3">
            <a:extLst>
              <a:ext uri="{FF2B5EF4-FFF2-40B4-BE49-F238E27FC236}">
                <a16:creationId xmlns:a16="http://schemas.microsoft.com/office/drawing/2014/main" id="{C04EB9B2-8293-CF8C-FC8C-AD7CB3A3E3D2}"/>
              </a:ext>
            </a:extLst>
          </p:cNvPr>
          <p:cNvGrpSpPr/>
          <p:nvPr/>
        </p:nvGrpSpPr>
        <p:grpSpPr>
          <a:xfrm>
            <a:off x="3181129" y="2526168"/>
            <a:ext cx="5159089" cy="434400"/>
            <a:chOff x="3181129" y="2526168"/>
            <a:chExt cx="5159089" cy="434400"/>
          </a:xfrm>
        </p:grpSpPr>
        <p:sp>
          <p:nvSpPr>
            <p:cNvPr id="1788" name="Google Shape;1788;p218"/>
            <p:cNvSpPr/>
            <p:nvPr/>
          </p:nvSpPr>
          <p:spPr>
            <a:xfrm>
              <a:off x="3181129" y="255798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Removed from devices when it becomes unsupported</a:t>
              </a:r>
              <a:endParaRPr sz="1300"/>
            </a:p>
          </p:txBody>
        </p:sp>
        <p:pic>
          <p:nvPicPr>
            <p:cNvPr id="1799" name="Google Shape;1799;p218"/>
            <p:cNvPicPr preferRelativeResize="0"/>
            <p:nvPr/>
          </p:nvPicPr>
          <p:blipFill>
            <a:blip r:embed="rId4">
              <a:alphaModFix/>
            </a:blip>
            <a:stretch>
              <a:fillRect/>
            </a:stretch>
          </p:blipFill>
          <p:spPr>
            <a:xfrm>
              <a:off x="7668329" y="2526168"/>
              <a:ext cx="671889" cy="434400"/>
            </a:xfrm>
            <a:prstGeom prst="rect">
              <a:avLst/>
            </a:prstGeom>
            <a:noFill/>
            <a:ln>
              <a:noFill/>
            </a:ln>
          </p:spPr>
        </p:pic>
      </p:grpSp>
      <p:grpSp>
        <p:nvGrpSpPr>
          <p:cNvPr id="5" name="Group 4">
            <a:extLst>
              <a:ext uri="{FF2B5EF4-FFF2-40B4-BE49-F238E27FC236}">
                <a16:creationId xmlns:a16="http://schemas.microsoft.com/office/drawing/2014/main" id="{A99E553F-A7FB-78F2-1166-670BD53D392C}"/>
              </a:ext>
            </a:extLst>
          </p:cNvPr>
          <p:cNvGrpSpPr/>
          <p:nvPr/>
        </p:nvGrpSpPr>
        <p:grpSpPr>
          <a:xfrm>
            <a:off x="3181129" y="3003566"/>
            <a:ext cx="5159089" cy="434400"/>
            <a:chOff x="3181129" y="3003566"/>
            <a:chExt cx="5159089" cy="434400"/>
          </a:xfrm>
        </p:grpSpPr>
        <p:sp>
          <p:nvSpPr>
            <p:cNvPr id="1787" name="Google Shape;1787;p218"/>
            <p:cNvSpPr/>
            <p:nvPr/>
          </p:nvSpPr>
          <p:spPr>
            <a:xfrm>
              <a:off x="3181129" y="303930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Apply critical or high-risk updates within 14 days</a:t>
              </a:r>
              <a:endParaRPr sz="1300">
                <a:solidFill>
                  <a:schemeClr val="dk1"/>
                </a:solidFill>
                <a:latin typeface="Quattrocento Sans"/>
                <a:ea typeface="Quattrocento Sans"/>
                <a:cs typeface="Quattrocento Sans"/>
                <a:sym typeface="Quattrocento Sans"/>
              </a:endParaRPr>
            </a:p>
          </p:txBody>
        </p:sp>
        <p:pic>
          <p:nvPicPr>
            <p:cNvPr id="1800" name="Google Shape;1800;p218"/>
            <p:cNvPicPr preferRelativeResize="0"/>
            <p:nvPr/>
          </p:nvPicPr>
          <p:blipFill>
            <a:blip r:embed="rId4">
              <a:alphaModFix/>
            </a:blip>
            <a:stretch>
              <a:fillRect/>
            </a:stretch>
          </p:blipFill>
          <p:spPr>
            <a:xfrm>
              <a:off x="7668329" y="3003566"/>
              <a:ext cx="671889" cy="434400"/>
            </a:xfrm>
            <a:prstGeom prst="rect">
              <a:avLst/>
            </a:prstGeom>
            <a:noFill/>
            <a:ln>
              <a:noFill/>
            </a:ln>
          </p:spPr>
        </p:pic>
      </p:grpSp>
      <p:grpSp>
        <p:nvGrpSpPr>
          <p:cNvPr id="6" name="Group 5">
            <a:extLst>
              <a:ext uri="{FF2B5EF4-FFF2-40B4-BE49-F238E27FC236}">
                <a16:creationId xmlns:a16="http://schemas.microsoft.com/office/drawing/2014/main" id="{74853883-B180-2EA8-BD95-5CAA3773DE1C}"/>
              </a:ext>
            </a:extLst>
          </p:cNvPr>
          <p:cNvGrpSpPr/>
          <p:nvPr/>
        </p:nvGrpSpPr>
        <p:grpSpPr>
          <a:xfrm>
            <a:off x="3181129" y="3480963"/>
            <a:ext cx="5159089" cy="438122"/>
            <a:chOff x="3181129" y="3480963"/>
            <a:chExt cx="5159089" cy="438122"/>
          </a:xfrm>
        </p:grpSpPr>
        <p:sp>
          <p:nvSpPr>
            <p:cNvPr id="1790" name="Google Shape;1790;p218"/>
            <p:cNvSpPr/>
            <p:nvPr/>
          </p:nvSpPr>
          <p:spPr>
            <a:xfrm>
              <a:off x="3181129" y="352608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Address vulnerabilities with a CVSS v3 score of 7 or above</a:t>
              </a:r>
              <a:endParaRPr sz="1300">
                <a:solidFill>
                  <a:schemeClr val="dk1"/>
                </a:solidFill>
                <a:latin typeface="Quattrocento Sans"/>
                <a:ea typeface="Quattrocento Sans"/>
                <a:cs typeface="Quattrocento Sans"/>
                <a:sym typeface="Quattrocento Sans"/>
              </a:endParaRPr>
            </a:p>
          </p:txBody>
        </p:sp>
        <p:pic>
          <p:nvPicPr>
            <p:cNvPr id="1801" name="Google Shape;1801;p218"/>
            <p:cNvPicPr preferRelativeResize="0"/>
            <p:nvPr/>
          </p:nvPicPr>
          <p:blipFill>
            <a:blip r:embed="rId4">
              <a:alphaModFix/>
            </a:blip>
            <a:stretch>
              <a:fillRect/>
            </a:stretch>
          </p:blipFill>
          <p:spPr>
            <a:xfrm>
              <a:off x="7668329" y="3480963"/>
              <a:ext cx="671889" cy="434400"/>
            </a:xfrm>
            <a:prstGeom prst="rect">
              <a:avLst/>
            </a:prstGeom>
            <a:noFill/>
            <a:ln>
              <a:noFill/>
            </a:ln>
          </p:spPr>
        </p:pic>
      </p:grpSp>
      <p:grpSp>
        <p:nvGrpSpPr>
          <p:cNvPr id="7" name="Group 6">
            <a:extLst>
              <a:ext uri="{FF2B5EF4-FFF2-40B4-BE49-F238E27FC236}">
                <a16:creationId xmlns:a16="http://schemas.microsoft.com/office/drawing/2014/main" id="{8E7287E6-A03F-5644-80F7-FDBDAD133D42}"/>
              </a:ext>
            </a:extLst>
          </p:cNvPr>
          <p:cNvGrpSpPr/>
          <p:nvPr/>
        </p:nvGrpSpPr>
        <p:grpSpPr>
          <a:xfrm>
            <a:off x="3181129" y="3958360"/>
            <a:ext cx="5159089" cy="442045"/>
            <a:chOff x="3181129" y="3958360"/>
            <a:chExt cx="5159089" cy="442045"/>
          </a:xfrm>
        </p:grpSpPr>
        <p:sp>
          <p:nvSpPr>
            <p:cNvPr id="1789" name="Google Shape;1789;p218"/>
            <p:cNvSpPr/>
            <p:nvPr/>
          </p:nvSpPr>
          <p:spPr>
            <a:xfrm>
              <a:off x="3181129" y="400740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200">
                  <a:solidFill>
                    <a:schemeClr val="dk1"/>
                  </a:solidFill>
                  <a:latin typeface="Quattrocento Sans"/>
                  <a:ea typeface="Quattrocento Sans"/>
                  <a:cs typeface="Quattrocento Sans"/>
                  <a:sym typeface="Quattrocento Sans"/>
                </a:rPr>
                <a:t>Address fixes for undefined vulnerabilities provided by vendors </a:t>
              </a:r>
              <a:endParaRPr sz="1200">
                <a:solidFill>
                  <a:schemeClr val="dk1"/>
                </a:solidFill>
                <a:latin typeface="Quattrocento Sans"/>
                <a:ea typeface="Quattrocento Sans"/>
                <a:cs typeface="Quattrocento Sans"/>
                <a:sym typeface="Quattrocento Sans"/>
              </a:endParaRPr>
            </a:p>
          </p:txBody>
        </p:sp>
        <p:pic>
          <p:nvPicPr>
            <p:cNvPr id="1802" name="Google Shape;1802;p218"/>
            <p:cNvPicPr preferRelativeResize="0"/>
            <p:nvPr/>
          </p:nvPicPr>
          <p:blipFill>
            <a:blip r:embed="rId4">
              <a:alphaModFix/>
            </a:blip>
            <a:stretch>
              <a:fillRect/>
            </a:stretch>
          </p:blipFill>
          <p:spPr>
            <a:xfrm>
              <a:off x="7668329" y="3958360"/>
              <a:ext cx="671889" cy="434400"/>
            </a:xfrm>
            <a:prstGeom prst="rect">
              <a:avLst/>
            </a:prstGeom>
            <a:noFill/>
            <a:ln>
              <a:noFill/>
            </a:ln>
          </p:spPr>
        </p:pic>
      </p:grpSp>
      <p:sp>
        <p:nvSpPr>
          <p:cNvPr id="1803" name="Google Shape;1803;p218"/>
          <p:cNvSpPr/>
          <p:nvPr/>
        </p:nvSpPr>
        <p:spPr>
          <a:xfrm>
            <a:off x="5817125" y="212025"/>
            <a:ext cx="1455600" cy="384000"/>
          </a:xfrm>
          <a:prstGeom prst="roundRect">
            <a:avLst>
              <a:gd name="adj" fmla="val 7461"/>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lt1"/>
                </a:solidFill>
              </a:rPr>
              <a:t>Secure Update Management</a:t>
            </a:r>
            <a:endParaRPr sz="1000" b="1">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p219"/>
          <p:cNvSpPr/>
          <p:nvPr/>
        </p:nvSpPr>
        <p:spPr>
          <a:xfrm>
            <a:off x="448255" y="896304"/>
            <a:ext cx="2580300" cy="2297700"/>
          </a:xfrm>
          <a:prstGeom prst="rect">
            <a:avLst/>
          </a:prstGeom>
          <a:noFill/>
          <a:ln w="76200" cap="flat" cmpd="sng">
            <a:solidFill>
              <a:srgbClr val="3DB3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9" name="Google Shape;1809;p219"/>
          <p:cNvSpPr/>
          <p:nvPr/>
        </p:nvSpPr>
        <p:spPr>
          <a:xfrm>
            <a:off x="585128" y="1860820"/>
            <a:ext cx="2301600" cy="1264200"/>
          </a:xfrm>
          <a:prstGeom prst="roundRect">
            <a:avLst>
              <a:gd name="adj" fmla="val 11253"/>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endParaRPr sz="1100">
              <a:solidFill>
                <a:srgbClr val="3F3F3F"/>
              </a:solidFill>
              <a:latin typeface="Quattrocento Sans"/>
              <a:ea typeface="Quattrocento Sans"/>
              <a:cs typeface="Quattrocento Sans"/>
              <a:sym typeface="Quattrocento Sans"/>
            </a:endParaRPr>
          </a:p>
          <a:p>
            <a:pPr marL="0" lvl="0" indent="0" algn="ctr" rtl="0">
              <a:spcBef>
                <a:spcPts val="0"/>
              </a:spcBef>
              <a:spcAft>
                <a:spcPts val="0"/>
              </a:spcAft>
              <a:buNone/>
            </a:pPr>
            <a:r>
              <a:rPr lang="en" sz="1100">
                <a:solidFill>
                  <a:srgbClr val="3F3F3F"/>
                </a:solidFill>
                <a:latin typeface="Quattrocento Sans"/>
                <a:ea typeface="Quattrocento Sans"/>
                <a:cs typeface="Quattrocento Sans"/>
                <a:sym typeface="Quattrocento Sans"/>
              </a:rPr>
              <a:t>Provide an air-gap between end device and content, to mitigate against threat transfer and company confidential data loss.</a:t>
            </a:r>
            <a:endParaRPr sz="1100">
              <a:solidFill>
                <a:srgbClr val="3F3F3F"/>
              </a:solidFill>
              <a:latin typeface="Quattrocento Sans"/>
              <a:ea typeface="Quattrocento Sans"/>
              <a:cs typeface="Quattrocento Sans"/>
              <a:sym typeface="Quattrocento Sans"/>
            </a:endParaRPr>
          </a:p>
        </p:txBody>
      </p:sp>
      <p:sp>
        <p:nvSpPr>
          <p:cNvPr id="1810" name="Google Shape;1810;p219"/>
          <p:cNvSpPr/>
          <p:nvPr/>
        </p:nvSpPr>
        <p:spPr>
          <a:xfrm>
            <a:off x="973779" y="1707179"/>
            <a:ext cx="1524300" cy="293100"/>
          </a:xfrm>
          <a:prstGeom prst="roundRect">
            <a:avLst>
              <a:gd name="adj" fmla="val 50000"/>
            </a:avLst>
          </a:prstGeom>
          <a:solidFill>
            <a:schemeClr val="accent4"/>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b="1">
                <a:solidFill>
                  <a:schemeClr val="lt1"/>
                </a:solidFill>
                <a:latin typeface="Quattrocento Sans"/>
                <a:ea typeface="Quattrocento Sans"/>
                <a:cs typeface="Quattrocento Sans"/>
                <a:sym typeface="Quattrocento Sans"/>
              </a:rPr>
              <a:t>Browser Isolation</a:t>
            </a:r>
            <a:endParaRPr sz="1100" b="1">
              <a:solidFill>
                <a:schemeClr val="lt1"/>
              </a:solidFill>
              <a:latin typeface="Quattrocento Sans"/>
              <a:ea typeface="Quattrocento Sans"/>
              <a:cs typeface="Quattrocento Sans"/>
              <a:sym typeface="Quattrocento Sans"/>
            </a:endParaRPr>
          </a:p>
        </p:txBody>
      </p:sp>
      <p:sp>
        <p:nvSpPr>
          <p:cNvPr id="1811" name="Google Shape;1811;p219"/>
          <p:cNvSpPr/>
          <p:nvPr/>
        </p:nvSpPr>
        <p:spPr>
          <a:xfrm>
            <a:off x="6083351" y="1860820"/>
            <a:ext cx="2301600" cy="1264200"/>
          </a:xfrm>
          <a:prstGeom prst="roundRect">
            <a:avLst>
              <a:gd name="adj" fmla="val 11253"/>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a:solidFill>
                  <a:srgbClr val="3F3F3F"/>
                </a:solidFill>
                <a:latin typeface="Quattrocento Sans"/>
                <a:ea typeface="Quattrocento Sans"/>
                <a:cs typeface="Quattrocento Sans"/>
                <a:sym typeface="Quattrocento Sans"/>
              </a:rPr>
              <a:t>Build an inventory of endpoint software across the user estate, to gain granular insights into installed software and running processes.</a:t>
            </a:r>
            <a:endParaRPr sz="1100">
              <a:solidFill>
                <a:srgbClr val="3F3F3F"/>
              </a:solidFill>
              <a:latin typeface="Quattrocento Sans"/>
              <a:ea typeface="Quattrocento Sans"/>
              <a:cs typeface="Quattrocento Sans"/>
              <a:sym typeface="Quattrocento Sans"/>
            </a:endParaRPr>
          </a:p>
        </p:txBody>
      </p:sp>
      <p:sp>
        <p:nvSpPr>
          <p:cNvPr id="1812" name="Google Shape;1812;p219"/>
          <p:cNvSpPr/>
          <p:nvPr/>
        </p:nvSpPr>
        <p:spPr>
          <a:xfrm>
            <a:off x="6472002" y="1707179"/>
            <a:ext cx="1524300" cy="293100"/>
          </a:xfrm>
          <a:prstGeom prst="roundRect">
            <a:avLst>
              <a:gd name="adj" fmla="val 50000"/>
            </a:avLst>
          </a:prstGeom>
          <a:solidFill>
            <a:schemeClr val="accent4"/>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b="1">
                <a:solidFill>
                  <a:schemeClr val="lt1"/>
                </a:solidFill>
                <a:latin typeface="Quattrocento Sans"/>
                <a:ea typeface="Quattrocento Sans"/>
                <a:cs typeface="Quattrocento Sans"/>
                <a:sym typeface="Quattrocento Sans"/>
              </a:rPr>
              <a:t>Visibility</a:t>
            </a:r>
            <a:endParaRPr sz="1100" b="1">
              <a:solidFill>
                <a:schemeClr val="lt1"/>
              </a:solidFill>
              <a:latin typeface="Quattrocento Sans"/>
              <a:ea typeface="Quattrocento Sans"/>
              <a:cs typeface="Quattrocento Sans"/>
              <a:sym typeface="Quattrocento Sans"/>
            </a:endParaRPr>
          </a:p>
        </p:txBody>
      </p:sp>
      <p:sp>
        <p:nvSpPr>
          <p:cNvPr id="1813" name="Google Shape;1813;p219"/>
          <p:cNvSpPr/>
          <p:nvPr/>
        </p:nvSpPr>
        <p:spPr>
          <a:xfrm>
            <a:off x="3334240" y="1860820"/>
            <a:ext cx="2301600" cy="1264200"/>
          </a:xfrm>
          <a:prstGeom prst="roundRect">
            <a:avLst>
              <a:gd name="adj" fmla="val 11253"/>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endParaRPr sz="1100">
              <a:solidFill>
                <a:srgbClr val="3F3F3F"/>
              </a:solidFill>
              <a:latin typeface="Quattrocento Sans"/>
              <a:ea typeface="Quattrocento Sans"/>
              <a:cs typeface="Quattrocento Sans"/>
              <a:sym typeface="Quattrocento Sans"/>
            </a:endParaRPr>
          </a:p>
          <a:p>
            <a:pPr marL="0" lvl="0" indent="0" algn="ctr" rtl="0">
              <a:spcBef>
                <a:spcPts val="0"/>
              </a:spcBef>
              <a:spcAft>
                <a:spcPts val="0"/>
              </a:spcAft>
              <a:buNone/>
            </a:pPr>
            <a:r>
              <a:rPr lang="en" sz="1100">
                <a:solidFill>
                  <a:srgbClr val="3F3F3F"/>
                </a:solidFill>
                <a:latin typeface="Quattrocento Sans"/>
                <a:ea typeface="Quattrocento Sans"/>
                <a:cs typeface="Quattrocento Sans"/>
                <a:sym typeface="Quattrocento Sans"/>
              </a:rPr>
              <a:t>Protect internal systems.</a:t>
            </a:r>
            <a:endParaRPr sz="1100">
              <a:solidFill>
                <a:srgbClr val="3F3F3F"/>
              </a:solidFill>
              <a:latin typeface="Quattrocento Sans"/>
              <a:ea typeface="Quattrocento Sans"/>
              <a:cs typeface="Quattrocento Sans"/>
              <a:sym typeface="Quattrocento Sans"/>
            </a:endParaRPr>
          </a:p>
        </p:txBody>
      </p:sp>
      <p:sp>
        <p:nvSpPr>
          <p:cNvPr id="1814" name="Google Shape;1814;p219"/>
          <p:cNvSpPr/>
          <p:nvPr/>
        </p:nvSpPr>
        <p:spPr>
          <a:xfrm>
            <a:off x="3722900" y="1707175"/>
            <a:ext cx="1524300" cy="293100"/>
          </a:xfrm>
          <a:prstGeom prst="roundRect">
            <a:avLst>
              <a:gd name="adj" fmla="val 50000"/>
            </a:avLst>
          </a:prstGeom>
          <a:solidFill>
            <a:schemeClr val="accent4"/>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b="1">
                <a:solidFill>
                  <a:schemeClr val="lt1"/>
                </a:solidFill>
                <a:latin typeface="Quattrocento Sans"/>
                <a:ea typeface="Quattrocento Sans"/>
                <a:cs typeface="Quattrocento Sans"/>
                <a:sym typeface="Quattrocento Sans"/>
              </a:rPr>
              <a:t>ZTNA</a:t>
            </a:r>
            <a:endParaRPr sz="1100" b="1">
              <a:solidFill>
                <a:schemeClr val="lt1"/>
              </a:solidFill>
              <a:latin typeface="Quattrocento Sans"/>
              <a:ea typeface="Quattrocento Sans"/>
              <a:cs typeface="Quattrocento Sans"/>
              <a:sym typeface="Quattrocento Sans"/>
            </a:endParaRPr>
          </a:p>
        </p:txBody>
      </p:sp>
      <p:pic>
        <p:nvPicPr>
          <p:cNvPr id="1816" name="Google Shape;1816;p219"/>
          <p:cNvPicPr preferRelativeResize="0"/>
          <p:nvPr/>
        </p:nvPicPr>
        <p:blipFill rotWithShape="1">
          <a:blip r:embed="rId3">
            <a:alphaModFix/>
          </a:blip>
          <a:srcRect l="11643" t="31263" r="11094" b="38283"/>
          <a:stretch/>
        </p:blipFill>
        <p:spPr>
          <a:xfrm>
            <a:off x="7367600" y="212025"/>
            <a:ext cx="1455675" cy="383978"/>
          </a:xfrm>
          <a:prstGeom prst="rect">
            <a:avLst/>
          </a:prstGeom>
          <a:noFill/>
          <a:ln>
            <a:noFill/>
          </a:ln>
        </p:spPr>
      </p:pic>
      <p:sp>
        <p:nvSpPr>
          <p:cNvPr id="1817" name="Google Shape;1817;p219"/>
          <p:cNvSpPr txBox="1"/>
          <p:nvPr/>
        </p:nvSpPr>
        <p:spPr>
          <a:xfrm>
            <a:off x="236925" y="212025"/>
            <a:ext cx="4654200" cy="384000"/>
          </a:xfrm>
          <a:prstGeom prst="rect">
            <a:avLst/>
          </a:prstGeom>
          <a:noFill/>
          <a:ln>
            <a:noFill/>
          </a:ln>
        </p:spPr>
        <p:txBody>
          <a:bodyPr spcFirstLastPara="1" wrap="square" lIns="102875" tIns="34275" rIns="102875" bIns="34275" anchor="ctr" anchorCtr="0">
            <a:normAutofit/>
          </a:bodyPr>
          <a:lstStyle/>
          <a:p>
            <a:pPr marL="0" marR="0" lvl="0" indent="0" algn="l" rtl="0">
              <a:lnSpc>
                <a:spcPct val="90000"/>
              </a:lnSpc>
              <a:spcBef>
                <a:spcPts val="0"/>
              </a:spcBef>
              <a:spcAft>
                <a:spcPts val="0"/>
              </a:spcAft>
              <a:buClr>
                <a:srgbClr val="414141"/>
              </a:buClr>
              <a:buSzPts val="2400"/>
              <a:buFont typeface="Arial"/>
              <a:buNone/>
            </a:pPr>
            <a:r>
              <a:rPr lang="en" sz="1900" b="1">
                <a:solidFill>
                  <a:srgbClr val="414141"/>
                </a:solidFill>
              </a:rPr>
              <a:t>How Zscaler can help</a:t>
            </a:r>
            <a:endParaRPr sz="1900" b="1">
              <a:solidFill>
                <a:srgbClr val="414141"/>
              </a:solidFill>
            </a:endParaRPr>
          </a:p>
        </p:txBody>
      </p:sp>
      <p:grpSp>
        <p:nvGrpSpPr>
          <p:cNvPr id="2" name="Group 1">
            <a:extLst>
              <a:ext uri="{FF2B5EF4-FFF2-40B4-BE49-F238E27FC236}">
                <a16:creationId xmlns:a16="http://schemas.microsoft.com/office/drawing/2014/main" id="{84DC2CA0-8500-E8F4-745D-C9A573D43094}"/>
              </a:ext>
            </a:extLst>
          </p:cNvPr>
          <p:cNvGrpSpPr/>
          <p:nvPr/>
        </p:nvGrpSpPr>
        <p:grpSpPr>
          <a:xfrm>
            <a:off x="1535125" y="3349800"/>
            <a:ext cx="5948700" cy="372300"/>
            <a:chOff x="1535125" y="3349800"/>
            <a:chExt cx="5948700" cy="372300"/>
          </a:xfrm>
        </p:grpSpPr>
        <p:sp>
          <p:nvSpPr>
            <p:cNvPr id="1815" name="Google Shape;1815;p219"/>
            <p:cNvSpPr/>
            <p:nvPr/>
          </p:nvSpPr>
          <p:spPr>
            <a:xfrm>
              <a:off x="1535125" y="3349800"/>
              <a:ext cx="5948700" cy="372300"/>
            </a:xfrm>
            <a:prstGeom prst="roundRect">
              <a:avLst>
                <a:gd name="adj" fmla="val 21455"/>
              </a:avLst>
            </a:prstGeom>
            <a:solidFill>
              <a:schemeClr val="accent4"/>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a:solidFill>
                    <a:schemeClr val="lt1"/>
                  </a:solidFill>
                  <a:latin typeface="Quattrocento Sans"/>
                  <a:ea typeface="Quattrocento Sans"/>
                  <a:cs typeface="Quattrocento Sans"/>
                  <a:sym typeface="Quattrocento Sans"/>
                </a:rPr>
                <a:t>Gain </a:t>
              </a:r>
              <a:r>
                <a:rPr lang="en" sz="1100" b="1" u="sng">
                  <a:solidFill>
                    <a:schemeClr val="lt1"/>
                  </a:solidFill>
                  <a:latin typeface="Quattrocento Sans"/>
                  <a:ea typeface="Quattrocento Sans"/>
                  <a:cs typeface="Quattrocento Sans"/>
                  <a:sym typeface="Quattrocento Sans"/>
                </a:rPr>
                <a:t>deep visibility</a:t>
              </a:r>
              <a:r>
                <a:rPr lang="en" sz="1100">
                  <a:solidFill>
                    <a:schemeClr val="lt1"/>
                  </a:solidFill>
                  <a:latin typeface="Quattrocento Sans"/>
                  <a:ea typeface="Quattrocento Sans"/>
                  <a:cs typeface="Quattrocento Sans"/>
                  <a:sym typeface="Quattrocento Sans"/>
                </a:rPr>
                <a:t> into endpoint software inventory for accurate auditing</a:t>
              </a:r>
              <a:endParaRPr sz="1100">
                <a:solidFill>
                  <a:schemeClr val="lt1"/>
                </a:solidFill>
                <a:latin typeface="Quattrocento Sans"/>
                <a:ea typeface="Quattrocento Sans"/>
                <a:cs typeface="Quattrocento Sans"/>
                <a:sym typeface="Quattrocento Sans"/>
              </a:endParaRPr>
            </a:p>
          </p:txBody>
        </p:sp>
        <p:pic>
          <p:nvPicPr>
            <p:cNvPr id="1818" name="Google Shape;1818;p219"/>
            <p:cNvPicPr preferRelativeResize="0"/>
            <p:nvPr/>
          </p:nvPicPr>
          <p:blipFill>
            <a:blip r:embed="rId4">
              <a:alphaModFix/>
            </a:blip>
            <a:stretch>
              <a:fillRect/>
            </a:stretch>
          </p:blipFill>
          <p:spPr>
            <a:xfrm>
              <a:off x="1832108" y="3425790"/>
              <a:ext cx="376031" cy="243125"/>
            </a:xfrm>
            <a:prstGeom prst="rect">
              <a:avLst/>
            </a:prstGeom>
            <a:noFill/>
            <a:ln>
              <a:noFill/>
            </a:ln>
          </p:spPr>
        </p:pic>
      </p:grpSp>
      <p:sp>
        <p:nvSpPr>
          <p:cNvPr id="1819" name="Google Shape;1819;p219"/>
          <p:cNvSpPr/>
          <p:nvPr/>
        </p:nvSpPr>
        <p:spPr>
          <a:xfrm>
            <a:off x="1421947" y="1068403"/>
            <a:ext cx="601800" cy="6018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20" name="Google Shape;1820;p219"/>
          <p:cNvSpPr/>
          <p:nvPr/>
        </p:nvSpPr>
        <p:spPr>
          <a:xfrm>
            <a:off x="4184147" y="1068403"/>
            <a:ext cx="601800" cy="6018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21" name="Google Shape;1821;p219"/>
          <p:cNvSpPr/>
          <p:nvPr/>
        </p:nvSpPr>
        <p:spPr>
          <a:xfrm>
            <a:off x="6933247" y="1068403"/>
            <a:ext cx="601800" cy="6018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 name="Group 2">
            <a:extLst>
              <a:ext uri="{FF2B5EF4-FFF2-40B4-BE49-F238E27FC236}">
                <a16:creationId xmlns:a16="http://schemas.microsoft.com/office/drawing/2014/main" id="{B278EE45-E073-034B-0501-805866457107}"/>
              </a:ext>
            </a:extLst>
          </p:cNvPr>
          <p:cNvGrpSpPr/>
          <p:nvPr/>
        </p:nvGrpSpPr>
        <p:grpSpPr>
          <a:xfrm>
            <a:off x="1535125" y="3811550"/>
            <a:ext cx="5948700" cy="372300"/>
            <a:chOff x="1535125" y="3811550"/>
            <a:chExt cx="5948700" cy="372300"/>
          </a:xfrm>
        </p:grpSpPr>
        <p:sp>
          <p:nvSpPr>
            <p:cNvPr id="1822" name="Google Shape;1822;p219"/>
            <p:cNvSpPr/>
            <p:nvPr/>
          </p:nvSpPr>
          <p:spPr>
            <a:xfrm>
              <a:off x="1535125" y="3811550"/>
              <a:ext cx="5948700" cy="372300"/>
            </a:xfrm>
            <a:prstGeom prst="roundRect">
              <a:avLst>
                <a:gd name="adj" fmla="val 21455"/>
              </a:avLst>
            </a:prstGeom>
            <a:solidFill>
              <a:schemeClr val="accent4"/>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b="1" u="sng">
                  <a:solidFill>
                    <a:schemeClr val="lt1"/>
                  </a:solidFill>
                  <a:latin typeface="Quattrocento Sans"/>
                  <a:ea typeface="Quattrocento Sans"/>
                  <a:cs typeface="Quattrocento Sans"/>
                  <a:sym typeface="Quattrocento Sans"/>
                </a:rPr>
                <a:t>Turn internal services dark</a:t>
              </a:r>
              <a:r>
                <a:rPr lang="en" sz="1100">
                  <a:solidFill>
                    <a:schemeClr val="lt1"/>
                  </a:solidFill>
                  <a:latin typeface="Quattrocento Sans"/>
                  <a:ea typeface="Quattrocento Sans"/>
                  <a:cs typeface="Quattrocento Sans"/>
                  <a:sym typeface="Quattrocento Sans"/>
                </a:rPr>
                <a:t>, hiding potentially vulnerable attack vectors</a:t>
              </a:r>
              <a:endParaRPr sz="1100">
                <a:solidFill>
                  <a:schemeClr val="lt1"/>
                </a:solidFill>
                <a:latin typeface="Quattrocento Sans"/>
                <a:ea typeface="Quattrocento Sans"/>
                <a:cs typeface="Quattrocento Sans"/>
                <a:sym typeface="Quattrocento Sans"/>
              </a:endParaRPr>
            </a:p>
          </p:txBody>
        </p:sp>
        <p:pic>
          <p:nvPicPr>
            <p:cNvPr id="1823" name="Google Shape;1823;p219"/>
            <p:cNvPicPr preferRelativeResize="0"/>
            <p:nvPr/>
          </p:nvPicPr>
          <p:blipFill>
            <a:blip r:embed="rId4">
              <a:alphaModFix/>
            </a:blip>
            <a:stretch>
              <a:fillRect/>
            </a:stretch>
          </p:blipFill>
          <p:spPr>
            <a:xfrm>
              <a:off x="1832108" y="3887540"/>
              <a:ext cx="376031" cy="243125"/>
            </a:xfrm>
            <a:prstGeom prst="rect">
              <a:avLst/>
            </a:prstGeom>
            <a:noFill/>
            <a:ln>
              <a:noFill/>
            </a:ln>
          </p:spPr>
        </p:pic>
      </p:grpSp>
      <p:grpSp>
        <p:nvGrpSpPr>
          <p:cNvPr id="4" name="Group 3">
            <a:extLst>
              <a:ext uri="{FF2B5EF4-FFF2-40B4-BE49-F238E27FC236}">
                <a16:creationId xmlns:a16="http://schemas.microsoft.com/office/drawing/2014/main" id="{D8E1D8CE-AD5D-1BCC-9B9C-9F7D7AFA2667}"/>
              </a:ext>
            </a:extLst>
          </p:cNvPr>
          <p:cNvGrpSpPr/>
          <p:nvPr/>
        </p:nvGrpSpPr>
        <p:grpSpPr>
          <a:xfrm>
            <a:off x="1535125" y="4273300"/>
            <a:ext cx="5948700" cy="372300"/>
            <a:chOff x="1535125" y="4273300"/>
            <a:chExt cx="5948700" cy="372300"/>
          </a:xfrm>
        </p:grpSpPr>
        <p:sp>
          <p:nvSpPr>
            <p:cNvPr id="1824" name="Google Shape;1824;p219"/>
            <p:cNvSpPr/>
            <p:nvPr/>
          </p:nvSpPr>
          <p:spPr>
            <a:xfrm>
              <a:off x="1535125" y="4273300"/>
              <a:ext cx="5948700" cy="372300"/>
            </a:xfrm>
            <a:prstGeom prst="roundRect">
              <a:avLst>
                <a:gd name="adj" fmla="val 21455"/>
              </a:avLst>
            </a:prstGeom>
            <a:solidFill>
              <a:schemeClr val="accent4"/>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a:solidFill>
                    <a:schemeClr val="lt1"/>
                  </a:solidFill>
                  <a:latin typeface="Quattrocento Sans"/>
                  <a:ea typeface="Quattrocento Sans"/>
                  <a:cs typeface="Quattrocento Sans"/>
                  <a:sym typeface="Quattrocento Sans"/>
                </a:rPr>
                <a:t>Maintain </a:t>
              </a:r>
              <a:r>
                <a:rPr lang="en" sz="1100" b="1" u="sng">
                  <a:solidFill>
                    <a:schemeClr val="lt1"/>
                  </a:solidFill>
                  <a:latin typeface="Quattrocento Sans"/>
                  <a:ea typeface="Quattrocento Sans"/>
                  <a:cs typeface="Quattrocento Sans"/>
                  <a:sym typeface="Quattrocento Sans"/>
                </a:rPr>
                <a:t>excellent user experience</a:t>
              </a:r>
              <a:r>
                <a:rPr lang="en" sz="1100">
                  <a:solidFill>
                    <a:schemeClr val="lt1"/>
                  </a:solidFill>
                  <a:latin typeface="Quattrocento Sans"/>
                  <a:ea typeface="Quattrocento Sans"/>
                  <a:cs typeface="Quattrocento Sans"/>
                  <a:sym typeface="Quattrocento Sans"/>
                </a:rPr>
                <a:t> without the risk of infection and data loss</a:t>
              </a:r>
              <a:endParaRPr sz="1100">
                <a:solidFill>
                  <a:schemeClr val="lt1"/>
                </a:solidFill>
                <a:latin typeface="Quattrocento Sans"/>
                <a:ea typeface="Quattrocento Sans"/>
                <a:cs typeface="Quattrocento Sans"/>
                <a:sym typeface="Quattrocento Sans"/>
              </a:endParaRPr>
            </a:p>
          </p:txBody>
        </p:sp>
        <p:pic>
          <p:nvPicPr>
            <p:cNvPr id="1825" name="Google Shape;1825;p219"/>
            <p:cNvPicPr preferRelativeResize="0"/>
            <p:nvPr/>
          </p:nvPicPr>
          <p:blipFill>
            <a:blip r:embed="rId4">
              <a:alphaModFix/>
            </a:blip>
            <a:stretch>
              <a:fillRect/>
            </a:stretch>
          </p:blipFill>
          <p:spPr>
            <a:xfrm>
              <a:off x="1832108" y="4349290"/>
              <a:ext cx="376031" cy="243125"/>
            </a:xfrm>
            <a:prstGeom prst="rect">
              <a:avLst/>
            </a:prstGeom>
            <a:noFill/>
            <a:ln>
              <a:noFill/>
            </a:ln>
          </p:spPr>
        </p:pic>
      </p:grpSp>
      <p:sp>
        <p:nvSpPr>
          <p:cNvPr id="1826" name="Google Shape;1826;p219"/>
          <p:cNvSpPr/>
          <p:nvPr/>
        </p:nvSpPr>
        <p:spPr>
          <a:xfrm>
            <a:off x="5817125" y="212025"/>
            <a:ext cx="1455600" cy="384000"/>
          </a:xfrm>
          <a:prstGeom prst="roundRect">
            <a:avLst>
              <a:gd name="adj" fmla="val 7461"/>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lt1"/>
                </a:solidFill>
              </a:rPr>
              <a:t>Secure Update Management</a:t>
            </a:r>
            <a:endParaRPr sz="1000" b="1">
              <a:solidFill>
                <a:schemeClr val="lt1"/>
              </a:solidFill>
            </a:endParaRPr>
          </a:p>
        </p:txBody>
      </p:sp>
      <p:sp>
        <p:nvSpPr>
          <p:cNvPr id="1827" name="Google Shape;1827;p219"/>
          <p:cNvSpPr/>
          <p:nvPr/>
        </p:nvSpPr>
        <p:spPr>
          <a:xfrm>
            <a:off x="1550556" y="1247865"/>
            <a:ext cx="344596" cy="242858"/>
          </a:xfrm>
          <a:custGeom>
            <a:avLst/>
            <a:gdLst/>
            <a:ahLst/>
            <a:cxnLst/>
            <a:rect l="l" t="t" r="r" b="b"/>
            <a:pathLst>
              <a:path w="344596" h="242858" extrusionOk="0">
                <a:moveTo>
                  <a:pt x="312989" y="36927"/>
                </a:moveTo>
                <a:cubicBezTo>
                  <a:pt x="312015" y="36921"/>
                  <a:pt x="311049" y="36748"/>
                  <a:pt x="310134" y="36415"/>
                </a:cubicBezTo>
                <a:lnTo>
                  <a:pt x="309835" y="36415"/>
                </a:lnTo>
                <a:cubicBezTo>
                  <a:pt x="305331" y="35049"/>
                  <a:pt x="302786" y="30289"/>
                  <a:pt x="304153" y="25785"/>
                </a:cubicBezTo>
                <a:cubicBezTo>
                  <a:pt x="305519" y="21280"/>
                  <a:pt x="310279" y="18736"/>
                  <a:pt x="314783" y="20102"/>
                </a:cubicBezTo>
                <a:cubicBezTo>
                  <a:pt x="314983" y="20162"/>
                  <a:pt x="315181" y="20231"/>
                  <a:pt x="315376" y="20306"/>
                </a:cubicBezTo>
                <a:lnTo>
                  <a:pt x="315887" y="20306"/>
                </a:lnTo>
                <a:cubicBezTo>
                  <a:pt x="320312" y="21912"/>
                  <a:pt x="322597" y="26801"/>
                  <a:pt x="320991" y="31226"/>
                </a:cubicBezTo>
                <a:cubicBezTo>
                  <a:pt x="319769" y="34593"/>
                  <a:pt x="316572" y="36837"/>
                  <a:pt x="312989" y="36842"/>
                </a:cubicBezTo>
                <a:close/>
                <a:moveTo>
                  <a:pt x="210918" y="65737"/>
                </a:moveTo>
                <a:cubicBezTo>
                  <a:pt x="209930" y="65736"/>
                  <a:pt x="208949" y="65563"/>
                  <a:pt x="208020" y="65225"/>
                </a:cubicBezTo>
                <a:lnTo>
                  <a:pt x="207722" y="65225"/>
                </a:lnTo>
                <a:cubicBezTo>
                  <a:pt x="203330" y="63532"/>
                  <a:pt x="201142" y="58598"/>
                  <a:pt x="202835" y="54206"/>
                </a:cubicBezTo>
                <a:cubicBezTo>
                  <a:pt x="204441" y="50040"/>
                  <a:pt x="208990" y="47820"/>
                  <a:pt x="213262" y="49116"/>
                </a:cubicBezTo>
                <a:lnTo>
                  <a:pt x="213774" y="49116"/>
                </a:lnTo>
                <a:cubicBezTo>
                  <a:pt x="218199" y="50722"/>
                  <a:pt x="220484" y="55611"/>
                  <a:pt x="218878" y="60036"/>
                </a:cubicBezTo>
                <a:cubicBezTo>
                  <a:pt x="217662" y="63389"/>
                  <a:pt x="214485" y="65630"/>
                  <a:pt x="210918" y="65652"/>
                </a:cubicBezTo>
                <a:close/>
                <a:moveTo>
                  <a:pt x="185645" y="82358"/>
                </a:moveTo>
                <a:cubicBezTo>
                  <a:pt x="184657" y="82357"/>
                  <a:pt x="183676" y="82184"/>
                  <a:pt x="182747" y="81847"/>
                </a:cubicBezTo>
                <a:lnTo>
                  <a:pt x="182449" y="81847"/>
                </a:lnTo>
                <a:cubicBezTo>
                  <a:pt x="177944" y="80480"/>
                  <a:pt x="175400" y="75721"/>
                  <a:pt x="176766" y="71216"/>
                </a:cubicBezTo>
                <a:cubicBezTo>
                  <a:pt x="178133" y="66711"/>
                  <a:pt x="182892" y="64167"/>
                  <a:pt x="187397" y="65533"/>
                </a:cubicBezTo>
                <a:cubicBezTo>
                  <a:pt x="187597" y="65594"/>
                  <a:pt x="187795" y="65662"/>
                  <a:pt x="187989" y="65737"/>
                </a:cubicBezTo>
                <a:lnTo>
                  <a:pt x="188501" y="65737"/>
                </a:lnTo>
                <a:cubicBezTo>
                  <a:pt x="192926" y="67343"/>
                  <a:pt x="195212" y="72232"/>
                  <a:pt x="193606" y="76657"/>
                </a:cubicBezTo>
                <a:cubicBezTo>
                  <a:pt x="192389" y="80010"/>
                  <a:pt x="189213" y="82251"/>
                  <a:pt x="185645" y="82273"/>
                </a:cubicBezTo>
                <a:close/>
                <a:moveTo>
                  <a:pt x="47733" y="165293"/>
                </a:moveTo>
                <a:lnTo>
                  <a:pt x="47733" y="37992"/>
                </a:lnTo>
                <a:cubicBezTo>
                  <a:pt x="47733" y="29754"/>
                  <a:pt x="54411" y="23076"/>
                  <a:pt x="62649" y="23076"/>
                </a:cubicBezTo>
                <a:lnTo>
                  <a:pt x="130284" y="23076"/>
                </a:lnTo>
                <a:cubicBezTo>
                  <a:pt x="133815" y="23076"/>
                  <a:pt x="136677" y="20214"/>
                  <a:pt x="136677" y="16683"/>
                </a:cubicBezTo>
                <a:cubicBezTo>
                  <a:pt x="136677" y="13153"/>
                  <a:pt x="133815" y="10290"/>
                  <a:pt x="130284" y="10290"/>
                </a:cubicBezTo>
                <a:lnTo>
                  <a:pt x="62478" y="10290"/>
                </a:lnTo>
                <a:cubicBezTo>
                  <a:pt x="47246" y="10384"/>
                  <a:pt x="34947" y="22759"/>
                  <a:pt x="34947" y="37992"/>
                </a:cubicBezTo>
                <a:lnTo>
                  <a:pt x="34947" y="165293"/>
                </a:lnTo>
                <a:cubicBezTo>
                  <a:pt x="34947" y="168824"/>
                  <a:pt x="37809" y="171686"/>
                  <a:pt x="41340" y="171686"/>
                </a:cubicBezTo>
                <a:cubicBezTo>
                  <a:pt x="44870" y="171686"/>
                  <a:pt x="47733" y="168824"/>
                  <a:pt x="47733" y="165293"/>
                </a:cubicBezTo>
                <a:close/>
                <a:moveTo>
                  <a:pt x="308045" y="165293"/>
                </a:moveTo>
                <a:lnTo>
                  <a:pt x="308045" y="106139"/>
                </a:lnTo>
                <a:cubicBezTo>
                  <a:pt x="308045" y="102609"/>
                  <a:pt x="305183" y="99746"/>
                  <a:pt x="301653" y="99746"/>
                </a:cubicBezTo>
                <a:cubicBezTo>
                  <a:pt x="298122" y="99746"/>
                  <a:pt x="295260" y="102609"/>
                  <a:pt x="295260" y="106139"/>
                </a:cubicBezTo>
                <a:lnTo>
                  <a:pt x="295260" y="165293"/>
                </a:lnTo>
                <a:cubicBezTo>
                  <a:pt x="295260" y="168824"/>
                  <a:pt x="298122" y="171686"/>
                  <a:pt x="301653" y="171686"/>
                </a:cubicBezTo>
                <a:cubicBezTo>
                  <a:pt x="305183" y="171686"/>
                  <a:pt x="308045" y="168824"/>
                  <a:pt x="308045" y="165293"/>
                </a:cubicBezTo>
                <a:close/>
                <a:moveTo>
                  <a:pt x="319382" y="242859"/>
                </a:moveTo>
                <a:lnTo>
                  <a:pt x="23440" y="242859"/>
                </a:lnTo>
                <a:cubicBezTo>
                  <a:pt x="10504" y="242835"/>
                  <a:pt x="23" y="232354"/>
                  <a:pt x="0" y="219419"/>
                </a:cubicBezTo>
                <a:lnTo>
                  <a:pt x="0" y="207912"/>
                </a:lnTo>
                <a:cubicBezTo>
                  <a:pt x="23" y="194976"/>
                  <a:pt x="10504" y="184495"/>
                  <a:pt x="23440" y="184471"/>
                </a:cubicBezTo>
                <a:lnTo>
                  <a:pt x="319211" y="184471"/>
                </a:lnTo>
                <a:cubicBezTo>
                  <a:pt x="332147" y="184495"/>
                  <a:pt x="342626" y="194976"/>
                  <a:pt x="342651" y="207912"/>
                </a:cubicBezTo>
                <a:lnTo>
                  <a:pt x="342651" y="219419"/>
                </a:lnTo>
                <a:cubicBezTo>
                  <a:pt x="342626" y="232354"/>
                  <a:pt x="332147" y="242835"/>
                  <a:pt x="319211" y="242859"/>
                </a:cubicBezTo>
                <a:close/>
                <a:moveTo>
                  <a:pt x="23440" y="197257"/>
                </a:moveTo>
                <a:cubicBezTo>
                  <a:pt x="17566" y="197280"/>
                  <a:pt x="12809" y="202037"/>
                  <a:pt x="12786" y="207912"/>
                </a:cubicBezTo>
                <a:lnTo>
                  <a:pt x="12786" y="219419"/>
                </a:lnTo>
                <a:cubicBezTo>
                  <a:pt x="12809" y="225293"/>
                  <a:pt x="17566" y="230050"/>
                  <a:pt x="23440" y="230073"/>
                </a:cubicBezTo>
                <a:lnTo>
                  <a:pt x="319211" y="230073"/>
                </a:lnTo>
                <a:cubicBezTo>
                  <a:pt x="325086" y="230050"/>
                  <a:pt x="329842" y="225293"/>
                  <a:pt x="329866" y="219419"/>
                </a:cubicBezTo>
                <a:lnTo>
                  <a:pt x="329866" y="207912"/>
                </a:lnTo>
                <a:cubicBezTo>
                  <a:pt x="329842" y="202037"/>
                  <a:pt x="325086" y="197280"/>
                  <a:pt x="319211" y="197257"/>
                </a:cubicBezTo>
                <a:close/>
                <a:moveTo>
                  <a:pt x="171326" y="205141"/>
                </a:moveTo>
                <a:cubicBezTo>
                  <a:pt x="166618" y="205141"/>
                  <a:pt x="162802" y="208957"/>
                  <a:pt x="162802" y="213665"/>
                </a:cubicBezTo>
                <a:cubicBezTo>
                  <a:pt x="162802" y="218373"/>
                  <a:pt x="166618" y="222189"/>
                  <a:pt x="171326" y="222189"/>
                </a:cubicBezTo>
                <a:cubicBezTo>
                  <a:pt x="176033" y="222189"/>
                  <a:pt x="179849" y="218373"/>
                  <a:pt x="179849" y="213665"/>
                </a:cubicBezTo>
                <a:cubicBezTo>
                  <a:pt x="179849" y="208957"/>
                  <a:pt x="176033" y="205141"/>
                  <a:pt x="171326" y="205141"/>
                </a:cubicBezTo>
                <a:close/>
                <a:moveTo>
                  <a:pt x="336259" y="55977"/>
                </a:moveTo>
                <a:cubicBezTo>
                  <a:pt x="333993" y="55990"/>
                  <a:pt x="331815" y="55101"/>
                  <a:pt x="330207" y="53505"/>
                </a:cubicBezTo>
                <a:lnTo>
                  <a:pt x="329909" y="53164"/>
                </a:lnTo>
                <a:cubicBezTo>
                  <a:pt x="326699" y="49720"/>
                  <a:pt x="326889" y="44327"/>
                  <a:pt x="330333" y="41117"/>
                </a:cubicBezTo>
                <a:cubicBezTo>
                  <a:pt x="333548" y="38123"/>
                  <a:pt x="338512" y="38061"/>
                  <a:pt x="341799" y="40976"/>
                </a:cubicBezTo>
                <a:lnTo>
                  <a:pt x="342097" y="41274"/>
                </a:lnTo>
                <a:cubicBezTo>
                  <a:pt x="345426" y="44601"/>
                  <a:pt x="345430" y="49997"/>
                  <a:pt x="342106" y="53328"/>
                </a:cubicBezTo>
                <a:cubicBezTo>
                  <a:pt x="342102" y="53331"/>
                  <a:pt x="342102" y="53333"/>
                  <a:pt x="342097" y="53335"/>
                </a:cubicBezTo>
                <a:cubicBezTo>
                  <a:pt x="340535" y="54863"/>
                  <a:pt x="338445" y="55733"/>
                  <a:pt x="336259" y="55764"/>
                </a:cubicBezTo>
                <a:close/>
                <a:moveTo>
                  <a:pt x="144774" y="54613"/>
                </a:moveTo>
                <a:cubicBezTo>
                  <a:pt x="140067" y="54618"/>
                  <a:pt x="136247" y="50805"/>
                  <a:pt x="136243" y="46097"/>
                </a:cubicBezTo>
                <a:cubicBezTo>
                  <a:pt x="136241" y="43801"/>
                  <a:pt x="137166" y="41601"/>
                  <a:pt x="138808" y="39995"/>
                </a:cubicBezTo>
                <a:lnTo>
                  <a:pt x="139191" y="39612"/>
                </a:lnTo>
                <a:cubicBezTo>
                  <a:pt x="142592" y="36352"/>
                  <a:pt x="147993" y="36466"/>
                  <a:pt x="151252" y="39867"/>
                </a:cubicBezTo>
                <a:cubicBezTo>
                  <a:pt x="154512" y="43269"/>
                  <a:pt x="154398" y="48669"/>
                  <a:pt x="150997" y="51928"/>
                </a:cubicBezTo>
                <a:lnTo>
                  <a:pt x="150741" y="51928"/>
                </a:lnTo>
                <a:cubicBezTo>
                  <a:pt x="149188" y="53582"/>
                  <a:pt x="147041" y="54548"/>
                  <a:pt x="144774" y="54613"/>
                </a:cubicBezTo>
                <a:close/>
                <a:moveTo>
                  <a:pt x="168641" y="36074"/>
                </a:moveTo>
                <a:cubicBezTo>
                  <a:pt x="165629" y="36041"/>
                  <a:pt x="162859" y="34421"/>
                  <a:pt x="161353" y="31813"/>
                </a:cubicBezTo>
                <a:cubicBezTo>
                  <a:pt x="158886" y="27810"/>
                  <a:pt x="160126" y="22567"/>
                  <a:pt x="164123" y="20093"/>
                </a:cubicBezTo>
                <a:lnTo>
                  <a:pt x="164592" y="19794"/>
                </a:lnTo>
                <a:cubicBezTo>
                  <a:pt x="168629" y="17370"/>
                  <a:pt x="173866" y="18677"/>
                  <a:pt x="176291" y="22714"/>
                </a:cubicBezTo>
                <a:cubicBezTo>
                  <a:pt x="178715" y="26750"/>
                  <a:pt x="177408" y="31988"/>
                  <a:pt x="173371" y="34412"/>
                </a:cubicBezTo>
                <a:lnTo>
                  <a:pt x="173116" y="34412"/>
                </a:lnTo>
                <a:cubicBezTo>
                  <a:pt x="171820" y="35394"/>
                  <a:pt x="170263" y="35973"/>
                  <a:pt x="168641" y="36074"/>
                </a:cubicBezTo>
                <a:close/>
                <a:moveTo>
                  <a:pt x="285458" y="23928"/>
                </a:moveTo>
                <a:cubicBezTo>
                  <a:pt x="284470" y="23921"/>
                  <a:pt x="283490" y="23748"/>
                  <a:pt x="282560" y="23417"/>
                </a:cubicBezTo>
                <a:lnTo>
                  <a:pt x="282304" y="23417"/>
                </a:lnTo>
                <a:cubicBezTo>
                  <a:pt x="277738" y="21887"/>
                  <a:pt x="275276" y="16945"/>
                  <a:pt x="276806" y="12379"/>
                </a:cubicBezTo>
                <a:cubicBezTo>
                  <a:pt x="278336" y="7813"/>
                  <a:pt x="283278" y="5351"/>
                  <a:pt x="287844" y="6881"/>
                </a:cubicBezTo>
                <a:lnTo>
                  <a:pt x="288356" y="6881"/>
                </a:lnTo>
                <a:cubicBezTo>
                  <a:pt x="293063" y="7681"/>
                  <a:pt x="296231" y="12146"/>
                  <a:pt x="295430" y="16854"/>
                </a:cubicBezTo>
                <a:cubicBezTo>
                  <a:pt x="294630" y="21561"/>
                  <a:pt x="290165" y="24729"/>
                  <a:pt x="285458" y="23928"/>
                </a:cubicBezTo>
                <a:close/>
                <a:moveTo>
                  <a:pt x="195959" y="23417"/>
                </a:moveTo>
                <a:cubicBezTo>
                  <a:pt x="191252" y="23481"/>
                  <a:pt x="187384" y="19718"/>
                  <a:pt x="187320" y="15011"/>
                </a:cubicBezTo>
                <a:cubicBezTo>
                  <a:pt x="187268" y="11233"/>
                  <a:pt x="189709" y="7873"/>
                  <a:pt x="193317" y="6753"/>
                </a:cubicBezTo>
                <a:cubicBezTo>
                  <a:pt x="197752" y="5176"/>
                  <a:pt x="202626" y="7493"/>
                  <a:pt x="204203" y="11929"/>
                </a:cubicBezTo>
                <a:cubicBezTo>
                  <a:pt x="204226" y="11993"/>
                  <a:pt x="204248" y="12058"/>
                  <a:pt x="204270" y="12123"/>
                </a:cubicBezTo>
                <a:cubicBezTo>
                  <a:pt x="205726" y="16496"/>
                  <a:pt x="203442" y="21236"/>
                  <a:pt x="199113" y="22820"/>
                </a:cubicBezTo>
                <a:lnTo>
                  <a:pt x="198644" y="22820"/>
                </a:lnTo>
                <a:cubicBezTo>
                  <a:pt x="197760" y="23090"/>
                  <a:pt x="196841" y="23234"/>
                  <a:pt x="195916" y="23246"/>
                </a:cubicBezTo>
                <a:close/>
                <a:moveTo>
                  <a:pt x="256094" y="17109"/>
                </a:moveTo>
                <a:lnTo>
                  <a:pt x="255113" y="17109"/>
                </a:lnTo>
                <a:lnTo>
                  <a:pt x="254645" y="17109"/>
                </a:lnTo>
                <a:cubicBezTo>
                  <a:pt x="249937" y="16545"/>
                  <a:pt x="246579" y="12270"/>
                  <a:pt x="247144" y="7563"/>
                </a:cubicBezTo>
                <a:cubicBezTo>
                  <a:pt x="247708" y="2855"/>
                  <a:pt x="251983" y="-503"/>
                  <a:pt x="256690" y="62"/>
                </a:cubicBezTo>
                <a:cubicBezTo>
                  <a:pt x="261377" y="499"/>
                  <a:pt x="264823" y="4653"/>
                  <a:pt x="264385" y="9340"/>
                </a:cubicBezTo>
                <a:cubicBezTo>
                  <a:pt x="264379" y="9415"/>
                  <a:pt x="264370" y="9491"/>
                  <a:pt x="264362" y="9566"/>
                </a:cubicBezTo>
                <a:cubicBezTo>
                  <a:pt x="263793" y="13739"/>
                  <a:pt x="260263" y="16872"/>
                  <a:pt x="256051" y="16939"/>
                </a:cubicBezTo>
                <a:close/>
                <a:moveTo>
                  <a:pt x="225451" y="17109"/>
                </a:moveTo>
                <a:cubicBezTo>
                  <a:pt x="220743" y="17345"/>
                  <a:pt x="216736" y="13719"/>
                  <a:pt x="216501" y="9012"/>
                </a:cubicBezTo>
                <a:cubicBezTo>
                  <a:pt x="216266" y="4304"/>
                  <a:pt x="219891" y="297"/>
                  <a:pt x="224599" y="62"/>
                </a:cubicBezTo>
                <a:lnTo>
                  <a:pt x="225025" y="62"/>
                </a:lnTo>
                <a:cubicBezTo>
                  <a:pt x="229732" y="-420"/>
                  <a:pt x="233940" y="3004"/>
                  <a:pt x="234422" y="7712"/>
                </a:cubicBezTo>
                <a:cubicBezTo>
                  <a:pt x="234905" y="12420"/>
                  <a:pt x="231480" y="16627"/>
                  <a:pt x="226772" y="17109"/>
                </a:cubicBezTo>
                <a:lnTo>
                  <a:pt x="225451" y="17109"/>
                </a:lnTo>
                <a:close/>
                <a:moveTo>
                  <a:pt x="294919" y="82699"/>
                </a:moveTo>
                <a:cubicBezTo>
                  <a:pt x="292653" y="82712"/>
                  <a:pt x="290475" y="81823"/>
                  <a:pt x="288867" y="80227"/>
                </a:cubicBezTo>
                <a:lnTo>
                  <a:pt x="288569" y="79929"/>
                </a:lnTo>
                <a:cubicBezTo>
                  <a:pt x="285238" y="76598"/>
                  <a:pt x="285238" y="71198"/>
                  <a:pt x="288569" y="67868"/>
                </a:cubicBezTo>
                <a:cubicBezTo>
                  <a:pt x="291899" y="64537"/>
                  <a:pt x="297299" y="64537"/>
                  <a:pt x="300630" y="67868"/>
                </a:cubicBezTo>
                <a:lnTo>
                  <a:pt x="300928" y="68166"/>
                </a:lnTo>
                <a:cubicBezTo>
                  <a:pt x="304259" y="71493"/>
                  <a:pt x="304262" y="76890"/>
                  <a:pt x="300935" y="80220"/>
                </a:cubicBezTo>
                <a:cubicBezTo>
                  <a:pt x="300932" y="80223"/>
                  <a:pt x="300930" y="80225"/>
                  <a:pt x="300928" y="80227"/>
                </a:cubicBezTo>
                <a:cubicBezTo>
                  <a:pt x="299330" y="81812"/>
                  <a:pt x="297170" y="82701"/>
                  <a:pt x="294919" y="82699"/>
                </a:cubicBezTo>
                <a:close/>
                <a:moveTo>
                  <a:pt x="269817" y="65993"/>
                </a:moveTo>
                <a:cubicBezTo>
                  <a:pt x="268734" y="65981"/>
                  <a:pt x="267664" y="65765"/>
                  <a:pt x="266663" y="65353"/>
                </a:cubicBezTo>
                <a:lnTo>
                  <a:pt x="266279" y="65353"/>
                </a:lnTo>
                <a:cubicBezTo>
                  <a:pt x="261901" y="63553"/>
                  <a:pt x="259812" y="58544"/>
                  <a:pt x="261613" y="54166"/>
                </a:cubicBezTo>
                <a:cubicBezTo>
                  <a:pt x="263413" y="49788"/>
                  <a:pt x="268422" y="47699"/>
                  <a:pt x="272800" y="49499"/>
                </a:cubicBezTo>
                <a:cubicBezTo>
                  <a:pt x="277193" y="51190"/>
                  <a:pt x="279384" y="56123"/>
                  <a:pt x="277693" y="60516"/>
                </a:cubicBezTo>
                <a:cubicBezTo>
                  <a:pt x="277667" y="60580"/>
                  <a:pt x="277642" y="60644"/>
                  <a:pt x="277616" y="60708"/>
                </a:cubicBezTo>
                <a:cubicBezTo>
                  <a:pt x="276314" y="63877"/>
                  <a:pt x="273242" y="65958"/>
                  <a:pt x="269817" y="65993"/>
                </a:cubicBezTo>
                <a:close/>
                <a:moveTo>
                  <a:pt x="240453" y="60026"/>
                </a:moveTo>
                <a:lnTo>
                  <a:pt x="240026" y="60026"/>
                </a:lnTo>
                <a:cubicBezTo>
                  <a:pt x="235319" y="60026"/>
                  <a:pt x="231503" y="56210"/>
                  <a:pt x="231503" y="51502"/>
                </a:cubicBezTo>
                <a:cubicBezTo>
                  <a:pt x="231503" y="46795"/>
                  <a:pt x="235319" y="42979"/>
                  <a:pt x="240026" y="42979"/>
                </a:cubicBezTo>
                <a:lnTo>
                  <a:pt x="240453" y="42979"/>
                </a:lnTo>
                <a:cubicBezTo>
                  <a:pt x="245160" y="42979"/>
                  <a:pt x="248976" y="46795"/>
                  <a:pt x="248976" y="51502"/>
                </a:cubicBezTo>
                <a:cubicBezTo>
                  <a:pt x="248976" y="56210"/>
                  <a:pt x="245160" y="60026"/>
                  <a:pt x="240453" y="60026"/>
                </a:cubicBezTo>
                <a:close/>
                <a:moveTo>
                  <a:pt x="239984" y="140106"/>
                </a:moveTo>
                <a:cubicBezTo>
                  <a:pt x="225638" y="140687"/>
                  <a:pt x="213537" y="129528"/>
                  <a:pt x="212956" y="115182"/>
                </a:cubicBezTo>
                <a:cubicBezTo>
                  <a:pt x="212374" y="100836"/>
                  <a:pt x="223533" y="88735"/>
                  <a:pt x="237879" y="88154"/>
                </a:cubicBezTo>
                <a:cubicBezTo>
                  <a:pt x="238580" y="88126"/>
                  <a:pt x="239282" y="88126"/>
                  <a:pt x="239984" y="88154"/>
                </a:cubicBezTo>
                <a:lnTo>
                  <a:pt x="239984" y="88154"/>
                </a:lnTo>
                <a:cubicBezTo>
                  <a:pt x="254330" y="88735"/>
                  <a:pt x="265488" y="100836"/>
                  <a:pt x="264907" y="115182"/>
                </a:cubicBezTo>
                <a:cubicBezTo>
                  <a:pt x="264359" y="128714"/>
                  <a:pt x="253515" y="139558"/>
                  <a:pt x="239984" y="140106"/>
                </a:cubicBezTo>
                <a:close/>
                <a:moveTo>
                  <a:pt x="239984" y="100940"/>
                </a:moveTo>
                <a:cubicBezTo>
                  <a:pt x="232687" y="100916"/>
                  <a:pt x="226753" y="106812"/>
                  <a:pt x="226730" y="114109"/>
                </a:cubicBezTo>
                <a:cubicBezTo>
                  <a:pt x="226706" y="121405"/>
                  <a:pt x="232602" y="127339"/>
                  <a:pt x="239899" y="127363"/>
                </a:cubicBezTo>
                <a:cubicBezTo>
                  <a:pt x="247195" y="127386"/>
                  <a:pt x="253129" y="121491"/>
                  <a:pt x="253153" y="114194"/>
                </a:cubicBezTo>
                <a:cubicBezTo>
                  <a:pt x="253153" y="114180"/>
                  <a:pt x="253153" y="114165"/>
                  <a:pt x="253153" y="114151"/>
                </a:cubicBezTo>
                <a:cubicBezTo>
                  <a:pt x="253153" y="106871"/>
                  <a:pt x="247264" y="100963"/>
                  <a:pt x="239984" y="1009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sp>
        <p:nvSpPr>
          <p:cNvPr id="1828" name="Google Shape;1828;p219"/>
          <p:cNvSpPr/>
          <p:nvPr/>
        </p:nvSpPr>
        <p:spPr>
          <a:xfrm>
            <a:off x="4306206" y="1247865"/>
            <a:ext cx="344596" cy="242858"/>
          </a:xfrm>
          <a:custGeom>
            <a:avLst/>
            <a:gdLst/>
            <a:ahLst/>
            <a:cxnLst/>
            <a:rect l="l" t="t" r="r" b="b"/>
            <a:pathLst>
              <a:path w="344596" h="242858" extrusionOk="0">
                <a:moveTo>
                  <a:pt x="312989" y="36927"/>
                </a:moveTo>
                <a:cubicBezTo>
                  <a:pt x="312015" y="36921"/>
                  <a:pt x="311049" y="36748"/>
                  <a:pt x="310134" y="36415"/>
                </a:cubicBezTo>
                <a:lnTo>
                  <a:pt x="309835" y="36415"/>
                </a:lnTo>
                <a:cubicBezTo>
                  <a:pt x="305331" y="35049"/>
                  <a:pt x="302786" y="30289"/>
                  <a:pt x="304153" y="25785"/>
                </a:cubicBezTo>
                <a:cubicBezTo>
                  <a:pt x="305519" y="21280"/>
                  <a:pt x="310279" y="18736"/>
                  <a:pt x="314783" y="20102"/>
                </a:cubicBezTo>
                <a:cubicBezTo>
                  <a:pt x="314983" y="20162"/>
                  <a:pt x="315181" y="20231"/>
                  <a:pt x="315376" y="20306"/>
                </a:cubicBezTo>
                <a:lnTo>
                  <a:pt x="315887" y="20306"/>
                </a:lnTo>
                <a:cubicBezTo>
                  <a:pt x="320312" y="21912"/>
                  <a:pt x="322597" y="26801"/>
                  <a:pt x="320991" y="31226"/>
                </a:cubicBezTo>
                <a:cubicBezTo>
                  <a:pt x="319769" y="34593"/>
                  <a:pt x="316572" y="36837"/>
                  <a:pt x="312989" y="36842"/>
                </a:cubicBezTo>
                <a:close/>
                <a:moveTo>
                  <a:pt x="210918" y="65737"/>
                </a:moveTo>
                <a:cubicBezTo>
                  <a:pt x="209930" y="65736"/>
                  <a:pt x="208949" y="65563"/>
                  <a:pt x="208020" y="65225"/>
                </a:cubicBezTo>
                <a:lnTo>
                  <a:pt x="207722" y="65225"/>
                </a:lnTo>
                <a:cubicBezTo>
                  <a:pt x="203330" y="63532"/>
                  <a:pt x="201142" y="58598"/>
                  <a:pt x="202835" y="54206"/>
                </a:cubicBezTo>
                <a:cubicBezTo>
                  <a:pt x="204441" y="50040"/>
                  <a:pt x="208990" y="47820"/>
                  <a:pt x="213262" y="49116"/>
                </a:cubicBezTo>
                <a:lnTo>
                  <a:pt x="213774" y="49116"/>
                </a:lnTo>
                <a:cubicBezTo>
                  <a:pt x="218199" y="50722"/>
                  <a:pt x="220484" y="55611"/>
                  <a:pt x="218878" y="60036"/>
                </a:cubicBezTo>
                <a:cubicBezTo>
                  <a:pt x="217662" y="63389"/>
                  <a:pt x="214485" y="65630"/>
                  <a:pt x="210918" y="65652"/>
                </a:cubicBezTo>
                <a:close/>
                <a:moveTo>
                  <a:pt x="185645" y="82358"/>
                </a:moveTo>
                <a:cubicBezTo>
                  <a:pt x="184657" y="82357"/>
                  <a:pt x="183676" y="82184"/>
                  <a:pt x="182747" y="81847"/>
                </a:cubicBezTo>
                <a:lnTo>
                  <a:pt x="182449" y="81847"/>
                </a:lnTo>
                <a:cubicBezTo>
                  <a:pt x="177944" y="80480"/>
                  <a:pt x="175400" y="75721"/>
                  <a:pt x="176766" y="71216"/>
                </a:cubicBezTo>
                <a:cubicBezTo>
                  <a:pt x="178133" y="66711"/>
                  <a:pt x="182892" y="64167"/>
                  <a:pt x="187397" y="65533"/>
                </a:cubicBezTo>
                <a:cubicBezTo>
                  <a:pt x="187597" y="65594"/>
                  <a:pt x="187795" y="65662"/>
                  <a:pt x="187989" y="65737"/>
                </a:cubicBezTo>
                <a:lnTo>
                  <a:pt x="188501" y="65737"/>
                </a:lnTo>
                <a:cubicBezTo>
                  <a:pt x="192926" y="67343"/>
                  <a:pt x="195212" y="72232"/>
                  <a:pt x="193606" y="76657"/>
                </a:cubicBezTo>
                <a:cubicBezTo>
                  <a:pt x="192389" y="80010"/>
                  <a:pt x="189213" y="82251"/>
                  <a:pt x="185645" y="82273"/>
                </a:cubicBezTo>
                <a:close/>
                <a:moveTo>
                  <a:pt x="47733" y="165293"/>
                </a:moveTo>
                <a:lnTo>
                  <a:pt x="47733" y="37992"/>
                </a:lnTo>
                <a:cubicBezTo>
                  <a:pt x="47733" y="29754"/>
                  <a:pt x="54411" y="23076"/>
                  <a:pt x="62649" y="23076"/>
                </a:cubicBezTo>
                <a:lnTo>
                  <a:pt x="130284" y="23076"/>
                </a:lnTo>
                <a:cubicBezTo>
                  <a:pt x="133815" y="23076"/>
                  <a:pt x="136677" y="20214"/>
                  <a:pt x="136677" y="16683"/>
                </a:cubicBezTo>
                <a:cubicBezTo>
                  <a:pt x="136677" y="13153"/>
                  <a:pt x="133815" y="10290"/>
                  <a:pt x="130284" y="10290"/>
                </a:cubicBezTo>
                <a:lnTo>
                  <a:pt x="62478" y="10290"/>
                </a:lnTo>
                <a:cubicBezTo>
                  <a:pt x="47246" y="10384"/>
                  <a:pt x="34947" y="22759"/>
                  <a:pt x="34947" y="37992"/>
                </a:cubicBezTo>
                <a:lnTo>
                  <a:pt x="34947" y="165293"/>
                </a:lnTo>
                <a:cubicBezTo>
                  <a:pt x="34947" y="168824"/>
                  <a:pt x="37809" y="171686"/>
                  <a:pt x="41340" y="171686"/>
                </a:cubicBezTo>
                <a:cubicBezTo>
                  <a:pt x="44870" y="171686"/>
                  <a:pt x="47733" y="168824"/>
                  <a:pt x="47733" y="165293"/>
                </a:cubicBezTo>
                <a:close/>
                <a:moveTo>
                  <a:pt x="308045" y="165293"/>
                </a:moveTo>
                <a:lnTo>
                  <a:pt x="308045" y="106139"/>
                </a:lnTo>
                <a:cubicBezTo>
                  <a:pt x="308045" y="102609"/>
                  <a:pt x="305183" y="99746"/>
                  <a:pt x="301653" y="99746"/>
                </a:cubicBezTo>
                <a:cubicBezTo>
                  <a:pt x="298122" y="99746"/>
                  <a:pt x="295260" y="102609"/>
                  <a:pt x="295260" y="106139"/>
                </a:cubicBezTo>
                <a:lnTo>
                  <a:pt x="295260" y="165293"/>
                </a:lnTo>
                <a:cubicBezTo>
                  <a:pt x="295260" y="168824"/>
                  <a:pt x="298122" y="171686"/>
                  <a:pt x="301653" y="171686"/>
                </a:cubicBezTo>
                <a:cubicBezTo>
                  <a:pt x="305183" y="171686"/>
                  <a:pt x="308045" y="168824"/>
                  <a:pt x="308045" y="165293"/>
                </a:cubicBezTo>
                <a:close/>
                <a:moveTo>
                  <a:pt x="319382" y="242859"/>
                </a:moveTo>
                <a:lnTo>
                  <a:pt x="23440" y="242859"/>
                </a:lnTo>
                <a:cubicBezTo>
                  <a:pt x="10504" y="242835"/>
                  <a:pt x="23" y="232354"/>
                  <a:pt x="0" y="219419"/>
                </a:cubicBezTo>
                <a:lnTo>
                  <a:pt x="0" y="207912"/>
                </a:lnTo>
                <a:cubicBezTo>
                  <a:pt x="23" y="194976"/>
                  <a:pt x="10504" y="184495"/>
                  <a:pt x="23440" y="184471"/>
                </a:cubicBezTo>
                <a:lnTo>
                  <a:pt x="319211" y="184471"/>
                </a:lnTo>
                <a:cubicBezTo>
                  <a:pt x="332147" y="184495"/>
                  <a:pt x="342626" y="194976"/>
                  <a:pt x="342651" y="207912"/>
                </a:cubicBezTo>
                <a:lnTo>
                  <a:pt x="342651" y="219419"/>
                </a:lnTo>
                <a:cubicBezTo>
                  <a:pt x="342626" y="232354"/>
                  <a:pt x="332147" y="242835"/>
                  <a:pt x="319211" y="242859"/>
                </a:cubicBezTo>
                <a:close/>
                <a:moveTo>
                  <a:pt x="23440" y="197257"/>
                </a:moveTo>
                <a:cubicBezTo>
                  <a:pt x="17566" y="197280"/>
                  <a:pt x="12809" y="202037"/>
                  <a:pt x="12786" y="207912"/>
                </a:cubicBezTo>
                <a:lnTo>
                  <a:pt x="12786" y="219419"/>
                </a:lnTo>
                <a:cubicBezTo>
                  <a:pt x="12809" y="225293"/>
                  <a:pt x="17566" y="230050"/>
                  <a:pt x="23440" y="230073"/>
                </a:cubicBezTo>
                <a:lnTo>
                  <a:pt x="319211" y="230073"/>
                </a:lnTo>
                <a:cubicBezTo>
                  <a:pt x="325086" y="230050"/>
                  <a:pt x="329842" y="225293"/>
                  <a:pt x="329866" y="219419"/>
                </a:cubicBezTo>
                <a:lnTo>
                  <a:pt x="329866" y="207912"/>
                </a:lnTo>
                <a:cubicBezTo>
                  <a:pt x="329842" y="202037"/>
                  <a:pt x="325086" y="197280"/>
                  <a:pt x="319211" y="197257"/>
                </a:cubicBezTo>
                <a:close/>
                <a:moveTo>
                  <a:pt x="171326" y="205141"/>
                </a:moveTo>
                <a:cubicBezTo>
                  <a:pt x="166618" y="205141"/>
                  <a:pt x="162802" y="208957"/>
                  <a:pt x="162802" y="213665"/>
                </a:cubicBezTo>
                <a:cubicBezTo>
                  <a:pt x="162802" y="218373"/>
                  <a:pt x="166618" y="222189"/>
                  <a:pt x="171326" y="222189"/>
                </a:cubicBezTo>
                <a:cubicBezTo>
                  <a:pt x="176033" y="222189"/>
                  <a:pt x="179849" y="218373"/>
                  <a:pt x="179849" y="213665"/>
                </a:cubicBezTo>
                <a:cubicBezTo>
                  <a:pt x="179849" y="208957"/>
                  <a:pt x="176033" y="205141"/>
                  <a:pt x="171326" y="205141"/>
                </a:cubicBezTo>
                <a:close/>
                <a:moveTo>
                  <a:pt x="336259" y="55977"/>
                </a:moveTo>
                <a:cubicBezTo>
                  <a:pt x="333993" y="55990"/>
                  <a:pt x="331815" y="55101"/>
                  <a:pt x="330207" y="53505"/>
                </a:cubicBezTo>
                <a:lnTo>
                  <a:pt x="329909" y="53164"/>
                </a:lnTo>
                <a:cubicBezTo>
                  <a:pt x="326699" y="49720"/>
                  <a:pt x="326889" y="44327"/>
                  <a:pt x="330333" y="41117"/>
                </a:cubicBezTo>
                <a:cubicBezTo>
                  <a:pt x="333548" y="38123"/>
                  <a:pt x="338512" y="38061"/>
                  <a:pt x="341799" y="40976"/>
                </a:cubicBezTo>
                <a:lnTo>
                  <a:pt x="342097" y="41274"/>
                </a:lnTo>
                <a:cubicBezTo>
                  <a:pt x="345426" y="44601"/>
                  <a:pt x="345430" y="49997"/>
                  <a:pt x="342106" y="53328"/>
                </a:cubicBezTo>
                <a:cubicBezTo>
                  <a:pt x="342102" y="53331"/>
                  <a:pt x="342102" y="53333"/>
                  <a:pt x="342097" y="53335"/>
                </a:cubicBezTo>
                <a:cubicBezTo>
                  <a:pt x="340535" y="54863"/>
                  <a:pt x="338445" y="55733"/>
                  <a:pt x="336259" y="55764"/>
                </a:cubicBezTo>
                <a:close/>
                <a:moveTo>
                  <a:pt x="144774" y="54613"/>
                </a:moveTo>
                <a:cubicBezTo>
                  <a:pt x="140067" y="54618"/>
                  <a:pt x="136247" y="50805"/>
                  <a:pt x="136243" y="46097"/>
                </a:cubicBezTo>
                <a:cubicBezTo>
                  <a:pt x="136241" y="43801"/>
                  <a:pt x="137166" y="41601"/>
                  <a:pt x="138808" y="39995"/>
                </a:cubicBezTo>
                <a:lnTo>
                  <a:pt x="139191" y="39612"/>
                </a:lnTo>
                <a:cubicBezTo>
                  <a:pt x="142592" y="36352"/>
                  <a:pt x="147993" y="36466"/>
                  <a:pt x="151252" y="39867"/>
                </a:cubicBezTo>
                <a:cubicBezTo>
                  <a:pt x="154512" y="43269"/>
                  <a:pt x="154398" y="48669"/>
                  <a:pt x="150997" y="51928"/>
                </a:cubicBezTo>
                <a:lnTo>
                  <a:pt x="150741" y="51928"/>
                </a:lnTo>
                <a:cubicBezTo>
                  <a:pt x="149188" y="53582"/>
                  <a:pt x="147041" y="54548"/>
                  <a:pt x="144774" y="54613"/>
                </a:cubicBezTo>
                <a:close/>
                <a:moveTo>
                  <a:pt x="168641" y="36074"/>
                </a:moveTo>
                <a:cubicBezTo>
                  <a:pt x="165629" y="36041"/>
                  <a:pt x="162859" y="34421"/>
                  <a:pt x="161353" y="31813"/>
                </a:cubicBezTo>
                <a:cubicBezTo>
                  <a:pt x="158886" y="27810"/>
                  <a:pt x="160126" y="22567"/>
                  <a:pt x="164123" y="20093"/>
                </a:cubicBezTo>
                <a:lnTo>
                  <a:pt x="164592" y="19794"/>
                </a:lnTo>
                <a:cubicBezTo>
                  <a:pt x="168629" y="17370"/>
                  <a:pt x="173866" y="18677"/>
                  <a:pt x="176291" y="22714"/>
                </a:cubicBezTo>
                <a:cubicBezTo>
                  <a:pt x="178715" y="26750"/>
                  <a:pt x="177408" y="31988"/>
                  <a:pt x="173371" y="34412"/>
                </a:cubicBezTo>
                <a:lnTo>
                  <a:pt x="173116" y="34412"/>
                </a:lnTo>
                <a:cubicBezTo>
                  <a:pt x="171820" y="35394"/>
                  <a:pt x="170263" y="35973"/>
                  <a:pt x="168641" y="36074"/>
                </a:cubicBezTo>
                <a:close/>
                <a:moveTo>
                  <a:pt x="285458" y="23928"/>
                </a:moveTo>
                <a:cubicBezTo>
                  <a:pt x="284470" y="23921"/>
                  <a:pt x="283490" y="23748"/>
                  <a:pt x="282560" y="23417"/>
                </a:cubicBezTo>
                <a:lnTo>
                  <a:pt x="282304" y="23417"/>
                </a:lnTo>
                <a:cubicBezTo>
                  <a:pt x="277738" y="21887"/>
                  <a:pt x="275276" y="16945"/>
                  <a:pt x="276806" y="12379"/>
                </a:cubicBezTo>
                <a:cubicBezTo>
                  <a:pt x="278336" y="7813"/>
                  <a:pt x="283278" y="5351"/>
                  <a:pt x="287844" y="6881"/>
                </a:cubicBezTo>
                <a:lnTo>
                  <a:pt x="288356" y="6881"/>
                </a:lnTo>
                <a:cubicBezTo>
                  <a:pt x="293063" y="7681"/>
                  <a:pt x="296231" y="12146"/>
                  <a:pt x="295430" y="16854"/>
                </a:cubicBezTo>
                <a:cubicBezTo>
                  <a:pt x="294630" y="21561"/>
                  <a:pt x="290165" y="24729"/>
                  <a:pt x="285458" y="23928"/>
                </a:cubicBezTo>
                <a:close/>
                <a:moveTo>
                  <a:pt x="195959" y="23417"/>
                </a:moveTo>
                <a:cubicBezTo>
                  <a:pt x="191252" y="23481"/>
                  <a:pt x="187384" y="19718"/>
                  <a:pt x="187320" y="15011"/>
                </a:cubicBezTo>
                <a:cubicBezTo>
                  <a:pt x="187268" y="11233"/>
                  <a:pt x="189709" y="7873"/>
                  <a:pt x="193317" y="6753"/>
                </a:cubicBezTo>
                <a:cubicBezTo>
                  <a:pt x="197752" y="5176"/>
                  <a:pt x="202626" y="7493"/>
                  <a:pt x="204203" y="11929"/>
                </a:cubicBezTo>
                <a:cubicBezTo>
                  <a:pt x="204226" y="11993"/>
                  <a:pt x="204248" y="12058"/>
                  <a:pt x="204270" y="12123"/>
                </a:cubicBezTo>
                <a:cubicBezTo>
                  <a:pt x="205726" y="16496"/>
                  <a:pt x="203442" y="21236"/>
                  <a:pt x="199113" y="22820"/>
                </a:cubicBezTo>
                <a:lnTo>
                  <a:pt x="198644" y="22820"/>
                </a:lnTo>
                <a:cubicBezTo>
                  <a:pt x="197760" y="23090"/>
                  <a:pt x="196841" y="23234"/>
                  <a:pt x="195916" y="23246"/>
                </a:cubicBezTo>
                <a:close/>
                <a:moveTo>
                  <a:pt x="256094" y="17109"/>
                </a:moveTo>
                <a:lnTo>
                  <a:pt x="255113" y="17109"/>
                </a:lnTo>
                <a:lnTo>
                  <a:pt x="254645" y="17109"/>
                </a:lnTo>
                <a:cubicBezTo>
                  <a:pt x="249937" y="16545"/>
                  <a:pt x="246579" y="12270"/>
                  <a:pt x="247144" y="7563"/>
                </a:cubicBezTo>
                <a:cubicBezTo>
                  <a:pt x="247708" y="2855"/>
                  <a:pt x="251983" y="-503"/>
                  <a:pt x="256690" y="62"/>
                </a:cubicBezTo>
                <a:cubicBezTo>
                  <a:pt x="261377" y="499"/>
                  <a:pt x="264823" y="4653"/>
                  <a:pt x="264385" y="9340"/>
                </a:cubicBezTo>
                <a:cubicBezTo>
                  <a:pt x="264379" y="9415"/>
                  <a:pt x="264370" y="9491"/>
                  <a:pt x="264362" y="9566"/>
                </a:cubicBezTo>
                <a:cubicBezTo>
                  <a:pt x="263793" y="13739"/>
                  <a:pt x="260263" y="16872"/>
                  <a:pt x="256051" y="16939"/>
                </a:cubicBezTo>
                <a:close/>
                <a:moveTo>
                  <a:pt x="225451" y="17109"/>
                </a:moveTo>
                <a:cubicBezTo>
                  <a:pt x="220743" y="17345"/>
                  <a:pt x="216736" y="13719"/>
                  <a:pt x="216501" y="9012"/>
                </a:cubicBezTo>
                <a:cubicBezTo>
                  <a:pt x="216266" y="4304"/>
                  <a:pt x="219891" y="297"/>
                  <a:pt x="224599" y="62"/>
                </a:cubicBezTo>
                <a:lnTo>
                  <a:pt x="225025" y="62"/>
                </a:lnTo>
                <a:cubicBezTo>
                  <a:pt x="229732" y="-420"/>
                  <a:pt x="233940" y="3004"/>
                  <a:pt x="234422" y="7712"/>
                </a:cubicBezTo>
                <a:cubicBezTo>
                  <a:pt x="234905" y="12420"/>
                  <a:pt x="231480" y="16627"/>
                  <a:pt x="226772" y="17109"/>
                </a:cubicBezTo>
                <a:lnTo>
                  <a:pt x="225451" y="17109"/>
                </a:lnTo>
                <a:close/>
                <a:moveTo>
                  <a:pt x="294919" y="82699"/>
                </a:moveTo>
                <a:cubicBezTo>
                  <a:pt x="292653" y="82712"/>
                  <a:pt x="290475" y="81823"/>
                  <a:pt x="288867" y="80227"/>
                </a:cubicBezTo>
                <a:lnTo>
                  <a:pt x="288569" y="79929"/>
                </a:lnTo>
                <a:cubicBezTo>
                  <a:pt x="285238" y="76598"/>
                  <a:pt x="285238" y="71198"/>
                  <a:pt x="288569" y="67868"/>
                </a:cubicBezTo>
                <a:cubicBezTo>
                  <a:pt x="291899" y="64537"/>
                  <a:pt x="297299" y="64537"/>
                  <a:pt x="300630" y="67868"/>
                </a:cubicBezTo>
                <a:lnTo>
                  <a:pt x="300928" y="68166"/>
                </a:lnTo>
                <a:cubicBezTo>
                  <a:pt x="304259" y="71493"/>
                  <a:pt x="304262" y="76890"/>
                  <a:pt x="300935" y="80220"/>
                </a:cubicBezTo>
                <a:cubicBezTo>
                  <a:pt x="300932" y="80223"/>
                  <a:pt x="300930" y="80225"/>
                  <a:pt x="300928" y="80227"/>
                </a:cubicBezTo>
                <a:cubicBezTo>
                  <a:pt x="299330" y="81812"/>
                  <a:pt x="297170" y="82701"/>
                  <a:pt x="294919" y="82699"/>
                </a:cubicBezTo>
                <a:close/>
                <a:moveTo>
                  <a:pt x="269817" y="65993"/>
                </a:moveTo>
                <a:cubicBezTo>
                  <a:pt x="268734" y="65981"/>
                  <a:pt x="267664" y="65765"/>
                  <a:pt x="266663" y="65353"/>
                </a:cubicBezTo>
                <a:lnTo>
                  <a:pt x="266279" y="65353"/>
                </a:lnTo>
                <a:cubicBezTo>
                  <a:pt x="261901" y="63553"/>
                  <a:pt x="259812" y="58544"/>
                  <a:pt x="261613" y="54166"/>
                </a:cubicBezTo>
                <a:cubicBezTo>
                  <a:pt x="263413" y="49788"/>
                  <a:pt x="268422" y="47699"/>
                  <a:pt x="272800" y="49499"/>
                </a:cubicBezTo>
                <a:cubicBezTo>
                  <a:pt x="277193" y="51190"/>
                  <a:pt x="279384" y="56123"/>
                  <a:pt x="277693" y="60516"/>
                </a:cubicBezTo>
                <a:cubicBezTo>
                  <a:pt x="277667" y="60580"/>
                  <a:pt x="277642" y="60644"/>
                  <a:pt x="277616" y="60708"/>
                </a:cubicBezTo>
                <a:cubicBezTo>
                  <a:pt x="276314" y="63877"/>
                  <a:pt x="273242" y="65958"/>
                  <a:pt x="269817" y="65993"/>
                </a:cubicBezTo>
                <a:close/>
                <a:moveTo>
                  <a:pt x="240453" y="60026"/>
                </a:moveTo>
                <a:lnTo>
                  <a:pt x="240026" y="60026"/>
                </a:lnTo>
                <a:cubicBezTo>
                  <a:pt x="235319" y="60026"/>
                  <a:pt x="231503" y="56210"/>
                  <a:pt x="231503" y="51502"/>
                </a:cubicBezTo>
                <a:cubicBezTo>
                  <a:pt x="231503" y="46795"/>
                  <a:pt x="235319" y="42979"/>
                  <a:pt x="240026" y="42979"/>
                </a:cubicBezTo>
                <a:lnTo>
                  <a:pt x="240453" y="42979"/>
                </a:lnTo>
                <a:cubicBezTo>
                  <a:pt x="245160" y="42979"/>
                  <a:pt x="248976" y="46795"/>
                  <a:pt x="248976" y="51502"/>
                </a:cubicBezTo>
                <a:cubicBezTo>
                  <a:pt x="248976" y="56210"/>
                  <a:pt x="245160" y="60026"/>
                  <a:pt x="240453" y="60026"/>
                </a:cubicBezTo>
                <a:close/>
                <a:moveTo>
                  <a:pt x="239984" y="140106"/>
                </a:moveTo>
                <a:cubicBezTo>
                  <a:pt x="225638" y="140687"/>
                  <a:pt x="213537" y="129528"/>
                  <a:pt x="212956" y="115182"/>
                </a:cubicBezTo>
                <a:cubicBezTo>
                  <a:pt x="212374" y="100836"/>
                  <a:pt x="223533" y="88735"/>
                  <a:pt x="237879" y="88154"/>
                </a:cubicBezTo>
                <a:cubicBezTo>
                  <a:pt x="238580" y="88126"/>
                  <a:pt x="239282" y="88126"/>
                  <a:pt x="239984" y="88154"/>
                </a:cubicBezTo>
                <a:lnTo>
                  <a:pt x="239984" y="88154"/>
                </a:lnTo>
                <a:cubicBezTo>
                  <a:pt x="254330" y="88735"/>
                  <a:pt x="265488" y="100836"/>
                  <a:pt x="264907" y="115182"/>
                </a:cubicBezTo>
                <a:cubicBezTo>
                  <a:pt x="264359" y="128714"/>
                  <a:pt x="253515" y="139558"/>
                  <a:pt x="239984" y="140106"/>
                </a:cubicBezTo>
                <a:close/>
                <a:moveTo>
                  <a:pt x="239984" y="100940"/>
                </a:moveTo>
                <a:cubicBezTo>
                  <a:pt x="232687" y="100916"/>
                  <a:pt x="226753" y="106812"/>
                  <a:pt x="226730" y="114109"/>
                </a:cubicBezTo>
                <a:cubicBezTo>
                  <a:pt x="226706" y="121405"/>
                  <a:pt x="232602" y="127339"/>
                  <a:pt x="239899" y="127363"/>
                </a:cubicBezTo>
                <a:cubicBezTo>
                  <a:pt x="247195" y="127386"/>
                  <a:pt x="253129" y="121491"/>
                  <a:pt x="253153" y="114194"/>
                </a:cubicBezTo>
                <a:cubicBezTo>
                  <a:pt x="253153" y="114180"/>
                  <a:pt x="253153" y="114165"/>
                  <a:pt x="253153" y="114151"/>
                </a:cubicBezTo>
                <a:cubicBezTo>
                  <a:pt x="253153" y="106871"/>
                  <a:pt x="247264" y="100963"/>
                  <a:pt x="239984" y="1009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sp>
        <p:nvSpPr>
          <p:cNvPr id="1829" name="Google Shape;1829;p219"/>
          <p:cNvSpPr/>
          <p:nvPr/>
        </p:nvSpPr>
        <p:spPr>
          <a:xfrm>
            <a:off x="7061856" y="1247865"/>
            <a:ext cx="344596" cy="242858"/>
          </a:xfrm>
          <a:custGeom>
            <a:avLst/>
            <a:gdLst/>
            <a:ahLst/>
            <a:cxnLst/>
            <a:rect l="l" t="t" r="r" b="b"/>
            <a:pathLst>
              <a:path w="344596" h="242858" extrusionOk="0">
                <a:moveTo>
                  <a:pt x="312989" y="36927"/>
                </a:moveTo>
                <a:cubicBezTo>
                  <a:pt x="312015" y="36921"/>
                  <a:pt x="311049" y="36748"/>
                  <a:pt x="310134" y="36415"/>
                </a:cubicBezTo>
                <a:lnTo>
                  <a:pt x="309835" y="36415"/>
                </a:lnTo>
                <a:cubicBezTo>
                  <a:pt x="305331" y="35049"/>
                  <a:pt x="302786" y="30289"/>
                  <a:pt x="304153" y="25785"/>
                </a:cubicBezTo>
                <a:cubicBezTo>
                  <a:pt x="305519" y="21280"/>
                  <a:pt x="310279" y="18736"/>
                  <a:pt x="314783" y="20102"/>
                </a:cubicBezTo>
                <a:cubicBezTo>
                  <a:pt x="314983" y="20162"/>
                  <a:pt x="315181" y="20231"/>
                  <a:pt x="315376" y="20306"/>
                </a:cubicBezTo>
                <a:lnTo>
                  <a:pt x="315887" y="20306"/>
                </a:lnTo>
                <a:cubicBezTo>
                  <a:pt x="320312" y="21912"/>
                  <a:pt x="322597" y="26801"/>
                  <a:pt x="320991" y="31226"/>
                </a:cubicBezTo>
                <a:cubicBezTo>
                  <a:pt x="319769" y="34593"/>
                  <a:pt x="316572" y="36837"/>
                  <a:pt x="312989" y="36842"/>
                </a:cubicBezTo>
                <a:close/>
                <a:moveTo>
                  <a:pt x="210918" y="65737"/>
                </a:moveTo>
                <a:cubicBezTo>
                  <a:pt x="209930" y="65736"/>
                  <a:pt x="208949" y="65563"/>
                  <a:pt x="208020" y="65225"/>
                </a:cubicBezTo>
                <a:lnTo>
                  <a:pt x="207722" y="65225"/>
                </a:lnTo>
                <a:cubicBezTo>
                  <a:pt x="203330" y="63532"/>
                  <a:pt x="201142" y="58598"/>
                  <a:pt x="202835" y="54206"/>
                </a:cubicBezTo>
                <a:cubicBezTo>
                  <a:pt x="204441" y="50040"/>
                  <a:pt x="208990" y="47820"/>
                  <a:pt x="213262" y="49116"/>
                </a:cubicBezTo>
                <a:lnTo>
                  <a:pt x="213774" y="49116"/>
                </a:lnTo>
                <a:cubicBezTo>
                  <a:pt x="218199" y="50722"/>
                  <a:pt x="220484" y="55611"/>
                  <a:pt x="218878" y="60036"/>
                </a:cubicBezTo>
                <a:cubicBezTo>
                  <a:pt x="217662" y="63389"/>
                  <a:pt x="214485" y="65630"/>
                  <a:pt x="210918" y="65652"/>
                </a:cubicBezTo>
                <a:close/>
                <a:moveTo>
                  <a:pt x="185645" y="82358"/>
                </a:moveTo>
                <a:cubicBezTo>
                  <a:pt x="184657" y="82357"/>
                  <a:pt x="183676" y="82184"/>
                  <a:pt x="182747" y="81847"/>
                </a:cubicBezTo>
                <a:lnTo>
                  <a:pt x="182449" y="81847"/>
                </a:lnTo>
                <a:cubicBezTo>
                  <a:pt x="177944" y="80480"/>
                  <a:pt x="175400" y="75721"/>
                  <a:pt x="176766" y="71216"/>
                </a:cubicBezTo>
                <a:cubicBezTo>
                  <a:pt x="178133" y="66711"/>
                  <a:pt x="182892" y="64167"/>
                  <a:pt x="187397" y="65533"/>
                </a:cubicBezTo>
                <a:cubicBezTo>
                  <a:pt x="187597" y="65594"/>
                  <a:pt x="187795" y="65662"/>
                  <a:pt x="187989" y="65737"/>
                </a:cubicBezTo>
                <a:lnTo>
                  <a:pt x="188501" y="65737"/>
                </a:lnTo>
                <a:cubicBezTo>
                  <a:pt x="192926" y="67343"/>
                  <a:pt x="195212" y="72232"/>
                  <a:pt x="193606" y="76657"/>
                </a:cubicBezTo>
                <a:cubicBezTo>
                  <a:pt x="192389" y="80010"/>
                  <a:pt x="189213" y="82251"/>
                  <a:pt x="185645" y="82273"/>
                </a:cubicBezTo>
                <a:close/>
                <a:moveTo>
                  <a:pt x="47733" y="165293"/>
                </a:moveTo>
                <a:lnTo>
                  <a:pt x="47733" y="37992"/>
                </a:lnTo>
                <a:cubicBezTo>
                  <a:pt x="47733" y="29754"/>
                  <a:pt x="54411" y="23076"/>
                  <a:pt x="62649" y="23076"/>
                </a:cubicBezTo>
                <a:lnTo>
                  <a:pt x="130284" y="23076"/>
                </a:lnTo>
                <a:cubicBezTo>
                  <a:pt x="133815" y="23076"/>
                  <a:pt x="136677" y="20214"/>
                  <a:pt x="136677" y="16683"/>
                </a:cubicBezTo>
                <a:cubicBezTo>
                  <a:pt x="136677" y="13153"/>
                  <a:pt x="133815" y="10290"/>
                  <a:pt x="130284" y="10290"/>
                </a:cubicBezTo>
                <a:lnTo>
                  <a:pt x="62478" y="10290"/>
                </a:lnTo>
                <a:cubicBezTo>
                  <a:pt x="47246" y="10384"/>
                  <a:pt x="34947" y="22759"/>
                  <a:pt x="34947" y="37992"/>
                </a:cubicBezTo>
                <a:lnTo>
                  <a:pt x="34947" y="165293"/>
                </a:lnTo>
                <a:cubicBezTo>
                  <a:pt x="34947" y="168824"/>
                  <a:pt x="37809" y="171686"/>
                  <a:pt x="41340" y="171686"/>
                </a:cubicBezTo>
                <a:cubicBezTo>
                  <a:pt x="44870" y="171686"/>
                  <a:pt x="47733" y="168824"/>
                  <a:pt x="47733" y="165293"/>
                </a:cubicBezTo>
                <a:close/>
                <a:moveTo>
                  <a:pt x="308045" y="165293"/>
                </a:moveTo>
                <a:lnTo>
                  <a:pt x="308045" y="106139"/>
                </a:lnTo>
                <a:cubicBezTo>
                  <a:pt x="308045" y="102609"/>
                  <a:pt x="305183" y="99746"/>
                  <a:pt x="301653" y="99746"/>
                </a:cubicBezTo>
                <a:cubicBezTo>
                  <a:pt x="298122" y="99746"/>
                  <a:pt x="295260" y="102609"/>
                  <a:pt x="295260" y="106139"/>
                </a:cubicBezTo>
                <a:lnTo>
                  <a:pt x="295260" y="165293"/>
                </a:lnTo>
                <a:cubicBezTo>
                  <a:pt x="295260" y="168824"/>
                  <a:pt x="298122" y="171686"/>
                  <a:pt x="301653" y="171686"/>
                </a:cubicBezTo>
                <a:cubicBezTo>
                  <a:pt x="305183" y="171686"/>
                  <a:pt x="308045" y="168824"/>
                  <a:pt x="308045" y="165293"/>
                </a:cubicBezTo>
                <a:close/>
                <a:moveTo>
                  <a:pt x="319382" y="242859"/>
                </a:moveTo>
                <a:lnTo>
                  <a:pt x="23440" y="242859"/>
                </a:lnTo>
                <a:cubicBezTo>
                  <a:pt x="10504" y="242835"/>
                  <a:pt x="23" y="232354"/>
                  <a:pt x="0" y="219419"/>
                </a:cubicBezTo>
                <a:lnTo>
                  <a:pt x="0" y="207912"/>
                </a:lnTo>
                <a:cubicBezTo>
                  <a:pt x="23" y="194976"/>
                  <a:pt x="10504" y="184495"/>
                  <a:pt x="23440" y="184471"/>
                </a:cubicBezTo>
                <a:lnTo>
                  <a:pt x="319211" y="184471"/>
                </a:lnTo>
                <a:cubicBezTo>
                  <a:pt x="332147" y="184495"/>
                  <a:pt x="342626" y="194976"/>
                  <a:pt x="342651" y="207912"/>
                </a:cubicBezTo>
                <a:lnTo>
                  <a:pt x="342651" y="219419"/>
                </a:lnTo>
                <a:cubicBezTo>
                  <a:pt x="342626" y="232354"/>
                  <a:pt x="332147" y="242835"/>
                  <a:pt x="319211" y="242859"/>
                </a:cubicBezTo>
                <a:close/>
                <a:moveTo>
                  <a:pt x="23440" y="197257"/>
                </a:moveTo>
                <a:cubicBezTo>
                  <a:pt x="17566" y="197280"/>
                  <a:pt x="12809" y="202037"/>
                  <a:pt x="12786" y="207912"/>
                </a:cubicBezTo>
                <a:lnTo>
                  <a:pt x="12786" y="219419"/>
                </a:lnTo>
                <a:cubicBezTo>
                  <a:pt x="12809" y="225293"/>
                  <a:pt x="17566" y="230050"/>
                  <a:pt x="23440" y="230073"/>
                </a:cubicBezTo>
                <a:lnTo>
                  <a:pt x="319211" y="230073"/>
                </a:lnTo>
                <a:cubicBezTo>
                  <a:pt x="325086" y="230050"/>
                  <a:pt x="329842" y="225293"/>
                  <a:pt x="329866" y="219419"/>
                </a:cubicBezTo>
                <a:lnTo>
                  <a:pt x="329866" y="207912"/>
                </a:lnTo>
                <a:cubicBezTo>
                  <a:pt x="329842" y="202037"/>
                  <a:pt x="325086" y="197280"/>
                  <a:pt x="319211" y="197257"/>
                </a:cubicBezTo>
                <a:close/>
                <a:moveTo>
                  <a:pt x="171326" y="205141"/>
                </a:moveTo>
                <a:cubicBezTo>
                  <a:pt x="166618" y="205141"/>
                  <a:pt x="162802" y="208957"/>
                  <a:pt x="162802" y="213665"/>
                </a:cubicBezTo>
                <a:cubicBezTo>
                  <a:pt x="162802" y="218373"/>
                  <a:pt x="166618" y="222189"/>
                  <a:pt x="171326" y="222189"/>
                </a:cubicBezTo>
                <a:cubicBezTo>
                  <a:pt x="176033" y="222189"/>
                  <a:pt x="179849" y="218373"/>
                  <a:pt x="179849" y="213665"/>
                </a:cubicBezTo>
                <a:cubicBezTo>
                  <a:pt x="179849" y="208957"/>
                  <a:pt x="176033" y="205141"/>
                  <a:pt x="171326" y="205141"/>
                </a:cubicBezTo>
                <a:close/>
                <a:moveTo>
                  <a:pt x="336259" y="55977"/>
                </a:moveTo>
                <a:cubicBezTo>
                  <a:pt x="333993" y="55990"/>
                  <a:pt x="331815" y="55101"/>
                  <a:pt x="330207" y="53505"/>
                </a:cubicBezTo>
                <a:lnTo>
                  <a:pt x="329909" y="53164"/>
                </a:lnTo>
                <a:cubicBezTo>
                  <a:pt x="326699" y="49720"/>
                  <a:pt x="326889" y="44327"/>
                  <a:pt x="330333" y="41117"/>
                </a:cubicBezTo>
                <a:cubicBezTo>
                  <a:pt x="333548" y="38123"/>
                  <a:pt x="338512" y="38061"/>
                  <a:pt x="341799" y="40976"/>
                </a:cubicBezTo>
                <a:lnTo>
                  <a:pt x="342097" y="41274"/>
                </a:lnTo>
                <a:cubicBezTo>
                  <a:pt x="345426" y="44601"/>
                  <a:pt x="345430" y="49997"/>
                  <a:pt x="342106" y="53328"/>
                </a:cubicBezTo>
                <a:cubicBezTo>
                  <a:pt x="342102" y="53331"/>
                  <a:pt x="342102" y="53333"/>
                  <a:pt x="342097" y="53335"/>
                </a:cubicBezTo>
                <a:cubicBezTo>
                  <a:pt x="340535" y="54863"/>
                  <a:pt x="338445" y="55733"/>
                  <a:pt x="336259" y="55764"/>
                </a:cubicBezTo>
                <a:close/>
                <a:moveTo>
                  <a:pt x="144774" y="54613"/>
                </a:moveTo>
                <a:cubicBezTo>
                  <a:pt x="140067" y="54618"/>
                  <a:pt x="136247" y="50805"/>
                  <a:pt x="136243" y="46097"/>
                </a:cubicBezTo>
                <a:cubicBezTo>
                  <a:pt x="136241" y="43801"/>
                  <a:pt x="137166" y="41601"/>
                  <a:pt x="138808" y="39995"/>
                </a:cubicBezTo>
                <a:lnTo>
                  <a:pt x="139191" y="39612"/>
                </a:lnTo>
                <a:cubicBezTo>
                  <a:pt x="142592" y="36352"/>
                  <a:pt x="147993" y="36466"/>
                  <a:pt x="151252" y="39867"/>
                </a:cubicBezTo>
                <a:cubicBezTo>
                  <a:pt x="154512" y="43269"/>
                  <a:pt x="154398" y="48669"/>
                  <a:pt x="150997" y="51928"/>
                </a:cubicBezTo>
                <a:lnTo>
                  <a:pt x="150741" y="51928"/>
                </a:lnTo>
                <a:cubicBezTo>
                  <a:pt x="149188" y="53582"/>
                  <a:pt x="147041" y="54548"/>
                  <a:pt x="144774" y="54613"/>
                </a:cubicBezTo>
                <a:close/>
                <a:moveTo>
                  <a:pt x="168641" y="36074"/>
                </a:moveTo>
                <a:cubicBezTo>
                  <a:pt x="165629" y="36041"/>
                  <a:pt x="162859" y="34421"/>
                  <a:pt x="161353" y="31813"/>
                </a:cubicBezTo>
                <a:cubicBezTo>
                  <a:pt x="158886" y="27810"/>
                  <a:pt x="160126" y="22567"/>
                  <a:pt x="164123" y="20093"/>
                </a:cubicBezTo>
                <a:lnTo>
                  <a:pt x="164592" y="19794"/>
                </a:lnTo>
                <a:cubicBezTo>
                  <a:pt x="168629" y="17370"/>
                  <a:pt x="173866" y="18677"/>
                  <a:pt x="176291" y="22714"/>
                </a:cubicBezTo>
                <a:cubicBezTo>
                  <a:pt x="178715" y="26750"/>
                  <a:pt x="177408" y="31988"/>
                  <a:pt x="173371" y="34412"/>
                </a:cubicBezTo>
                <a:lnTo>
                  <a:pt x="173116" y="34412"/>
                </a:lnTo>
                <a:cubicBezTo>
                  <a:pt x="171820" y="35394"/>
                  <a:pt x="170263" y="35973"/>
                  <a:pt x="168641" y="36074"/>
                </a:cubicBezTo>
                <a:close/>
                <a:moveTo>
                  <a:pt x="285458" y="23928"/>
                </a:moveTo>
                <a:cubicBezTo>
                  <a:pt x="284470" y="23921"/>
                  <a:pt x="283490" y="23748"/>
                  <a:pt x="282560" y="23417"/>
                </a:cubicBezTo>
                <a:lnTo>
                  <a:pt x="282304" y="23417"/>
                </a:lnTo>
                <a:cubicBezTo>
                  <a:pt x="277738" y="21887"/>
                  <a:pt x="275276" y="16945"/>
                  <a:pt x="276806" y="12379"/>
                </a:cubicBezTo>
                <a:cubicBezTo>
                  <a:pt x="278336" y="7813"/>
                  <a:pt x="283278" y="5351"/>
                  <a:pt x="287844" y="6881"/>
                </a:cubicBezTo>
                <a:lnTo>
                  <a:pt x="288356" y="6881"/>
                </a:lnTo>
                <a:cubicBezTo>
                  <a:pt x="293063" y="7681"/>
                  <a:pt x="296231" y="12146"/>
                  <a:pt x="295430" y="16854"/>
                </a:cubicBezTo>
                <a:cubicBezTo>
                  <a:pt x="294630" y="21561"/>
                  <a:pt x="290165" y="24729"/>
                  <a:pt x="285458" y="23928"/>
                </a:cubicBezTo>
                <a:close/>
                <a:moveTo>
                  <a:pt x="195959" y="23417"/>
                </a:moveTo>
                <a:cubicBezTo>
                  <a:pt x="191252" y="23481"/>
                  <a:pt x="187384" y="19718"/>
                  <a:pt x="187320" y="15011"/>
                </a:cubicBezTo>
                <a:cubicBezTo>
                  <a:pt x="187268" y="11233"/>
                  <a:pt x="189709" y="7873"/>
                  <a:pt x="193317" y="6753"/>
                </a:cubicBezTo>
                <a:cubicBezTo>
                  <a:pt x="197752" y="5176"/>
                  <a:pt x="202626" y="7493"/>
                  <a:pt x="204203" y="11929"/>
                </a:cubicBezTo>
                <a:cubicBezTo>
                  <a:pt x="204226" y="11993"/>
                  <a:pt x="204248" y="12058"/>
                  <a:pt x="204270" y="12123"/>
                </a:cubicBezTo>
                <a:cubicBezTo>
                  <a:pt x="205726" y="16496"/>
                  <a:pt x="203442" y="21236"/>
                  <a:pt x="199113" y="22820"/>
                </a:cubicBezTo>
                <a:lnTo>
                  <a:pt x="198644" y="22820"/>
                </a:lnTo>
                <a:cubicBezTo>
                  <a:pt x="197760" y="23090"/>
                  <a:pt x="196841" y="23234"/>
                  <a:pt x="195916" y="23246"/>
                </a:cubicBezTo>
                <a:close/>
                <a:moveTo>
                  <a:pt x="256094" y="17109"/>
                </a:moveTo>
                <a:lnTo>
                  <a:pt x="255113" y="17109"/>
                </a:lnTo>
                <a:lnTo>
                  <a:pt x="254645" y="17109"/>
                </a:lnTo>
                <a:cubicBezTo>
                  <a:pt x="249937" y="16545"/>
                  <a:pt x="246579" y="12270"/>
                  <a:pt x="247144" y="7563"/>
                </a:cubicBezTo>
                <a:cubicBezTo>
                  <a:pt x="247708" y="2855"/>
                  <a:pt x="251983" y="-503"/>
                  <a:pt x="256690" y="62"/>
                </a:cubicBezTo>
                <a:cubicBezTo>
                  <a:pt x="261377" y="499"/>
                  <a:pt x="264823" y="4653"/>
                  <a:pt x="264385" y="9340"/>
                </a:cubicBezTo>
                <a:cubicBezTo>
                  <a:pt x="264379" y="9415"/>
                  <a:pt x="264370" y="9491"/>
                  <a:pt x="264362" y="9566"/>
                </a:cubicBezTo>
                <a:cubicBezTo>
                  <a:pt x="263793" y="13739"/>
                  <a:pt x="260263" y="16872"/>
                  <a:pt x="256051" y="16939"/>
                </a:cubicBezTo>
                <a:close/>
                <a:moveTo>
                  <a:pt x="225451" y="17109"/>
                </a:moveTo>
                <a:cubicBezTo>
                  <a:pt x="220743" y="17345"/>
                  <a:pt x="216736" y="13719"/>
                  <a:pt x="216501" y="9012"/>
                </a:cubicBezTo>
                <a:cubicBezTo>
                  <a:pt x="216266" y="4304"/>
                  <a:pt x="219891" y="297"/>
                  <a:pt x="224599" y="62"/>
                </a:cubicBezTo>
                <a:lnTo>
                  <a:pt x="225025" y="62"/>
                </a:lnTo>
                <a:cubicBezTo>
                  <a:pt x="229732" y="-420"/>
                  <a:pt x="233940" y="3004"/>
                  <a:pt x="234422" y="7712"/>
                </a:cubicBezTo>
                <a:cubicBezTo>
                  <a:pt x="234905" y="12420"/>
                  <a:pt x="231480" y="16627"/>
                  <a:pt x="226772" y="17109"/>
                </a:cubicBezTo>
                <a:lnTo>
                  <a:pt x="225451" y="17109"/>
                </a:lnTo>
                <a:close/>
                <a:moveTo>
                  <a:pt x="294919" y="82699"/>
                </a:moveTo>
                <a:cubicBezTo>
                  <a:pt x="292653" y="82712"/>
                  <a:pt x="290475" y="81823"/>
                  <a:pt x="288867" y="80227"/>
                </a:cubicBezTo>
                <a:lnTo>
                  <a:pt x="288569" y="79929"/>
                </a:lnTo>
                <a:cubicBezTo>
                  <a:pt x="285238" y="76598"/>
                  <a:pt x="285238" y="71198"/>
                  <a:pt x="288569" y="67868"/>
                </a:cubicBezTo>
                <a:cubicBezTo>
                  <a:pt x="291899" y="64537"/>
                  <a:pt x="297299" y="64537"/>
                  <a:pt x="300630" y="67868"/>
                </a:cubicBezTo>
                <a:lnTo>
                  <a:pt x="300928" y="68166"/>
                </a:lnTo>
                <a:cubicBezTo>
                  <a:pt x="304259" y="71493"/>
                  <a:pt x="304262" y="76890"/>
                  <a:pt x="300935" y="80220"/>
                </a:cubicBezTo>
                <a:cubicBezTo>
                  <a:pt x="300932" y="80223"/>
                  <a:pt x="300930" y="80225"/>
                  <a:pt x="300928" y="80227"/>
                </a:cubicBezTo>
                <a:cubicBezTo>
                  <a:pt x="299330" y="81812"/>
                  <a:pt x="297170" y="82701"/>
                  <a:pt x="294919" y="82699"/>
                </a:cubicBezTo>
                <a:close/>
                <a:moveTo>
                  <a:pt x="269817" y="65993"/>
                </a:moveTo>
                <a:cubicBezTo>
                  <a:pt x="268734" y="65981"/>
                  <a:pt x="267664" y="65765"/>
                  <a:pt x="266663" y="65353"/>
                </a:cubicBezTo>
                <a:lnTo>
                  <a:pt x="266279" y="65353"/>
                </a:lnTo>
                <a:cubicBezTo>
                  <a:pt x="261901" y="63553"/>
                  <a:pt x="259812" y="58544"/>
                  <a:pt x="261613" y="54166"/>
                </a:cubicBezTo>
                <a:cubicBezTo>
                  <a:pt x="263413" y="49788"/>
                  <a:pt x="268422" y="47699"/>
                  <a:pt x="272800" y="49499"/>
                </a:cubicBezTo>
                <a:cubicBezTo>
                  <a:pt x="277193" y="51190"/>
                  <a:pt x="279384" y="56123"/>
                  <a:pt x="277693" y="60516"/>
                </a:cubicBezTo>
                <a:cubicBezTo>
                  <a:pt x="277667" y="60580"/>
                  <a:pt x="277642" y="60644"/>
                  <a:pt x="277616" y="60708"/>
                </a:cubicBezTo>
                <a:cubicBezTo>
                  <a:pt x="276314" y="63877"/>
                  <a:pt x="273242" y="65958"/>
                  <a:pt x="269817" y="65993"/>
                </a:cubicBezTo>
                <a:close/>
                <a:moveTo>
                  <a:pt x="240453" y="60026"/>
                </a:moveTo>
                <a:lnTo>
                  <a:pt x="240026" y="60026"/>
                </a:lnTo>
                <a:cubicBezTo>
                  <a:pt x="235319" y="60026"/>
                  <a:pt x="231503" y="56210"/>
                  <a:pt x="231503" y="51502"/>
                </a:cubicBezTo>
                <a:cubicBezTo>
                  <a:pt x="231503" y="46795"/>
                  <a:pt x="235319" y="42979"/>
                  <a:pt x="240026" y="42979"/>
                </a:cubicBezTo>
                <a:lnTo>
                  <a:pt x="240453" y="42979"/>
                </a:lnTo>
                <a:cubicBezTo>
                  <a:pt x="245160" y="42979"/>
                  <a:pt x="248976" y="46795"/>
                  <a:pt x="248976" y="51502"/>
                </a:cubicBezTo>
                <a:cubicBezTo>
                  <a:pt x="248976" y="56210"/>
                  <a:pt x="245160" y="60026"/>
                  <a:pt x="240453" y="60026"/>
                </a:cubicBezTo>
                <a:close/>
                <a:moveTo>
                  <a:pt x="239984" y="140106"/>
                </a:moveTo>
                <a:cubicBezTo>
                  <a:pt x="225638" y="140687"/>
                  <a:pt x="213537" y="129528"/>
                  <a:pt x="212956" y="115182"/>
                </a:cubicBezTo>
                <a:cubicBezTo>
                  <a:pt x="212374" y="100836"/>
                  <a:pt x="223533" y="88735"/>
                  <a:pt x="237879" y="88154"/>
                </a:cubicBezTo>
                <a:cubicBezTo>
                  <a:pt x="238580" y="88126"/>
                  <a:pt x="239282" y="88126"/>
                  <a:pt x="239984" y="88154"/>
                </a:cubicBezTo>
                <a:lnTo>
                  <a:pt x="239984" y="88154"/>
                </a:lnTo>
                <a:cubicBezTo>
                  <a:pt x="254330" y="88735"/>
                  <a:pt x="265488" y="100836"/>
                  <a:pt x="264907" y="115182"/>
                </a:cubicBezTo>
                <a:cubicBezTo>
                  <a:pt x="264359" y="128714"/>
                  <a:pt x="253515" y="139558"/>
                  <a:pt x="239984" y="140106"/>
                </a:cubicBezTo>
                <a:close/>
                <a:moveTo>
                  <a:pt x="239984" y="100940"/>
                </a:moveTo>
                <a:cubicBezTo>
                  <a:pt x="232687" y="100916"/>
                  <a:pt x="226753" y="106812"/>
                  <a:pt x="226730" y="114109"/>
                </a:cubicBezTo>
                <a:cubicBezTo>
                  <a:pt x="226706" y="121405"/>
                  <a:pt x="232602" y="127339"/>
                  <a:pt x="239899" y="127363"/>
                </a:cubicBezTo>
                <a:cubicBezTo>
                  <a:pt x="247195" y="127386"/>
                  <a:pt x="253129" y="121491"/>
                  <a:pt x="253153" y="114194"/>
                </a:cubicBezTo>
                <a:cubicBezTo>
                  <a:pt x="253153" y="114180"/>
                  <a:pt x="253153" y="114165"/>
                  <a:pt x="253153" y="114151"/>
                </a:cubicBezTo>
                <a:cubicBezTo>
                  <a:pt x="253153" y="106871"/>
                  <a:pt x="247264" y="100963"/>
                  <a:pt x="239984" y="1009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833"/>
        <p:cNvGrpSpPr/>
        <p:nvPr/>
      </p:nvGrpSpPr>
      <p:grpSpPr>
        <a:xfrm>
          <a:off x="0" y="0"/>
          <a:ext cx="0" cy="0"/>
          <a:chOff x="0" y="0"/>
          <a:chExt cx="0" cy="0"/>
        </a:xfrm>
      </p:grpSpPr>
      <p:pic>
        <p:nvPicPr>
          <p:cNvPr id="1834" name="Google Shape;1834;p220"/>
          <p:cNvPicPr preferRelativeResize="0"/>
          <p:nvPr/>
        </p:nvPicPr>
        <p:blipFill rotWithShape="1">
          <a:blip r:embed="rId3">
            <a:alphaModFix/>
          </a:blip>
          <a:srcRect l="11643" t="31264" r="11094" b="38281"/>
          <a:stretch/>
        </p:blipFill>
        <p:spPr>
          <a:xfrm>
            <a:off x="7367600" y="212025"/>
            <a:ext cx="1455675" cy="383978"/>
          </a:xfrm>
          <a:prstGeom prst="rect">
            <a:avLst/>
          </a:prstGeom>
          <a:noFill/>
          <a:ln>
            <a:noFill/>
          </a:ln>
        </p:spPr>
      </p:pic>
      <p:sp>
        <p:nvSpPr>
          <p:cNvPr id="1835" name="Google Shape;1835;p220"/>
          <p:cNvSpPr txBox="1"/>
          <p:nvPr/>
        </p:nvSpPr>
        <p:spPr>
          <a:xfrm>
            <a:off x="236925" y="212025"/>
            <a:ext cx="4654200" cy="384000"/>
          </a:xfrm>
          <a:prstGeom prst="rect">
            <a:avLst/>
          </a:prstGeom>
          <a:noFill/>
          <a:ln>
            <a:noFill/>
          </a:ln>
        </p:spPr>
        <p:txBody>
          <a:bodyPr spcFirstLastPara="1" wrap="square" lIns="102875" tIns="34275" rIns="102875" bIns="34275" anchor="ctr" anchorCtr="0">
            <a:normAutofit/>
          </a:bodyPr>
          <a:lstStyle/>
          <a:p>
            <a:pPr marL="0" marR="0" lvl="0" indent="0" algn="l" rtl="0">
              <a:lnSpc>
                <a:spcPct val="90000"/>
              </a:lnSpc>
              <a:spcBef>
                <a:spcPts val="0"/>
              </a:spcBef>
              <a:spcAft>
                <a:spcPts val="0"/>
              </a:spcAft>
              <a:buClr>
                <a:srgbClr val="414141"/>
              </a:buClr>
              <a:buSzPts val="2400"/>
              <a:buFont typeface="Arial"/>
              <a:buNone/>
            </a:pPr>
            <a:r>
              <a:rPr lang="en" sz="1900" b="1" i="0" u="none" strike="noStrike" cap="none">
                <a:solidFill>
                  <a:srgbClr val="414141"/>
                </a:solidFill>
                <a:highlight>
                  <a:srgbClr val="FFFF00"/>
                </a:highlight>
                <a:latin typeface="Arial"/>
                <a:ea typeface="Arial"/>
                <a:cs typeface="Arial"/>
                <a:sym typeface="Arial"/>
              </a:rPr>
              <a:t>DWP Q &amp; A</a:t>
            </a:r>
            <a:endParaRPr sz="1900" b="1" i="0" u="none" strike="noStrike" cap="none">
              <a:solidFill>
                <a:srgbClr val="414141"/>
              </a:solidFill>
              <a:latin typeface="Arial"/>
              <a:ea typeface="Arial"/>
              <a:cs typeface="Arial"/>
              <a:sym typeface="Arial"/>
            </a:endParaRPr>
          </a:p>
        </p:txBody>
      </p:sp>
      <p:sp>
        <p:nvSpPr>
          <p:cNvPr id="1836" name="Google Shape;1836;p220"/>
          <p:cNvSpPr/>
          <p:nvPr/>
        </p:nvSpPr>
        <p:spPr>
          <a:xfrm>
            <a:off x="5817125" y="212025"/>
            <a:ext cx="1455600" cy="384000"/>
          </a:xfrm>
          <a:prstGeom prst="roundRect">
            <a:avLst>
              <a:gd name="adj" fmla="val 7461"/>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Arial"/>
                <a:ea typeface="Arial"/>
                <a:cs typeface="Arial"/>
                <a:sym typeface="Arial"/>
              </a:rPr>
              <a:t>Secure Update Management</a:t>
            </a:r>
            <a:endParaRPr sz="1000" b="1" i="0" u="none" strike="noStrike" cap="none">
              <a:solidFill>
                <a:schemeClr val="lt1"/>
              </a:solidFill>
              <a:latin typeface="Arial"/>
              <a:ea typeface="Arial"/>
              <a:cs typeface="Arial"/>
              <a:sym typeface="Arial"/>
            </a:endParaRPr>
          </a:p>
        </p:txBody>
      </p:sp>
      <p:sp>
        <p:nvSpPr>
          <p:cNvPr id="1837" name="Google Shape;1837;p220"/>
          <p:cNvSpPr txBox="1"/>
          <p:nvPr/>
        </p:nvSpPr>
        <p:spPr>
          <a:xfrm>
            <a:off x="778950" y="866693"/>
            <a:ext cx="7792500" cy="3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Q - How do DWP keep on top of their assets and software inventory today?</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70C0"/>
                </a:solidFill>
                <a:latin typeface="Arial"/>
                <a:ea typeface="Arial"/>
                <a:cs typeface="Arial"/>
                <a:sym typeface="Arial"/>
              </a:rPr>
              <a:t>We use SIEM platforms to gather and collate data from services like the Zscaler platform plus we have additional local agents that collect device/software inventory.</a:t>
            </a:r>
            <a:endParaRPr sz="1400" b="0" i="0" u="none" strike="noStrike" cap="none">
              <a:solidFill>
                <a:srgbClr val="0070C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Q - What challenges do you face keeping software and firmware up-to-date?</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70C0"/>
                </a:solidFill>
                <a:latin typeface="Arial"/>
                <a:ea typeface="Arial"/>
                <a:cs typeface="Arial"/>
                <a:sym typeface="Arial"/>
              </a:rPr>
              <a:t>Main challenge is the time needed to package specific versions of software so we look to evergreen packages if possible. Firmware and macOS updates are now automated in release cycles plus we leverage conditional access.</a:t>
            </a:r>
            <a:endParaRPr sz="1400" b="0" i="0" u="none" strike="noStrike" cap="none">
              <a:solidFill>
                <a:srgbClr val="0070C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Q - How has Zscaler helped you in this area?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(e.g. ZPA / Browser Isolation)</a:t>
            </a:r>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70C0"/>
                </a:solidFill>
                <a:latin typeface="Arial"/>
                <a:ea typeface="Arial"/>
                <a:cs typeface="Arial"/>
                <a:sym typeface="Arial"/>
              </a:rPr>
              <a:t>Zscaler has features like risky users policies that allow non-compliant devices to require remediation before being allowed access to resources. We also use ZPA device posture to ensure devices are managed correctly plus CBI for unclassified or unapproved websites.</a:t>
            </a:r>
            <a:endParaRPr sz="1400" b="0" i="0" u="none" strike="noStrike" cap="none">
              <a:solidFill>
                <a:srgbClr val="0070C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sp>
        <p:nvSpPr>
          <p:cNvPr id="1842" name="Google Shape;1842;p221"/>
          <p:cNvSpPr txBox="1"/>
          <p:nvPr/>
        </p:nvSpPr>
        <p:spPr>
          <a:xfrm>
            <a:off x="0" y="349350"/>
            <a:ext cx="9144000" cy="1061100"/>
          </a:xfrm>
          <a:prstGeom prst="rect">
            <a:avLst/>
          </a:prstGeom>
          <a:noFill/>
          <a:ln>
            <a:noFill/>
          </a:ln>
        </p:spPr>
        <p:txBody>
          <a:bodyPr spcFirstLastPara="1" wrap="square" lIns="102875" tIns="34275" rIns="102875" bIns="34275" anchor="ctr" anchorCtr="0">
            <a:normAutofit/>
          </a:bodyPr>
          <a:lstStyle/>
          <a:p>
            <a:pPr marL="0" marR="0" lvl="0" indent="0" algn="ctr" rtl="0">
              <a:lnSpc>
                <a:spcPct val="90000"/>
              </a:lnSpc>
              <a:spcBef>
                <a:spcPts val="0"/>
              </a:spcBef>
              <a:spcAft>
                <a:spcPts val="0"/>
              </a:spcAft>
              <a:buClr>
                <a:schemeClr val="lt1"/>
              </a:buClr>
              <a:buSzPts val="2700"/>
              <a:buFont typeface="Arial"/>
              <a:buNone/>
            </a:pPr>
            <a:r>
              <a:rPr lang="en" sz="2700" b="1">
                <a:solidFill>
                  <a:schemeClr val="lt1"/>
                </a:solidFill>
              </a:rPr>
              <a:t>Technical Controls - A closer look…</a:t>
            </a:r>
            <a:endParaRPr sz="1100" b="0" i="0" u="none" strike="noStrike" cap="none">
              <a:solidFill>
                <a:srgbClr val="000000"/>
              </a:solidFill>
              <a:latin typeface="Arial"/>
              <a:ea typeface="Arial"/>
              <a:cs typeface="Arial"/>
              <a:sym typeface="Arial"/>
            </a:endParaRPr>
          </a:p>
        </p:txBody>
      </p:sp>
      <p:sp>
        <p:nvSpPr>
          <p:cNvPr id="1843" name="Google Shape;1843;p221"/>
          <p:cNvSpPr/>
          <p:nvPr/>
        </p:nvSpPr>
        <p:spPr>
          <a:xfrm rot="-5400000">
            <a:off x="2547951" y="2041738"/>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44" name="Google Shape;1844;p221"/>
          <p:cNvSpPr/>
          <p:nvPr/>
        </p:nvSpPr>
        <p:spPr>
          <a:xfrm rot="5400000">
            <a:off x="4581846" y="458148"/>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45" name="Google Shape;1845;p221"/>
          <p:cNvSpPr txBox="1"/>
          <p:nvPr/>
        </p:nvSpPr>
        <p:spPr>
          <a:xfrm>
            <a:off x="2991350" y="2069900"/>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Secure Configuration</a:t>
            </a:r>
            <a:endParaRPr sz="1800" b="1">
              <a:solidFill>
                <a:srgbClr val="6D9EEB"/>
              </a:solidFill>
            </a:endParaRPr>
          </a:p>
        </p:txBody>
      </p:sp>
      <p:sp>
        <p:nvSpPr>
          <p:cNvPr id="1846" name="Google Shape;1846;p221"/>
          <p:cNvSpPr/>
          <p:nvPr/>
        </p:nvSpPr>
        <p:spPr>
          <a:xfrm rot="-5400000">
            <a:off x="2547951" y="2628538"/>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47" name="Google Shape;1847;p221"/>
          <p:cNvSpPr/>
          <p:nvPr/>
        </p:nvSpPr>
        <p:spPr>
          <a:xfrm rot="5400000">
            <a:off x="4581846" y="1044948"/>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48" name="Google Shape;1848;p221"/>
          <p:cNvSpPr txBox="1"/>
          <p:nvPr/>
        </p:nvSpPr>
        <p:spPr>
          <a:xfrm>
            <a:off x="2991275" y="2656700"/>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Secure Update Management</a:t>
            </a:r>
            <a:endParaRPr sz="1800" b="1">
              <a:solidFill>
                <a:srgbClr val="6D9EEB"/>
              </a:solidFill>
            </a:endParaRPr>
          </a:p>
        </p:txBody>
      </p:sp>
      <p:sp>
        <p:nvSpPr>
          <p:cNvPr id="1849" name="Google Shape;1849;p221"/>
          <p:cNvSpPr/>
          <p:nvPr/>
        </p:nvSpPr>
        <p:spPr>
          <a:xfrm rot="-5400000">
            <a:off x="2547951" y="3217763"/>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50" name="Google Shape;1850;p221"/>
          <p:cNvSpPr/>
          <p:nvPr/>
        </p:nvSpPr>
        <p:spPr>
          <a:xfrm rot="5400000">
            <a:off x="4581846" y="1634173"/>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51" name="Google Shape;1851;p221"/>
          <p:cNvSpPr txBox="1"/>
          <p:nvPr/>
        </p:nvSpPr>
        <p:spPr>
          <a:xfrm>
            <a:off x="2991350" y="3245925"/>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chemeClr val="lt1"/>
                </a:solidFill>
              </a:rPr>
              <a:t>User Access Control</a:t>
            </a:r>
            <a:endParaRPr sz="1800" b="1">
              <a:solidFill>
                <a:schemeClr val="lt1"/>
              </a:solidFill>
            </a:endParaRPr>
          </a:p>
        </p:txBody>
      </p:sp>
      <p:sp>
        <p:nvSpPr>
          <p:cNvPr id="1852" name="Google Shape;1852;p221"/>
          <p:cNvSpPr/>
          <p:nvPr/>
        </p:nvSpPr>
        <p:spPr>
          <a:xfrm rot="-5400000">
            <a:off x="2547951" y="3804563"/>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53" name="Google Shape;1853;p221"/>
          <p:cNvSpPr/>
          <p:nvPr/>
        </p:nvSpPr>
        <p:spPr>
          <a:xfrm rot="5400000">
            <a:off x="4581846" y="2220973"/>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54" name="Google Shape;1854;p221"/>
          <p:cNvSpPr txBox="1"/>
          <p:nvPr/>
        </p:nvSpPr>
        <p:spPr>
          <a:xfrm>
            <a:off x="2991350" y="3832725"/>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Malware Protection</a:t>
            </a:r>
            <a:endParaRPr sz="1800" b="1">
              <a:solidFill>
                <a:srgbClr val="6D9EEB"/>
              </a:solidFill>
            </a:endParaRPr>
          </a:p>
        </p:txBody>
      </p:sp>
      <p:sp>
        <p:nvSpPr>
          <p:cNvPr id="1855" name="Google Shape;1855;p221"/>
          <p:cNvSpPr/>
          <p:nvPr/>
        </p:nvSpPr>
        <p:spPr>
          <a:xfrm rot="-5400000">
            <a:off x="2547951" y="1451688"/>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56" name="Google Shape;1856;p221"/>
          <p:cNvSpPr/>
          <p:nvPr/>
        </p:nvSpPr>
        <p:spPr>
          <a:xfrm rot="5400000">
            <a:off x="4581846" y="-131902"/>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57" name="Google Shape;1857;p221"/>
          <p:cNvSpPr txBox="1"/>
          <p:nvPr/>
        </p:nvSpPr>
        <p:spPr>
          <a:xfrm>
            <a:off x="2991350" y="1479850"/>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Firewalls</a:t>
            </a:r>
            <a:endParaRPr sz="1800" b="1">
              <a:solidFill>
                <a:srgbClr val="6D9EEB"/>
              </a:solidFill>
            </a:endParaRPr>
          </a:p>
        </p:txBody>
      </p:sp>
      <p:pic>
        <p:nvPicPr>
          <p:cNvPr id="1858" name="Google Shape;1858;p221"/>
          <p:cNvPicPr preferRelativeResize="0"/>
          <p:nvPr/>
        </p:nvPicPr>
        <p:blipFill>
          <a:blip r:embed="rId3">
            <a:alphaModFix/>
          </a:blip>
          <a:stretch>
            <a:fillRect/>
          </a:stretch>
        </p:blipFill>
        <p:spPr>
          <a:xfrm>
            <a:off x="2428792" y="3213724"/>
            <a:ext cx="671889" cy="434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grpSp>
        <p:nvGrpSpPr>
          <p:cNvPr id="1863" name="Google Shape;1863;p222"/>
          <p:cNvGrpSpPr/>
          <p:nvPr/>
        </p:nvGrpSpPr>
        <p:grpSpPr>
          <a:xfrm>
            <a:off x="2879176" y="1136547"/>
            <a:ext cx="2707052" cy="3678358"/>
            <a:chOff x="2942829" y="1167968"/>
            <a:chExt cx="4647300" cy="5973300"/>
          </a:xfrm>
        </p:grpSpPr>
        <p:sp>
          <p:nvSpPr>
            <p:cNvPr id="1864" name="Google Shape;1864;p222"/>
            <p:cNvSpPr/>
            <p:nvPr/>
          </p:nvSpPr>
          <p:spPr>
            <a:xfrm>
              <a:off x="2942829" y="1167968"/>
              <a:ext cx="4647300" cy="5973300"/>
            </a:xfrm>
            <a:prstGeom prst="roundRect">
              <a:avLst>
                <a:gd name="adj" fmla="val 4205"/>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865" name="Google Shape;1865;p222"/>
            <p:cNvSpPr/>
            <p:nvPr/>
          </p:nvSpPr>
          <p:spPr>
            <a:xfrm>
              <a:off x="3285560" y="1502989"/>
              <a:ext cx="3961800" cy="52497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grpSp>
        <p:nvGrpSpPr>
          <p:cNvPr id="1866" name="Google Shape;1866;p222"/>
          <p:cNvGrpSpPr/>
          <p:nvPr/>
        </p:nvGrpSpPr>
        <p:grpSpPr>
          <a:xfrm>
            <a:off x="3604471" y="656089"/>
            <a:ext cx="1256414" cy="825558"/>
            <a:chOff x="3941573" y="1615515"/>
            <a:chExt cx="1730121" cy="1137132"/>
          </a:xfrm>
        </p:grpSpPr>
        <p:grpSp>
          <p:nvGrpSpPr>
            <p:cNvPr id="1867" name="Google Shape;1867;p222"/>
            <p:cNvGrpSpPr/>
            <p:nvPr/>
          </p:nvGrpSpPr>
          <p:grpSpPr>
            <a:xfrm>
              <a:off x="3941573" y="2144716"/>
              <a:ext cx="1730121" cy="607931"/>
              <a:chOff x="4427180" y="1975524"/>
              <a:chExt cx="1958701" cy="688250"/>
            </a:xfrm>
          </p:grpSpPr>
          <p:sp>
            <p:nvSpPr>
              <p:cNvPr id="1868" name="Google Shape;1868;p222"/>
              <p:cNvSpPr/>
              <p:nvPr/>
            </p:nvSpPr>
            <p:spPr>
              <a:xfrm>
                <a:off x="4427180" y="2557577"/>
                <a:ext cx="1958618" cy="106197"/>
              </a:xfrm>
              <a:custGeom>
                <a:avLst/>
                <a:gdLst/>
                <a:ahLst/>
                <a:cxnLst/>
                <a:rect l="l" t="t" r="r" b="b"/>
                <a:pathLst>
                  <a:path w="2448272" h="433457" extrusionOk="0">
                    <a:moveTo>
                      <a:pt x="0" y="0"/>
                    </a:moveTo>
                    <a:lnTo>
                      <a:pt x="2448272" y="0"/>
                    </a:lnTo>
                    <a:lnTo>
                      <a:pt x="1909509" y="433457"/>
                    </a:lnTo>
                    <a:lnTo>
                      <a:pt x="492189" y="433457"/>
                    </a:lnTo>
                    <a:lnTo>
                      <a:pt x="0" y="0"/>
                    </a:lnTo>
                    <a:close/>
                  </a:path>
                </a:pathLst>
              </a:cu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869" name="Google Shape;1869;p222"/>
              <p:cNvSpPr/>
              <p:nvPr/>
            </p:nvSpPr>
            <p:spPr>
              <a:xfrm>
                <a:off x="4427181" y="1975524"/>
                <a:ext cx="1958700" cy="584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sp>
          <p:nvSpPr>
            <p:cNvPr id="1870" name="Google Shape;1870;p222"/>
            <p:cNvSpPr/>
            <p:nvPr/>
          </p:nvSpPr>
          <p:spPr>
            <a:xfrm>
              <a:off x="4509459" y="1615515"/>
              <a:ext cx="594300" cy="716700"/>
            </a:xfrm>
            <a:prstGeom prst="round2SameRect">
              <a:avLst>
                <a:gd name="adj1" fmla="val 50000"/>
                <a:gd name="adj2" fmla="val 0"/>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871" name="Google Shape;1871;p222"/>
            <p:cNvSpPr/>
            <p:nvPr/>
          </p:nvSpPr>
          <p:spPr>
            <a:xfrm>
              <a:off x="4642191" y="1754390"/>
              <a:ext cx="328800" cy="328800"/>
            </a:xfrm>
            <a:prstGeom prst="ellips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pic>
        <p:nvPicPr>
          <p:cNvPr id="1878" name="Google Shape;1878;p222"/>
          <p:cNvPicPr preferRelativeResize="0"/>
          <p:nvPr/>
        </p:nvPicPr>
        <p:blipFill rotWithShape="1">
          <a:blip r:embed="rId3">
            <a:alphaModFix/>
          </a:blip>
          <a:srcRect l="11643" t="31263" r="11094" b="38283"/>
          <a:stretch/>
        </p:blipFill>
        <p:spPr>
          <a:xfrm>
            <a:off x="7367600" y="212025"/>
            <a:ext cx="1455675" cy="383978"/>
          </a:xfrm>
          <a:prstGeom prst="rect">
            <a:avLst/>
          </a:prstGeom>
          <a:noFill/>
          <a:ln>
            <a:noFill/>
          </a:ln>
        </p:spPr>
      </p:pic>
      <p:sp>
        <p:nvSpPr>
          <p:cNvPr id="1879" name="Google Shape;1879;p222"/>
          <p:cNvSpPr txBox="1"/>
          <p:nvPr/>
        </p:nvSpPr>
        <p:spPr>
          <a:xfrm>
            <a:off x="236925" y="212025"/>
            <a:ext cx="4654200" cy="384000"/>
          </a:xfrm>
          <a:prstGeom prst="rect">
            <a:avLst/>
          </a:prstGeom>
          <a:noFill/>
          <a:ln>
            <a:noFill/>
          </a:ln>
        </p:spPr>
        <p:txBody>
          <a:bodyPr spcFirstLastPara="1" wrap="square" lIns="102875" tIns="34275" rIns="102875" bIns="34275" anchor="ctr" anchorCtr="0">
            <a:normAutofit/>
          </a:bodyPr>
          <a:lstStyle/>
          <a:p>
            <a:pPr marL="0" marR="0" lvl="0" indent="0" algn="l" rtl="0">
              <a:lnSpc>
                <a:spcPct val="90000"/>
              </a:lnSpc>
              <a:spcBef>
                <a:spcPts val="0"/>
              </a:spcBef>
              <a:spcAft>
                <a:spcPts val="0"/>
              </a:spcAft>
              <a:buClr>
                <a:srgbClr val="414141"/>
              </a:buClr>
              <a:buSzPts val="2400"/>
              <a:buFont typeface="Arial"/>
              <a:buNone/>
            </a:pPr>
            <a:r>
              <a:rPr lang="en" sz="1900" b="1">
                <a:solidFill>
                  <a:srgbClr val="414141"/>
                </a:solidFill>
              </a:rPr>
              <a:t>Technical Control Checklist</a:t>
            </a:r>
            <a:endParaRPr sz="1900" b="1">
              <a:solidFill>
                <a:srgbClr val="414141"/>
              </a:solidFill>
            </a:endParaRPr>
          </a:p>
        </p:txBody>
      </p:sp>
      <p:sp>
        <p:nvSpPr>
          <p:cNvPr id="1880" name="Google Shape;1880;p222"/>
          <p:cNvSpPr/>
          <p:nvPr/>
        </p:nvSpPr>
        <p:spPr>
          <a:xfrm>
            <a:off x="236925" y="1504975"/>
            <a:ext cx="2301600" cy="3046800"/>
          </a:xfrm>
          <a:prstGeom prst="roundRect">
            <a:avLst>
              <a:gd name="adj" fmla="val 11253"/>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b="0" i="0" u="none" strike="noStrike" cap="none">
              <a:solidFill>
                <a:schemeClr val="lt1"/>
              </a:solidFill>
              <a:latin typeface="Calibri"/>
              <a:ea typeface="Calibri"/>
              <a:cs typeface="Calibri"/>
              <a:sym typeface="Calibri"/>
            </a:endParaRPr>
          </a:p>
        </p:txBody>
      </p:sp>
      <p:sp>
        <p:nvSpPr>
          <p:cNvPr id="1881" name="Google Shape;1881;p222"/>
          <p:cNvSpPr/>
          <p:nvPr/>
        </p:nvSpPr>
        <p:spPr>
          <a:xfrm>
            <a:off x="625579" y="1351329"/>
            <a:ext cx="1524300" cy="293100"/>
          </a:xfrm>
          <a:prstGeom prst="roundRect">
            <a:avLst>
              <a:gd name="adj" fmla="val 50000"/>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accent1"/>
              </a:solidFill>
              <a:latin typeface="Calibri"/>
              <a:ea typeface="Calibri"/>
              <a:cs typeface="Calibri"/>
              <a:sym typeface="Calibri"/>
            </a:endParaRPr>
          </a:p>
        </p:txBody>
      </p:sp>
      <p:sp>
        <p:nvSpPr>
          <p:cNvPr id="1882" name="Google Shape;1882;p222"/>
          <p:cNvSpPr txBox="1"/>
          <p:nvPr/>
        </p:nvSpPr>
        <p:spPr>
          <a:xfrm>
            <a:off x="1062447" y="1396485"/>
            <a:ext cx="650700" cy="1848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1200" b="1">
                <a:solidFill>
                  <a:schemeClr val="lt2"/>
                </a:solidFill>
                <a:latin typeface="Quattrocento Sans"/>
                <a:ea typeface="Quattrocento Sans"/>
                <a:cs typeface="Quattrocento Sans"/>
                <a:sym typeface="Quattrocento Sans"/>
              </a:rPr>
              <a:t>Aim</a:t>
            </a:r>
            <a:endParaRPr sz="1200" b="1">
              <a:solidFill>
                <a:schemeClr val="lt2"/>
              </a:solidFill>
              <a:latin typeface="Quattrocento Sans"/>
              <a:ea typeface="Quattrocento Sans"/>
              <a:cs typeface="Quattrocento Sans"/>
              <a:sym typeface="Quattrocento Sans"/>
            </a:endParaRPr>
          </a:p>
        </p:txBody>
      </p:sp>
      <p:sp>
        <p:nvSpPr>
          <p:cNvPr id="1883" name="Google Shape;1883;p222"/>
          <p:cNvSpPr txBox="1"/>
          <p:nvPr/>
        </p:nvSpPr>
        <p:spPr>
          <a:xfrm>
            <a:off x="409725" y="1842874"/>
            <a:ext cx="1956300" cy="23088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1500">
                <a:solidFill>
                  <a:srgbClr val="3F3F3F"/>
                </a:solidFill>
                <a:latin typeface="Quattrocento Sans"/>
                <a:ea typeface="Quattrocento Sans"/>
                <a:cs typeface="Quattrocento Sans"/>
                <a:sym typeface="Quattrocento Sans"/>
              </a:rPr>
              <a:t>“Ensure that user accounts are assigned to authorised individuals only and provide access to only those applications, computers and networks the user needs to carry out their role”</a:t>
            </a:r>
            <a:endParaRPr sz="1500">
              <a:solidFill>
                <a:srgbClr val="3F3F3F"/>
              </a:solidFill>
              <a:latin typeface="Quattrocento Sans"/>
              <a:ea typeface="Quattrocento Sans"/>
              <a:cs typeface="Quattrocento Sans"/>
              <a:sym typeface="Quattrocento Sans"/>
            </a:endParaRPr>
          </a:p>
        </p:txBody>
      </p:sp>
      <p:grpSp>
        <p:nvGrpSpPr>
          <p:cNvPr id="2" name="Group 1">
            <a:extLst>
              <a:ext uri="{FF2B5EF4-FFF2-40B4-BE49-F238E27FC236}">
                <a16:creationId xmlns:a16="http://schemas.microsoft.com/office/drawing/2014/main" id="{11E06BCC-4863-41BC-6953-C0287C1AF6F0}"/>
              </a:ext>
            </a:extLst>
          </p:cNvPr>
          <p:cNvGrpSpPr/>
          <p:nvPr/>
        </p:nvGrpSpPr>
        <p:grpSpPr>
          <a:xfrm>
            <a:off x="3181129" y="1571374"/>
            <a:ext cx="5159089" cy="434400"/>
            <a:chOff x="3181129" y="1571374"/>
            <a:chExt cx="5159089" cy="434400"/>
          </a:xfrm>
        </p:grpSpPr>
        <p:sp>
          <p:nvSpPr>
            <p:cNvPr id="1873" name="Google Shape;1873;p222"/>
            <p:cNvSpPr/>
            <p:nvPr/>
          </p:nvSpPr>
          <p:spPr>
            <a:xfrm>
              <a:off x="3181129" y="158988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dirty="0">
                  <a:solidFill>
                    <a:schemeClr val="dk1"/>
                  </a:solidFill>
                  <a:latin typeface="Quattrocento Sans"/>
                  <a:ea typeface="Quattrocento Sans"/>
                  <a:cs typeface="Quattrocento Sans"/>
                  <a:sym typeface="Quattrocento Sans"/>
                </a:rPr>
                <a:t>Have in place a process to create and approve user accounts</a:t>
              </a:r>
              <a:endParaRPr sz="1300" dirty="0"/>
            </a:p>
          </p:txBody>
        </p:sp>
        <p:pic>
          <p:nvPicPr>
            <p:cNvPr id="1884" name="Google Shape;1884;p222"/>
            <p:cNvPicPr preferRelativeResize="0"/>
            <p:nvPr/>
          </p:nvPicPr>
          <p:blipFill>
            <a:blip r:embed="rId4">
              <a:alphaModFix/>
            </a:blip>
            <a:stretch>
              <a:fillRect/>
            </a:stretch>
          </p:blipFill>
          <p:spPr>
            <a:xfrm>
              <a:off x="7668329" y="1571374"/>
              <a:ext cx="671889" cy="434400"/>
            </a:xfrm>
            <a:prstGeom prst="rect">
              <a:avLst/>
            </a:prstGeom>
            <a:noFill/>
            <a:ln>
              <a:noFill/>
            </a:ln>
          </p:spPr>
        </p:pic>
      </p:grpSp>
      <p:grpSp>
        <p:nvGrpSpPr>
          <p:cNvPr id="3" name="Group 2">
            <a:extLst>
              <a:ext uri="{FF2B5EF4-FFF2-40B4-BE49-F238E27FC236}">
                <a16:creationId xmlns:a16="http://schemas.microsoft.com/office/drawing/2014/main" id="{793E0A3A-5570-735E-E0E4-024D78D0D0CB}"/>
              </a:ext>
            </a:extLst>
          </p:cNvPr>
          <p:cNvGrpSpPr/>
          <p:nvPr/>
        </p:nvGrpSpPr>
        <p:grpSpPr>
          <a:xfrm>
            <a:off x="3181129" y="2048771"/>
            <a:ext cx="5159089" cy="434400"/>
            <a:chOff x="3181129" y="2048771"/>
            <a:chExt cx="5159089" cy="434400"/>
          </a:xfrm>
        </p:grpSpPr>
        <p:sp>
          <p:nvSpPr>
            <p:cNvPr id="1872" name="Google Shape;1872;p222"/>
            <p:cNvSpPr/>
            <p:nvPr/>
          </p:nvSpPr>
          <p:spPr>
            <a:xfrm>
              <a:off x="3181129" y="207120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dirty="0">
                  <a:solidFill>
                    <a:schemeClr val="dk1"/>
                  </a:solidFill>
                  <a:latin typeface="Quattrocento Sans"/>
                  <a:ea typeface="Quattrocento Sans"/>
                  <a:cs typeface="Quattrocento Sans"/>
                  <a:sym typeface="Quattrocento Sans"/>
                </a:rPr>
                <a:t>Authenticate users before granting access to application</a:t>
              </a:r>
              <a:endParaRPr sz="1300" dirty="0"/>
            </a:p>
          </p:txBody>
        </p:sp>
        <p:pic>
          <p:nvPicPr>
            <p:cNvPr id="1885" name="Google Shape;1885;p222"/>
            <p:cNvPicPr preferRelativeResize="0"/>
            <p:nvPr/>
          </p:nvPicPr>
          <p:blipFill>
            <a:blip r:embed="rId4">
              <a:alphaModFix/>
            </a:blip>
            <a:stretch>
              <a:fillRect/>
            </a:stretch>
          </p:blipFill>
          <p:spPr>
            <a:xfrm>
              <a:off x="7668329" y="2048771"/>
              <a:ext cx="671889" cy="434400"/>
            </a:xfrm>
            <a:prstGeom prst="rect">
              <a:avLst/>
            </a:prstGeom>
            <a:noFill/>
            <a:ln>
              <a:noFill/>
            </a:ln>
          </p:spPr>
        </p:pic>
      </p:grpSp>
      <p:grpSp>
        <p:nvGrpSpPr>
          <p:cNvPr id="4" name="Group 3">
            <a:extLst>
              <a:ext uri="{FF2B5EF4-FFF2-40B4-BE49-F238E27FC236}">
                <a16:creationId xmlns:a16="http://schemas.microsoft.com/office/drawing/2014/main" id="{335B00F1-7273-58B6-BF1A-6D8245EB5DD6}"/>
              </a:ext>
            </a:extLst>
          </p:cNvPr>
          <p:cNvGrpSpPr/>
          <p:nvPr/>
        </p:nvGrpSpPr>
        <p:grpSpPr>
          <a:xfrm>
            <a:off x="3181129" y="2526168"/>
            <a:ext cx="5159089" cy="434400"/>
            <a:chOff x="3181129" y="2526168"/>
            <a:chExt cx="5159089" cy="434400"/>
          </a:xfrm>
        </p:grpSpPr>
        <p:sp>
          <p:nvSpPr>
            <p:cNvPr id="1875" name="Google Shape;1875;p222"/>
            <p:cNvSpPr/>
            <p:nvPr/>
          </p:nvSpPr>
          <p:spPr>
            <a:xfrm>
              <a:off x="3181129" y="255798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Remove or disable user accounts when no longer required</a:t>
              </a:r>
              <a:endParaRPr sz="1300"/>
            </a:p>
          </p:txBody>
        </p:sp>
        <p:pic>
          <p:nvPicPr>
            <p:cNvPr id="1886" name="Google Shape;1886;p222"/>
            <p:cNvPicPr preferRelativeResize="0"/>
            <p:nvPr/>
          </p:nvPicPr>
          <p:blipFill>
            <a:blip r:embed="rId4">
              <a:alphaModFix/>
            </a:blip>
            <a:stretch>
              <a:fillRect/>
            </a:stretch>
          </p:blipFill>
          <p:spPr>
            <a:xfrm>
              <a:off x="7668329" y="2526168"/>
              <a:ext cx="671889" cy="434400"/>
            </a:xfrm>
            <a:prstGeom prst="rect">
              <a:avLst/>
            </a:prstGeom>
            <a:noFill/>
            <a:ln>
              <a:noFill/>
            </a:ln>
          </p:spPr>
        </p:pic>
      </p:grpSp>
      <p:grpSp>
        <p:nvGrpSpPr>
          <p:cNvPr id="5" name="Group 4">
            <a:extLst>
              <a:ext uri="{FF2B5EF4-FFF2-40B4-BE49-F238E27FC236}">
                <a16:creationId xmlns:a16="http://schemas.microsoft.com/office/drawing/2014/main" id="{1E9F79B9-E915-2E17-1A71-57DD0C03DA1E}"/>
              </a:ext>
            </a:extLst>
          </p:cNvPr>
          <p:cNvGrpSpPr/>
          <p:nvPr/>
        </p:nvGrpSpPr>
        <p:grpSpPr>
          <a:xfrm>
            <a:off x="3181129" y="3003566"/>
            <a:ext cx="5159089" cy="434400"/>
            <a:chOff x="3181129" y="3003566"/>
            <a:chExt cx="5159089" cy="434400"/>
          </a:xfrm>
        </p:grpSpPr>
        <p:sp>
          <p:nvSpPr>
            <p:cNvPr id="1874" name="Google Shape;1874;p222"/>
            <p:cNvSpPr/>
            <p:nvPr/>
          </p:nvSpPr>
          <p:spPr>
            <a:xfrm>
              <a:off x="3181129" y="303930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Implement MFA where available</a:t>
              </a:r>
              <a:endParaRPr sz="1300">
                <a:solidFill>
                  <a:schemeClr val="dk1"/>
                </a:solidFill>
                <a:latin typeface="Quattrocento Sans"/>
                <a:ea typeface="Quattrocento Sans"/>
                <a:cs typeface="Quattrocento Sans"/>
                <a:sym typeface="Quattrocento Sans"/>
              </a:endParaRPr>
            </a:p>
          </p:txBody>
        </p:sp>
        <p:pic>
          <p:nvPicPr>
            <p:cNvPr id="1887" name="Google Shape;1887;p222"/>
            <p:cNvPicPr preferRelativeResize="0"/>
            <p:nvPr/>
          </p:nvPicPr>
          <p:blipFill>
            <a:blip r:embed="rId4">
              <a:alphaModFix/>
            </a:blip>
            <a:stretch>
              <a:fillRect/>
            </a:stretch>
          </p:blipFill>
          <p:spPr>
            <a:xfrm>
              <a:off x="7668329" y="3003566"/>
              <a:ext cx="671889" cy="434400"/>
            </a:xfrm>
            <a:prstGeom prst="rect">
              <a:avLst/>
            </a:prstGeom>
            <a:noFill/>
            <a:ln>
              <a:noFill/>
            </a:ln>
          </p:spPr>
        </p:pic>
      </p:grpSp>
      <p:grpSp>
        <p:nvGrpSpPr>
          <p:cNvPr id="6" name="Group 5">
            <a:extLst>
              <a:ext uri="{FF2B5EF4-FFF2-40B4-BE49-F238E27FC236}">
                <a16:creationId xmlns:a16="http://schemas.microsoft.com/office/drawing/2014/main" id="{AAACBC53-904D-3281-E2D3-6B72CBAE0220}"/>
              </a:ext>
            </a:extLst>
          </p:cNvPr>
          <p:cNvGrpSpPr/>
          <p:nvPr/>
        </p:nvGrpSpPr>
        <p:grpSpPr>
          <a:xfrm>
            <a:off x="3181129" y="3480963"/>
            <a:ext cx="5159089" cy="438122"/>
            <a:chOff x="3181129" y="3480963"/>
            <a:chExt cx="5159089" cy="438122"/>
          </a:xfrm>
        </p:grpSpPr>
        <p:sp>
          <p:nvSpPr>
            <p:cNvPr id="1877" name="Google Shape;1877;p222"/>
            <p:cNvSpPr/>
            <p:nvPr/>
          </p:nvSpPr>
          <p:spPr>
            <a:xfrm>
              <a:off x="3181129" y="352608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Use separate accounts to perform administrative activities only</a:t>
              </a:r>
              <a:endParaRPr sz="1300">
                <a:solidFill>
                  <a:schemeClr val="dk1"/>
                </a:solidFill>
                <a:latin typeface="Quattrocento Sans"/>
                <a:ea typeface="Quattrocento Sans"/>
                <a:cs typeface="Quattrocento Sans"/>
                <a:sym typeface="Quattrocento Sans"/>
              </a:endParaRPr>
            </a:p>
          </p:txBody>
        </p:sp>
        <p:pic>
          <p:nvPicPr>
            <p:cNvPr id="1888" name="Google Shape;1888;p222"/>
            <p:cNvPicPr preferRelativeResize="0"/>
            <p:nvPr/>
          </p:nvPicPr>
          <p:blipFill>
            <a:blip r:embed="rId4">
              <a:alphaModFix/>
            </a:blip>
            <a:stretch>
              <a:fillRect/>
            </a:stretch>
          </p:blipFill>
          <p:spPr>
            <a:xfrm>
              <a:off x="7668329" y="3480963"/>
              <a:ext cx="671889" cy="434400"/>
            </a:xfrm>
            <a:prstGeom prst="rect">
              <a:avLst/>
            </a:prstGeom>
            <a:noFill/>
            <a:ln>
              <a:noFill/>
            </a:ln>
          </p:spPr>
        </p:pic>
      </p:grpSp>
      <p:grpSp>
        <p:nvGrpSpPr>
          <p:cNvPr id="7" name="Group 6">
            <a:extLst>
              <a:ext uri="{FF2B5EF4-FFF2-40B4-BE49-F238E27FC236}">
                <a16:creationId xmlns:a16="http://schemas.microsoft.com/office/drawing/2014/main" id="{397C1545-B4E4-68E8-9DB6-F937EFDE15B8}"/>
              </a:ext>
            </a:extLst>
          </p:cNvPr>
          <p:cNvGrpSpPr/>
          <p:nvPr/>
        </p:nvGrpSpPr>
        <p:grpSpPr>
          <a:xfrm>
            <a:off x="3181129" y="3958360"/>
            <a:ext cx="5159089" cy="442045"/>
            <a:chOff x="3181129" y="3958360"/>
            <a:chExt cx="5159089" cy="442045"/>
          </a:xfrm>
        </p:grpSpPr>
        <p:sp>
          <p:nvSpPr>
            <p:cNvPr id="1876" name="Google Shape;1876;p222"/>
            <p:cNvSpPr/>
            <p:nvPr/>
          </p:nvSpPr>
          <p:spPr>
            <a:xfrm>
              <a:off x="3181129" y="400740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200">
                  <a:solidFill>
                    <a:schemeClr val="dk1"/>
                  </a:solidFill>
                  <a:latin typeface="Quattrocento Sans"/>
                  <a:ea typeface="Quattrocento Sans"/>
                  <a:cs typeface="Quattrocento Sans"/>
                  <a:sym typeface="Quattrocento Sans"/>
                </a:rPr>
                <a:t>Third Party accounts are also in scope for this Technical Control</a:t>
              </a:r>
              <a:endParaRPr sz="1200">
                <a:solidFill>
                  <a:schemeClr val="dk1"/>
                </a:solidFill>
                <a:latin typeface="Quattrocento Sans"/>
                <a:ea typeface="Quattrocento Sans"/>
                <a:cs typeface="Quattrocento Sans"/>
                <a:sym typeface="Quattrocento Sans"/>
              </a:endParaRPr>
            </a:p>
          </p:txBody>
        </p:sp>
        <p:pic>
          <p:nvPicPr>
            <p:cNvPr id="1889" name="Google Shape;1889;p222"/>
            <p:cNvPicPr preferRelativeResize="0"/>
            <p:nvPr/>
          </p:nvPicPr>
          <p:blipFill>
            <a:blip r:embed="rId4">
              <a:alphaModFix/>
            </a:blip>
            <a:stretch>
              <a:fillRect/>
            </a:stretch>
          </p:blipFill>
          <p:spPr>
            <a:xfrm>
              <a:off x="7668329" y="3958360"/>
              <a:ext cx="671889" cy="434400"/>
            </a:xfrm>
            <a:prstGeom prst="rect">
              <a:avLst/>
            </a:prstGeom>
            <a:noFill/>
            <a:ln>
              <a:noFill/>
            </a:ln>
          </p:spPr>
        </p:pic>
      </p:grpSp>
      <p:sp>
        <p:nvSpPr>
          <p:cNvPr id="1890" name="Google Shape;1890;p222"/>
          <p:cNvSpPr/>
          <p:nvPr/>
        </p:nvSpPr>
        <p:spPr>
          <a:xfrm>
            <a:off x="5817125" y="212025"/>
            <a:ext cx="1455600" cy="384000"/>
          </a:xfrm>
          <a:prstGeom prst="roundRect">
            <a:avLst>
              <a:gd name="adj" fmla="val 7461"/>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lt1"/>
                </a:solidFill>
              </a:rPr>
              <a:t>User Access Control</a:t>
            </a:r>
            <a:endParaRPr sz="1000" b="1">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4"/>
        <p:cNvGrpSpPr/>
        <p:nvPr/>
      </p:nvGrpSpPr>
      <p:grpSpPr>
        <a:xfrm>
          <a:off x="0" y="0"/>
          <a:ext cx="0" cy="0"/>
          <a:chOff x="0" y="0"/>
          <a:chExt cx="0" cy="0"/>
        </a:xfrm>
      </p:grpSpPr>
      <p:sp>
        <p:nvSpPr>
          <p:cNvPr id="1895" name="Google Shape;1895;p223"/>
          <p:cNvSpPr/>
          <p:nvPr/>
        </p:nvSpPr>
        <p:spPr>
          <a:xfrm>
            <a:off x="4557472" y="962725"/>
            <a:ext cx="2580300" cy="2297700"/>
          </a:xfrm>
          <a:prstGeom prst="rect">
            <a:avLst/>
          </a:prstGeom>
          <a:noFill/>
          <a:ln w="76200" cap="flat" cmpd="sng">
            <a:solidFill>
              <a:srgbClr val="3DB3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6" name="Google Shape;1896;p223"/>
          <p:cNvSpPr/>
          <p:nvPr/>
        </p:nvSpPr>
        <p:spPr>
          <a:xfrm>
            <a:off x="4690276" y="1817895"/>
            <a:ext cx="2301600" cy="1264200"/>
          </a:xfrm>
          <a:prstGeom prst="roundRect">
            <a:avLst>
              <a:gd name="adj" fmla="val 11253"/>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endParaRPr sz="1100">
              <a:solidFill>
                <a:srgbClr val="3F3F3F"/>
              </a:solidFill>
              <a:latin typeface="Quattrocento Sans"/>
              <a:ea typeface="Quattrocento Sans"/>
              <a:cs typeface="Quattrocento Sans"/>
              <a:sym typeface="Quattrocento Sans"/>
            </a:endParaRPr>
          </a:p>
          <a:p>
            <a:pPr marL="0" lvl="0" indent="0" algn="ctr" rtl="0">
              <a:spcBef>
                <a:spcPts val="0"/>
              </a:spcBef>
              <a:spcAft>
                <a:spcPts val="0"/>
              </a:spcAft>
              <a:buNone/>
            </a:pPr>
            <a:r>
              <a:rPr lang="en" sz="1100">
                <a:solidFill>
                  <a:srgbClr val="3F3F3F"/>
                </a:solidFill>
                <a:latin typeface="Quattrocento Sans"/>
                <a:ea typeface="Quattrocento Sans"/>
                <a:cs typeface="Quattrocento Sans"/>
                <a:sym typeface="Quattrocento Sans"/>
              </a:rPr>
              <a:t>Enable granular Just-In-Time 3rd Party access to company resources, governed by a centralised policy with full logging and auditing.</a:t>
            </a:r>
            <a:endParaRPr sz="1100">
              <a:solidFill>
                <a:srgbClr val="3F3F3F"/>
              </a:solidFill>
              <a:latin typeface="Quattrocento Sans"/>
              <a:ea typeface="Quattrocento Sans"/>
              <a:cs typeface="Quattrocento Sans"/>
              <a:sym typeface="Quattrocento Sans"/>
            </a:endParaRPr>
          </a:p>
          <a:p>
            <a:pPr marL="0" lvl="0" indent="0" algn="ctr" rtl="0">
              <a:spcBef>
                <a:spcPts val="0"/>
              </a:spcBef>
              <a:spcAft>
                <a:spcPts val="0"/>
              </a:spcAft>
              <a:buNone/>
            </a:pPr>
            <a:endParaRPr sz="1100">
              <a:solidFill>
                <a:srgbClr val="3F3F3F"/>
              </a:solidFill>
              <a:latin typeface="Quattrocento Sans"/>
              <a:ea typeface="Quattrocento Sans"/>
              <a:cs typeface="Quattrocento Sans"/>
              <a:sym typeface="Quattrocento Sans"/>
            </a:endParaRPr>
          </a:p>
        </p:txBody>
      </p:sp>
      <p:sp>
        <p:nvSpPr>
          <p:cNvPr id="1897" name="Google Shape;1897;p223"/>
          <p:cNvSpPr/>
          <p:nvPr/>
        </p:nvSpPr>
        <p:spPr>
          <a:xfrm>
            <a:off x="5078927" y="1664254"/>
            <a:ext cx="1524300" cy="293100"/>
          </a:xfrm>
          <a:prstGeom prst="roundRect">
            <a:avLst>
              <a:gd name="adj" fmla="val 50000"/>
            </a:avLst>
          </a:prstGeom>
          <a:solidFill>
            <a:schemeClr val="accent5"/>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b="1">
                <a:solidFill>
                  <a:schemeClr val="lt1"/>
                </a:solidFill>
                <a:latin typeface="Quattrocento Sans"/>
                <a:ea typeface="Quattrocento Sans"/>
                <a:cs typeface="Quattrocento Sans"/>
                <a:sym typeface="Quattrocento Sans"/>
              </a:rPr>
              <a:t>Third Party Access</a:t>
            </a:r>
            <a:endParaRPr sz="1100" b="1">
              <a:solidFill>
                <a:schemeClr val="lt1"/>
              </a:solidFill>
              <a:latin typeface="Quattrocento Sans"/>
              <a:ea typeface="Quattrocento Sans"/>
              <a:cs typeface="Quattrocento Sans"/>
              <a:sym typeface="Quattrocento Sans"/>
            </a:endParaRPr>
          </a:p>
        </p:txBody>
      </p:sp>
      <p:sp>
        <p:nvSpPr>
          <p:cNvPr id="1898" name="Google Shape;1898;p223"/>
          <p:cNvSpPr/>
          <p:nvPr/>
        </p:nvSpPr>
        <p:spPr>
          <a:xfrm>
            <a:off x="1941165" y="1817895"/>
            <a:ext cx="2301600" cy="1264200"/>
          </a:xfrm>
          <a:prstGeom prst="roundRect">
            <a:avLst>
              <a:gd name="adj" fmla="val 11253"/>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endParaRPr sz="1100">
              <a:solidFill>
                <a:srgbClr val="3F3F3F"/>
              </a:solidFill>
              <a:latin typeface="Quattrocento Sans"/>
              <a:ea typeface="Quattrocento Sans"/>
              <a:cs typeface="Quattrocento Sans"/>
              <a:sym typeface="Quattrocento Sans"/>
            </a:endParaRPr>
          </a:p>
          <a:p>
            <a:pPr marL="0" lvl="0" indent="0" algn="ctr" rtl="0">
              <a:spcBef>
                <a:spcPts val="0"/>
              </a:spcBef>
              <a:spcAft>
                <a:spcPts val="0"/>
              </a:spcAft>
              <a:buNone/>
            </a:pPr>
            <a:r>
              <a:rPr lang="en" sz="1100">
                <a:solidFill>
                  <a:srgbClr val="3F3F3F"/>
                </a:solidFill>
                <a:latin typeface="Quattrocento Sans"/>
                <a:ea typeface="Quattrocento Sans"/>
                <a:cs typeface="Quattrocento Sans"/>
                <a:sym typeface="Quattrocento Sans"/>
              </a:rPr>
              <a:t>Protect business critical ‘Crown Jewel’ apps and data.</a:t>
            </a:r>
            <a:endParaRPr sz="1100">
              <a:solidFill>
                <a:srgbClr val="3F3F3F"/>
              </a:solidFill>
              <a:latin typeface="Quattrocento Sans"/>
              <a:ea typeface="Quattrocento Sans"/>
              <a:cs typeface="Quattrocento Sans"/>
              <a:sym typeface="Quattrocento Sans"/>
            </a:endParaRPr>
          </a:p>
        </p:txBody>
      </p:sp>
      <p:sp>
        <p:nvSpPr>
          <p:cNvPr id="1899" name="Google Shape;1899;p223"/>
          <p:cNvSpPr/>
          <p:nvPr/>
        </p:nvSpPr>
        <p:spPr>
          <a:xfrm>
            <a:off x="2329825" y="1664250"/>
            <a:ext cx="1524300" cy="293100"/>
          </a:xfrm>
          <a:prstGeom prst="roundRect">
            <a:avLst>
              <a:gd name="adj" fmla="val 50000"/>
            </a:avLst>
          </a:prstGeom>
          <a:solidFill>
            <a:schemeClr val="accent5"/>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b="1">
                <a:solidFill>
                  <a:schemeClr val="lt1"/>
                </a:solidFill>
                <a:latin typeface="Quattrocento Sans"/>
                <a:ea typeface="Quattrocento Sans"/>
                <a:cs typeface="Quattrocento Sans"/>
                <a:sym typeface="Quattrocento Sans"/>
              </a:rPr>
              <a:t>Segmentation</a:t>
            </a:r>
            <a:endParaRPr sz="1100" b="1">
              <a:solidFill>
                <a:schemeClr val="lt1"/>
              </a:solidFill>
              <a:latin typeface="Quattrocento Sans"/>
              <a:ea typeface="Quattrocento Sans"/>
              <a:cs typeface="Quattrocento Sans"/>
              <a:sym typeface="Quattrocento Sans"/>
            </a:endParaRPr>
          </a:p>
        </p:txBody>
      </p:sp>
      <p:pic>
        <p:nvPicPr>
          <p:cNvPr id="1901" name="Google Shape;1901;p223"/>
          <p:cNvPicPr preferRelativeResize="0"/>
          <p:nvPr/>
        </p:nvPicPr>
        <p:blipFill rotWithShape="1">
          <a:blip r:embed="rId3">
            <a:alphaModFix/>
          </a:blip>
          <a:srcRect l="11643" t="31263" r="11094" b="38283"/>
          <a:stretch/>
        </p:blipFill>
        <p:spPr>
          <a:xfrm>
            <a:off x="7367600" y="212025"/>
            <a:ext cx="1455675" cy="383978"/>
          </a:xfrm>
          <a:prstGeom prst="rect">
            <a:avLst/>
          </a:prstGeom>
          <a:noFill/>
          <a:ln>
            <a:noFill/>
          </a:ln>
        </p:spPr>
      </p:pic>
      <p:sp>
        <p:nvSpPr>
          <p:cNvPr id="1902" name="Google Shape;1902;p223"/>
          <p:cNvSpPr txBox="1"/>
          <p:nvPr/>
        </p:nvSpPr>
        <p:spPr>
          <a:xfrm>
            <a:off x="236925" y="212025"/>
            <a:ext cx="4654200" cy="384000"/>
          </a:xfrm>
          <a:prstGeom prst="rect">
            <a:avLst/>
          </a:prstGeom>
          <a:noFill/>
          <a:ln>
            <a:noFill/>
          </a:ln>
        </p:spPr>
        <p:txBody>
          <a:bodyPr spcFirstLastPara="1" wrap="square" lIns="102875" tIns="34275" rIns="102875" bIns="34275" anchor="ctr" anchorCtr="0">
            <a:normAutofit/>
          </a:bodyPr>
          <a:lstStyle/>
          <a:p>
            <a:pPr marL="0" marR="0" lvl="0" indent="0" algn="l" rtl="0">
              <a:lnSpc>
                <a:spcPct val="90000"/>
              </a:lnSpc>
              <a:spcBef>
                <a:spcPts val="0"/>
              </a:spcBef>
              <a:spcAft>
                <a:spcPts val="0"/>
              </a:spcAft>
              <a:buClr>
                <a:srgbClr val="414141"/>
              </a:buClr>
              <a:buSzPts val="2400"/>
              <a:buFont typeface="Arial"/>
              <a:buNone/>
            </a:pPr>
            <a:r>
              <a:rPr lang="en" sz="1900" b="1">
                <a:solidFill>
                  <a:srgbClr val="414141"/>
                </a:solidFill>
              </a:rPr>
              <a:t>How Zscaler can help</a:t>
            </a:r>
            <a:endParaRPr sz="1900" b="1">
              <a:solidFill>
                <a:srgbClr val="414141"/>
              </a:solidFill>
            </a:endParaRPr>
          </a:p>
        </p:txBody>
      </p:sp>
      <p:grpSp>
        <p:nvGrpSpPr>
          <p:cNvPr id="2" name="Group 1">
            <a:extLst>
              <a:ext uri="{FF2B5EF4-FFF2-40B4-BE49-F238E27FC236}">
                <a16:creationId xmlns:a16="http://schemas.microsoft.com/office/drawing/2014/main" id="{E9027A6C-BCBB-236A-69AC-151831AEB4B8}"/>
              </a:ext>
            </a:extLst>
          </p:cNvPr>
          <p:cNvGrpSpPr/>
          <p:nvPr/>
        </p:nvGrpSpPr>
        <p:grpSpPr>
          <a:xfrm>
            <a:off x="1535125" y="3349800"/>
            <a:ext cx="5948700" cy="372300"/>
            <a:chOff x="1535125" y="3349800"/>
            <a:chExt cx="5948700" cy="372300"/>
          </a:xfrm>
        </p:grpSpPr>
        <p:sp>
          <p:nvSpPr>
            <p:cNvPr id="1900" name="Google Shape;1900;p223"/>
            <p:cNvSpPr/>
            <p:nvPr/>
          </p:nvSpPr>
          <p:spPr>
            <a:xfrm>
              <a:off x="1535125" y="3349800"/>
              <a:ext cx="5948700" cy="372300"/>
            </a:xfrm>
            <a:prstGeom prst="roundRect">
              <a:avLst>
                <a:gd name="adj" fmla="val 21455"/>
              </a:avLst>
            </a:prstGeom>
            <a:solidFill>
              <a:schemeClr val="accent5"/>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a:solidFill>
                    <a:schemeClr val="lt1"/>
                  </a:solidFill>
                  <a:latin typeface="Quattrocento Sans"/>
                  <a:ea typeface="Quattrocento Sans"/>
                  <a:cs typeface="Quattrocento Sans"/>
                  <a:sym typeface="Quattrocento Sans"/>
                </a:rPr>
                <a:t>Reduce the operational complexity of managing the user account lifecycle</a:t>
              </a:r>
              <a:endParaRPr sz="1100">
                <a:solidFill>
                  <a:schemeClr val="lt1"/>
                </a:solidFill>
                <a:latin typeface="Quattrocento Sans"/>
                <a:ea typeface="Quattrocento Sans"/>
                <a:cs typeface="Quattrocento Sans"/>
                <a:sym typeface="Quattrocento Sans"/>
              </a:endParaRPr>
            </a:p>
          </p:txBody>
        </p:sp>
        <p:pic>
          <p:nvPicPr>
            <p:cNvPr id="1903" name="Google Shape;1903;p223"/>
            <p:cNvPicPr preferRelativeResize="0"/>
            <p:nvPr/>
          </p:nvPicPr>
          <p:blipFill>
            <a:blip r:embed="rId4">
              <a:alphaModFix/>
            </a:blip>
            <a:stretch>
              <a:fillRect/>
            </a:stretch>
          </p:blipFill>
          <p:spPr>
            <a:xfrm>
              <a:off x="1832108" y="3425790"/>
              <a:ext cx="376031" cy="243125"/>
            </a:xfrm>
            <a:prstGeom prst="rect">
              <a:avLst/>
            </a:prstGeom>
            <a:noFill/>
            <a:ln>
              <a:noFill/>
            </a:ln>
          </p:spPr>
        </p:pic>
      </p:grpSp>
      <p:sp>
        <p:nvSpPr>
          <p:cNvPr id="1904" name="Google Shape;1904;p223"/>
          <p:cNvSpPr/>
          <p:nvPr/>
        </p:nvSpPr>
        <p:spPr>
          <a:xfrm>
            <a:off x="2791072" y="1025478"/>
            <a:ext cx="601800" cy="6018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 name="Group 2">
            <a:extLst>
              <a:ext uri="{FF2B5EF4-FFF2-40B4-BE49-F238E27FC236}">
                <a16:creationId xmlns:a16="http://schemas.microsoft.com/office/drawing/2014/main" id="{D612A4F6-3338-1F38-342A-1FC38C262D02}"/>
              </a:ext>
            </a:extLst>
          </p:cNvPr>
          <p:cNvGrpSpPr/>
          <p:nvPr/>
        </p:nvGrpSpPr>
        <p:grpSpPr>
          <a:xfrm>
            <a:off x="1535125" y="3811550"/>
            <a:ext cx="5948700" cy="372300"/>
            <a:chOff x="1535125" y="3811550"/>
            <a:chExt cx="5948700" cy="372300"/>
          </a:xfrm>
        </p:grpSpPr>
        <p:sp>
          <p:nvSpPr>
            <p:cNvPr id="1905" name="Google Shape;1905;p223"/>
            <p:cNvSpPr/>
            <p:nvPr/>
          </p:nvSpPr>
          <p:spPr>
            <a:xfrm>
              <a:off x="1535125" y="3811550"/>
              <a:ext cx="5948700" cy="372300"/>
            </a:xfrm>
            <a:prstGeom prst="roundRect">
              <a:avLst>
                <a:gd name="adj" fmla="val 21455"/>
              </a:avLst>
            </a:prstGeom>
            <a:solidFill>
              <a:schemeClr val="accent5"/>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a:solidFill>
                    <a:schemeClr val="lt1"/>
                  </a:solidFill>
                  <a:latin typeface="Quattrocento Sans"/>
                  <a:ea typeface="Quattrocento Sans"/>
                  <a:cs typeface="Quattrocento Sans"/>
                  <a:sym typeface="Quattrocento Sans"/>
                </a:rPr>
                <a:t>Enhance security around Crown Jewel apps</a:t>
              </a:r>
              <a:endParaRPr sz="1100">
                <a:solidFill>
                  <a:schemeClr val="lt1"/>
                </a:solidFill>
                <a:latin typeface="Quattrocento Sans"/>
                <a:ea typeface="Quattrocento Sans"/>
                <a:cs typeface="Quattrocento Sans"/>
                <a:sym typeface="Quattrocento Sans"/>
              </a:endParaRPr>
            </a:p>
          </p:txBody>
        </p:sp>
        <p:pic>
          <p:nvPicPr>
            <p:cNvPr id="1906" name="Google Shape;1906;p223"/>
            <p:cNvPicPr preferRelativeResize="0"/>
            <p:nvPr/>
          </p:nvPicPr>
          <p:blipFill>
            <a:blip r:embed="rId4">
              <a:alphaModFix/>
            </a:blip>
            <a:stretch>
              <a:fillRect/>
            </a:stretch>
          </p:blipFill>
          <p:spPr>
            <a:xfrm>
              <a:off x="1832108" y="3887540"/>
              <a:ext cx="376031" cy="243125"/>
            </a:xfrm>
            <a:prstGeom prst="rect">
              <a:avLst/>
            </a:prstGeom>
            <a:noFill/>
            <a:ln>
              <a:noFill/>
            </a:ln>
          </p:spPr>
        </p:pic>
      </p:grpSp>
      <p:sp>
        <p:nvSpPr>
          <p:cNvPr id="1907" name="Google Shape;1907;p223"/>
          <p:cNvSpPr/>
          <p:nvPr/>
        </p:nvSpPr>
        <p:spPr>
          <a:xfrm>
            <a:off x="5540172" y="1025478"/>
            <a:ext cx="601800" cy="6018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4" name="Group 3">
            <a:extLst>
              <a:ext uri="{FF2B5EF4-FFF2-40B4-BE49-F238E27FC236}">
                <a16:creationId xmlns:a16="http://schemas.microsoft.com/office/drawing/2014/main" id="{B5B38B35-B139-0B67-9257-FE70440B37E4}"/>
              </a:ext>
            </a:extLst>
          </p:cNvPr>
          <p:cNvGrpSpPr/>
          <p:nvPr/>
        </p:nvGrpSpPr>
        <p:grpSpPr>
          <a:xfrm>
            <a:off x="1535125" y="4273300"/>
            <a:ext cx="5948700" cy="372300"/>
            <a:chOff x="1535125" y="4273300"/>
            <a:chExt cx="5948700" cy="372300"/>
          </a:xfrm>
        </p:grpSpPr>
        <p:sp>
          <p:nvSpPr>
            <p:cNvPr id="1908" name="Google Shape;1908;p223"/>
            <p:cNvSpPr/>
            <p:nvPr/>
          </p:nvSpPr>
          <p:spPr>
            <a:xfrm>
              <a:off x="1535125" y="4273300"/>
              <a:ext cx="5948700" cy="372300"/>
            </a:xfrm>
            <a:prstGeom prst="roundRect">
              <a:avLst>
                <a:gd name="adj" fmla="val 21455"/>
              </a:avLst>
            </a:prstGeom>
            <a:solidFill>
              <a:schemeClr val="accent5"/>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a:solidFill>
                    <a:schemeClr val="lt1"/>
                  </a:solidFill>
                  <a:latin typeface="Quattrocento Sans"/>
                  <a:ea typeface="Quattrocento Sans"/>
                  <a:cs typeface="Quattrocento Sans"/>
                  <a:sym typeface="Quattrocento Sans"/>
                </a:rPr>
                <a:t>Build a flexible architecture to securely onboard and manage 3rd Parties</a:t>
              </a:r>
              <a:endParaRPr sz="1100">
                <a:solidFill>
                  <a:schemeClr val="lt1"/>
                </a:solidFill>
                <a:latin typeface="Quattrocento Sans"/>
                <a:ea typeface="Quattrocento Sans"/>
                <a:cs typeface="Quattrocento Sans"/>
                <a:sym typeface="Quattrocento Sans"/>
              </a:endParaRPr>
            </a:p>
          </p:txBody>
        </p:sp>
        <p:pic>
          <p:nvPicPr>
            <p:cNvPr id="1909" name="Google Shape;1909;p223"/>
            <p:cNvPicPr preferRelativeResize="0"/>
            <p:nvPr/>
          </p:nvPicPr>
          <p:blipFill>
            <a:blip r:embed="rId4">
              <a:alphaModFix/>
            </a:blip>
            <a:stretch>
              <a:fillRect/>
            </a:stretch>
          </p:blipFill>
          <p:spPr>
            <a:xfrm>
              <a:off x="1832108" y="4349290"/>
              <a:ext cx="376031" cy="243125"/>
            </a:xfrm>
            <a:prstGeom prst="rect">
              <a:avLst/>
            </a:prstGeom>
            <a:noFill/>
            <a:ln>
              <a:noFill/>
            </a:ln>
          </p:spPr>
        </p:pic>
      </p:grpSp>
      <p:sp>
        <p:nvSpPr>
          <p:cNvPr id="1910" name="Google Shape;1910;p223"/>
          <p:cNvSpPr/>
          <p:nvPr/>
        </p:nvSpPr>
        <p:spPr>
          <a:xfrm>
            <a:off x="5817125" y="212025"/>
            <a:ext cx="1455600" cy="384000"/>
          </a:xfrm>
          <a:prstGeom prst="roundRect">
            <a:avLst>
              <a:gd name="adj" fmla="val 7461"/>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lt1"/>
                </a:solidFill>
              </a:rPr>
              <a:t>User Access Control</a:t>
            </a:r>
            <a:endParaRPr sz="1000" b="1">
              <a:solidFill>
                <a:schemeClr val="lt1"/>
              </a:solidFill>
            </a:endParaRPr>
          </a:p>
        </p:txBody>
      </p:sp>
      <p:sp>
        <p:nvSpPr>
          <p:cNvPr id="1911" name="Google Shape;1911;p223"/>
          <p:cNvSpPr/>
          <p:nvPr/>
        </p:nvSpPr>
        <p:spPr>
          <a:xfrm>
            <a:off x="2867744" y="1183575"/>
            <a:ext cx="448456" cy="285600"/>
          </a:xfrm>
          <a:custGeom>
            <a:avLst/>
            <a:gdLst/>
            <a:ahLst/>
            <a:cxnLst/>
            <a:rect l="l" t="t" r="r" b="b"/>
            <a:pathLst>
              <a:path w="448456" h="285600" extrusionOk="0">
                <a:moveTo>
                  <a:pt x="379854" y="285551"/>
                </a:moveTo>
                <a:cubicBezTo>
                  <a:pt x="374445" y="285551"/>
                  <a:pt x="370061" y="281167"/>
                  <a:pt x="370061" y="275759"/>
                </a:cubicBezTo>
                <a:lnTo>
                  <a:pt x="370061" y="275759"/>
                </a:lnTo>
                <a:cubicBezTo>
                  <a:pt x="370061" y="270350"/>
                  <a:pt x="374445" y="265966"/>
                  <a:pt x="379854" y="265966"/>
                </a:cubicBezTo>
                <a:cubicBezTo>
                  <a:pt x="385262" y="265966"/>
                  <a:pt x="389646" y="270350"/>
                  <a:pt x="389646" y="275759"/>
                </a:cubicBezTo>
                <a:cubicBezTo>
                  <a:pt x="389646" y="281167"/>
                  <a:pt x="385262" y="285551"/>
                  <a:pt x="379854" y="285551"/>
                </a:cubicBezTo>
                <a:close/>
                <a:moveTo>
                  <a:pt x="389646" y="240603"/>
                </a:moveTo>
                <a:lnTo>
                  <a:pt x="389646" y="240114"/>
                </a:lnTo>
                <a:cubicBezTo>
                  <a:pt x="389646" y="234705"/>
                  <a:pt x="385262" y="230321"/>
                  <a:pt x="379854" y="230321"/>
                </a:cubicBezTo>
                <a:cubicBezTo>
                  <a:pt x="374445" y="230321"/>
                  <a:pt x="370061" y="234705"/>
                  <a:pt x="370061" y="240114"/>
                </a:cubicBezTo>
                <a:lnTo>
                  <a:pt x="370061" y="240750"/>
                </a:lnTo>
                <a:cubicBezTo>
                  <a:pt x="370061" y="246159"/>
                  <a:pt x="374445" y="250543"/>
                  <a:pt x="379854" y="250543"/>
                </a:cubicBezTo>
                <a:cubicBezTo>
                  <a:pt x="385262" y="250543"/>
                  <a:pt x="389646" y="246159"/>
                  <a:pt x="389646" y="240750"/>
                </a:cubicBezTo>
                <a:close/>
                <a:moveTo>
                  <a:pt x="389646" y="205056"/>
                </a:moveTo>
                <a:lnTo>
                  <a:pt x="389646" y="204567"/>
                </a:lnTo>
                <a:cubicBezTo>
                  <a:pt x="389646" y="199158"/>
                  <a:pt x="385262" y="194774"/>
                  <a:pt x="379854" y="194774"/>
                </a:cubicBezTo>
                <a:cubicBezTo>
                  <a:pt x="374445" y="194774"/>
                  <a:pt x="370061" y="199158"/>
                  <a:pt x="370061" y="204567"/>
                </a:cubicBezTo>
                <a:lnTo>
                  <a:pt x="370061" y="205056"/>
                </a:lnTo>
                <a:cubicBezTo>
                  <a:pt x="370061" y="210465"/>
                  <a:pt x="374445" y="214849"/>
                  <a:pt x="379854" y="214849"/>
                </a:cubicBezTo>
                <a:cubicBezTo>
                  <a:pt x="385262" y="214849"/>
                  <a:pt x="389646" y="210465"/>
                  <a:pt x="389646" y="205056"/>
                </a:cubicBezTo>
                <a:close/>
                <a:moveTo>
                  <a:pt x="389646" y="169558"/>
                </a:moveTo>
                <a:lnTo>
                  <a:pt x="389646" y="169020"/>
                </a:lnTo>
                <a:cubicBezTo>
                  <a:pt x="389646" y="163611"/>
                  <a:pt x="385262" y="159227"/>
                  <a:pt x="379854" y="159227"/>
                </a:cubicBezTo>
                <a:cubicBezTo>
                  <a:pt x="374445" y="159227"/>
                  <a:pt x="370061" y="163611"/>
                  <a:pt x="370061" y="169020"/>
                </a:cubicBezTo>
                <a:lnTo>
                  <a:pt x="370061" y="169558"/>
                </a:lnTo>
                <a:cubicBezTo>
                  <a:pt x="370061" y="174967"/>
                  <a:pt x="374445" y="179351"/>
                  <a:pt x="379854" y="179351"/>
                </a:cubicBezTo>
                <a:cubicBezTo>
                  <a:pt x="385262" y="179351"/>
                  <a:pt x="389646" y="174967"/>
                  <a:pt x="389646" y="169558"/>
                </a:cubicBezTo>
                <a:close/>
                <a:moveTo>
                  <a:pt x="389646" y="133766"/>
                </a:moveTo>
                <a:cubicBezTo>
                  <a:pt x="389646" y="128358"/>
                  <a:pt x="385262" y="123974"/>
                  <a:pt x="379854" y="123974"/>
                </a:cubicBezTo>
                <a:cubicBezTo>
                  <a:pt x="374445" y="123974"/>
                  <a:pt x="370061" y="128358"/>
                  <a:pt x="370061" y="133766"/>
                </a:cubicBezTo>
                <a:lnTo>
                  <a:pt x="370061" y="134011"/>
                </a:lnTo>
                <a:cubicBezTo>
                  <a:pt x="370061" y="139420"/>
                  <a:pt x="374445" y="143804"/>
                  <a:pt x="379854" y="143804"/>
                </a:cubicBezTo>
                <a:cubicBezTo>
                  <a:pt x="385262" y="143805"/>
                  <a:pt x="389648" y="139423"/>
                  <a:pt x="389649" y="134014"/>
                </a:cubicBezTo>
                <a:cubicBezTo>
                  <a:pt x="389649" y="133932"/>
                  <a:pt x="389648" y="133849"/>
                  <a:pt x="389646" y="133766"/>
                </a:cubicBezTo>
                <a:close/>
                <a:moveTo>
                  <a:pt x="328149" y="159815"/>
                </a:moveTo>
                <a:cubicBezTo>
                  <a:pt x="331854" y="155875"/>
                  <a:pt x="331664" y="149677"/>
                  <a:pt x="327724" y="145972"/>
                </a:cubicBezTo>
                <a:cubicBezTo>
                  <a:pt x="324042" y="142509"/>
                  <a:pt x="318328" y="142418"/>
                  <a:pt x="314537" y="145762"/>
                </a:cubicBezTo>
                <a:lnTo>
                  <a:pt x="314537" y="145762"/>
                </a:lnTo>
                <a:cubicBezTo>
                  <a:pt x="310751" y="149624"/>
                  <a:pt x="310812" y="155824"/>
                  <a:pt x="314674" y="159611"/>
                </a:cubicBezTo>
                <a:cubicBezTo>
                  <a:pt x="316470" y="161372"/>
                  <a:pt x="318876" y="162374"/>
                  <a:pt x="321392" y="162410"/>
                </a:cubicBezTo>
                <a:cubicBezTo>
                  <a:pt x="323893" y="162440"/>
                  <a:pt x="326311" y="161511"/>
                  <a:pt x="328149" y="159815"/>
                </a:cubicBezTo>
                <a:close/>
                <a:moveTo>
                  <a:pt x="357184" y="130780"/>
                </a:moveTo>
                <a:lnTo>
                  <a:pt x="357625" y="130339"/>
                </a:lnTo>
                <a:cubicBezTo>
                  <a:pt x="361639" y="126715"/>
                  <a:pt x="361954" y="120522"/>
                  <a:pt x="358330" y="116508"/>
                </a:cubicBezTo>
                <a:cubicBezTo>
                  <a:pt x="354706" y="112494"/>
                  <a:pt x="348514" y="112178"/>
                  <a:pt x="344500" y="115802"/>
                </a:cubicBezTo>
                <a:cubicBezTo>
                  <a:pt x="344261" y="116018"/>
                  <a:pt x="344033" y="116245"/>
                  <a:pt x="343817" y="116483"/>
                </a:cubicBezTo>
                <a:lnTo>
                  <a:pt x="343376" y="116874"/>
                </a:lnTo>
                <a:cubicBezTo>
                  <a:pt x="339536" y="120683"/>
                  <a:pt x="339511" y="126883"/>
                  <a:pt x="343320" y="130723"/>
                </a:cubicBezTo>
                <a:cubicBezTo>
                  <a:pt x="345148" y="132567"/>
                  <a:pt x="347634" y="133609"/>
                  <a:pt x="350231" y="133620"/>
                </a:cubicBezTo>
                <a:cubicBezTo>
                  <a:pt x="352834" y="133635"/>
                  <a:pt x="355336" y="132613"/>
                  <a:pt x="357184" y="130780"/>
                </a:cubicBezTo>
                <a:close/>
                <a:moveTo>
                  <a:pt x="386855" y="101402"/>
                </a:moveTo>
                <a:cubicBezTo>
                  <a:pt x="390709" y="97607"/>
                  <a:pt x="390756" y="91407"/>
                  <a:pt x="386962" y="87554"/>
                </a:cubicBezTo>
                <a:cubicBezTo>
                  <a:pt x="386926" y="87518"/>
                  <a:pt x="386891" y="87483"/>
                  <a:pt x="386855" y="87448"/>
                </a:cubicBezTo>
                <a:cubicBezTo>
                  <a:pt x="383033" y="83621"/>
                  <a:pt x="376833" y="83618"/>
                  <a:pt x="373007" y="87440"/>
                </a:cubicBezTo>
                <a:cubicBezTo>
                  <a:pt x="373004" y="87443"/>
                  <a:pt x="373001" y="87445"/>
                  <a:pt x="372999" y="87448"/>
                </a:cubicBezTo>
                <a:lnTo>
                  <a:pt x="372999" y="87448"/>
                </a:lnTo>
                <a:cubicBezTo>
                  <a:pt x="369235" y="91261"/>
                  <a:pt x="369235" y="97392"/>
                  <a:pt x="372999" y="101206"/>
                </a:cubicBezTo>
                <a:cubicBezTo>
                  <a:pt x="374004" y="102195"/>
                  <a:pt x="375205" y="102962"/>
                  <a:pt x="376524" y="103458"/>
                </a:cubicBezTo>
                <a:cubicBezTo>
                  <a:pt x="377650" y="103885"/>
                  <a:pt x="378845" y="104101"/>
                  <a:pt x="380050" y="104095"/>
                </a:cubicBezTo>
                <a:cubicBezTo>
                  <a:pt x="382595" y="104085"/>
                  <a:pt x="385035" y="103083"/>
                  <a:pt x="386855" y="101304"/>
                </a:cubicBezTo>
                <a:close/>
                <a:moveTo>
                  <a:pt x="416233" y="130780"/>
                </a:moveTo>
                <a:cubicBezTo>
                  <a:pt x="420057" y="126958"/>
                  <a:pt x="420062" y="120758"/>
                  <a:pt x="416241" y="116931"/>
                </a:cubicBezTo>
                <a:cubicBezTo>
                  <a:pt x="416238" y="116928"/>
                  <a:pt x="416236" y="116926"/>
                  <a:pt x="416233" y="116923"/>
                </a:cubicBezTo>
                <a:lnTo>
                  <a:pt x="415841" y="116532"/>
                </a:lnTo>
                <a:cubicBezTo>
                  <a:pt x="412203" y="112530"/>
                  <a:pt x="406010" y="112237"/>
                  <a:pt x="402008" y="115875"/>
                </a:cubicBezTo>
                <a:cubicBezTo>
                  <a:pt x="398007" y="119513"/>
                  <a:pt x="397713" y="125707"/>
                  <a:pt x="401352" y="129708"/>
                </a:cubicBezTo>
                <a:cubicBezTo>
                  <a:pt x="401568" y="129946"/>
                  <a:pt x="401795" y="130173"/>
                  <a:pt x="402034" y="130388"/>
                </a:cubicBezTo>
                <a:lnTo>
                  <a:pt x="402426" y="130829"/>
                </a:lnTo>
                <a:cubicBezTo>
                  <a:pt x="406248" y="134655"/>
                  <a:pt x="412448" y="134659"/>
                  <a:pt x="416274" y="130837"/>
                </a:cubicBezTo>
                <a:cubicBezTo>
                  <a:pt x="416277" y="130834"/>
                  <a:pt x="416280" y="130831"/>
                  <a:pt x="416282" y="130829"/>
                </a:cubicBezTo>
                <a:close/>
                <a:moveTo>
                  <a:pt x="445611" y="159913"/>
                </a:moveTo>
                <a:cubicBezTo>
                  <a:pt x="449405" y="156093"/>
                  <a:pt x="449405" y="149925"/>
                  <a:pt x="445611" y="146105"/>
                </a:cubicBezTo>
                <a:lnTo>
                  <a:pt x="445611" y="146105"/>
                </a:lnTo>
                <a:cubicBezTo>
                  <a:pt x="441797" y="142341"/>
                  <a:pt x="435666" y="142341"/>
                  <a:pt x="431852" y="146105"/>
                </a:cubicBezTo>
                <a:cubicBezTo>
                  <a:pt x="428014" y="149913"/>
                  <a:pt x="427989" y="156114"/>
                  <a:pt x="431793" y="159954"/>
                </a:cubicBezTo>
                <a:cubicBezTo>
                  <a:pt x="431813" y="159973"/>
                  <a:pt x="431833" y="159991"/>
                  <a:pt x="431852" y="160011"/>
                </a:cubicBezTo>
                <a:cubicBezTo>
                  <a:pt x="433679" y="161850"/>
                  <a:pt x="436161" y="162889"/>
                  <a:pt x="438756" y="162899"/>
                </a:cubicBezTo>
                <a:cubicBezTo>
                  <a:pt x="441302" y="162798"/>
                  <a:pt x="443706" y="161710"/>
                  <a:pt x="445464" y="159864"/>
                </a:cubicBezTo>
                <a:close/>
                <a:moveTo>
                  <a:pt x="150414" y="278256"/>
                </a:moveTo>
                <a:lnTo>
                  <a:pt x="150414" y="233798"/>
                </a:lnTo>
                <a:cubicBezTo>
                  <a:pt x="150441" y="205415"/>
                  <a:pt x="173443" y="182413"/>
                  <a:pt x="201825" y="182387"/>
                </a:cubicBezTo>
                <a:lnTo>
                  <a:pt x="275269" y="182387"/>
                </a:lnTo>
                <a:cubicBezTo>
                  <a:pt x="279325" y="182387"/>
                  <a:pt x="282614" y="179098"/>
                  <a:pt x="282614" y="175042"/>
                </a:cubicBezTo>
                <a:cubicBezTo>
                  <a:pt x="282614" y="170986"/>
                  <a:pt x="279325" y="167698"/>
                  <a:pt x="275269" y="167698"/>
                </a:cubicBezTo>
                <a:lnTo>
                  <a:pt x="201825" y="167698"/>
                </a:lnTo>
                <a:cubicBezTo>
                  <a:pt x="165341" y="167752"/>
                  <a:pt x="135779" y="197314"/>
                  <a:pt x="135725" y="233798"/>
                </a:cubicBezTo>
                <a:lnTo>
                  <a:pt x="135725" y="278256"/>
                </a:lnTo>
                <a:cubicBezTo>
                  <a:pt x="135725" y="282312"/>
                  <a:pt x="139013" y="285600"/>
                  <a:pt x="143069" y="285600"/>
                </a:cubicBezTo>
                <a:cubicBezTo>
                  <a:pt x="147125" y="285600"/>
                  <a:pt x="150414" y="282312"/>
                  <a:pt x="150414" y="278256"/>
                </a:cubicBezTo>
                <a:close/>
                <a:moveTo>
                  <a:pt x="318503" y="76676"/>
                </a:moveTo>
                <a:cubicBezTo>
                  <a:pt x="318530" y="34356"/>
                  <a:pt x="284245" y="27"/>
                  <a:pt x="241925" y="0"/>
                </a:cubicBezTo>
                <a:cubicBezTo>
                  <a:pt x="199605" y="-27"/>
                  <a:pt x="165276" y="34258"/>
                  <a:pt x="165250" y="76578"/>
                </a:cubicBezTo>
                <a:cubicBezTo>
                  <a:pt x="165223" y="118898"/>
                  <a:pt x="199508" y="153227"/>
                  <a:pt x="241827" y="153254"/>
                </a:cubicBezTo>
                <a:cubicBezTo>
                  <a:pt x="241860" y="153254"/>
                  <a:pt x="241893" y="153254"/>
                  <a:pt x="241925" y="153254"/>
                </a:cubicBezTo>
                <a:cubicBezTo>
                  <a:pt x="284196" y="153200"/>
                  <a:pt x="318449" y="118946"/>
                  <a:pt x="318503" y="76676"/>
                </a:cubicBezTo>
                <a:close/>
                <a:moveTo>
                  <a:pt x="303814" y="76676"/>
                </a:moveTo>
                <a:cubicBezTo>
                  <a:pt x="303814" y="110883"/>
                  <a:pt x="276084" y="138614"/>
                  <a:pt x="241876" y="138614"/>
                </a:cubicBezTo>
                <a:cubicBezTo>
                  <a:pt x="207669" y="138614"/>
                  <a:pt x="179938" y="110883"/>
                  <a:pt x="179938" y="76676"/>
                </a:cubicBezTo>
                <a:cubicBezTo>
                  <a:pt x="179938" y="42468"/>
                  <a:pt x="207669" y="14738"/>
                  <a:pt x="241876" y="14738"/>
                </a:cubicBezTo>
                <a:cubicBezTo>
                  <a:pt x="241893" y="14738"/>
                  <a:pt x="241909" y="14738"/>
                  <a:pt x="241925" y="14738"/>
                </a:cubicBezTo>
                <a:cubicBezTo>
                  <a:pt x="276114" y="14765"/>
                  <a:pt x="303814" y="42488"/>
                  <a:pt x="303814" y="76676"/>
                </a:cubicBezTo>
                <a:close/>
                <a:moveTo>
                  <a:pt x="14934" y="278256"/>
                </a:moveTo>
                <a:lnTo>
                  <a:pt x="14934" y="246038"/>
                </a:lnTo>
                <a:cubicBezTo>
                  <a:pt x="14959" y="225750"/>
                  <a:pt x="31271" y="209241"/>
                  <a:pt x="51558" y="208973"/>
                </a:cubicBezTo>
                <a:lnTo>
                  <a:pt x="112272" y="208973"/>
                </a:lnTo>
                <a:cubicBezTo>
                  <a:pt x="116328" y="208973"/>
                  <a:pt x="119616" y="205685"/>
                  <a:pt x="119616" y="201629"/>
                </a:cubicBezTo>
                <a:cubicBezTo>
                  <a:pt x="119616" y="197573"/>
                  <a:pt x="116328" y="194285"/>
                  <a:pt x="112272" y="194285"/>
                </a:cubicBezTo>
                <a:lnTo>
                  <a:pt x="51558" y="194285"/>
                </a:lnTo>
                <a:cubicBezTo>
                  <a:pt x="23063" y="194419"/>
                  <a:pt x="26" y="217543"/>
                  <a:pt x="0" y="246038"/>
                </a:cubicBezTo>
                <a:lnTo>
                  <a:pt x="0" y="278256"/>
                </a:lnTo>
                <a:cubicBezTo>
                  <a:pt x="0" y="282312"/>
                  <a:pt x="3288" y="285600"/>
                  <a:pt x="7344" y="285600"/>
                </a:cubicBezTo>
                <a:cubicBezTo>
                  <a:pt x="11401" y="285600"/>
                  <a:pt x="14689" y="282312"/>
                  <a:pt x="14689" y="278256"/>
                </a:cubicBezTo>
                <a:close/>
                <a:moveTo>
                  <a:pt x="139250" y="124366"/>
                </a:moveTo>
                <a:cubicBezTo>
                  <a:pt x="139250" y="93728"/>
                  <a:pt x="114413" y="68891"/>
                  <a:pt x="83775" y="68891"/>
                </a:cubicBezTo>
                <a:cubicBezTo>
                  <a:pt x="53137" y="68891"/>
                  <a:pt x="28301" y="93728"/>
                  <a:pt x="28301" y="124366"/>
                </a:cubicBezTo>
                <a:cubicBezTo>
                  <a:pt x="28301" y="155004"/>
                  <a:pt x="53137" y="179840"/>
                  <a:pt x="83775" y="179840"/>
                </a:cubicBezTo>
                <a:cubicBezTo>
                  <a:pt x="114391" y="179787"/>
                  <a:pt x="139196" y="154981"/>
                  <a:pt x="139250" y="124366"/>
                </a:cubicBezTo>
                <a:close/>
                <a:moveTo>
                  <a:pt x="124561" y="124366"/>
                </a:moveTo>
                <a:cubicBezTo>
                  <a:pt x="124561" y="146891"/>
                  <a:pt x="106301" y="165152"/>
                  <a:pt x="83775" y="165152"/>
                </a:cubicBezTo>
                <a:cubicBezTo>
                  <a:pt x="61250" y="165152"/>
                  <a:pt x="42989" y="146891"/>
                  <a:pt x="42989" y="124366"/>
                </a:cubicBezTo>
                <a:cubicBezTo>
                  <a:pt x="42989" y="101840"/>
                  <a:pt x="61250" y="83580"/>
                  <a:pt x="83775" y="83580"/>
                </a:cubicBezTo>
                <a:cubicBezTo>
                  <a:pt x="106289" y="83606"/>
                  <a:pt x="124535" y="101851"/>
                  <a:pt x="124561" y="12436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sp>
        <p:nvSpPr>
          <p:cNvPr id="1912" name="Google Shape;1912;p223"/>
          <p:cNvSpPr/>
          <p:nvPr/>
        </p:nvSpPr>
        <p:spPr>
          <a:xfrm>
            <a:off x="5616844" y="1183575"/>
            <a:ext cx="448456" cy="285600"/>
          </a:xfrm>
          <a:custGeom>
            <a:avLst/>
            <a:gdLst/>
            <a:ahLst/>
            <a:cxnLst/>
            <a:rect l="l" t="t" r="r" b="b"/>
            <a:pathLst>
              <a:path w="448456" h="285600" extrusionOk="0">
                <a:moveTo>
                  <a:pt x="379854" y="285551"/>
                </a:moveTo>
                <a:cubicBezTo>
                  <a:pt x="374445" y="285551"/>
                  <a:pt x="370061" y="281167"/>
                  <a:pt x="370061" y="275759"/>
                </a:cubicBezTo>
                <a:lnTo>
                  <a:pt x="370061" y="275759"/>
                </a:lnTo>
                <a:cubicBezTo>
                  <a:pt x="370061" y="270350"/>
                  <a:pt x="374445" y="265966"/>
                  <a:pt x="379854" y="265966"/>
                </a:cubicBezTo>
                <a:cubicBezTo>
                  <a:pt x="385262" y="265966"/>
                  <a:pt x="389646" y="270350"/>
                  <a:pt x="389646" y="275759"/>
                </a:cubicBezTo>
                <a:cubicBezTo>
                  <a:pt x="389646" y="281167"/>
                  <a:pt x="385262" y="285551"/>
                  <a:pt x="379854" y="285551"/>
                </a:cubicBezTo>
                <a:close/>
                <a:moveTo>
                  <a:pt x="389646" y="240603"/>
                </a:moveTo>
                <a:lnTo>
                  <a:pt x="389646" y="240114"/>
                </a:lnTo>
                <a:cubicBezTo>
                  <a:pt x="389646" y="234705"/>
                  <a:pt x="385262" y="230321"/>
                  <a:pt x="379854" y="230321"/>
                </a:cubicBezTo>
                <a:cubicBezTo>
                  <a:pt x="374445" y="230321"/>
                  <a:pt x="370061" y="234705"/>
                  <a:pt x="370061" y="240114"/>
                </a:cubicBezTo>
                <a:lnTo>
                  <a:pt x="370061" y="240750"/>
                </a:lnTo>
                <a:cubicBezTo>
                  <a:pt x="370061" y="246159"/>
                  <a:pt x="374445" y="250543"/>
                  <a:pt x="379854" y="250543"/>
                </a:cubicBezTo>
                <a:cubicBezTo>
                  <a:pt x="385262" y="250543"/>
                  <a:pt x="389646" y="246159"/>
                  <a:pt x="389646" y="240750"/>
                </a:cubicBezTo>
                <a:close/>
                <a:moveTo>
                  <a:pt x="389646" y="205056"/>
                </a:moveTo>
                <a:lnTo>
                  <a:pt x="389646" y="204567"/>
                </a:lnTo>
                <a:cubicBezTo>
                  <a:pt x="389646" y="199158"/>
                  <a:pt x="385262" y="194774"/>
                  <a:pt x="379854" y="194774"/>
                </a:cubicBezTo>
                <a:cubicBezTo>
                  <a:pt x="374445" y="194774"/>
                  <a:pt x="370061" y="199158"/>
                  <a:pt x="370061" y="204567"/>
                </a:cubicBezTo>
                <a:lnTo>
                  <a:pt x="370061" y="205056"/>
                </a:lnTo>
                <a:cubicBezTo>
                  <a:pt x="370061" y="210465"/>
                  <a:pt x="374445" y="214849"/>
                  <a:pt x="379854" y="214849"/>
                </a:cubicBezTo>
                <a:cubicBezTo>
                  <a:pt x="385262" y="214849"/>
                  <a:pt x="389646" y="210465"/>
                  <a:pt x="389646" y="205056"/>
                </a:cubicBezTo>
                <a:close/>
                <a:moveTo>
                  <a:pt x="389646" y="169558"/>
                </a:moveTo>
                <a:lnTo>
                  <a:pt x="389646" y="169020"/>
                </a:lnTo>
                <a:cubicBezTo>
                  <a:pt x="389646" y="163611"/>
                  <a:pt x="385262" y="159227"/>
                  <a:pt x="379854" y="159227"/>
                </a:cubicBezTo>
                <a:cubicBezTo>
                  <a:pt x="374445" y="159227"/>
                  <a:pt x="370061" y="163611"/>
                  <a:pt x="370061" y="169020"/>
                </a:cubicBezTo>
                <a:lnTo>
                  <a:pt x="370061" y="169558"/>
                </a:lnTo>
                <a:cubicBezTo>
                  <a:pt x="370061" y="174967"/>
                  <a:pt x="374445" y="179351"/>
                  <a:pt x="379854" y="179351"/>
                </a:cubicBezTo>
                <a:cubicBezTo>
                  <a:pt x="385262" y="179351"/>
                  <a:pt x="389646" y="174967"/>
                  <a:pt x="389646" y="169558"/>
                </a:cubicBezTo>
                <a:close/>
                <a:moveTo>
                  <a:pt x="389646" y="133766"/>
                </a:moveTo>
                <a:cubicBezTo>
                  <a:pt x="389646" y="128358"/>
                  <a:pt x="385262" y="123974"/>
                  <a:pt x="379854" y="123974"/>
                </a:cubicBezTo>
                <a:cubicBezTo>
                  <a:pt x="374445" y="123974"/>
                  <a:pt x="370061" y="128358"/>
                  <a:pt x="370061" y="133766"/>
                </a:cubicBezTo>
                <a:lnTo>
                  <a:pt x="370061" y="134011"/>
                </a:lnTo>
                <a:cubicBezTo>
                  <a:pt x="370061" y="139420"/>
                  <a:pt x="374445" y="143804"/>
                  <a:pt x="379854" y="143804"/>
                </a:cubicBezTo>
                <a:cubicBezTo>
                  <a:pt x="385262" y="143805"/>
                  <a:pt x="389648" y="139423"/>
                  <a:pt x="389649" y="134014"/>
                </a:cubicBezTo>
                <a:cubicBezTo>
                  <a:pt x="389649" y="133932"/>
                  <a:pt x="389648" y="133849"/>
                  <a:pt x="389646" y="133766"/>
                </a:cubicBezTo>
                <a:close/>
                <a:moveTo>
                  <a:pt x="328149" y="159815"/>
                </a:moveTo>
                <a:cubicBezTo>
                  <a:pt x="331854" y="155875"/>
                  <a:pt x="331664" y="149677"/>
                  <a:pt x="327724" y="145972"/>
                </a:cubicBezTo>
                <a:cubicBezTo>
                  <a:pt x="324042" y="142509"/>
                  <a:pt x="318328" y="142418"/>
                  <a:pt x="314537" y="145762"/>
                </a:cubicBezTo>
                <a:lnTo>
                  <a:pt x="314537" y="145762"/>
                </a:lnTo>
                <a:cubicBezTo>
                  <a:pt x="310751" y="149624"/>
                  <a:pt x="310812" y="155824"/>
                  <a:pt x="314674" y="159611"/>
                </a:cubicBezTo>
                <a:cubicBezTo>
                  <a:pt x="316470" y="161372"/>
                  <a:pt x="318876" y="162374"/>
                  <a:pt x="321392" y="162410"/>
                </a:cubicBezTo>
                <a:cubicBezTo>
                  <a:pt x="323893" y="162440"/>
                  <a:pt x="326311" y="161511"/>
                  <a:pt x="328149" y="159815"/>
                </a:cubicBezTo>
                <a:close/>
                <a:moveTo>
                  <a:pt x="357184" y="130780"/>
                </a:moveTo>
                <a:lnTo>
                  <a:pt x="357625" y="130339"/>
                </a:lnTo>
                <a:cubicBezTo>
                  <a:pt x="361639" y="126715"/>
                  <a:pt x="361954" y="120522"/>
                  <a:pt x="358330" y="116508"/>
                </a:cubicBezTo>
                <a:cubicBezTo>
                  <a:pt x="354706" y="112494"/>
                  <a:pt x="348514" y="112178"/>
                  <a:pt x="344500" y="115802"/>
                </a:cubicBezTo>
                <a:cubicBezTo>
                  <a:pt x="344261" y="116018"/>
                  <a:pt x="344033" y="116245"/>
                  <a:pt x="343817" y="116483"/>
                </a:cubicBezTo>
                <a:lnTo>
                  <a:pt x="343376" y="116874"/>
                </a:lnTo>
                <a:cubicBezTo>
                  <a:pt x="339536" y="120683"/>
                  <a:pt x="339511" y="126883"/>
                  <a:pt x="343320" y="130723"/>
                </a:cubicBezTo>
                <a:cubicBezTo>
                  <a:pt x="345148" y="132567"/>
                  <a:pt x="347634" y="133609"/>
                  <a:pt x="350231" y="133620"/>
                </a:cubicBezTo>
                <a:cubicBezTo>
                  <a:pt x="352834" y="133635"/>
                  <a:pt x="355336" y="132613"/>
                  <a:pt x="357184" y="130780"/>
                </a:cubicBezTo>
                <a:close/>
                <a:moveTo>
                  <a:pt x="386855" y="101402"/>
                </a:moveTo>
                <a:cubicBezTo>
                  <a:pt x="390709" y="97607"/>
                  <a:pt x="390756" y="91407"/>
                  <a:pt x="386962" y="87554"/>
                </a:cubicBezTo>
                <a:cubicBezTo>
                  <a:pt x="386926" y="87518"/>
                  <a:pt x="386891" y="87483"/>
                  <a:pt x="386855" y="87448"/>
                </a:cubicBezTo>
                <a:cubicBezTo>
                  <a:pt x="383033" y="83621"/>
                  <a:pt x="376833" y="83618"/>
                  <a:pt x="373007" y="87440"/>
                </a:cubicBezTo>
                <a:cubicBezTo>
                  <a:pt x="373004" y="87443"/>
                  <a:pt x="373001" y="87445"/>
                  <a:pt x="372999" y="87448"/>
                </a:cubicBezTo>
                <a:lnTo>
                  <a:pt x="372999" y="87448"/>
                </a:lnTo>
                <a:cubicBezTo>
                  <a:pt x="369235" y="91261"/>
                  <a:pt x="369235" y="97392"/>
                  <a:pt x="372999" y="101206"/>
                </a:cubicBezTo>
                <a:cubicBezTo>
                  <a:pt x="374004" y="102195"/>
                  <a:pt x="375205" y="102962"/>
                  <a:pt x="376524" y="103458"/>
                </a:cubicBezTo>
                <a:cubicBezTo>
                  <a:pt x="377650" y="103885"/>
                  <a:pt x="378845" y="104101"/>
                  <a:pt x="380050" y="104095"/>
                </a:cubicBezTo>
                <a:cubicBezTo>
                  <a:pt x="382595" y="104085"/>
                  <a:pt x="385035" y="103083"/>
                  <a:pt x="386855" y="101304"/>
                </a:cubicBezTo>
                <a:close/>
                <a:moveTo>
                  <a:pt x="416233" y="130780"/>
                </a:moveTo>
                <a:cubicBezTo>
                  <a:pt x="420057" y="126958"/>
                  <a:pt x="420062" y="120758"/>
                  <a:pt x="416241" y="116931"/>
                </a:cubicBezTo>
                <a:cubicBezTo>
                  <a:pt x="416238" y="116928"/>
                  <a:pt x="416236" y="116926"/>
                  <a:pt x="416233" y="116923"/>
                </a:cubicBezTo>
                <a:lnTo>
                  <a:pt x="415841" y="116532"/>
                </a:lnTo>
                <a:cubicBezTo>
                  <a:pt x="412203" y="112530"/>
                  <a:pt x="406010" y="112237"/>
                  <a:pt x="402008" y="115875"/>
                </a:cubicBezTo>
                <a:cubicBezTo>
                  <a:pt x="398007" y="119513"/>
                  <a:pt x="397713" y="125707"/>
                  <a:pt x="401352" y="129708"/>
                </a:cubicBezTo>
                <a:cubicBezTo>
                  <a:pt x="401568" y="129946"/>
                  <a:pt x="401795" y="130173"/>
                  <a:pt x="402034" y="130388"/>
                </a:cubicBezTo>
                <a:lnTo>
                  <a:pt x="402426" y="130829"/>
                </a:lnTo>
                <a:cubicBezTo>
                  <a:pt x="406248" y="134655"/>
                  <a:pt x="412448" y="134659"/>
                  <a:pt x="416274" y="130837"/>
                </a:cubicBezTo>
                <a:cubicBezTo>
                  <a:pt x="416277" y="130834"/>
                  <a:pt x="416280" y="130831"/>
                  <a:pt x="416282" y="130829"/>
                </a:cubicBezTo>
                <a:close/>
                <a:moveTo>
                  <a:pt x="445611" y="159913"/>
                </a:moveTo>
                <a:cubicBezTo>
                  <a:pt x="449405" y="156093"/>
                  <a:pt x="449405" y="149925"/>
                  <a:pt x="445611" y="146105"/>
                </a:cubicBezTo>
                <a:lnTo>
                  <a:pt x="445611" y="146105"/>
                </a:lnTo>
                <a:cubicBezTo>
                  <a:pt x="441797" y="142341"/>
                  <a:pt x="435666" y="142341"/>
                  <a:pt x="431852" y="146105"/>
                </a:cubicBezTo>
                <a:cubicBezTo>
                  <a:pt x="428014" y="149913"/>
                  <a:pt x="427989" y="156114"/>
                  <a:pt x="431793" y="159954"/>
                </a:cubicBezTo>
                <a:cubicBezTo>
                  <a:pt x="431813" y="159973"/>
                  <a:pt x="431833" y="159991"/>
                  <a:pt x="431852" y="160011"/>
                </a:cubicBezTo>
                <a:cubicBezTo>
                  <a:pt x="433679" y="161850"/>
                  <a:pt x="436161" y="162889"/>
                  <a:pt x="438756" y="162899"/>
                </a:cubicBezTo>
                <a:cubicBezTo>
                  <a:pt x="441302" y="162798"/>
                  <a:pt x="443706" y="161710"/>
                  <a:pt x="445464" y="159864"/>
                </a:cubicBezTo>
                <a:close/>
                <a:moveTo>
                  <a:pt x="150414" y="278256"/>
                </a:moveTo>
                <a:lnTo>
                  <a:pt x="150414" y="233798"/>
                </a:lnTo>
                <a:cubicBezTo>
                  <a:pt x="150441" y="205415"/>
                  <a:pt x="173443" y="182413"/>
                  <a:pt x="201825" y="182387"/>
                </a:cubicBezTo>
                <a:lnTo>
                  <a:pt x="275269" y="182387"/>
                </a:lnTo>
                <a:cubicBezTo>
                  <a:pt x="279325" y="182387"/>
                  <a:pt x="282614" y="179098"/>
                  <a:pt x="282614" y="175042"/>
                </a:cubicBezTo>
                <a:cubicBezTo>
                  <a:pt x="282614" y="170986"/>
                  <a:pt x="279325" y="167698"/>
                  <a:pt x="275269" y="167698"/>
                </a:cubicBezTo>
                <a:lnTo>
                  <a:pt x="201825" y="167698"/>
                </a:lnTo>
                <a:cubicBezTo>
                  <a:pt x="165341" y="167752"/>
                  <a:pt x="135779" y="197314"/>
                  <a:pt x="135725" y="233798"/>
                </a:cubicBezTo>
                <a:lnTo>
                  <a:pt x="135725" y="278256"/>
                </a:lnTo>
                <a:cubicBezTo>
                  <a:pt x="135725" y="282312"/>
                  <a:pt x="139013" y="285600"/>
                  <a:pt x="143069" y="285600"/>
                </a:cubicBezTo>
                <a:cubicBezTo>
                  <a:pt x="147125" y="285600"/>
                  <a:pt x="150414" y="282312"/>
                  <a:pt x="150414" y="278256"/>
                </a:cubicBezTo>
                <a:close/>
                <a:moveTo>
                  <a:pt x="318503" y="76676"/>
                </a:moveTo>
                <a:cubicBezTo>
                  <a:pt x="318530" y="34356"/>
                  <a:pt x="284245" y="27"/>
                  <a:pt x="241925" y="0"/>
                </a:cubicBezTo>
                <a:cubicBezTo>
                  <a:pt x="199605" y="-27"/>
                  <a:pt x="165276" y="34258"/>
                  <a:pt x="165250" y="76578"/>
                </a:cubicBezTo>
                <a:cubicBezTo>
                  <a:pt x="165223" y="118898"/>
                  <a:pt x="199508" y="153227"/>
                  <a:pt x="241827" y="153254"/>
                </a:cubicBezTo>
                <a:cubicBezTo>
                  <a:pt x="241860" y="153254"/>
                  <a:pt x="241893" y="153254"/>
                  <a:pt x="241925" y="153254"/>
                </a:cubicBezTo>
                <a:cubicBezTo>
                  <a:pt x="284196" y="153200"/>
                  <a:pt x="318449" y="118946"/>
                  <a:pt x="318503" y="76676"/>
                </a:cubicBezTo>
                <a:close/>
                <a:moveTo>
                  <a:pt x="303814" y="76676"/>
                </a:moveTo>
                <a:cubicBezTo>
                  <a:pt x="303814" y="110883"/>
                  <a:pt x="276084" y="138614"/>
                  <a:pt x="241876" y="138614"/>
                </a:cubicBezTo>
                <a:cubicBezTo>
                  <a:pt x="207669" y="138614"/>
                  <a:pt x="179938" y="110883"/>
                  <a:pt x="179938" y="76676"/>
                </a:cubicBezTo>
                <a:cubicBezTo>
                  <a:pt x="179938" y="42468"/>
                  <a:pt x="207669" y="14738"/>
                  <a:pt x="241876" y="14738"/>
                </a:cubicBezTo>
                <a:cubicBezTo>
                  <a:pt x="241893" y="14738"/>
                  <a:pt x="241909" y="14738"/>
                  <a:pt x="241925" y="14738"/>
                </a:cubicBezTo>
                <a:cubicBezTo>
                  <a:pt x="276114" y="14765"/>
                  <a:pt x="303814" y="42488"/>
                  <a:pt x="303814" y="76676"/>
                </a:cubicBezTo>
                <a:close/>
                <a:moveTo>
                  <a:pt x="14934" y="278256"/>
                </a:moveTo>
                <a:lnTo>
                  <a:pt x="14934" y="246038"/>
                </a:lnTo>
                <a:cubicBezTo>
                  <a:pt x="14959" y="225750"/>
                  <a:pt x="31271" y="209241"/>
                  <a:pt x="51558" y="208973"/>
                </a:cubicBezTo>
                <a:lnTo>
                  <a:pt x="112272" y="208973"/>
                </a:lnTo>
                <a:cubicBezTo>
                  <a:pt x="116328" y="208973"/>
                  <a:pt x="119616" y="205685"/>
                  <a:pt x="119616" y="201629"/>
                </a:cubicBezTo>
                <a:cubicBezTo>
                  <a:pt x="119616" y="197573"/>
                  <a:pt x="116328" y="194285"/>
                  <a:pt x="112272" y="194285"/>
                </a:cubicBezTo>
                <a:lnTo>
                  <a:pt x="51558" y="194285"/>
                </a:lnTo>
                <a:cubicBezTo>
                  <a:pt x="23063" y="194419"/>
                  <a:pt x="26" y="217543"/>
                  <a:pt x="0" y="246038"/>
                </a:cubicBezTo>
                <a:lnTo>
                  <a:pt x="0" y="278256"/>
                </a:lnTo>
                <a:cubicBezTo>
                  <a:pt x="0" y="282312"/>
                  <a:pt x="3288" y="285600"/>
                  <a:pt x="7344" y="285600"/>
                </a:cubicBezTo>
                <a:cubicBezTo>
                  <a:pt x="11401" y="285600"/>
                  <a:pt x="14689" y="282312"/>
                  <a:pt x="14689" y="278256"/>
                </a:cubicBezTo>
                <a:close/>
                <a:moveTo>
                  <a:pt x="139250" y="124366"/>
                </a:moveTo>
                <a:cubicBezTo>
                  <a:pt x="139250" y="93728"/>
                  <a:pt x="114413" y="68891"/>
                  <a:pt x="83775" y="68891"/>
                </a:cubicBezTo>
                <a:cubicBezTo>
                  <a:pt x="53137" y="68891"/>
                  <a:pt x="28301" y="93728"/>
                  <a:pt x="28301" y="124366"/>
                </a:cubicBezTo>
                <a:cubicBezTo>
                  <a:pt x="28301" y="155004"/>
                  <a:pt x="53137" y="179840"/>
                  <a:pt x="83775" y="179840"/>
                </a:cubicBezTo>
                <a:cubicBezTo>
                  <a:pt x="114391" y="179787"/>
                  <a:pt x="139196" y="154981"/>
                  <a:pt x="139250" y="124366"/>
                </a:cubicBezTo>
                <a:close/>
                <a:moveTo>
                  <a:pt x="124561" y="124366"/>
                </a:moveTo>
                <a:cubicBezTo>
                  <a:pt x="124561" y="146891"/>
                  <a:pt x="106301" y="165152"/>
                  <a:pt x="83775" y="165152"/>
                </a:cubicBezTo>
                <a:cubicBezTo>
                  <a:pt x="61250" y="165152"/>
                  <a:pt x="42989" y="146891"/>
                  <a:pt x="42989" y="124366"/>
                </a:cubicBezTo>
                <a:cubicBezTo>
                  <a:pt x="42989" y="101840"/>
                  <a:pt x="61250" y="83580"/>
                  <a:pt x="83775" y="83580"/>
                </a:cubicBezTo>
                <a:cubicBezTo>
                  <a:pt x="106289" y="83606"/>
                  <a:pt x="124535" y="101851"/>
                  <a:pt x="124561" y="12436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1916"/>
        <p:cNvGrpSpPr/>
        <p:nvPr/>
      </p:nvGrpSpPr>
      <p:grpSpPr>
        <a:xfrm>
          <a:off x="0" y="0"/>
          <a:ext cx="0" cy="0"/>
          <a:chOff x="0" y="0"/>
          <a:chExt cx="0" cy="0"/>
        </a:xfrm>
      </p:grpSpPr>
      <p:pic>
        <p:nvPicPr>
          <p:cNvPr id="1917" name="Google Shape;1917;p224"/>
          <p:cNvPicPr preferRelativeResize="0"/>
          <p:nvPr/>
        </p:nvPicPr>
        <p:blipFill rotWithShape="1">
          <a:blip r:embed="rId3">
            <a:alphaModFix/>
          </a:blip>
          <a:srcRect l="11643" t="31264" r="11094" b="38281"/>
          <a:stretch/>
        </p:blipFill>
        <p:spPr>
          <a:xfrm>
            <a:off x="7367600" y="212025"/>
            <a:ext cx="1455675" cy="383978"/>
          </a:xfrm>
          <a:prstGeom prst="rect">
            <a:avLst/>
          </a:prstGeom>
          <a:noFill/>
          <a:ln>
            <a:noFill/>
          </a:ln>
        </p:spPr>
      </p:pic>
      <p:sp>
        <p:nvSpPr>
          <p:cNvPr id="1918" name="Google Shape;1918;p224"/>
          <p:cNvSpPr txBox="1"/>
          <p:nvPr/>
        </p:nvSpPr>
        <p:spPr>
          <a:xfrm>
            <a:off x="236925" y="212025"/>
            <a:ext cx="4654200" cy="384000"/>
          </a:xfrm>
          <a:prstGeom prst="rect">
            <a:avLst/>
          </a:prstGeom>
          <a:noFill/>
          <a:ln>
            <a:noFill/>
          </a:ln>
        </p:spPr>
        <p:txBody>
          <a:bodyPr spcFirstLastPara="1" wrap="square" lIns="102875" tIns="34275" rIns="102875" bIns="34275" anchor="ctr" anchorCtr="0">
            <a:normAutofit/>
          </a:bodyPr>
          <a:lstStyle/>
          <a:p>
            <a:pPr marL="0" marR="0" lvl="0" indent="0" algn="l" rtl="0">
              <a:lnSpc>
                <a:spcPct val="90000"/>
              </a:lnSpc>
              <a:spcBef>
                <a:spcPts val="0"/>
              </a:spcBef>
              <a:spcAft>
                <a:spcPts val="0"/>
              </a:spcAft>
              <a:buClr>
                <a:srgbClr val="414141"/>
              </a:buClr>
              <a:buSzPts val="2400"/>
              <a:buFont typeface="Arial"/>
              <a:buNone/>
            </a:pPr>
            <a:r>
              <a:rPr lang="en" sz="1900" b="1" i="0" u="none" strike="noStrike" cap="none">
                <a:solidFill>
                  <a:srgbClr val="414141"/>
                </a:solidFill>
                <a:highlight>
                  <a:srgbClr val="FFFF00"/>
                </a:highlight>
                <a:latin typeface="Arial"/>
                <a:ea typeface="Arial"/>
                <a:cs typeface="Arial"/>
                <a:sym typeface="Arial"/>
              </a:rPr>
              <a:t>DWP Q &amp; A</a:t>
            </a:r>
            <a:endParaRPr sz="1900" b="1" i="0" u="none" strike="noStrike" cap="none">
              <a:solidFill>
                <a:srgbClr val="414141"/>
              </a:solidFill>
              <a:latin typeface="Arial"/>
              <a:ea typeface="Arial"/>
              <a:cs typeface="Arial"/>
              <a:sym typeface="Arial"/>
            </a:endParaRPr>
          </a:p>
        </p:txBody>
      </p:sp>
      <p:sp>
        <p:nvSpPr>
          <p:cNvPr id="1919" name="Google Shape;1919;p224"/>
          <p:cNvSpPr/>
          <p:nvPr/>
        </p:nvSpPr>
        <p:spPr>
          <a:xfrm>
            <a:off x="5817125" y="212025"/>
            <a:ext cx="1455600" cy="384000"/>
          </a:xfrm>
          <a:prstGeom prst="roundRect">
            <a:avLst>
              <a:gd name="adj" fmla="val 7461"/>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Arial"/>
                <a:ea typeface="Arial"/>
                <a:cs typeface="Arial"/>
                <a:sym typeface="Arial"/>
              </a:rPr>
              <a:t>User Access Control</a:t>
            </a:r>
            <a:endParaRPr sz="1000" b="1" i="0" u="none" strike="noStrike" cap="none">
              <a:solidFill>
                <a:schemeClr val="lt1"/>
              </a:solidFill>
              <a:latin typeface="Arial"/>
              <a:ea typeface="Arial"/>
              <a:cs typeface="Arial"/>
              <a:sym typeface="Arial"/>
            </a:endParaRPr>
          </a:p>
        </p:txBody>
      </p:sp>
      <p:sp>
        <p:nvSpPr>
          <p:cNvPr id="1920" name="Google Shape;1920;p224"/>
          <p:cNvSpPr txBox="1"/>
          <p:nvPr/>
        </p:nvSpPr>
        <p:spPr>
          <a:xfrm>
            <a:off x="778949" y="1119000"/>
            <a:ext cx="7872000" cy="290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Q - What is DWP’s position on Zero Trust / Least Privileged Access? To what extent do you feel this is being delivered via Zscaler?</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70C0"/>
                </a:solidFill>
                <a:latin typeface="Arial"/>
                <a:ea typeface="Arial"/>
                <a:cs typeface="Arial"/>
                <a:sym typeface="Arial"/>
              </a:rPr>
              <a:t>The Engineering platform has been built with Zero Trust as the template of the solution and this approach is being widely adopted as the approach to building/delivering new services. Zscaler has allowed DWP to continue the journey with the ability to have posture checking for both the user and device. ZPA allows policy access to certain applications.</a:t>
            </a:r>
            <a:endParaRPr sz="1400" b="0" i="0" u="none" strike="noStrike" cap="none">
              <a:solidFill>
                <a:srgbClr val="0070C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Q - How do you manage 3rd party access into your environment today?</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70C0"/>
                </a:solidFill>
                <a:latin typeface="Arial"/>
                <a:ea typeface="Arial"/>
                <a:cs typeface="Arial"/>
                <a:sym typeface="Arial"/>
              </a:rPr>
              <a:t>DWP can utilize ZPA connectors that are hosted by 3</a:t>
            </a:r>
            <a:r>
              <a:rPr lang="en" sz="1400" b="0" i="0" u="none" strike="noStrike" cap="none" baseline="30000">
                <a:solidFill>
                  <a:srgbClr val="0070C0"/>
                </a:solidFill>
                <a:latin typeface="Arial"/>
                <a:ea typeface="Arial"/>
                <a:cs typeface="Arial"/>
                <a:sym typeface="Arial"/>
              </a:rPr>
              <a:t>rd</a:t>
            </a:r>
            <a:r>
              <a:rPr lang="en" sz="1400" b="0" i="0" u="none" strike="noStrike" cap="none">
                <a:solidFill>
                  <a:srgbClr val="0070C0"/>
                </a:solidFill>
                <a:latin typeface="Arial"/>
                <a:ea typeface="Arial"/>
                <a:cs typeface="Arial"/>
                <a:sym typeface="Arial"/>
              </a:rPr>
              <a:t> parties which they manage, but we are able to apply time-bound restriction policies to applications. We are also looking into the possibility of using CBI for certain user cases.</a:t>
            </a:r>
            <a:endParaRPr sz="1400" b="0" i="0" u="none" strike="noStrike" cap="none">
              <a:solidFill>
                <a:srgbClr val="0070C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24"/>
        <p:cNvGrpSpPr/>
        <p:nvPr/>
      </p:nvGrpSpPr>
      <p:grpSpPr>
        <a:xfrm>
          <a:off x="0" y="0"/>
          <a:ext cx="0" cy="0"/>
          <a:chOff x="0" y="0"/>
          <a:chExt cx="0" cy="0"/>
        </a:xfrm>
      </p:grpSpPr>
      <p:sp>
        <p:nvSpPr>
          <p:cNvPr id="1925" name="Google Shape;1925;p225"/>
          <p:cNvSpPr txBox="1"/>
          <p:nvPr/>
        </p:nvSpPr>
        <p:spPr>
          <a:xfrm>
            <a:off x="0" y="349350"/>
            <a:ext cx="9144000" cy="1061100"/>
          </a:xfrm>
          <a:prstGeom prst="rect">
            <a:avLst/>
          </a:prstGeom>
          <a:noFill/>
          <a:ln>
            <a:noFill/>
          </a:ln>
        </p:spPr>
        <p:txBody>
          <a:bodyPr spcFirstLastPara="1" wrap="square" lIns="102875" tIns="34275" rIns="102875" bIns="34275" anchor="ctr" anchorCtr="0">
            <a:normAutofit/>
          </a:bodyPr>
          <a:lstStyle/>
          <a:p>
            <a:pPr marL="0" marR="0" lvl="0" indent="0" algn="ctr" rtl="0">
              <a:lnSpc>
                <a:spcPct val="90000"/>
              </a:lnSpc>
              <a:spcBef>
                <a:spcPts val="0"/>
              </a:spcBef>
              <a:spcAft>
                <a:spcPts val="0"/>
              </a:spcAft>
              <a:buClr>
                <a:schemeClr val="lt1"/>
              </a:buClr>
              <a:buSzPts val="2700"/>
              <a:buFont typeface="Arial"/>
              <a:buNone/>
            </a:pPr>
            <a:r>
              <a:rPr lang="en" sz="2700" b="1">
                <a:solidFill>
                  <a:schemeClr val="lt1"/>
                </a:solidFill>
              </a:rPr>
              <a:t>Technical Controls - A closer look…</a:t>
            </a:r>
            <a:endParaRPr sz="1100" b="0" i="0" u="none" strike="noStrike" cap="none">
              <a:solidFill>
                <a:srgbClr val="000000"/>
              </a:solidFill>
              <a:latin typeface="Arial"/>
              <a:ea typeface="Arial"/>
              <a:cs typeface="Arial"/>
              <a:sym typeface="Arial"/>
            </a:endParaRPr>
          </a:p>
        </p:txBody>
      </p:sp>
      <p:sp>
        <p:nvSpPr>
          <p:cNvPr id="1926" name="Google Shape;1926;p225"/>
          <p:cNvSpPr/>
          <p:nvPr/>
        </p:nvSpPr>
        <p:spPr>
          <a:xfrm rot="-5400000">
            <a:off x="2547951" y="2041738"/>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27" name="Google Shape;1927;p225"/>
          <p:cNvSpPr/>
          <p:nvPr/>
        </p:nvSpPr>
        <p:spPr>
          <a:xfrm rot="5400000">
            <a:off x="4581846" y="458148"/>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28" name="Google Shape;1928;p225"/>
          <p:cNvSpPr txBox="1"/>
          <p:nvPr/>
        </p:nvSpPr>
        <p:spPr>
          <a:xfrm>
            <a:off x="2991350" y="2069900"/>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Secure Configuration</a:t>
            </a:r>
            <a:endParaRPr sz="1800" b="1">
              <a:solidFill>
                <a:srgbClr val="6D9EEB"/>
              </a:solidFill>
            </a:endParaRPr>
          </a:p>
        </p:txBody>
      </p:sp>
      <p:sp>
        <p:nvSpPr>
          <p:cNvPr id="1929" name="Google Shape;1929;p225"/>
          <p:cNvSpPr/>
          <p:nvPr/>
        </p:nvSpPr>
        <p:spPr>
          <a:xfrm rot="-5400000">
            <a:off x="2547951" y="2628538"/>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30" name="Google Shape;1930;p225"/>
          <p:cNvSpPr/>
          <p:nvPr/>
        </p:nvSpPr>
        <p:spPr>
          <a:xfrm rot="5400000">
            <a:off x="4581846" y="1044948"/>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31" name="Google Shape;1931;p225"/>
          <p:cNvSpPr txBox="1"/>
          <p:nvPr/>
        </p:nvSpPr>
        <p:spPr>
          <a:xfrm>
            <a:off x="2991275" y="2656700"/>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Secure Update Management</a:t>
            </a:r>
            <a:endParaRPr sz="1800" b="1">
              <a:solidFill>
                <a:srgbClr val="6D9EEB"/>
              </a:solidFill>
            </a:endParaRPr>
          </a:p>
        </p:txBody>
      </p:sp>
      <p:sp>
        <p:nvSpPr>
          <p:cNvPr id="1932" name="Google Shape;1932;p225"/>
          <p:cNvSpPr/>
          <p:nvPr/>
        </p:nvSpPr>
        <p:spPr>
          <a:xfrm rot="-5400000">
            <a:off x="2547951" y="3217763"/>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33" name="Google Shape;1933;p225"/>
          <p:cNvSpPr/>
          <p:nvPr/>
        </p:nvSpPr>
        <p:spPr>
          <a:xfrm rot="5400000">
            <a:off x="4581846" y="1634173"/>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34" name="Google Shape;1934;p225"/>
          <p:cNvSpPr txBox="1"/>
          <p:nvPr/>
        </p:nvSpPr>
        <p:spPr>
          <a:xfrm>
            <a:off x="2991350" y="3245925"/>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User Access Control</a:t>
            </a:r>
            <a:endParaRPr sz="1800" b="1">
              <a:solidFill>
                <a:schemeClr val="lt1"/>
              </a:solidFill>
            </a:endParaRPr>
          </a:p>
        </p:txBody>
      </p:sp>
      <p:sp>
        <p:nvSpPr>
          <p:cNvPr id="1935" name="Google Shape;1935;p225"/>
          <p:cNvSpPr/>
          <p:nvPr/>
        </p:nvSpPr>
        <p:spPr>
          <a:xfrm rot="-5400000">
            <a:off x="2547951" y="3804563"/>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36" name="Google Shape;1936;p225"/>
          <p:cNvSpPr/>
          <p:nvPr/>
        </p:nvSpPr>
        <p:spPr>
          <a:xfrm rot="5400000">
            <a:off x="4581846" y="2220973"/>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37" name="Google Shape;1937;p225"/>
          <p:cNvSpPr txBox="1"/>
          <p:nvPr/>
        </p:nvSpPr>
        <p:spPr>
          <a:xfrm>
            <a:off x="2991350" y="3832725"/>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chemeClr val="lt1"/>
                </a:solidFill>
              </a:rPr>
              <a:t>Malware Protection</a:t>
            </a:r>
            <a:endParaRPr sz="1800" b="1">
              <a:solidFill>
                <a:schemeClr val="lt1"/>
              </a:solidFill>
            </a:endParaRPr>
          </a:p>
        </p:txBody>
      </p:sp>
      <p:sp>
        <p:nvSpPr>
          <p:cNvPr id="1938" name="Google Shape;1938;p225"/>
          <p:cNvSpPr/>
          <p:nvPr/>
        </p:nvSpPr>
        <p:spPr>
          <a:xfrm rot="-5400000">
            <a:off x="2547951" y="1451688"/>
            <a:ext cx="433500" cy="453300"/>
          </a:xfrm>
          <a:prstGeom prst="round2SameRect">
            <a:avLst>
              <a:gd name="adj1" fmla="val 16667"/>
              <a:gd name="adj2" fmla="val 0"/>
            </a:avLst>
          </a:prstGeom>
          <a:solidFill>
            <a:srgbClr val="D1E0F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39" name="Google Shape;1939;p225"/>
          <p:cNvSpPr/>
          <p:nvPr/>
        </p:nvSpPr>
        <p:spPr>
          <a:xfrm rot="5400000">
            <a:off x="4581846" y="-131902"/>
            <a:ext cx="433500" cy="3614700"/>
          </a:xfrm>
          <a:prstGeom prst="round2SameRect">
            <a:avLst>
              <a:gd name="adj1" fmla="val 16667"/>
              <a:gd name="adj2" fmla="val 0"/>
            </a:avLst>
          </a:prstGeom>
          <a:solidFill>
            <a:srgbClr val="B0C8FE">
              <a:alpha val="2824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40" name="Google Shape;1940;p225"/>
          <p:cNvSpPr txBox="1"/>
          <p:nvPr/>
        </p:nvSpPr>
        <p:spPr>
          <a:xfrm>
            <a:off x="2991350" y="1479850"/>
            <a:ext cx="3593400" cy="3912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rgbClr val="6D9EEB"/>
                </a:solidFill>
              </a:rPr>
              <a:t>Firewalls</a:t>
            </a:r>
            <a:endParaRPr sz="1800" b="1">
              <a:solidFill>
                <a:srgbClr val="6D9EEB"/>
              </a:solidFill>
            </a:endParaRPr>
          </a:p>
        </p:txBody>
      </p:sp>
      <p:pic>
        <p:nvPicPr>
          <p:cNvPr id="1941" name="Google Shape;1941;p225"/>
          <p:cNvPicPr preferRelativeResize="0"/>
          <p:nvPr/>
        </p:nvPicPr>
        <p:blipFill>
          <a:blip r:embed="rId3">
            <a:alphaModFix/>
          </a:blip>
          <a:stretch>
            <a:fillRect/>
          </a:stretch>
        </p:blipFill>
        <p:spPr>
          <a:xfrm>
            <a:off x="2428792" y="3823324"/>
            <a:ext cx="671889" cy="434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grpSp>
        <p:nvGrpSpPr>
          <p:cNvPr id="1946" name="Google Shape;1946;p226"/>
          <p:cNvGrpSpPr/>
          <p:nvPr/>
        </p:nvGrpSpPr>
        <p:grpSpPr>
          <a:xfrm>
            <a:off x="2879176" y="1136547"/>
            <a:ext cx="2707052" cy="3678358"/>
            <a:chOff x="2942829" y="1167968"/>
            <a:chExt cx="4647300" cy="5973300"/>
          </a:xfrm>
        </p:grpSpPr>
        <p:sp>
          <p:nvSpPr>
            <p:cNvPr id="1947" name="Google Shape;1947;p226"/>
            <p:cNvSpPr/>
            <p:nvPr/>
          </p:nvSpPr>
          <p:spPr>
            <a:xfrm>
              <a:off x="2942829" y="1167968"/>
              <a:ext cx="4647300" cy="5973300"/>
            </a:xfrm>
            <a:prstGeom prst="roundRect">
              <a:avLst>
                <a:gd name="adj" fmla="val 4205"/>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48" name="Google Shape;1948;p226"/>
            <p:cNvSpPr/>
            <p:nvPr/>
          </p:nvSpPr>
          <p:spPr>
            <a:xfrm>
              <a:off x="3285560" y="1502989"/>
              <a:ext cx="3961800" cy="5249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grpSp>
        <p:nvGrpSpPr>
          <p:cNvPr id="1949" name="Google Shape;1949;p226"/>
          <p:cNvGrpSpPr/>
          <p:nvPr/>
        </p:nvGrpSpPr>
        <p:grpSpPr>
          <a:xfrm>
            <a:off x="3604471" y="656089"/>
            <a:ext cx="1256414" cy="825558"/>
            <a:chOff x="3941573" y="1615515"/>
            <a:chExt cx="1730121" cy="1137132"/>
          </a:xfrm>
        </p:grpSpPr>
        <p:grpSp>
          <p:nvGrpSpPr>
            <p:cNvPr id="1950" name="Google Shape;1950;p226"/>
            <p:cNvGrpSpPr/>
            <p:nvPr/>
          </p:nvGrpSpPr>
          <p:grpSpPr>
            <a:xfrm>
              <a:off x="3941573" y="2144716"/>
              <a:ext cx="1730121" cy="607931"/>
              <a:chOff x="4427180" y="1975524"/>
              <a:chExt cx="1958701" cy="688250"/>
            </a:xfrm>
          </p:grpSpPr>
          <p:sp>
            <p:nvSpPr>
              <p:cNvPr id="1951" name="Google Shape;1951;p226"/>
              <p:cNvSpPr/>
              <p:nvPr/>
            </p:nvSpPr>
            <p:spPr>
              <a:xfrm>
                <a:off x="4427180" y="2557577"/>
                <a:ext cx="1958618" cy="106197"/>
              </a:xfrm>
              <a:custGeom>
                <a:avLst/>
                <a:gdLst/>
                <a:ahLst/>
                <a:cxnLst/>
                <a:rect l="l" t="t" r="r" b="b"/>
                <a:pathLst>
                  <a:path w="2448272" h="433457" extrusionOk="0">
                    <a:moveTo>
                      <a:pt x="0" y="0"/>
                    </a:moveTo>
                    <a:lnTo>
                      <a:pt x="2448272" y="0"/>
                    </a:lnTo>
                    <a:lnTo>
                      <a:pt x="1909509" y="433457"/>
                    </a:lnTo>
                    <a:lnTo>
                      <a:pt x="492189" y="433457"/>
                    </a:lnTo>
                    <a:lnTo>
                      <a:pt x="0" y="0"/>
                    </a:lnTo>
                    <a:close/>
                  </a:path>
                </a:pathLst>
              </a:cu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52" name="Google Shape;1952;p226"/>
              <p:cNvSpPr/>
              <p:nvPr/>
            </p:nvSpPr>
            <p:spPr>
              <a:xfrm>
                <a:off x="4427181" y="1975524"/>
                <a:ext cx="1958700" cy="584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sp>
          <p:nvSpPr>
            <p:cNvPr id="1953" name="Google Shape;1953;p226"/>
            <p:cNvSpPr/>
            <p:nvPr/>
          </p:nvSpPr>
          <p:spPr>
            <a:xfrm>
              <a:off x="4509459" y="1615515"/>
              <a:ext cx="594300" cy="716700"/>
            </a:xfrm>
            <a:prstGeom prst="round2SameRect">
              <a:avLst>
                <a:gd name="adj1" fmla="val 50000"/>
                <a:gd name="adj2" fmla="val 0"/>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54" name="Google Shape;1954;p226"/>
            <p:cNvSpPr/>
            <p:nvPr/>
          </p:nvSpPr>
          <p:spPr>
            <a:xfrm>
              <a:off x="4642191" y="1754390"/>
              <a:ext cx="328800" cy="328800"/>
            </a:xfrm>
            <a:prstGeom prst="ellips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pic>
        <p:nvPicPr>
          <p:cNvPr id="1961" name="Google Shape;1961;p226"/>
          <p:cNvPicPr preferRelativeResize="0"/>
          <p:nvPr/>
        </p:nvPicPr>
        <p:blipFill rotWithShape="1">
          <a:blip r:embed="rId3">
            <a:alphaModFix/>
          </a:blip>
          <a:srcRect l="11643" t="31263" r="11094" b="38283"/>
          <a:stretch/>
        </p:blipFill>
        <p:spPr>
          <a:xfrm>
            <a:off x="7367600" y="212025"/>
            <a:ext cx="1455675" cy="383978"/>
          </a:xfrm>
          <a:prstGeom prst="rect">
            <a:avLst/>
          </a:prstGeom>
          <a:noFill/>
          <a:ln>
            <a:noFill/>
          </a:ln>
        </p:spPr>
      </p:pic>
      <p:sp>
        <p:nvSpPr>
          <p:cNvPr id="1962" name="Google Shape;1962;p226"/>
          <p:cNvSpPr txBox="1"/>
          <p:nvPr/>
        </p:nvSpPr>
        <p:spPr>
          <a:xfrm>
            <a:off x="236925" y="212025"/>
            <a:ext cx="4654200" cy="384000"/>
          </a:xfrm>
          <a:prstGeom prst="rect">
            <a:avLst/>
          </a:prstGeom>
          <a:noFill/>
          <a:ln>
            <a:noFill/>
          </a:ln>
        </p:spPr>
        <p:txBody>
          <a:bodyPr spcFirstLastPara="1" wrap="square" lIns="102875" tIns="34275" rIns="102875" bIns="34275" anchor="ctr" anchorCtr="0">
            <a:normAutofit/>
          </a:bodyPr>
          <a:lstStyle/>
          <a:p>
            <a:pPr marL="0" marR="0" lvl="0" indent="0" algn="l" rtl="0">
              <a:lnSpc>
                <a:spcPct val="90000"/>
              </a:lnSpc>
              <a:spcBef>
                <a:spcPts val="0"/>
              </a:spcBef>
              <a:spcAft>
                <a:spcPts val="0"/>
              </a:spcAft>
              <a:buClr>
                <a:srgbClr val="414141"/>
              </a:buClr>
              <a:buSzPts val="2400"/>
              <a:buFont typeface="Arial"/>
              <a:buNone/>
            </a:pPr>
            <a:r>
              <a:rPr lang="en" sz="1900" b="1">
                <a:solidFill>
                  <a:srgbClr val="414141"/>
                </a:solidFill>
              </a:rPr>
              <a:t>Technical Control Checklist</a:t>
            </a:r>
            <a:endParaRPr sz="1900" b="1">
              <a:solidFill>
                <a:srgbClr val="414141"/>
              </a:solidFill>
            </a:endParaRPr>
          </a:p>
        </p:txBody>
      </p:sp>
      <p:sp>
        <p:nvSpPr>
          <p:cNvPr id="1963" name="Google Shape;1963;p226"/>
          <p:cNvSpPr/>
          <p:nvPr/>
        </p:nvSpPr>
        <p:spPr>
          <a:xfrm>
            <a:off x="236925" y="1504974"/>
            <a:ext cx="2301600" cy="2766900"/>
          </a:xfrm>
          <a:prstGeom prst="roundRect">
            <a:avLst>
              <a:gd name="adj" fmla="val 11253"/>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b="0" i="0" u="none" strike="noStrike" cap="none">
              <a:solidFill>
                <a:schemeClr val="lt1"/>
              </a:solidFill>
              <a:latin typeface="Calibri"/>
              <a:ea typeface="Calibri"/>
              <a:cs typeface="Calibri"/>
              <a:sym typeface="Calibri"/>
            </a:endParaRPr>
          </a:p>
        </p:txBody>
      </p:sp>
      <p:sp>
        <p:nvSpPr>
          <p:cNvPr id="1964" name="Google Shape;1964;p226"/>
          <p:cNvSpPr/>
          <p:nvPr/>
        </p:nvSpPr>
        <p:spPr>
          <a:xfrm>
            <a:off x="625579" y="1351329"/>
            <a:ext cx="1524300" cy="293100"/>
          </a:xfrm>
          <a:prstGeom prst="roundRect">
            <a:avLst>
              <a:gd name="adj"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accent1"/>
              </a:solidFill>
              <a:latin typeface="Calibri"/>
              <a:ea typeface="Calibri"/>
              <a:cs typeface="Calibri"/>
              <a:sym typeface="Calibri"/>
            </a:endParaRPr>
          </a:p>
        </p:txBody>
      </p:sp>
      <p:sp>
        <p:nvSpPr>
          <p:cNvPr id="1965" name="Google Shape;1965;p226"/>
          <p:cNvSpPr txBox="1"/>
          <p:nvPr/>
        </p:nvSpPr>
        <p:spPr>
          <a:xfrm>
            <a:off x="1062447" y="1396485"/>
            <a:ext cx="650700" cy="1848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1200" b="1">
                <a:solidFill>
                  <a:schemeClr val="lt2"/>
                </a:solidFill>
                <a:latin typeface="Quattrocento Sans"/>
                <a:ea typeface="Quattrocento Sans"/>
                <a:cs typeface="Quattrocento Sans"/>
                <a:sym typeface="Quattrocento Sans"/>
              </a:rPr>
              <a:t>Aim</a:t>
            </a:r>
            <a:endParaRPr sz="1200" b="1">
              <a:solidFill>
                <a:schemeClr val="lt2"/>
              </a:solidFill>
              <a:latin typeface="Quattrocento Sans"/>
              <a:ea typeface="Quattrocento Sans"/>
              <a:cs typeface="Quattrocento Sans"/>
              <a:sym typeface="Quattrocento Sans"/>
            </a:endParaRPr>
          </a:p>
        </p:txBody>
      </p:sp>
      <p:sp>
        <p:nvSpPr>
          <p:cNvPr id="1966" name="Google Shape;1966;p226"/>
          <p:cNvSpPr txBox="1"/>
          <p:nvPr/>
        </p:nvSpPr>
        <p:spPr>
          <a:xfrm>
            <a:off x="409725" y="1842874"/>
            <a:ext cx="1956300" cy="19395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1800">
                <a:solidFill>
                  <a:srgbClr val="3F3F3F"/>
                </a:solidFill>
                <a:latin typeface="Quattrocento Sans"/>
                <a:ea typeface="Quattrocento Sans"/>
                <a:cs typeface="Quattrocento Sans"/>
                <a:sym typeface="Quattrocento Sans"/>
              </a:rPr>
              <a:t>“To restrict execution of known malware and untrusted software, from causing damage or accessing data”</a:t>
            </a:r>
            <a:endParaRPr sz="1800">
              <a:solidFill>
                <a:srgbClr val="3F3F3F"/>
              </a:solidFill>
              <a:latin typeface="Quattrocento Sans"/>
              <a:ea typeface="Quattrocento Sans"/>
              <a:cs typeface="Quattrocento Sans"/>
              <a:sym typeface="Quattrocento Sans"/>
            </a:endParaRPr>
          </a:p>
        </p:txBody>
      </p:sp>
      <p:grpSp>
        <p:nvGrpSpPr>
          <p:cNvPr id="2" name="Group 1">
            <a:extLst>
              <a:ext uri="{FF2B5EF4-FFF2-40B4-BE49-F238E27FC236}">
                <a16:creationId xmlns:a16="http://schemas.microsoft.com/office/drawing/2014/main" id="{BE945918-430C-F5DC-50E9-FF45198E7925}"/>
              </a:ext>
            </a:extLst>
          </p:cNvPr>
          <p:cNvGrpSpPr/>
          <p:nvPr/>
        </p:nvGrpSpPr>
        <p:grpSpPr>
          <a:xfrm>
            <a:off x="3181129" y="1571374"/>
            <a:ext cx="5159089" cy="434400"/>
            <a:chOff x="3181129" y="1571374"/>
            <a:chExt cx="5159089" cy="434400"/>
          </a:xfrm>
        </p:grpSpPr>
        <p:sp>
          <p:nvSpPr>
            <p:cNvPr id="1956" name="Google Shape;1956;p226"/>
            <p:cNvSpPr/>
            <p:nvPr/>
          </p:nvSpPr>
          <p:spPr>
            <a:xfrm>
              <a:off x="3181129" y="158988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Use Anti-malware software to protect devices</a:t>
              </a:r>
              <a:endParaRPr sz="1300"/>
            </a:p>
          </p:txBody>
        </p:sp>
        <p:pic>
          <p:nvPicPr>
            <p:cNvPr id="1967" name="Google Shape;1967;p226"/>
            <p:cNvPicPr preferRelativeResize="0"/>
            <p:nvPr/>
          </p:nvPicPr>
          <p:blipFill>
            <a:blip r:embed="rId4">
              <a:alphaModFix/>
            </a:blip>
            <a:stretch>
              <a:fillRect/>
            </a:stretch>
          </p:blipFill>
          <p:spPr>
            <a:xfrm>
              <a:off x="7668329" y="1571374"/>
              <a:ext cx="671889" cy="434400"/>
            </a:xfrm>
            <a:prstGeom prst="rect">
              <a:avLst/>
            </a:prstGeom>
            <a:noFill/>
            <a:ln>
              <a:noFill/>
            </a:ln>
          </p:spPr>
        </p:pic>
      </p:grpSp>
      <p:grpSp>
        <p:nvGrpSpPr>
          <p:cNvPr id="3" name="Group 2">
            <a:extLst>
              <a:ext uri="{FF2B5EF4-FFF2-40B4-BE49-F238E27FC236}">
                <a16:creationId xmlns:a16="http://schemas.microsoft.com/office/drawing/2014/main" id="{DD3AB751-2543-9C91-7434-29EA87662EEE}"/>
              </a:ext>
            </a:extLst>
          </p:cNvPr>
          <p:cNvGrpSpPr/>
          <p:nvPr/>
        </p:nvGrpSpPr>
        <p:grpSpPr>
          <a:xfrm>
            <a:off x="3181129" y="2048771"/>
            <a:ext cx="5159089" cy="434400"/>
            <a:chOff x="3181129" y="2048771"/>
            <a:chExt cx="5159089" cy="434400"/>
          </a:xfrm>
        </p:grpSpPr>
        <p:sp>
          <p:nvSpPr>
            <p:cNvPr id="1955" name="Google Shape;1955;p226"/>
            <p:cNvSpPr/>
            <p:nvPr/>
          </p:nvSpPr>
          <p:spPr>
            <a:xfrm>
              <a:off x="3181129" y="207120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200">
                  <a:solidFill>
                    <a:schemeClr val="dk1"/>
                  </a:solidFill>
                  <a:latin typeface="Quattrocento Sans"/>
                  <a:ea typeface="Quattrocento Sans"/>
                  <a:cs typeface="Quattrocento Sans"/>
                  <a:sym typeface="Quattrocento Sans"/>
                </a:rPr>
                <a:t>Update Malware protection in line with vendor recommendations</a:t>
              </a:r>
              <a:endParaRPr sz="1200">
                <a:solidFill>
                  <a:schemeClr val="dk1"/>
                </a:solidFill>
                <a:latin typeface="Quattrocento Sans"/>
                <a:ea typeface="Quattrocento Sans"/>
                <a:cs typeface="Quattrocento Sans"/>
                <a:sym typeface="Quattrocento Sans"/>
              </a:endParaRPr>
            </a:p>
          </p:txBody>
        </p:sp>
        <p:pic>
          <p:nvPicPr>
            <p:cNvPr id="1968" name="Google Shape;1968;p226"/>
            <p:cNvPicPr preferRelativeResize="0"/>
            <p:nvPr/>
          </p:nvPicPr>
          <p:blipFill>
            <a:blip r:embed="rId4">
              <a:alphaModFix/>
            </a:blip>
            <a:stretch>
              <a:fillRect/>
            </a:stretch>
          </p:blipFill>
          <p:spPr>
            <a:xfrm>
              <a:off x="7668329" y="2048771"/>
              <a:ext cx="671889" cy="434400"/>
            </a:xfrm>
            <a:prstGeom prst="rect">
              <a:avLst/>
            </a:prstGeom>
            <a:noFill/>
            <a:ln>
              <a:noFill/>
            </a:ln>
          </p:spPr>
        </p:pic>
      </p:grpSp>
      <p:grpSp>
        <p:nvGrpSpPr>
          <p:cNvPr id="4" name="Group 3">
            <a:extLst>
              <a:ext uri="{FF2B5EF4-FFF2-40B4-BE49-F238E27FC236}">
                <a16:creationId xmlns:a16="http://schemas.microsoft.com/office/drawing/2014/main" id="{4C23D886-5A6C-0915-1089-FCB54D6183E4}"/>
              </a:ext>
            </a:extLst>
          </p:cNvPr>
          <p:cNvGrpSpPr/>
          <p:nvPr/>
        </p:nvGrpSpPr>
        <p:grpSpPr>
          <a:xfrm>
            <a:off x="3181129" y="2526168"/>
            <a:ext cx="5159089" cy="434400"/>
            <a:chOff x="3181129" y="2526168"/>
            <a:chExt cx="5159089" cy="434400"/>
          </a:xfrm>
        </p:grpSpPr>
        <p:sp>
          <p:nvSpPr>
            <p:cNvPr id="1958" name="Google Shape;1958;p226"/>
            <p:cNvSpPr/>
            <p:nvPr/>
          </p:nvSpPr>
          <p:spPr>
            <a:xfrm>
              <a:off x="3181129" y="255798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Prevent the execution of Malware and malicious code</a:t>
              </a:r>
              <a:endParaRPr sz="1300"/>
            </a:p>
          </p:txBody>
        </p:sp>
        <p:pic>
          <p:nvPicPr>
            <p:cNvPr id="1969" name="Google Shape;1969;p226"/>
            <p:cNvPicPr preferRelativeResize="0"/>
            <p:nvPr/>
          </p:nvPicPr>
          <p:blipFill>
            <a:blip r:embed="rId4">
              <a:alphaModFix/>
            </a:blip>
            <a:stretch>
              <a:fillRect/>
            </a:stretch>
          </p:blipFill>
          <p:spPr>
            <a:xfrm>
              <a:off x="7668329" y="2526168"/>
              <a:ext cx="671889" cy="434400"/>
            </a:xfrm>
            <a:prstGeom prst="rect">
              <a:avLst/>
            </a:prstGeom>
            <a:noFill/>
            <a:ln>
              <a:noFill/>
            </a:ln>
          </p:spPr>
        </p:pic>
      </p:grpSp>
      <p:grpSp>
        <p:nvGrpSpPr>
          <p:cNvPr id="5" name="Group 4">
            <a:extLst>
              <a:ext uri="{FF2B5EF4-FFF2-40B4-BE49-F238E27FC236}">
                <a16:creationId xmlns:a16="http://schemas.microsoft.com/office/drawing/2014/main" id="{5C5FAF7B-0CC6-EE2F-B423-AB9ED8C87ACD}"/>
              </a:ext>
            </a:extLst>
          </p:cNvPr>
          <p:cNvGrpSpPr/>
          <p:nvPr/>
        </p:nvGrpSpPr>
        <p:grpSpPr>
          <a:xfrm>
            <a:off x="3181129" y="3003566"/>
            <a:ext cx="5159089" cy="434400"/>
            <a:chOff x="3181129" y="3003566"/>
            <a:chExt cx="5159089" cy="434400"/>
          </a:xfrm>
        </p:grpSpPr>
        <p:sp>
          <p:nvSpPr>
            <p:cNvPr id="1957" name="Google Shape;1957;p226"/>
            <p:cNvSpPr/>
            <p:nvPr/>
          </p:nvSpPr>
          <p:spPr>
            <a:xfrm>
              <a:off x="3181129" y="303930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Prevent connections to malicious websites over the internet</a:t>
              </a:r>
              <a:endParaRPr sz="1300">
                <a:solidFill>
                  <a:schemeClr val="dk1"/>
                </a:solidFill>
                <a:latin typeface="Quattrocento Sans"/>
                <a:ea typeface="Quattrocento Sans"/>
                <a:cs typeface="Quattrocento Sans"/>
                <a:sym typeface="Quattrocento Sans"/>
              </a:endParaRPr>
            </a:p>
          </p:txBody>
        </p:sp>
        <p:pic>
          <p:nvPicPr>
            <p:cNvPr id="1970" name="Google Shape;1970;p226"/>
            <p:cNvPicPr preferRelativeResize="0"/>
            <p:nvPr/>
          </p:nvPicPr>
          <p:blipFill>
            <a:blip r:embed="rId4">
              <a:alphaModFix/>
            </a:blip>
            <a:stretch>
              <a:fillRect/>
            </a:stretch>
          </p:blipFill>
          <p:spPr>
            <a:xfrm>
              <a:off x="7668329" y="3003566"/>
              <a:ext cx="671889" cy="434400"/>
            </a:xfrm>
            <a:prstGeom prst="rect">
              <a:avLst/>
            </a:prstGeom>
            <a:noFill/>
            <a:ln>
              <a:noFill/>
            </a:ln>
          </p:spPr>
        </p:pic>
      </p:grpSp>
      <p:grpSp>
        <p:nvGrpSpPr>
          <p:cNvPr id="6" name="Group 5">
            <a:extLst>
              <a:ext uri="{FF2B5EF4-FFF2-40B4-BE49-F238E27FC236}">
                <a16:creationId xmlns:a16="http://schemas.microsoft.com/office/drawing/2014/main" id="{CF2E32B5-5BDB-13C8-7E95-77BB2BC1A80C}"/>
              </a:ext>
            </a:extLst>
          </p:cNvPr>
          <p:cNvGrpSpPr/>
          <p:nvPr/>
        </p:nvGrpSpPr>
        <p:grpSpPr>
          <a:xfrm>
            <a:off x="3181129" y="3480963"/>
            <a:ext cx="5159089" cy="438122"/>
            <a:chOff x="3181129" y="3480963"/>
            <a:chExt cx="5159089" cy="438122"/>
          </a:xfrm>
        </p:grpSpPr>
        <p:sp>
          <p:nvSpPr>
            <p:cNvPr id="1960" name="Google Shape;1960;p226"/>
            <p:cNvSpPr/>
            <p:nvPr/>
          </p:nvSpPr>
          <p:spPr>
            <a:xfrm>
              <a:off x="3181129" y="352608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Actively approve apps before deploying them to devices</a:t>
              </a:r>
              <a:endParaRPr sz="1300">
                <a:solidFill>
                  <a:schemeClr val="dk1"/>
                </a:solidFill>
                <a:latin typeface="Quattrocento Sans"/>
                <a:ea typeface="Quattrocento Sans"/>
                <a:cs typeface="Quattrocento Sans"/>
                <a:sym typeface="Quattrocento Sans"/>
              </a:endParaRPr>
            </a:p>
          </p:txBody>
        </p:sp>
        <p:pic>
          <p:nvPicPr>
            <p:cNvPr id="1971" name="Google Shape;1971;p226"/>
            <p:cNvPicPr preferRelativeResize="0"/>
            <p:nvPr/>
          </p:nvPicPr>
          <p:blipFill>
            <a:blip r:embed="rId4">
              <a:alphaModFix/>
            </a:blip>
            <a:stretch>
              <a:fillRect/>
            </a:stretch>
          </p:blipFill>
          <p:spPr>
            <a:xfrm>
              <a:off x="7668329" y="3480963"/>
              <a:ext cx="671889" cy="434400"/>
            </a:xfrm>
            <a:prstGeom prst="rect">
              <a:avLst/>
            </a:prstGeom>
            <a:noFill/>
            <a:ln>
              <a:noFill/>
            </a:ln>
          </p:spPr>
        </p:pic>
      </p:grpSp>
      <p:grpSp>
        <p:nvGrpSpPr>
          <p:cNvPr id="7" name="Group 6">
            <a:extLst>
              <a:ext uri="{FF2B5EF4-FFF2-40B4-BE49-F238E27FC236}">
                <a16:creationId xmlns:a16="http://schemas.microsoft.com/office/drawing/2014/main" id="{DD0E20CB-6A8F-BCB5-8E94-A01F6C04283D}"/>
              </a:ext>
            </a:extLst>
          </p:cNvPr>
          <p:cNvGrpSpPr/>
          <p:nvPr/>
        </p:nvGrpSpPr>
        <p:grpSpPr>
          <a:xfrm>
            <a:off x="3181129" y="3958360"/>
            <a:ext cx="5159089" cy="442045"/>
            <a:chOff x="3181129" y="3958360"/>
            <a:chExt cx="5159089" cy="442045"/>
          </a:xfrm>
        </p:grpSpPr>
        <p:sp>
          <p:nvSpPr>
            <p:cNvPr id="1959" name="Google Shape;1959;p226"/>
            <p:cNvSpPr/>
            <p:nvPr/>
          </p:nvSpPr>
          <p:spPr>
            <a:xfrm>
              <a:off x="3181129" y="4007405"/>
              <a:ext cx="4739100" cy="3930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1300">
                  <a:solidFill>
                    <a:schemeClr val="dk1"/>
                  </a:solidFill>
                  <a:latin typeface="Quattrocento Sans"/>
                  <a:ea typeface="Quattrocento Sans"/>
                  <a:cs typeface="Quattrocento Sans"/>
                  <a:sym typeface="Quattrocento Sans"/>
                </a:rPr>
                <a:t>Maintain a current list of approved apps</a:t>
              </a:r>
              <a:endParaRPr sz="1300">
                <a:solidFill>
                  <a:schemeClr val="dk1"/>
                </a:solidFill>
                <a:latin typeface="Quattrocento Sans"/>
                <a:ea typeface="Quattrocento Sans"/>
                <a:cs typeface="Quattrocento Sans"/>
                <a:sym typeface="Quattrocento Sans"/>
              </a:endParaRPr>
            </a:p>
          </p:txBody>
        </p:sp>
        <p:pic>
          <p:nvPicPr>
            <p:cNvPr id="1972" name="Google Shape;1972;p226"/>
            <p:cNvPicPr preferRelativeResize="0"/>
            <p:nvPr/>
          </p:nvPicPr>
          <p:blipFill>
            <a:blip r:embed="rId4">
              <a:alphaModFix/>
            </a:blip>
            <a:stretch>
              <a:fillRect/>
            </a:stretch>
          </p:blipFill>
          <p:spPr>
            <a:xfrm>
              <a:off x="7668329" y="3958360"/>
              <a:ext cx="671889" cy="434400"/>
            </a:xfrm>
            <a:prstGeom prst="rect">
              <a:avLst/>
            </a:prstGeom>
            <a:noFill/>
            <a:ln>
              <a:noFill/>
            </a:ln>
          </p:spPr>
        </p:pic>
      </p:grpSp>
      <p:sp>
        <p:nvSpPr>
          <p:cNvPr id="1973" name="Google Shape;1973;p226"/>
          <p:cNvSpPr/>
          <p:nvPr/>
        </p:nvSpPr>
        <p:spPr>
          <a:xfrm>
            <a:off x="5817125" y="212025"/>
            <a:ext cx="1455600" cy="384000"/>
          </a:xfrm>
          <a:prstGeom prst="roundRect">
            <a:avLst>
              <a:gd name="adj" fmla="val 7461"/>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lt1"/>
                </a:solidFill>
              </a:rPr>
              <a:t>Malware Protection</a:t>
            </a:r>
            <a:endParaRPr sz="1000" b="1">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200"/>
          <p:cNvSpPr txBox="1"/>
          <p:nvPr/>
        </p:nvSpPr>
        <p:spPr>
          <a:xfrm>
            <a:off x="2280807" y="2354593"/>
            <a:ext cx="45825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pic>
        <p:nvPicPr>
          <p:cNvPr id="1286" name="Google Shape;1286;p200"/>
          <p:cNvPicPr preferRelativeResize="0"/>
          <p:nvPr/>
        </p:nvPicPr>
        <p:blipFill rotWithShape="1">
          <a:blip r:embed="rId3">
            <a:alphaModFix/>
          </a:blip>
          <a:srcRect/>
          <a:stretch/>
        </p:blipFill>
        <p:spPr>
          <a:xfrm>
            <a:off x="5723954" y="282654"/>
            <a:ext cx="1402294" cy="722606"/>
          </a:xfrm>
          <a:prstGeom prst="rect">
            <a:avLst/>
          </a:prstGeom>
          <a:noFill/>
          <a:ln>
            <a:noFill/>
          </a:ln>
        </p:spPr>
      </p:pic>
      <p:pic>
        <p:nvPicPr>
          <p:cNvPr id="1287" name="Google Shape;1287;p200"/>
          <p:cNvPicPr preferRelativeResize="0"/>
          <p:nvPr/>
        </p:nvPicPr>
        <p:blipFill rotWithShape="1">
          <a:blip r:embed="rId4">
            <a:alphaModFix/>
          </a:blip>
          <a:srcRect l="23143" t="54945" r="-2051" b="2570"/>
          <a:stretch/>
        </p:blipFill>
        <p:spPr>
          <a:xfrm>
            <a:off x="3748981" y="434703"/>
            <a:ext cx="1469927" cy="791439"/>
          </a:xfrm>
          <a:prstGeom prst="rect">
            <a:avLst/>
          </a:prstGeom>
          <a:noFill/>
          <a:ln>
            <a:noFill/>
          </a:ln>
        </p:spPr>
      </p:pic>
      <p:pic>
        <p:nvPicPr>
          <p:cNvPr id="1288" name="Google Shape;1288;p200"/>
          <p:cNvPicPr preferRelativeResize="0"/>
          <p:nvPr/>
        </p:nvPicPr>
        <p:blipFill rotWithShape="1">
          <a:blip r:embed="rId5">
            <a:alphaModFix/>
          </a:blip>
          <a:srcRect/>
          <a:stretch/>
        </p:blipFill>
        <p:spPr>
          <a:xfrm>
            <a:off x="6258956" y="1278659"/>
            <a:ext cx="1280213" cy="586357"/>
          </a:xfrm>
          <a:prstGeom prst="rect">
            <a:avLst/>
          </a:prstGeom>
          <a:noFill/>
          <a:ln>
            <a:noFill/>
          </a:ln>
        </p:spPr>
      </p:pic>
      <p:pic>
        <p:nvPicPr>
          <p:cNvPr id="1289" name="Google Shape;1289;p200"/>
          <p:cNvPicPr preferRelativeResize="0"/>
          <p:nvPr/>
        </p:nvPicPr>
        <p:blipFill rotWithShape="1">
          <a:blip r:embed="rId6">
            <a:alphaModFix/>
          </a:blip>
          <a:srcRect/>
          <a:stretch/>
        </p:blipFill>
        <p:spPr>
          <a:xfrm>
            <a:off x="59262" y="1513287"/>
            <a:ext cx="1458925" cy="772112"/>
          </a:xfrm>
          <a:prstGeom prst="rect">
            <a:avLst/>
          </a:prstGeom>
          <a:noFill/>
          <a:ln>
            <a:noFill/>
          </a:ln>
        </p:spPr>
      </p:pic>
      <p:pic>
        <p:nvPicPr>
          <p:cNvPr id="1290" name="Google Shape;1290;p200"/>
          <p:cNvPicPr preferRelativeResize="0"/>
          <p:nvPr/>
        </p:nvPicPr>
        <p:blipFill rotWithShape="1">
          <a:blip r:embed="rId7">
            <a:alphaModFix/>
          </a:blip>
          <a:srcRect/>
          <a:stretch/>
        </p:blipFill>
        <p:spPr>
          <a:xfrm>
            <a:off x="4260874" y="1075849"/>
            <a:ext cx="870725" cy="870725"/>
          </a:xfrm>
          <a:prstGeom prst="rect">
            <a:avLst/>
          </a:prstGeom>
          <a:noFill/>
          <a:ln>
            <a:noFill/>
          </a:ln>
        </p:spPr>
      </p:pic>
      <p:pic>
        <p:nvPicPr>
          <p:cNvPr id="1291" name="Google Shape;1291;p200"/>
          <p:cNvPicPr preferRelativeResize="0"/>
          <p:nvPr/>
        </p:nvPicPr>
        <p:blipFill rotWithShape="1">
          <a:blip r:embed="rId8">
            <a:alphaModFix/>
          </a:blip>
          <a:srcRect/>
          <a:stretch/>
        </p:blipFill>
        <p:spPr>
          <a:xfrm>
            <a:off x="2017752" y="344640"/>
            <a:ext cx="1226183" cy="321198"/>
          </a:xfrm>
          <a:prstGeom prst="rect">
            <a:avLst/>
          </a:prstGeom>
          <a:noFill/>
          <a:ln>
            <a:noFill/>
          </a:ln>
        </p:spPr>
      </p:pic>
      <p:pic>
        <p:nvPicPr>
          <p:cNvPr id="1292" name="Google Shape;1292;p200"/>
          <p:cNvPicPr preferRelativeResize="0"/>
          <p:nvPr/>
        </p:nvPicPr>
        <p:blipFill rotWithShape="1">
          <a:blip r:embed="rId9">
            <a:alphaModFix/>
          </a:blip>
          <a:srcRect/>
          <a:stretch/>
        </p:blipFill>
        <p:spPr>
          <a:xfrm>
            <a:off x="435565" y="245588"/>
            <a:ext cx="1044906" cy="870750"/>
          </a:xfrm>
          <a:prstGeom prst="rect">
            <a:avLst/>
          </a:prstGeom>
          <a:noFill/>
          <a:ln>
            <a:noFill/>
          </a:ln>
        </p:spPr>
      </p:pic>
      <p:pic>
        <p:nvPicPr>
          <p:cNvPr id="1293" name="Google Shape;1293;p200"/>
          <p:cNvPicPr preferRelativeResize="0"/>
          <p:nvPr/>
        </p:nvPicPr>
        <p:blipFill rotWithShape="1">
          <a:blip r:embed="rId10">
            <a:alphaModFix/>
          </a:blip>
          <a:srcRect/>
          <a:stretch/>
        </p:blipFill>
        <p:spPr>
          <a:xfrm>
            <a:off x="380306" y="2593101"/>
            <a:ext cx="816810" cy="798825"/>
          </a:xfrm>
          <a:prstGeom prst="rect">
            <a:avLst/>
          </a:prstGeom>
          <a:noFill/>
          <a:ln>
            <a:noFill/>
          </a:ln>
        </p:spPr>
      </p:pic>
      <p:pic>
        <p:nvPicPr>
          <p:cNvPr id="1294" name="Google Shape;1294;p200"/>
          <p:cNvPicPr preferRelativeResize="0"/>
          <p:nvPr/>
        </p:nvPicPr>
        <p:blipFill rotWithShape="1">
          <a:blip r:embed="rId11">
            <a:alphaModFix/>
          </a:blip>
          <a:srcRect/>
          <a:stretch/>
        </p:blipFill>
        <p:spPr>
          <a:xfrm>
            <a:off x="1994257" y="1046323"/>
            <a:ext cx="1402275" cy="750660"/>
          </a:xfrm>
          <a:prstGeom prst="rect">
            <a:avLst/>
          </a:prstGeom>
          <a:noFill/>
          <a:ln>
            <a:noFill/>
          </a:ln>
        </p:spPr>
      </p:pic>
      <p:pic>
        <p:nvPicPr>
          <p:cNvPr id="1295" name="Google Shape;1295;p200"/>
          <p:cNvPicPr preferRelativeResize="0"/>
          <p:nvPr/>
        </p:nvPicPr>
        <p:blipFill rotWithShape="1">
          <a:blip r:embed="rId12">
            <a:alphaModFix/>
          </a:blip>
          <a:srcRect/>
          <a:stretch/>
        </p:blipFill>
        <p:spPr>
          <a:xfrm>
            <a:off x="7539163" y="527811"/>
            <a:ext cx="1280213" cy="870733"/>
          </a:xfrm>
          <a:prstGeom prst="rect">
            <a:avLst/>
          </a:prstGeom>
          <a:noFill/>
          <a:ln>
            <a:noFill/>
          </a:ln>
        </p:spPr>
      </p:pic>
      <p:pic>
        <p:nvPicPr>
          <p:cNvPr id="1296" name="Google Shape;1296;p200"/>
          <p:cNvPicPr preferRelativeResize="0"/>
          <p:nvPr/>
        </p:nvPicPr>
        <p:blipFill rotWithShape="1">
          <a:blip r:embed="rId13">
            <a:alphaModFix/>
          </a:blip>
          <a:srcRect/>
          <a:stretch/>
        </p:blipFill>
        <p:spPr>
          <a:xfrm>
            <a:off x="435586" y="4219499"/>
            <a:ext cx="1280225" cy="479205"/>
          </a:xfrm>
          <a:prstGeom prst="rect">
            <a:avLst/>
          </a:prstGeom>
          <a:noFill/>
          <a:ln>
            <a:noFill/>
          </a:ln>
        </p:spPr>
      </p:pic>
      <p:pic>
        <p:nvPicPr>
          <p:cNvPr id="1297" name="Google Shape;1297;p200"/>
          <p:cNvPicPr preferRelativeResize="0"/>
          <p:nvPr/>
        </p:nvPicPr>
        <p:blipFill rotWithShape="1">
          <a:blip r:embed="rId14">
            <a:alphaModFix/>
          </a:blip>
          <a:srcRect l="14883" t="24358" r="12155" b="22188"/>
          <a:stretch/>
        </p:blipFill>
        <p:spPr>
          <a:xfrm>
            <a:off x="5515350" y="4080165"/>
            <a:ext cx="1280225" cy="757861"/>
          </a:xfrm>
          <a:prstGeom prst="rect">
            <a:avLst/>
          </a:prstGeom>
          <a:noFill/>
          <a:ln>
            <a:noFill/>
          </a:ln>
        </p:spPr>
      </p:pic>
      <p:pic>
        <p:nvPicPr>
          <p:cNvPr id="1298" name="Google Shape;1298;p200"/>
          <p:cNvPicPr preferRelativeResize="0"/>
          <p:nvPr/>
        </p:nvPicPr>
        <p:blipFill>
          <a:blip r:embed="rId15">
            <a:alphaModFix/>
          </a:blip>
          <a:stretch>
            <a:fillRect/>
          </a:stretch>
        </p:blipFill>
        <p:spPr>
          <a:xfrm>
            <a:off x="7170825" y="3873225"/>
            <a:ext cx="1458925" cy="738699"/>
          </a:xfrm>
          <a:prstGeom prst="rect">
            <a:avLst/>
          </a:prstGeom>
          <a:noFill/>
          <a:ln>
            <a:noFill/>
          </a:ln>
        </p:spPr>
      </p:pic>
      <p:pic>
        <p:nvPicPr>
          <p:cNvPr id="1299" name="Google Shape;1299;p200"/>
          <p:cNvPicPr preferRelativeResize="0"/>
          <p:nvPr/>
        </p:nvPicPr>
        <p:blipFill>
          <a:blip r:embed="rId16">
            <a:alphaModFix/>
          </a:blip>
          <a:stretch>
            <a:fillRect/>
          </a:stretch>
        </p:blipFill>
        <p:spPr>
          <a:xfrm>
            <a:off x="4058988" y="4052925"/>
            <a:ext cx="942075" cy="616747"/>
          </a:xfrm>
          <a:prstGeom prst="rect">
            <a:avLst/>
          </a:prstGeom>
          <a:noFill/>
          <a:ln>
            <a:noFill/>
          </a:ln>
        </p:spPr>
      </p:pic>
      <p:pic>
        <p:nvPicPr>
          <p:cNvPr id="1300" name="Google Shape;1300;p200"/>
          <p:cNvPicPr preferRelativeResize="0"/>
          <p:nvPr/>
        </p:nvPicPr>
        <p:blipFill>
          <a:blip r:embed="rId17">
            <a:alphaModFix/>
          </a:blip>
          <a:stretch>
            <a:fillRect/>
          </a:stretch>
        </p:blipFill>
        <p:spPr>
          <a:xfrm>
            <a:off x="5001063" y="3403300"/>
            <a:ext cx="1393335" cy="586350"/>
          </a:xfrm>
          <a:prstGeom prst="rect">
            <a:avLst/>
          </a:prstGeom>
          <a:noFill/>
          <a:ln>
            <a:noFill/>
          </a:ln>
        </p:spPr>
      </p:pic>
      <p:pic>
        <p:nvPicPr>
          <p:cNvPr id="1301" name="Google Shape;1301;p200"/>
          <p:cNvPicPr preferRelativeResize="0"/>
          <p:nvPr/>
        </p:nvPicPr>
        <p:blipFill>
          <a:blip r:embed="rId18">
            <a:alphaModFix/>
          </a:blip>
          <a:stretch>
            <a:fillRect/>
          </a:stretch>
        </p:blipFill>
        <p:spPr>
          <a:xfrm>
            <a:off x="6996838" y="2979736"/>
            <a:ext cx="1806875" cy="616750"/>
          </a:xfrm>
          <a:prstGeom prst="rect">
            <a:avLst/>
          </a:prstGeom>
          <a:noFill/>
          <a:ln>
            <a:noFill/>
          </a:ln>
        </p:spPr>
      </p:pic>
      <p:sp>
        <p:nvSpPr>
          <p:cNvPr id="1302" name="Google Shape;1302;p200"/>
          <p:cNvSpPr/>
          <p:nvPr/>
        </p:nvSpPr>
        <p:spPr>
          <a:xfrm>
            <a:off x="2292750" y="2138425"/>
            <a:ext cx="4362000" cy="971700"/>
          </a:xfrm>
          <a:prstGeom prst="roundRect">
            <a:avLst>
              <a:gd name="adj" fmla="val 12697"/>
            </a:avLst>
          </a:prstGeom>
          <a:solidFill>
            <a:schemeClr val="accent3"/>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2800">
                <a:solidFill>
                  <a:schemeClr val="lt1"/>
                </a:solidFill>
                <a:latin typeface="Quattrocento Sans"/>
                <a:ea typeface="Quattrocento Sans"/>
                <a:cs typeface="Quattrocento Sans"/>
                <a:sym typeface="Quattrocento Sans"/>
              </a:rPr>
              <a:t>Over</a:t>
            </a:r>
            <a:r>
              <a:rPr lang="en" sz="2800" b="1">
                <a:solidFill>
                  <a:schemeClr val="lt1"/>
                </a:solidFill>
                <a:latin typeface="Quattrocento Sans"/>
                <a:ea typeface="Quattrocento Sans"/>
                <a:cs typeface="Quattrocento Sans"/>
                <a:sym typeface="Quattrocento Sans"/>
              </a:rPr>
              <a:t> </a:t>
            </a:r>
            <a:r>
              <a:rPr lang="en" sz="2800" b="1" u="sng">
                <a:solidFill>
                  <a:schemeClr val="lt1"/>
                </a:solidFill>
                <a:latin typeface="Quattrocento Sans"/>
                <a:ea typeface="Quattrocento Sans"/>
                <a:cs typeface="Quattrocento Sans"/>
                <a:sym typeface="Quattrocento Sans"/>
              </a:rPr>
              <a:t>500,000</a:t>
            </a:r>
            <a:r>
              <a:rPr lang="en" sz="2800" b="1">
                <a:solidFill>
                  <a:schemeClr val="lt1"/>
                </a:solidFill>
                <a:latin typeface="Quattrocento Sans"/>
                <a:ea typeface="Quattrocento Sans"/>
                <a:cs typeface="Quattrocento Sans"/>
                <a:sym typeface="Quattrocento Sans"/>
              </a:rPr>
              <a:t> </a:t>
            </a:r>
            <a:r>
              <a:rPr lang="en" sz="2800">
                <a:solidFill>
                  <a:schemeClr val="lt1"/>
                </a:solidFill>
                <a:latin typeface="Quattrocento Sans"/>
                <a:ea typeface="Quattrocento Sans"/>
                <a:cs typeface="Quattrocento Sans"/>
                <a:sym typeface="Quattrocento Sans"/>
              </a:rPr>
              <a:t>users </a:t>
            </a:r>
            <a:endParaRPr sz="2800">
              <a:solidFill>
                <a:schemeClr val="lt1"/>
              </a:solidFill>
              <a:latin typeface="Quattrocento Sans"/>
              <a:ea typeface="Quattrocento Sans"/>
              <a:cs typeface="Quattrocento Sans"/>
              <a:sym typeface="Quattrocento Sans"/>
            </a:endParaRPr>
          </a:p>
          <a:p>
            <a:pPr marL="0" lvl="0" indent="0" algn="ctr" rtl="0">
              <a:spcBef>
                <a:spcPts val="0"/>
              </a:spcBef>
              <a:spcAft>
                <a:spcPts val="0"/>
              </a:spcAft>
              <a:buNone/>
            </a:pPr>
            <a:r>
              <a:rPr lang="en" sz="2800">
                <a:solidFill>
                  <a:schemeClr val="lt1"/>
                </a:solidFill>
                <a:latin typeface="Quattrocento Sans"/>
                <a:ea typeface="Quattrocento Sans"/>
                <a:cs typeface="Quattrocento Sans"/>
                <a:sym typeface="Quattrocento Sans"/>
              </a:rPr>
              <a:t>in UK Gov &amp; Public Sector</a:t>
            </a:r>
            <a:endParaRPr sz="2800">
              <a:solidFill>
                <a:schemeClr val="lt1"/>
              </a:solidFill>
              <a:latin typeface="Quattrocento Sans"/>
              <a:ea typeface="Quattrocento Sans"/>
              <a:cs typeface="Quattrocento Sans"/>
              <a:sym typeface="Quattrocento Sans"/>
            </a:endParaRPr>
          </a:p>
        </p:txBody>
      </p:sp>
      <p:pic>
        <p:nvPicPr>
          <p:cNvPr id="1303" name="Google Shape;1303;p200"/>
          <p:cNvPicPr preferRelativeResize="0"/>
          <p:nvPr/>
        </p:nvPicPr>
        <p:blipFill rotWithShape="1">
          <a:blip r:embed="rId19">
            <a:alphaModFix/>
          </a:blip>
          <a:srcRect l="24942" r="24942" b="10442"/>
          <a:stretch/>
        </p:blipFill>
        <p:spPr>
          <a:xfrm>
            <a:off x="2622976" y="3451578"/>
            <a:ext cx="1160401" cy="1166449"/>
          </a:xfrm>
          <a:prstGeom prst="rect">
            <a:avLst/>
          </a:prstGeom>
          <a:noFill/>
          <a:ln>
            <a:noFill/>
          </a:ln>
        </p:spPr>
      </p:pic>
      <p:pic>
        <p:nvPicPr>
          <p:cNvPr id="1304" name="Google Shape;1304;p200"/>
          <p:cNvPicPr preferRelativeResize="0"/>
          <p:nvPr/>
        </p:nvPicPr>
        <p:blipFill rotWithShape="1">
          <a:blip r:embed="rId20">
            <a:alphaModFix/>
          </a:blip>
          <a:srcRect/>
          <a:stretch/>
        </p:blipFill>
        <p:spPr>
          <a:xfrm>
            <a:off x="1269949" y="3355551"/>
            <a:ext cx="1280200" cy="634100"/>
          </a:xfrm>
          <a:prstGeom prst="rect">
            <a:avLst/>
          </a:prstGeom>
          <a:noFill/>
          <a:ln>
            <a:noFill/>
          </a:ln>
        </p:spPr>
      </p:pic>
      <p:pic>
        <p:nvPicPr>
          <p:cNvPr id="1305" name="Google Shape;1305;p200"/>
          <p:cNvPicPr preferRelativeResize="0"/>
          <p:nvPr/>
        </p:nvPicPr>
        <p:blipFill rotWithShape="1">
          <a:blip r:embed="rId21">
            <a:alphaModFix/>
          </a:blip>
          <a:srcRect l="25429" t="32134" r="24452" b="31940"/>
          <a:stretch/>
        </p:blipFill>
        <p:spPr>
          <a:xfrm>
            <a:off x="7170825" y="2118563"/>
            <a:ext cx="1611900" cy="6076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02"/>
                                        </p:tgtEl>
                                        <p:attrNameLst>
                                          <p:attrName>style.visibility</p:attrName>
                                        </p:attrNameLst>
                                      </p:cBhvr>
                                      <p:to>
                                        <p:strVal val="visible"/>
                                      </p:to>
                                    </p:set>
                                    <p:animEffect transition="in" filter="fade">
                                      <p:cBhvr>
                                        <p:cTn id="7" dur="2000"/>
                                        <p:tgtEl>
                                          <p:spTgt spid="1302"/>
                                        </p:tgtEl>
                                      </p:cBhvr>
                                    </p:animEffect>
                                  </p:childTnLst>
                                </p:cTn>
                              </p:par>
                            </p:childTnLst>
                          </p:cTn>
                        </p:par>
                        <p:par>
                          <p:cTn id="8" fill="hold">
                            <p:stCondLst>
                              <p:cond delay="2000"/>
                            </p:stCondLst>
                            <p:childTnLst>
                              <p:par>
                                <p:cTn id="9" presetID="1" presetClass="entr" presetSubtype="0" fill="hold" nodeType="afterEffect">
                                  <p:stCondLst>
                                    <p:cond delay="500"/>
                                  </p:stCondLst>
                                  <p:childTnLst>
                                    <p:set>
                                      <p:cBhvr>
                                        <p:cTn id="10" dur="1" fill="hold">
                                          <p:stCondLst>
                                            <p:cond delay="0"/>
                                          </p:stCondLst>
                                        </p:cTn>
                                        <p:tgtEl>
                                          <p:spTgt spid="1286"/>
                                        </p:tgtEl>
                                        <p:attrNameLst>
                                          <p:attrName>style.visibility</p:attrName>
                                        </p:attrNameLst>
                                      </p:cBhvr>
                                      <p:to>
                                        <p:strVal val="visible"/>
                                      </p:to>
                                    </p:set>
                                  </p:childTnLst>
                                </p:cTn>
                              </p:par>
                            </p:childTnLst>
                          </p:cTn>
                        </p:par>
                        <p:par>
                          <p:cTn id="11" fill="hold">
                            <p:stCondLst>
                              <p:cond delay="2500"/>
                            </p:stCondLst>
                            <p:childTnLst>
                              <p:par>
                                <p:cTn id="12" presetID="1" presetClass="entr" presetSubtype="0" fill="hold" nodeType="afterEffect">
                                  <p:stCondLst>
                                    <p:cond delay="500"/>
                                  </p:stCondLst>
                                  <p:childTnLst>
                                    <p:set>
                                      <p:cBhvr>
                                        <p:cTn id="13" dur="1" fill="hold">
                                          <p:stCondLst>
                                            <p:cond delay="0"/>
                                          </p:stCondLst>
                                        </p:cTn>
                                        <p:tgtEl>
                                          <p:spTgt spid="1287"/>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nodeType="afterEffect">
                                  <p:stCondLst>
                                    <p:cond delay="500"/>
                                  </p:stCondLst>
                                  <p:childTnLst>
                                    <p:set>
                                      <p:cBhvr>
                                        <p:cTn id="16" dur="1" fill="hold">
                                          <p:stCondLst>
                                            <p:cond delay="0"/>
                                          </p:stCondLst>
                                        </p:cTn>
                                        <p:tgtEl>
                                          <p:spTgt spid="1288"/>
                                        </p:tgtEl>
                                        <p:attrNameLst>
                                          <p:attrName>style.visibility</p:attrName>
                                        </p:attrNameLst>
                                      </p:cBhvr>
                                      <p:to>
                                        <p:strVal val="visible"/>
                                      </p:to>
                                    </p:set>
                                  </p:childTnLst>
                                </p:cTn>
                              </p:par>
                            </p:childTnLst>
                          </p:cTn>
                        </p:par>
                        <p:par>
                          <p:cTn id="17" fill="hold">
                            <p:stCondLst>
                              <p:cond delay="3500"/>
                            </p:stCondLst>
                            <p:childTnLst>
                              <p:par>
                                <p:cTn id="18" presetID="1" presetClass="entr" presetSubtype="0" fill="hold" nodeType="afterEffect">
                                  <p:stCondLst>
                                    <p:cond delay="500"/>
                                  </p:stCondLst>
                                  <p:childTnLst>
                                    <p:set>
                                      <p:cBhvr>
                                        <p:cTn id="19" dur="1" fill="hold">
                                          <p:stCondLst>
                                            <p:cond delay="0"/>
                                          </p:stCondLst>
                                        </p:cTn>
                                        <p:tgtEl>
                                          <p:spTgt spid="1289"/>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nodeType="afterEffect">
                                  <p:stCondLst>
                                    <p:cond delay="500"/>
                                  </p:stCondLst>
                                  <p:childTnLst>
                                    <p:set>
                                      <p:cBhvr>
                                        <p:cTn id="22" dur="1" fill="hold">
                                          <p:stCondLst>
                                            <p:cond delay="0"/>
                                          </p:stCondLst>
                                        </p:cTn>
                                        <p:tgtEl>
                                          <p:spTgt spid="1290"/>
                                        </p:tgtEl>
                                        <p:attrNameLst>
                                          <p:attrName>style.visibility</p:attrName>
                                        </p:attrNameLst>
                                      </p:cBhvr>
                                      <p:to>
                                        <p:strVal val="visible"/>
                                      </p:to>
                                    </p:set>
                                  </p:childTnLst>
                                </p:cTn>
                              </p:par>
                            </p:childTnLst>
                          </p:cTn>
                        </p:par>
                        <p:par>
                          <p:cTn id="23" fill="hold">
                            <p:stCondLst>
                              <p:cond delay="4500"/>
                            </p:stCondLst>
                            <p:childTnLst>
                              <p:par>
                                <p:cTn id="24" presetID="1" presetClass="entr" presetSubtype="0" fill="hold" nodeType="afterEffect">
                                  <p:stCondLst>
                                    <p:cond delay="500"/>
                                  </p:stCondLst>
                                  <p:childTnLst>
                                    <p:set>
                                      <p:cBhvr>
                                        <p:cTn id="25" dur="1" fill="hold">
                                          <p:stCondLst>
                                            <p:cond delay="0"/>
                                          </p:stCondLst>
                                        </p:cTn>
                                        <p:tgtEl>
                                          <p:spTgt spid="1291"/>
                                        </p:tgtEl>
                                        <p:attrNameLst>
                                          <p:attrName>style.visibility</p:attrName>
                                        </p:attrNameLst>
                                      </p:cBhvr>
                                      <p:to>
                                        <p:strVal val="visible"/>
                                      </p:to>
                                    </p:set>
                                  </p:childTnLst>
                                </p:cTn>
                              </p:par>
                            </p:childTnLst>
                          </p:cTn>
                        </p:par>
                        <p:par>
                          <p:cTn id="26" fill="hold">
                            <p:stCondLst>
                              <p:cond delay="5000"/>
                            </p:stCondLst>
                            <p:childTnLst>
                              <p:par>
                                <p:cTn id="27" presetID="1" presetClass="entr" presetSubtype="0" fill="hold" nodeType="afterEffect">
                                  <p:stCondLst>
                                    <p:cond delay="500"/>
                                  </p:stCondLst>
                                  <p:childTnLst>
                                    <p:set>
                                      <p:cBhvr>
                                        <p:cTn id="28" dur="1" fill="hold">
                                          <p:stCondLst>
                                            <p:cond delay="0"/>
                                          </p:stCondLst>
                                        </p:cTn>
                                        <p:tgtEl>
                                          <p:spTgt spid="1292"/>
                                        </p:tgtEl>
                                        <p:attrNameLst>
                                          <p:attrName>style.visibility</p:attrName>
                                        </p:attrNameLst>
                                      </p:cBhvr>
                                      <p:to>
                                        <p:strVal val="visible"/>
                                      </p:to>
                                    </p:set>
                                  </p:childTnLst>
                                </p:cTn>
                              </p:par>
                            </p:childTnLst>
                          </p:cTn>
                        </p:par>
                        <p:par>
                          <p:cTn id="29" fill="hold">
                            <p:stCondLst>
                              <p:cond delay="5500"/>
                            </p:stCondLst>
                            <p:childTnLst>
                              <p:par>
                                <p:cTn id="30" presetID="1" presetClass="entr" presetSubtype="0" fill="hold" nodeType="afterEffect">
                                  <p:stCondLst>
                                    <p:cond delay="500"/>
                                  </p:stCondLst>
                                  <p:childTnLst>
                                    <p:set>
                                      <p:cBhvr>
                                        <p:cTn id="31" dur="1" fill="hold">
                                          <p:stCondLst>
                                            <p:cond delay="0"/>
                                          </p:stCondLst>
                                        </p:cTn>
                                        <p:tgtEl>
                                          <p:spTgt spid="1293"/>
                                        </p:tgtEl>
                                        <p:attrNameLst>
                                          <p:attrName>style.visibility</p:attrName>
                                        </p:attrNameLst>
                                      </p:cBhvr>
                                      <p:to>
                                        <p:strVal val="visible"/>
                                      </p:to>
                                    </p:set>
                                  </p:childTnLst>
                                </p:cTn>
                              </p:par>
                            </p:childTnLst>
                          </p:cTn>
                        </p:par>
                        <p:par>
                          <p:cTn id="32" fill="hold">
                            <p:stCondLst>
                              <p:cond delay="6000"/>
                            </p:stCondLst>
                            <p:childTnLst>
                              <p:par>
                                <p:cTn id="33" presetID="1" presetClass="entr" presetSubtype="0" fill="hold" nodeType="afterEffect">
                                  <p:stCondLst>
                                    <p:cond delay="500"/>
                                  </p:stCondLst>
                                  <p:childTnLst>
                                    <p:set>
                                      <p:cBhvr>
                                        <p:cTn id="34" dur="1" fill="hold">
                                          <p:stCondLst>
                                            <p:cond delay="0"/>
                                          </p:stCondLst>
                                        </p:cTn>
                                        <p:tgtEl>
                                          <p:spTgt spid="1294"/>
                                        </p:tgtEl>
                                        <p:attrNameLst>
                                          <p:attrName>style.visibility</p:attrName>
                                        </p:attrNameLst>
                                      </p:cBhvr>
                                      <p:to>
                                        <p:strVal val="visible"/>
                                      </p:to>
                                    </p:set>
                                  </p:childTnLst>
                                </p:cTn>
                              </p:par>
                            </p:childTnLst>
                          </p:cTn>
                        </p:par>
                        <p:par>
                          <p:cTn id="35" fill="hold">
                            <p:stCondLst>
                              <p:cond delay="6500"/>
                            </p:stCondLst>
                            <p:childTnLst>
                              <p:par>
                                <p:cTn id="36" presetID="1" presetClass="entr" presetSubtype="0" fill="hold" nodeType="afterEffect">
                                  <p:stCondLst>
                                    <p:cond delay="500"/>
                                  </p:stCondLst>
                                  <p:childTnLst>
                                    <p:set>
                                      <p:cBhvr>
                                        <p:cTn id="37" dur="1" fill="hold">
                                          <p:stCondLst>
                                            <p:cond delay="0"/>
                                          </p:stCondLst>
                                        </p:cTn>
                                        <p:tgtEl>
                                          <p:spTgt spid="1295"/>
                                        </p:tgtEl>
                                        <p:attrNameLst>
                                          <p:attrName>style.visibility</p:attrName>
                                        </p:attrNameLst>
                                      </p:cBhvr>
                                      <p:to>
                                        <p:strVal val="visible"/>
                                      </p:to>
                                    </p:set>
                                  </p:childTnLst>
                                </p:cTn>
                              </p:par>
                            </p:childTnLst>
                          </p:cTn>
                        </p:par>
                        <p:par>
                          <p:cTn id="38" fill="hold">
                            <p:stCondLst>
                              <p:cond delay="7000"/>
                            </p:stCondLst>
                            <p:childTnLst>
                              <p:par>
                                <p:cTn id="39" presetID="1" presetClass="entr" presetSubtype="0" fill="hold" nodeType="afterEffect">
                                  <p:stCondLst>
                                    <p:cond delay="500"/>
                                  </p:stCondLst>
                                  <p:childTnLst>
                                    <p:set>
                                      <p:cBhvr>
                                        <p:cTn id="40" dur="1" fill="hold">
                                          <p:stCondLst>
                                            <p:cond delay="0"/>
                                          </p:stCondLst>
                                        </p:cTn>
                                        <p:tgtEl>
                                          <p:spTgt spid="1296"/>
                                        </p:tgtEl>
                                        <p:attrNameLst>
                                          <p:attrName>style.visibility</p:attrName>
                                        </p:attrNameLst>
                                      </p:cBhvr>
                                      <p:to>
                                        <p:strVal val="visible"/>
                                      </p:to>
                                    </p:set>
                                  </p:childTnLst>
                                </p:cTn>
                              </p:par>
                            </p:childTnLst>
                          </p:cTn>
                        </p:par>
                        <p:par>
                          <p:cTn id="41" fill="hold">
                            <p:stCondLst>
                              <p:cond delay="7500"/>
                            </p:stCondLst>
                            <p:childTnLst>
                              <p:par>
                                <p:cTn id="42" presetID="1" presetClass="entr" presetSubtype="0" fill="hold" nodeType="afterEffect">
                                  <p:stCondLst>
                                    <p:cond delay="500"/>
                                  </p:stCondLst>
                                  <p:childTnLst>
                                    <p:set>
                                      <p:cBhvr>
                                        <p:cTn id="43" dur="1" fill="hold">
                                          <p:stCondLst>
                                            <p:cond delay="0"/>
                                          </p:stCondLst>
                                        </p:cTn>
                                        <p:tgtEl>
                                          <p:spTgt spid="1297"/>
                                        </p:tgtEl>
                                        <p:attrNameLst>
                                          <p:attrName>style.visibility</p:attrName>
                                        </p:attrNameLst>
                                      </p:cBhvr>
                                      <p:to>
                                        <p:strVal val="visible"/>
                                      </p:to>
                                    </p:set>
                                  </p:childTnLst>
                                </p:cTn>
                              </p:par>
                            </p:childTnLst>
                          </p:cTn>
                        </p:par>
                        <p:par>
                          <p:cTn id="44" fill="hold">
                            <p:stCondLst>
                              <p:cond delay="8000"/>
                            </p:stCondLst>
                            <p:childTnLst>
                              <p:par>
                                <p:cTn id="45" presetID="1" presetClass="entr" presetSubtype="0" fill="hold" nodeType="afterEffect">
                                  <p:stCondLst>
                                    <p:cond delay="500"/>
                                  </p:stCondLst>
                                  <p:childTnLst>
                                    <p:set>
                                      <p:cBhvr>
                                        <p:cTn id="46" dur="1" fill="hold">
                                          <p:stCondLst>
                                            <p:cond delay="0"/>
                                          </p:stCondLst>
                                        </p:cTn>
                                        <p:tgtEl>
                                          <p:spTgt spid="1298"/>
                                        </p:tgtEl>
                                        <p:attrNameLst>
                                          <p:attrName>style.visibility</p:attrName>
                                        </p:attrNameLst>
                                      </p:cBhvr>
                                      <p:to>
                                        <p:strVal val="visible"/>
                                      </p:to>
                                    </p:set>
                                  </p:childTnLst>
                                </p:cTn>
                              </p:par>
                            </p:childTnLst>
                          </p:cTn>
                        </p:par>
                        <p:par>
                          <p:cTn id="47" fill="hold">
                            <p:stCondLst>
                              <p:cond delay="8500"/>
                            </p:stCondLst>
                            <p:childTnLst>
                              <p:par>
                                <p:cTn id="48" presetID="1" presetClass="entr" presetSubtype="0" fill="hold" nodeType="afterEffect">
                                  <p:stCondLst>
                                    <p:cond delay="500"/>
                                  </p:stCondLst>
                                  <p:childTnLst>
                                    <p:set>
                                      <p:cBhvr>
                                        <p:cTn id="49" dur="1" fill="hold">
                                          <p:stCondLst>
                                            <p:cond delay="0"/>
                                          </p:stCondLst>
                                        </p:cTn>
                                        <p:tgtEl>
                                          <p:spTgt spid="1299"/>
                                        </p:tgtEl>
                                        <p:attrNameLst>
                                          <p:attrName>style.visibility</p:attrName>
                                        </p:attrNameLst>
                                      </p:cBhvr>
                                      <p:to>
                                        <p:strVal val="visible"/>
                                      </p:to>
                                    </p:set>
                                  </p:childTnLst>
                                </p:cTn>
                              </p:par>
                            </p:childTnLst>
                          </p:cTn>
                        </p:par>
                        <p:par>
                          <p:cTn id="50" fill="hold">
                            <p:stCondLst>
                              <p:cond delay="9000"/>
                            </p:stCondLst>
                            <p:childTnLst>
                              <p:par>
                                <p:cTn id="51" presetID="1" presetClass="entr" presetSubtype="0" fill="hold" nodeType="afterEffect">
                                  <p:stCondLst>
                                    <p:cond delay="500"/>
                                  </p:stCondLst>
                                  <p:childTnLst>
                                    <p:set>
                                      <p:cBhvr>
                                        <p:cTn id="52" dur="1" fill="hold">
                                          <p:stCondLst>
                                            <p:cond delay="0"/>
                                          </p:stCondLst>
                                        </p:cTn>
                                        <p:tgtEl>
                                          <p:spTgt spid="1300"/>
                                        </p:tgtEl>
                                        <p:attrNameLst>
                                          <p:attrName>style.visibility</p:attrName>
                                        </p:attrNameLst>
                                      </p:cBhvr>
                                      <p:to>
                                        <p:strVal val="visible"/>
                                      </p:to>
                                    </p:set>
                                  </p:childTnLst>
                                </p:cTn>
                              </p:par>
                            </p:childTnLst>
                          </p:cTn>
                        </p:par>
                        <p:par>
                          <p:cTn id="53" fill="hold">
                            <p:stCondLst>
                              <p:cond delay="9500"/>
                            </p:stCondLst>
                            <p:childTnLst>
                              <p:par>
                                <p:cTn id="54" presetID="1" presetClass="entr" presetSubtype="0" fill="hold" nodeType="afterEffect">
                                  <p:stCondLst>
                                    <p:cond delay="500"/>
                                  </p:stCondLst>
                                  <p:childTnLst>
                                    <p:set>
                                      <p:cBhvr>
                                        <p:cTn id="55" dur="1" fill="hold">
                                          <p:stCondLst>
                                            <p:cond delay="0"/>
                                          </p:stCondLst>
                                        </p:cTn>
                                        <p:tgtEl>
                                          <p:spTgt spid="1301"/>
                                        </p:tgtEl>
                                        <p:attrNameLst>
                                          <p:attrName>style.visibility</p:attrName>
                                        </p:attrNameLst>
                                      </p:cBhvr>
                                      <p:to>
                                        <p:strVal val="visible"/>
                                      </p:to>
                                    </p:set>
                                  </p:childTnLst>
                                </p:cTn>
                              </p:par>
                            </p:childTnLst>
                          </p:cTn>
                        </p:par>
                        <p:par>
                          <p:cTn id="56" fill="hold">
                            <p:stCondLst>
                              <p:cond delay="10000"/>
                            </p:stCondLst>
                            <p:childTnLst>
                              <p:par>
                                <p:cTn id="57" presetID="1" presetClass="entr" presetSubtype="0" fill="hold" nodeType="afterEffect">
                                  <p:stCondLst>
                                    <p:cond delay="500"/>
                                  </p:stCondLst>
                                  <p:childTnLst>
                                    <p:set>
                                      <p:cBhvr>
                                        <p:cTn id="58" dur="1" fill="hold">
                                          <p:stCondLst>
                                            <p:cond delay="0"/>
                                          </p:stCondLst>
                                        </p:cTn>
                                        <p:tgtEl>
                                          <p:spTgt spid="1303"/>
                                        </p:tgtEl>
                                        <p:attrNameLst>
                                          <p:attrName>style.visibility</p:attrName>
                                        </p:attrNameLst>
                                      </p:cBhvr>
                                      <p:to>
                                        <p:strVal val="visible"/>
                                      </p:to>
                                    </p:set>
                                  </p:childTnLst>
                                </p:cTn>
                              </p:par>
                            </p:childTnLst>
                          </p:cTn>
                        </p:par>
                        <p:par>
                          <p:cTn id="59" fill="hold">
                            <p:stCondLst>
                              <p:cond delay="10500"/>
                            </p:stCondLst>
                            <p:childTnLst>
                              <p:par>
                                <p:cTn id="60" presetID="1" presetClass="entr" presetSubtype="0" fill="hold" nodeType="afterEffect">
                                  <p:stCondLst>
                                    <p:cond delay="500"/>
                                  </p:stCondLst>
                                  <p:childTnLst>
                                    <p:set>
                                      <p:cBhvr>
                                        <p:cTn id="61" dur="1" fill="hold">
                                          <p:stCondLst>
                                            <p:cond delay="0"/>
                                          </p:stCondLst>
                                        </p:cTn>
                                        <p:tgtEl>
                                          <p:spTgt spid="1304"/>
                                        </p:tgtEl>
                                        <p:attrNameLst>
                                          <p:attrName>style.visibility</p:attrName>
                                        </p:attrNameLst>
                                      </p:cBhvr>
                                      <p:to>
                                        <p:strVal val="visible"/>
                                      </p:to>
                                    </p:set>
                                  </p:childTnLst>
                                </p:cTn>
                              </p:par>
                            </p:childTnLst>
                          </p:cTn>
                        </p:par>
                        <p:par>
                          <p:cTn id="62" fill="hold">
                            <p:stCondLst>
                              <p:cond delay="11000"/>
                            </p:stCondLst>
                            <p:childTnLst>
                              <p:par>
                                <p:cTn id="63" presetID="1" presetClass="entr" presetSubtype="0" fill="hold" nodeType="afterEffect">
                                  <p:stCondLst>
                                    <p:cond delay="500"/>
                                  </p:stCondLst>
                                  <p:childTnLst>
                                    <p:set>
                                      <p:cBhvr>
                                        <p:cTn id="64" dur="1" fill="hold">
                                          <p:stCondLst>
                                            <p:cond delay="0"/>
                                          </p:stCondLst>
                                        </p:cTn>
                                        <p:tgtEl>
                                          <p:spTgt spid="1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sp>
        <p:nvSpPr>
          <p:cNvPr id="1978" name="Google Shape;1978;p227"/>
          <p:cNvSpPr/>
          <p:nvPr/>
        </p:nvSpPr>
        <p:spPr>
          <a:xfrm>
            <a:off x="454925" y="962725"/>
            <a:ext cx="5303700" cy="2297700"/>
          </a:xfrm>
          <a:prstGeom prst="rect">
            <a:avLst/>
          </a:prstGeom>
          <a:noFill/>
          <a:ln w="76200" cap="flat" cmpd="sng">
            <a:solidFill>
              <a:srgbClr val="3DB3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9" name="Google Shape;1979;p227"/>
          <p:cNvSpPr/>
          <p:nvPr/>
        </p:nvSpPr>
        <p:spPr>
          <a:xfrm>
            <a:off x="585128" y="1860820"/>
            <a:ext cx="2301600" cy="1264200"/>
          </a:xfrm>
          <a:prstGeom prst="roundRect">
            <a:avLst>
              <a:gd name="adj" fmla="val 11253"/>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endParaRPr sz="1100" dirty="0">
              <a:solidFill>
                <a:srgbClr val="3F3F3F"/>
              </a:solidFill>
              <a:latin typeface="Quattrocento Sans"/>
              <a:ea typeface="Quattrocento Sans"/>
              <a:cs typeface="Quattrocento Sans"/>
              <a:sym typeface="Quattrocento Sans"/>
            </a:endParaRPr>
          </a:p>
          <a:p>
            <a:pPr marL="0" lvl="0" indent="0" algn="ctr" rtl="0">
              <a:spcBef>
                <a:spcPts val="0"/>
              </a:spcBef>
              <a:spcAft>
                <a:spcPts val="0"/>
              </a:spcAft>
              <a:buNone/>
            </a:pPr>
            <a:r>
              <a:rPr lang="en" sz="1100" dirty="0">
                <a:solidFill>
                  <a:srgbClr val="3F3F3F"/>
                </a:solidFill>
                <a:latin typeface="Quattrocento Sans"/>
                <a:ea typeface="Quattrocento Sans"/>
                <a:cs typeface="Quattrocento Sans"/>
                <a:sym typeface="Quattrocento Sans"/>
              </a:rPr>
              <a:t>Zscaler partners with over 40 security providers, leveraging threat intelligence which contributes to over 200k daily updates to our cloud.</a:t>
            </a:r>
            <a:endParaRPr sz="1100" dirty="0">
              <a:solidFill>
                <a:srgbClr val="3F3F3F"/>
              </a:solidFill>
              <a:latin typeface="Quattrocento Sans"/>
              <a:ea typeface="Quattrocento Sans"/>
              <a:cs typeface="Quattrocento Sans"/>
              <a:sym typeface="Quattrocento Sans"/>
            </a:endParaRPr>
          </a:p>
        </p:txBody>
      </p:sp>
      <p:sp>
        <p:nvSpPr>
          <p:cNvPr id="1980" name="Google Shape;1980;p227"/>
          <p:cNvSpPr/>
          <p:nvPr/>
        </p:nvSpPr>
        <p:spPr>
          <a:xfrm>
            <a:off x="973775" y="1707174"/>
            <a:ext cx="1524300" cy="384000"/>
          </a:xfrm>
          <a:prstGeom prst="roundRect">
            <a:avLst>
              <a:gd name="adj" fmla="val 50000"/>
            </a:avLst>
          </a:prstGeom>
          <a:solidFill>
            <a:schemeClr val="accent1"/>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b="1">
                <a:solidFill>
                  <a:schemeClr val="lt1"/>
                </a:solidFill>
                <a:latin typeface="Quattrocento Sans"/>
                <a:ea typeface="Quattrocento Sans"/>
                <a:cs typeface="Quattrocento Sans"/>
                <a:sym typeface="Quattrocento Sans"/>
              </a:rPr>
              <a:t>Cloud Effect</a:t>
            </a:r>
            <a:endParaRPr sz="1100" b="1">
              <a:solidFill>
                <a:schemeClr val="lt1"/>
              </a:solidFill>
              <a:latin typeface="Quattrocento Sans"/>
              <a:ea typeface="Quattrocento Sans"/>
              <a:cs typeface="Quattrocento Sans"/>
              <a:sym typeface="Quattrocento Sans"/>
            </a:endParaRPr>
          </a:p>
        </p:txBody>
      </p:sp>
      <p:sp>
        <p:nvSpPr>
          <p:cNvPr id="1981" name="Google Shape;1981;p227"/>
          <p:cNvSpPr/>
          <p:nvPr/>
        </p:nvSpPr>
        <p:spPr>
          <a:xfrm>
            <a:off x="6083351" y="1860820"/>
            <a:ext cx="2301600" cy="1264200"/>
          </a:xfrm>
          <a:prstGeom prst="roundRect">
            <a:avLst>
              <a:gd name="adj" fmla="val 11253"/>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a:solidFill>
                  <a:srgbClr val="3F3F3F"/>
                </a:solidFill>
                <a:latin typeface="Quattrocento Sans"/>
                <a:ea typeface="Quattrocento Sans"/>
                <a:cs typeface="Quattrocento Sans"/>
                <a:sym typeface="Quattrocento Sans"/>
              </a:rPr>
              <a:t>Control access to Sanctioned and Unsanctioned apps with inline CASB policies and Tenant Restrictions.</a:t>
            </a:r>
            <a:endParaRPr sz="1100">
              <a:solidFill>
                <a:srgbClr val="3F3F3F"/>
              </a:solidFill>
              <a:latin typeface="Quattrocento Sans"/>
              <a:ea typeface="Quattrocento Sans"/>
              <a:cs typeface="Quattrocento Sans"/>
              <a:sym typeface="Quattrocento Sans"/>
            </a:endParaRPr>
          </a:p>
        </p:txBody>
      </p:sp>
      <p:sp>
        <p:nvSpPr>
          <p:cNvPr id="1982" name="Google Shape;1982;p227"/>
          <p:cNvSpPr/>
          <p:nvPr/>
        </p:nvSpPr>
        <p:spPr>
          <a:xfrm>
            <a:off x="6472000" y="1707173"/>
            <a:ext cx="1524300" cy="384000"/>
          </a:xfrm>
          <a:prstGeom prst="roundRect">
            <a:avLst>
              <a:gd name="adj" fmla="val 50000"/>
            </a:avLst>
          </a:prstGeom>
          <a:solidFill>
            <a:schemeClr val="accent1"/>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b="1">
                <a:solidFill>
                  <a:schemeClr val="lt1"/>
                </a:solidFill>
                <a:latin typeface="Quattrocento Sans"/>
                <a:ea typeface="Quattrocento Sans"/>
                <a:cs typeface="Quattrocento Sans"/>
                <a:sym typeface="Quattrocento Sans"/>
              </a:rPr>
              <a:t>Access Control</a:t>
            </a:r>
            <a:endParaRPr sz="1100" b="1">
              <a:solidFill>
                <a:schemeClr val="lt1"/>
              </a:solidFill>
              <a:latin typeface="Quattrocento Sans"/>
              <a:ea typeface="Quattrocento Sans"/>
              <a:cs typeface="Quattrocento Sans"/>
              <a:sym typeface="Quattrocento Sans"/>
            </a:endParaRPr>
          </a:p>
        </p:txBody>
      </p:sp>
      <p:sp>
        <p:nvSpPr>
          <p:cNvPr id="1983" name="Google Shape;1983;p227"/>
          <p:cNvSpPr/>
          <p:nvPr/>
        </p:nvSpPr>
        <p:spPr>
          <a:xfrm>
            <a:off x="3334240" y="1860820"/>
            <a:ext cx="2301600" cy="1264200"/>
          </a:xfrm>
          <a:prstGeom prst="roundRect">
            <a:avLst>
              <a:gd name="adj" fmla="val 11253"/>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a:solidFill>
                  <a:srgbClr val="3F3F3F"/>
                </a:solidFill>
                <a:latin typeface="Quattrocento Sans"/>
                <a:ea typeface="Quattrocento Sans"/>
                <a:cs typeface="Quattrocento Sans"/>
                <a:sym typeface="Quattrocento Sans"/>
              </a:rPr>
              <a:t>Full inline security stack, underpinned by SSL inspection at scale, and AI/ML to deliver actionable security outcomes.</a:t>
            </a:r>
            <a:endParaRPr sz="1100">
              <a:solidFill>
                <a:srgbClr val="3F3F3F"/>
              </a:solidFill>
              <a:latin typeface="Quattrocento Sans"/>
              <a:ea typeface="Quattrocento Sans"/>
              <a:cs typeface="Quattrocento Sans"/>
              <a:sym typeface="Quattrocento Sans"/>
            </a:endParaRPr>
          </a:p>
        </p:txBody>
      </p:sp>
      <p:sp>
        <p:nvSpPr>
          <p:cNvPr id="1984" name="Google Shape;1984;p227"/>
          <p:cNvSpPr/>
          <p:nvPr/>
        </p:nvSpPr>
        <p:spPr>
          <a:xfrm>
            <a:off x="3722900" y="1707175"/>
            <a:ext cx="1524300" cy="384000"/>
          </a:xfrm>
          <a:prstGeom prst="roundRect">
            <a:avLst>
              <a:gd name="adj" fmla="val 50000"/>
            </a:avLst>
          </a:prstGeom>
          <a:solidFill>
            <a:schemeClr val="accent1"/>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b="1">
                <a:solidFill>
                  <a:schemeClr val="lt1"/>
                </a:solidFill>
                <a:latin typeface="Quattrocento Sans"/>
                <a:ea typeface="Quattrocento Sans"/>
                <a:cs typeface="Quattrocento Sans"/>
                <a:sym typeface="Quattrocento Sans"/>
              </a:rPr>
              <a:t>Cyber Threat Protection</a:t>
            </a:r>
            <a:endParaRPr sz="1100" b="1">
              <a:solidFill>
                <a:schemeClr val="lt1"/>
              </a:solidFill>
              <a:latin typeface="Quattrocento Sans"/>
              <a:ea typeface="Quattrocento Sans"/>
              <a:cs typeface="Quattrocento Sans"/>
              <a:sym typeface="Quattrocento Sans"/>
            </a:endParaRPr>
          </a:p>
        </p:txBody>
      </p:sp>
      <p:pic>
        <p:nvPicPr>
          <p:cNvPr id="1986" name="Google Shape;1986;p227"/>
          <p:cNvPicPr preferRelativeResize="0"/>
          <p:nvPr/>
        </p:nvPicPr>
        <p:blipFill rotWithShape="1">
          <a:blip r:embed="rId3">
            <a:alphaModFix/>
          </a:blip>
          <a:srcRect l="11643" t="31263" r="11094" b="38283"/>
          <a:stretch/>
        </p:blipFill>
        <p:spPr>
          <a:xfrm>
            <a:off x="7367600" y="212025"/>
            <a:ext cx="1455675" cy="383978"/>
          </a:xfrm>
          <a:prstGeom prst="rect">
            <a:avLst/>
          </a:prstGeom>
          <a:noFill/>
          <a:ln>
            <a:noFill/>
          </a:ln>
        </p:spPr>
      </p:pic>
      <p:sp>
        <p:nvSpPr>
          <p:cNvPr id="1987" name="Google Shape;1987;p227"/>
          <p:cNvSpPr txBox="1"/>
          <p:nvPr/>
        </p:nvSpPr>
        <p:spPr>
          <a:xfrm>
            <a:off x="236925" y="212025"/>
            <a:ext cx="4654200" cy="384000"/>
          </a:xfrm>
          <a:prstGeom prst="rect">
            <a:avLst/>
          </a:prstGeom>
          <a:noFill/>
          <a:ln>
            <a:noFill/>
          </a:ln>
        </p:spPr>
        <p:txBody>
          <a:bodyPr spcFirstLastPara="1" wrap="square" lIns="102875" tIns="34275" rIns="102875" bIns="34275" anchor="ctr" anchorCtr="0">
            <a:normAutofit/>
          </a:bodyPr>
          <a:lstStyle/>
          <a:p>
            <a:pPr marL="0" marR="0" lvl="0" indent="0" algn="l" rtl="0">
              <a:lnSpc>
                <a:spcPct val="90000"/>
              </a:lnSpc>
              <a:spcBef>
                <a:spcPts val="0"/>
              </a:spcBef>
              <a:spcAft>
                <a:spcPts val="0"/>
              </a:spcAft>
              <a:buClr>
                <a:srgbClr val="414141"/>
              </a:buClr>
              <a:buSzPts val="2400"/>
              <a:buFont typeface="Arial"/>
              <a:buNone/>
            </a:pPr>
            <a:r>
              <a:rPr lang="en" sz="1900" b="1">
                <a:solidFill>
                  <a:srgbClr val="414141"/>
                </a:solidFill>
              </a:rPr>
              <a:t>How Zscaler can help</a:t>
            </a:r>
            <a:endParaRPr sz="1900" b="1">
              <a:solidFill>
                <a:srgbClr val="414141"/>
              </a:solidFill>
            </a:endParaRPr>
          </a:p>
        </p:txBody>
      </p:sp>
      <p:grpSp>
        <p:nvGrpSpPr>
          <p:cNvPr id="2" name="Group 1">
            <a:extLst>
              <a:ext uri="{FF2B5EF4-FFF2-40B4-BE49-F238E27FC236}">
                <a16:creationId xmlns:a16="http://schemas.microsoft.com/office/drawing/2014/main" id="{8507A1E3-1CA1-7E06-E660-6827D4BEDA64}"/>
              </a:ext>
            </a:extLst>
          </p:cNvPr>
          <p:cNvGrpSpPr/>
          <p:nvPr/>
        </p:nvGrpSpPr>
        <p:grpSpPr>
          <a:xfrm>
            <a:off x="1535125" y="3349800"/>
            <a:ext cx="5948700" cy="372300"/>
            <a:chOff x="1535125" y="3349800"/>
            <a:chExt cx="5948700" cy="372300"/>
          </a:xfrm>
        </p:grpSpPr>
        <p:sp>
          <p:nvSpPr>
            <p:cNvPr id="1985" name="Google Shape;1985;p227"/>
            <p:cNvSpPr/>
            <p:nvPr/>
          </p:nvSpPr>
          <p:spPr>
            <a:xfrm>
              <a:off x="1535125" y="3349800"/>
              <a:ext cx="5948700" cy="372300"/>
            </a:xfrm>
            <a:prstGeom prst="roundRect">
              <a:avLst>
                <a:gd name="adj" fmla="val 21455"/>
              </a:avLst>
            </a:prstGeom>
            <a:solidFill>
              <a:schemeClr val="accent1"/>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a:solidFill>
                    <a:schemeClr val="lt1"/>
                  </a:solidFill>
                  <a:latin typeface="Quattrocento Sans"/>
                  <a:ea typeface="Quattrocento Sans"/>
                  <a:cs typeface="Quattrocento Sans"/>
                  <a:sym typeface="Quattrocento Sans"/>
                </a:rPr>
                <a:t>Fully managed ecosystem of Tier 1 security partners, delivered as-a-service</a:t>
              </a:r>
              <a:endParaRPr sz="1100">
                <a:solidFill>
                  <a:schemeClr val="lt1"/>
                </a:solidFill>
                <a:latin typeface="Quattrocento Sans"/>
                <a:ea typeface="Quattrocento Sans"/>
                <a:cs typeface="Quattrocento Sans"/>
                <a:sym typeface="Quattrocento Sans"/>
              </a:endParaRPr>
            </a:p>
          </p:txBody>
        </p:sp>
        <p:pic>
          <p:nvPicPr>
            <p:cNvPr id="1988" name="Google Shape;1988;p227"/>
            <p:cNvPicPr preferRelativeResize="0"/>
            <p:nvPr/>
          </p:nvPicPr>
          <p:blipFill>
            <a:blip r:embed="rId4">
              <a:alphaModFix/>
            </a:blip>
            <a:stretch>
              <a:fillRect/>
            </a:stretch>
          </p:blipFill>
          <p:spPr>
            <a:xfrm>
              <a:off x="1832108" y="3425790"/>
              <a:ext cx="376031" cy="243125"/>
            </a:xfrm>
            <a:prstGeom prst="rect">
              <a:avLst/>
            </a:prstGeom>
            <a:noFill/>
            <a:ln>
              <a:noFill/>
            </a:ln>
          </p:spPr>
        </p:pic>
      </p:grpSp>
      <p:sp>
        <p:nvSpPr>
          <p:cNvPr id="1989" name="Google Shape;1989;p227"/>
          <p:cNvSpPr/>
          <p:nvPr/>
        </p:nvSpPr>
        <p:spPr>
          <a:xfrm>
            <a:off x="1421947" y="1068403"/>
            <a:ext cx="601800" cy="601800"/>
          </a:xfrm>
          <a:prstGeom prst="ellipse">
            <a:avLst/>
          </a:prstGeom>
          <a:solidFill>
            <a:srgbClr val="236B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990" name="Google Shape;1990;p227"/>
          <p:cNvSpPr/>
          <p:nvPr/>
        </p:nvSpPr>
        <p:spPr>
          <a:xfrm>
            <a:off x="4184147" y="1068403"/>
            <a:ext cx="601800" cy="601800"/>
          </a:xfrm>
          <a:prstGeom prst="ellipse">
            <a:avLst/>
          </a:prstGeom>
          <a:solidFill>
            <a:srgbClr val="236B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991" name="Google Shape;1991;p227"/>
          <p:cNvSpPr/>
          <p:nvPr/>
        </p:nvSpPr>
        <p:spPr>
          <a:xfrm>
            <a:off x="6933247" y="1068403"/>
            <a:ext cx="601800" cy="601800"/>
          </a:xfrm>
          <a:prstGeom prst="ellipse">
            <a:avLst/>
          </a:prstGeom>
          <a:solidFill>
            <a:srgbClr val="236B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 name="Group 2">
            <a:extLst>
              <a:ext uri="{FF2B5EF4-FFF2-40B4-BE49-F238E27FC236}">
                <a16:creationId xmlns:a16="http://schemas.microsoft.com/office/drawing/2014/main" id="{59BF5614-E8EC-E90A-F1D9-07E40535F876}"/>
              </a:ext>
            </a:extLst>
          </p:cNvPr>
          <p:cNvGrpSpPr/>
          <p:nvPr/>
        </p:nvGrpSpPr>
        <p:grpSpPr>
          <a:xfrm>
            <a:off x="1535125" y="3811550"/>
            <a:ext cx="5948700" cy="372300"/>
            <a:chOff x="1535125" y="3811550"/>
            <a:chExt cx="5948700" cy="372300"/>
          </a:xfrm>
        </p:grpSpPr>
        <p:sp>
          <p:nvSpPr>
            <p:cNvPr id="1992" name="Google Shape;1992;p227"/>
            <p:cNvSpPr/>
            <p:nvPr/>
          </p:nvSpPr>
          <p:spPr>
            <a:xfrm>
              <a:off x="1535125" y="3811550"/>
              <a:ext cx="5948700" cy="372300"/>
            </a:xfrm>
            <a:prstGeom prst="roundRect">
              <a:avLst>
                <a:gd name="adj" fmla="val 21455"/>
              </a:avLst>
            </a:prstGeom>
            <a:solidFill>
              <a:schemeClr val="accent1"/>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dirty="0">
                  <a:solidFill>
                    <a:schemeClr val="lt1"/>
                  </a:solidFill>
                  <a:latin typeface="Quattrocento Sans"/>
                  <a:ea typeface="Quattrocento Sans"/>
                  <a:cs typeface="Quattrocento Sans"/>
                  <a:sym typeface="Quattrocento Sans"/>
                </a:rPr>
                <a:t>Practical implementation of AI and ML to achieve tangible security outcomes</a:t>
              </a:r>
              <a:endParaRPr sz="1100" dirty="0">
                <a:solidFill>
                  <a:schemeClr val="lt1"/>
                </a:solidFill>
                <a:latin typeface="Quattrocento Sans"/>
                <a:ea typeface="Quattrocento Sans"/>
                <a:cs typeface="Quattrocento Sans"/>
                <a:sym typeface="Quattrocento Sans"/>
              </a:endParaRPr>
            </a:p>
          </p:txBody>
        </p:sp>
        <p:pic>
          <p:nvPicPr>
            <p:cNvPr id="1993" name="Google Shape;1993;p227"/>
            <p:cNvPicPr preferRelativeResize="0"/>
            <p:nvPr/>
          </p:nvPicPr>
          <p:blipFill>
            <a:blip r:embed="rId4">
              <a:alphaModFix/>
            </a:blip>
            <a:stretch>
              <a:fillRect/>
            </a:stretch>
          </p:blipFill>
          <p:spPr>
            <a:xfrm>
              <a:off x="1832108" y="3887540"/>
              <a:ext cx="376031" cy="243125"/>
            </a:xfrm>
            <a:prstGeom prst="rect">
              <a:avLst/>
            </a:prstGeom>
            <a:noFill/>
            <a:ln>
              <a:noFill/>
            </a:ln>
          </p:spPr>
        </p:pic>
      </p:grpSp>
      <p:grpSp>
        <p:nvGrpSpPr>
          <p:cNvPr id="4" name="Group 3">
            <a:extLst>
              <a:ext uri="{FF2B5EF4-FFF2-40B4-BE49-F238E27FC236}">
                <a16:creationId xmlns:a16="http://schemas.microsoft.com/office/drawing/2014/main" id="{B8B5B664-53D0-F595-91A7-BE0E96F0FE11}"/>
              </a:ext>
            </a:extLst>
          </p:cNvPr>
          <p:cNvGrpSpPr/>
          <p:nvPr/>
        </p:nvGrpSpPr>
        <p:grpSpPr>
          <a:xfrm>
            <a:off x="1535125" y="4273300"/>
            <a:ext cx="5948700" cy="372300"/>
            <a:chOff x="1535125" y="4273300"/>
            <a:chExt cx="5948700" cy="372300"/>
          </a:xfrm>
        </p:grpSpPr>
        <p:sp>
          <p:nvSpPr>
            <p:cNvPr id="1994" name="Google Shape;1994;p227"/>
            <p:cNvSpPr/>
            <p:nvPr/>
          </p:nvSpPr>
          <p:spPr>
            <a:xfrm>
              <a:off x="1535125" y="4273300"/>
              <a:ext cx="5948700" cy="372300"/>
            </a:xfrm>
            <a:prstGeom prst="roundRect">
              <a:avLst>
                <a:gd name="adj" fmla="val 21455"/>
              </a:avLst>
            </a:prstGeom>
            <a:solidFill>
              <a:schemeClr val="accent1"/>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100">
                  <a:solidFill>
                    <a:schemeClr val="lt1"/>
                  </a:solidFill>
                  <a:latin typeface="Quattrocento Sans"/>
                  <a:ea typeface="Quattrocento Sans"/>
                  <a:cs typeface="Quattrocento Sans"/>
                  <a:sym typeface="Quattrocento Sans"/>
                </a:rPr>
                <a:t>Fine grained  control of app consumption, reducing risk whilst </a:t>
              </a:r>
              <a:br>
                <a:rPr lang="en" sz="1100">
                  <a:solidFill>
                    <a:schemeClr val="lt1"/>
                  </a:solidFill>
                  <a:latin typeface="Quattrocento Sans"/>
                  <a:ea typeface="Quattrocento Sans"/>
                  <a:cs typeface="Quattrocento Sans"/>
                  <a:sym typeface="Quattrocento Sans"/>
                </a:rPr>
              </a:br>
              <a:r>
                <a:rPr lang="en" sz="1100">
                  <a:solidFill>
                    <a:schemeClr val="lt1"/>
                  </a:solidFill>
                  <a:latin typeface="Quattrocento Sans"/>
                  <a:ea typeface="Quattrocento Sans"/>
                  <a:cs typeface="Quattrocento Sans"/>
                  <a:sym typeface="Quattrocento Sans"/>
                </a:rPr>
                <a:t>driving productivity</a:t>
              </a:r>
              <a:endParaRPr sz="1100">
                <a:solidFill>
                  <a:schemeClr val="lt1"/>
                </a:solidFill>
                <a:latin typeface="Quattrocento Sans"/>
                <a:ea typeface="Quattrocento Sans"/>
                <a:cs typeface="Quattrocento Sans"/>
                <a:sym typeface="Quattrocento Sans"/>
              </a:endParaRPr>
            </a:p>
          </p:txBody>
        </p:sp>
        <p:pic>
          <p:nvPicPr>
            <p:cNvPr id="1995" name="Google Shape;1995;p227"/>
            <p:cNvPicPr preferRelativeResize="0"/>
            <p:nvPr/>
          </p:nvPicPr>
          <p:blipFill>
            <a:blip r:embed="rId4">
              <a:alphaModFix/>
            </a:blip>
            <a:stretch>
              <a:fillRect/>
            </a:stretch>
          </p:blipFill>
          <p:spPr>
            <a:xfrm>
              <a:off x="1832108" y="4349290"/>
              <a:ext cx="376031" cy="243125"/>
            </a:xfrm>
            <a:prstGeom prst="rect">
              <a:avLst/>
            </a:prstGeom>
            <a:noFill/>
            <a:ln>
              <a:noFill/>
            </a:ln>
          </p:spPr>
        </p:pic>
      </p:grpSp>
      <p:sp>
        <p:nvSpPr>
          <p:cNvPr id="1996" name="Google Shape;1996;p227"/>
          <p:cNvSpPr/>
          <p:nvPr/>
        </p:nvSpPr>
        <p:spPr>
          <a:xfrm>
            <a:off x="5817125" y="212025"/>
            <a:ext cx="1455600" cy="384000"/>
          </a:xfrm>
          <a:prstGeom prst="roundRect">
            <a:avLst>
              <a:gd name="adj" fmla="val 7461"/>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lt1"/>
                </a:solidFill>
              </a:rPr>
              <a:t>Malware Protection</a:t>
            </a:r>
            <a:endParaRPr sz="1000" b="1">
              <a:solidFill>
                <a:schemeClr val="lt1"/>
              </a:solidFill>
            </a:endParaRPr>
          </a:p>
        </p:txBody>
      </p:sp>
      <p:sp>
        <p:nvSpPr>
          <p:cNvPr id="1997" name="Google Shape;1997;p227"/>
          <p:cNvSpPr/>
          <p:nvPr/>
        </p:nvSpPr>
        <p:spPr>
          <a:xfrm>
            <a:off x="1550907" y="1218950"/>
            <a:ext cx="343884" cy="341108"/>
          </a:xfrm>
          <a:custGeom>
            <a:avLst/>
            <a:gdLst/>
            <a:ahLst/>
            <a:cxnLst/>
            <a:rect l="l" t="t" r="r" b="b"/>
            <a:pathLst>
              <a:path w="343884" h="341108" extrusionOk="0">
                <a:moveTo>
                  <a:pt x="80050" y="237150"/>
                </a:moveTo>
                <a:cubicBezTo>
                  <a:pt x="80050" y="233339"/>
                  <a:pt x="76961" y="230250"/>
                  <a:pt x="73150" y="230250"/>
                </a:cubicBezTo>
                <a:lnTo>
                  <a:pt x="69378" y="230250"/>
                </a:lnTo>
                <a:lnTo>
                  <a:pt x="68228" y="230250"/>
                </a:lnTo>
                <a:cubicBezTo>
                  <a:pt x="35723" y="227839"/>
                  <a:pt x="11327" y="199535"/>
                  <a:pt x="13737" y="167030"/>
                </a:cubicBezTo>
                <a:cubicBezTo>
                  <a:pt x="15624" y="141579"/>
                  <a:pt x="33656" y="120225"/>
                  <a:pt x="58430" y="114101"/>
                </a:cubicBezTo>
                <a:cubicBezTo>
                  <a:pt x="61556" y="113289"/>
                  <a:pt x="63711" y="110430"/>
                  <a:pt x="63628" y="107201"/>
                </a:cubicBezTo>
                <a:cubicBezTo>
                  <a:pt x="63628" y="106603"/>
                  <a:pt x="63628" y="105959"/>
                  <a:pt x="63628" y="105315"/>
                </a:cubicBezTo>
                <a:cubicBezTo>
                  <a:pt x="64001" y="54507"/>
                  <a:pt x="105491" y="13621"/>
                  <a:pt x="156299" y="13993"/>
                </a:cubicBezTo>
                <a:cubicBezTo>
                  <a:pt x="194859" y="14276"/>
                  <a:pt x="229151" y="38576"/>
                  <a:pt x="242198" y="74864"/>
                </a:cubicBezTo>
                <a:cubicBezTo>
                  <a:pt x="243248" y="77821"/>
                  <a:pt x="246152" y="79707"/>
                  <a:pt x="249282" y="79464"/>
                </a:cubicBezTo>
                <a:cubicBezTo>
                  <a:pt x="269881" y="77633"/>
                  <a:pt x="290291" y="84621"/>
                  <a:pt x="305447" y="98691"/>
                </a:cubicBezTo>
                <a:cubicBezTo>
                  <a:pt x="336285" y="127009"/>
                  <a:pt x="338329" y="174963"/>
                  <a:pt x="310011" y="205801"/>
                </a:cubicBezTo>
                <a:cubicBezTo>
                  <a:pt x="300908" y="215715"/>
                  <a:pt x="289331" y="223026"/>
                  <a:pt x="276467" y="226984"/>
                </a:cubicBezTo>
                <a:cubicBezTo>
                  <a:pt x="272822" y="228101"/>
                  <a:pt x="270772" y="231963"/>
                  <a:pt x="271890" y="235609"/>
                </a:cubicBezTo>
                <a:cubicBezTo>
                  <a:pt x="273008" y="239254"/>
                  <a:pt x="276870" y="241303"/>
                  <a:pt x="280515" y="240186"/>
                </a:cubicBezTo>
                <a:cubicBezTo>
                  <a:pt x="327849" y="225657"/>
                  <a:pt x="354443" y="175507"/>
                  <a:pt x="339915" y="128172"/>
                </a:cubicBezTo>
                <a:cubicBezTo>
                  <a:pt x="335230" y="112910"/>
                  <a:pt x="326554" y="99175"/>
                  <a:pt x="314785" y="88387"/>
                </a:cubicBezTo>
                <a:cubicBezTo>
                  <a:pt x="298118" y="72973"/>
                  <a:pt x="276067" y="64715"/>
                  <a:pt x="253376" y="65388"/>
                </a:cubicBezTo>
                <a:cubicBezTo>
                  <a:pt x="231042" y="11394"/>
                  <a:pt x="169166" y="-14273"/>
                  <a:pt x="115172" y="8061"/>
                </a:cubicBezTo>
                <a:cubicBezTo>
                  <a:pt x="76833" y="23919"/>
                  <a:pt x="51302" y="60722"/>
                  <a:pt x="49874" y="102187"/>
                </a:cubicBezTo>
                <a:cubicBezTo>
                  <a:pt x="11692" y="114894"/>
                  <a:pt x="-8959" y="156148"/>
                  <a:pt x="3748" y="194331"/>
                </a:cubicBezTo>
                <a:cubicBezTo>
                  <a:pt x="12989" y="222100"/>
                  <a:pt x="37949" y="241645"/>
                  <a:pt x="67124" y="243957"/>
                </a:cubicBezTo>
                <a:lnTo>
                  <a:pt x="68550" y="243957"/>
                </a:lnTo>
                <a:cubicBezTo>
                  <a:pt x="70068" y="243957"/>
                  <a:pt x="71632" y="243957"/>
                  <a:pt x="73150" y="243957"/>
                </a:cubicBezTo>
                <a:cubicBezTo>
                  <a:pt x="76925" y="243958"/>
                  <a:pt x="80000" y="240924"/>
                  <a:pt x="80050" y="237150"/>
                </a:cubicBezTo>
                <a:close/>
                <a:moveTo>
                  <a:pt x="198728" y="318109"/>
                </a:moveTo>
                <a:cubicBezTo>
                  <a:pt x="198728" y="305406"/>
                  <a:pt x="188431" y="295109"/>
                  <a:pt x="175729" y="295109"/>
                </a:cubicBezTo>
                <a:cubicBezTo>
                  <a:pt x="163026" y="295109"/>
                  <a:pt x="152729" y="305406"/>
                  <a:pt x="152729" y="318109"/>
                </a:cubicBezTo>
                <a:cubicBezTo>
                  <a:pt x="152729" y="330811"/>
                  <a:pt x="163026" y="341108"/>
                  <a:pt x="175729" y="341108"/>
                </a:cubicBezTo>
                <a:cubicBezTo>
                  <a:pt x="188431" y="341108"/>
                  <a:pt x="198728" y="330811"/>
                  <a:pt x="198728" y="318109"/>
                </a:cubicBezTo>
                <a:close/>
                <a:moveTo>
                  <a:pt x="184929" y="318109"/>
                </a:moveTo>
                <a:cubicBezTo>
                  <a:pt x="184929" y="323190"/>
                  <a:pt x="180810" y="327308"/>
                  <a:pt x="175729" y="327308"/>
                </a:cubicBezTo>
                <a:cubicBezTo>
                  <a:pt x="170648" y="327308"/>
                  <a:pt x="166529" y="323190"/>
                  <a:pt x="166529" y="318109"/>
                </a:cubicBezTo>
                <a:cubicBezTo>
                  <a:pt x="166529" y="313027"/>
                  <a:pt x="170648" y="308909"/>
                  <a:pt x="175729" y="308909"/>
                </a:cubicBezTo>
                <a:cubicBezTo>
                  <a:pt x="180810" y="308909"/>
                  <a:pt x="184929" y="313027"/>
                  <a:pt x="184929" y="318109"/>
                </a:cubicBezTo>
                <a:close/>
                <a:moveTo>
                  <a:pt x="184929" y="275881"/>
                </a:moveTo>
                <a:lnTo>
                  <a:pt x="184929" y="275421"/>
                </a:lnTo>
                <a:cubicBezTo>
                  <a:pt x="184929" y="270340"/>
                  <a:pt x="180810" y="266221"/>
                  <a:pt x="175729" y="266221"/>
                </a:cubicBezTo>
                <a:cubicBezTo>
                  <a:pt x="170648" y="266221"/>
                  <a:pt x="166529" y="270340"/>
                  <a:pt x="166529" y="275421"/>
                </a:cubicBezTo>
                <a:lnTo>
                  <a:pt x="166529" y="275881"/>
                </a:lnTo>
                <a:cubicBezTo>
                  <a:pt x="166529" y="280962"/>
                  <a:pt x="170648" y="285081"/>
                  <a:pt x="175729" y="285081"/>
                </a:cubicBezTo>
                <a:cubicBezTo>
                  <a:pt x="180810" y="285081"/>
                  <a:pt x="184929" y="280962"/>
                  <a:pt x="184929" y="275881"/>
                </a:cubicBezTo>
                <a:close/>
                <a:moveTo>
                  <a:pt x="184929" y="243221"/>
                </a:moveTo>
                <a:lnTo>
                  <a:pt x="184929" y="242761"/>
                </a:lnTo>
                <a:cubicBezTo>
                  <a:pt x="184929" y="237680"/>
                  <a:pt x="180810" y="233562"/>
                  <a:pt x="175729" y="233562"/>
                </a:cubicBezTo>
                <a:cubicBezTo>
                  <a:pt x="170648" y="233562"/>
                  <a:pt x="166529" y="237680"/>
                  <a:pt x="166529" y="242761"/>
                </a:cubicBezTo>
                <a:lnTo>
                  <a:pt x="166529" y="243221"/>
                </a:lnTo>
                <a:cubicBezTo>
                  <a:pt x="166529" y="248303"/>
                  <a:pt x="170648" y="252421"/>
                  <a:pt x="175729" y="252421"/>
                </a:cubicBezTo>
                <a:cubicBezTo>
                  <a:pt x="180810" y="252421"/>
                  <a:pt x="184929" y="248303"/>
                  <a:pt x="184929" y="243221"/>
                </a:cubicBezTo>
                <a:close/>
                <a:moveTo>
                  <a:pt x="184929" y="210562"/>
                </a:moveTo>
                <a:lnTo>
                  <a:pt x="184929" y="210102"/>
                </a:lnTo>
                <a:cubicBezTo>
                  <a:pt x="184929" y="205021"/>
                  <a:pt x="180810" y="200902"/>
                  <a:pt x="175729" y="200902"/>
                </a:cubicBezTo>
                <a:cubicBezTo>
                  <a:pt x="170648" y="200902"/>
                  <a:pt x="166529" y="205021"/>
                  <a:pt x="166529" y="210102"/>
                </a:cubicBezTo>
                <a:lnTo>
                  <a:pt x="166529" y="210562"/>
                </a:lnTo>
                <a:cubicBezTo>
                  <a:pt x="166529" y="215643"/>
                  <a:pt x="170648" y="219762"/>
                  <a:pt x="175729" y="219762"/>
                </a:cubicBezTo>
                <a:cubicBezTo>
                  <a:pt x="180810" y="219762"/>
                  <a:pt x="184929" y="215643"/>
                  <a:pt x="184929" y="210562"/>
                </a:cubicBezTo>
                <a:close/>
                <a:moveTo>
                  <a:pt x="184929" y="177902"/>
                </a:moveTo>
                <a:lnTo>
                  <a:pt x="184929" y="177442"/>
                </a:lnTo>
                <a:cubicBezTo>
                  <a:pt x="184804" y="172451"/>
                  <a:pt x="180721" y="168471"/>
                  <a:pt x="175729" y="168472"/>
                </a:cubicBezTo>
                <a:cubicBezTo>
                  <a:pt x="170648" y="168472"/>
                  <a:pt x="166529" y="172591"/>
                  <a:pt x="166529" y="177672"/>
                </a:cubicBezTo>
                <a:cubicBezTo>
                  <a:pt x="166529" y="182753"/>
                  <a:pt x="170648" y="186872"/>
                  <a:pt x="175729" y="186872"/>
                </a:cubicBezTo>
                <a:cubicBezTo>
                  <a:pt x="180810" y="186872"/>
                  <a:pt x="184929" y="182753"/>
                  <a:pt x="184929" y="177672"/>
                </a:cubicBezTo>
                <a:close/>
                <a:moveTo>
                  <a:pt x="184929" y="145243"/>
                </a:moveTo>
                <a:lnTo>
                  <a:pt x="184929" y="144783"/>
                </a:lnTo>
                <a:cubicBezTo>
                  <a:pt x="184929" y="139702"/>
                  <a:pt x="180810" y="135583"/>
                  <a:pt x="175729" y="135583"/>
                </a:cubicBezTo>
                <a:cubicBezTo>
                  <a:pt x="170648" y="135583"/>
                  <a:pt x="166529" y="139702"/>
                  <a:pt x="166529" y="144783"/>
                </a:cubicBezTo>
                <a:lnTo>
                  <a:pt x="166529" y="145243"/>
                </a:lnTo>
                <a:cubicBezTo>
                  <a:pt x="166529" y="150324"/>
                  <a:pt x="170648" y="154443"/>
                  <a:pt x="175729" y="154443"/>
                </a:cubicBezTo>
                <a:cubicBezTo>
                  <a:pt x="180810" y="154443"/>
                  <a:pt x="184929" y="150324"/>
                  <a:pt x="184929" y="145243"/>
                </a:cubicBezTo>
                <a:close/>
                <a:moveTo>
                  <a:pt x="184929" y="112583"/>
                </a:moveTo>
                <a:lnTo>
                  <a:pt x="184929" y="112123"/>
                </a:lnTo>
                <a:cubicBezTo>
                  <a:pt x="184929" y="107042"/>
                  <a:pt x="180810" y="102923"/>
                  <a:pt x="175729" y="102923"/>
                </a:cubicBezTo>
                <a:cubicBezTo>
                  <a:pt x="170648" y="102923"/>
                  <a:pt x="166529" y="107042"/>
                  <a:pt x="166529" y="112123"/>
                </a:cubicBezTo>
                <a:lnTo>
                  <a:pt x="166529" y="112583"/>
                </a:lnTo>
                <a:cubicBezTo>
                  <a:pt x="166529" y="117664"/>
                  <a:pt x="170648" y="121783"/>
                  <a:pt x="175729" y="121783"/>
                </a:cubicBezTo>
                <a:cubicBezTo>
                  <a:pt x="180810" y="121783"/>
                  <a:pt x="184929" y="117664"/>
                  <a:pt x="184929" y="112583"/>
                </a:cubicBezTo>
                <a:close/>
                <a:moveTo>
                  <a:pt x="300387" y="301181"/>
                </a:moveTo>
                <a:cubicBezTo>
                  <a:pt x="300387" y="288478"/>
                  <a:pt x="290089" y="278181"/>
                  <a:pt x="277387" y="278181"/>
                </a:cubicBezTo>
                <a:cubicBezTo>
                  <a:pt x="264685" y="278181"/>
                  <a:pt x="254388" y="288478"/>
                  <a:pt x="254388" y="301181"/>
                </a:cubicBezTo>
                <a:cubicBezTo>
                  <a:pt x="254388" y="313883"/>
                  <a:pt x="264685" y="324180"/>
                  <a:pt x="277387" y="324180"/>
                </a:cubicBezTo>
                <a:cubicBezTo>
                  <a:pt x="290089" y="324130"/>
                  <a:pt x="300345" y="313792"/>
                  <a:pt x="300295" y="301089"/>
                </a:cubicBezTo>
                <a:cubicBezTo>
                  <a:pt x="300295" y="301089"/>
                  <a:pt x="300295" y="301089"/>
                  <a:pt x="300295" y="301089"/>
                </a:cubicBezTo>
                <a:close/>
                <a:moveTo>
                  <a:pt x="286587" y="301181"/>
                </a:moveTo>
                <a:cubicBezTo>
                  <a:pt x="286587" y="306262"/>
                  <a:pt x="282468" y="310381"/>
                  <a:pt x="277387" y="310381"/>
                </a:cubicBezTo>
                <a:cubicBezTo>
                  <a:pt x="272306" y="310381"/>
                  <a:pt x="268187" y="306262"/>
                  <a:pt x="268187" y="301181"/>
                </a:cubicBezTo>
                <a:cubicBezTo>
                  <a:pt x="268187" y="296100"/>
                  <a:pt x="272306" y="291981"/>
                  <a:pt x="277387" y="291981"/>
                </a:cubicBezTo>
                <a:cubicBezTo>
                  <a:pt x="282397" y="292031"/>
                  <a:pt x="286445" y="296079"/>
                  <a:pt x="286495" y="301089"/>
                </a:cubicBezTo>
                <a:close/>
                <a:moveTo>
                  <a:pt x="251812" y="274501"/>
                </a:moveTo>
                <a:cubicBezTo>
                  <a:pt x="255576" y="271106"/>
                  <a:pt x="255885" y="265305"/>
                  <a:pt x="252502" y="261529"/>
                </a:cubicBezTo>
                <a:lnTo>
                  <a:pt x="252180" y="261161"/>
                </a:lnTo>
                <a:cubicBezTo>
                  <a:pt x="248747" y="257540"/>
                  <a:pt x="243053" y="257316"/>
                  <a:pt x="239346" y="260655"/>
                </a:cubicBezTo>
                <a:cubicBezTo>
                  <a:pt x="235623" y="264165"/>
                  <a:pt x="235379" y="270002"/>
                  <a:pt x="238794" y="273811"/>
                </a:cubicBezTo>
                <a:cubicBezTo>
                  <a:pt x="242184" y="277595"/>
                  <a:pt x="248000" y="277915"/>
                  <a:pt x="251785" y="274525"/>
                </a:cubicBezTo>
                <a:cubicBezTo>
                  <a:pt x="251794" y="274517"/>
                  <a:pt x="251803" y="274509"/>
                  <a:pt x="251812" y="274501"/>
                </a:cubicBezTo>
                <a:close/>
                <a:moveTo>
                  <a:pt x="233136" y="243313"/>
                </a:moveTo>
                <a:lnTo>
                  <a:pt x="233136" y="242854"/>
                </a:lnTo>
                <a:cubicBezTo>
                  <a:pt x="233136" y="237772"/>
                  <a:pt x="229017" y="233654"/>
                  <a:pt x="223936" y="233654"/>
                </a:cubicBezTo>
                <a:cubicBezTo>
                  <a:pt x="218855" y="233654"/>
                  <a:pt x="214736" y="237772"/>
                  <a:pt x="214736" y="242854"/>
                </a:cubicBezTo>
                <a:lnTo>
                  <a:pt x="214736" y="243313"/>
                </a:lnTo>
                <a:cubicBezTo>
                  <a:pt x="214736" y="248395"/>
                  <a:pt x="218855" y="252513"/>
                  <a:pt x="223936" y="252513"/>
                </a:cubicBezTo>
                <a:cubicBezTo>
                  <a:pt x="229017" y="252513"/>
                  <a:pt x="233136" y="248395"/>
                  <a:pt x="233136" y="243313"/>
                </a:cubicBezTo>
                <a:close/>
                <a:moveTo>
                  <a:pt x="233136" y="210654"/>
                </a:moveTo>
                <a:lnTo>
                  <a:pt x="233136" y="210194"/>
                </a:lnTo>
                <a:cubicBezTo>
                  <a:pt x="233136" y="205113"/>
                  <a:pt x="229017" y="200994"/>
                  <a:pt x="223936" y="200994"/>
                </a:cubicBezTo>
                <a:cubicBezTo>
                  <a:pt x="218855" y="200994"/>
                  <a:pt x="214736" y="205113"/>
                  <a:pt x="214736" y="210194"/>
                </a:cubicBezTo>
                <a:cubicBezTo>
                  <a:pt x="214736" y="215275"/>
                  <a:pt x="218855" y="219394"/>
                  <a:pt x="223936" y="219394"/>
                </a:cubicBezTo>
                <a:cubicBezTo>
                  <a:pt x="229017" y="219394"/>
                  <a:pt x="233136" y="215275"/>
                  <a:pt x="233136" y="210194"/>
                </a:cubicBezTo>
                <a:close/>
                <a:moveTo>
                  <a:pt x="233136" y="177994"/>
                </a:moveTo>
                <a:lnTo>
                  <a:pt x="233136" y="177534"/>
                </a:lnTo>
                <a:cubicBezTo>
                  <a:pt x="233136" y="172453"/>
                  <a:pt x="229017" y="168334"/>
                  <a:pt x="223936" y="168334"/>
                </a:cubicBezTo>
                <a:cubicBezTo>
                  <a:pt x="218855" y="168334"/>
                  <a:pt x="214736" y="172453"/>
                  <a:pt x="214736" y="177534"/>
                </a:cubicBezTo>
                <a:lnTo>
                  <a:pt x="214736" y="177994"/>
                </a:lnTo>
                <a:cubicBezTo>
                  <a:pt x="214736" y="183075"/>
                  <a:pt x="218855" y="187194"/>
                  <a:pt x="223936" y="187194"/>
                </a:cubicBezTo>
                <a:cubicBezTo>
                  <a:pt x="229017" y="187194"/>
                  <a:pt x="233136" y="183075"/>
                  <a:pt x="233136" y="177994"/>
                </a:cubicBezTo>
                <a:close/>
                <a:moveTo>
                  <a:pt x="233136" y="145335"/>
                </a:moveTo>
                <a:lnTo>
                  <a:pt x="233136" y="144875"/>
                </a:lnTo>
                <a:cubicBezTo>
                  <a:pt x="233136" y="139794"/>
                  <a:pt x="229017" y="135675"/>
                  <a:pt x="223936" y="135675"/>
                </a:cubicBezTo>
                <a:cubicBezTo>
                  <a:pt x="218855" y="135675"/>
                  <a:pt x="214736" y="139794"/>
                  <a:pt x="214736" y="144875"/>
                </a:cubicBezTo>
                <a:lnTo>
                  <a:pt x="214736" y="145335"/>
                </a:lnTo>
                <a:cubicBezTo>
                  <a:pt x="214736" y="150416"/>
                  <a:pt x="218855" y="154535"/>
                  <a:pt x="223936" y="154535"/>
                </a:cubicBezTo>
                <a:cubicBezTo>
                  <a:pt x="229017" y="154535"/>
                  <a:pt x="233136" y="150416"/>
                  <a:pt x="233136" y="145335"/>
                </a:cubicBezTo>
                <a:close/>
                <a:moveTo>
                  <a:pt x="97116" y="301089"/>
                </a:moveTo>
                <a:cubicBezTo>
                  <a:pt x="97116" y="288386"/>
                  <a:pt x="86818" y="278089"/>
                  <a:pt x="74116" y="278089"/>
                </a:cubicBezTo>
                <a:cubicBezTo>
                  <a:pt x="61414" y="278089"/>
                  <a:pt x="51116" y="288386"/>
                  <a:pt x="51116" y="301089"/>
                </a:cubicBezTo>
                <a:cubicBezTo>
                  <a:pt x="51116" y="313791"/>
                  <a:pt x="61414" y="324088"/>
                  <a:pt x="74116" y="324088"/>
                </a:cubicBezTo>
                <a:cubicBezTo>
                  <a:pt x="86818" y="324088"/>
                  <a:pt x="97116" y="313791"/>
                  <a:pt x="97116" y="301089"/>
                </a:cubicBezTo>
                <a:close/>
                <a:moveTo>
                  <a:pt x="83316" y="301089"/>
                </a:moveTo>
                <a:cubicBezTo>
                  <a:pt x="83316" y="306170"/>
                  <a:pt x="79197" y="310289"/>
                  <a:pt x="74116" y="310289"/>
                </a:cubicBezTo>
                <a:cubicBezTo>
                  <a:pt x="69035" y="310289"/>
                  <a:pt x="64916" y="306170"/>
                  <a:pt x="64916" y="301089"/>
                </a:cubicBezTo>
                <a:cubicBezTo>
                  <a:pt x="64916" y="296008"/>
                  <a:pt x="69035" y="291889"/>
                  <a:pt x="74116" y="291889"/>
                </a:cubicBezTo>
                <a:cubicBezTo>
                  <a:pt x="79197" y="291889"/>
                  <a:pt x="83316" y="296008"/>
                  <a:pt x="83316" y="301089"/>
                </a:cubicBezTo>
                <a:close/>
                <a:moveTo>
                  <a:pt x="112572" y="273489"/>
                </a:moveTo>
                <a:lnTo>
                  <a:pt x="112894" y="273167"/>
                </a:lnTo>
                <a:cubicBezTo>
                  <a:pt x="116049" y="269458"/>
                  <a:pt x="115766" y="263932"/>
                  <a:pt x="112250" y="260563"/>
                </a:cubicBezTo>
                <a:cubicBezTo>
                  <a:pt x="108472" y="257165"/>
                  <a:pt x="102655" y="257473"/>
                  <a:pt x="99257" y="261251"/>
                </a:cubicBezTo>
                <a:cubicBezTo>
                  <a:pt x="99202" y="261312"/>
                  <a:pt x="99148" y="261374"/>
                  <a:pt x="99094" y="261437"/>
                </a:cubicBezTo>
                <a:cubicBezTo>
                  <a:pt x="95702" y="265248"/>
                  <a:pt x="96042" y="271087"/>
                  <a:pt x="99853" y="274478"/>
                </a:cubicBezTo>
                <a:cubicBezTo>
                  <a:pt x="103663" y="277870"/>
                  <a:pt x="109502" y="277530"/>
                  <a:pt x="112894" y="273719"/>
                </a:cubicBezTo>
                <a:close/>
                <a:moveTo>
                  <a:pt x="136629" y="242991"/>
                </a:moveTo>
                <a:lnTo>
                  <a:pt x="136629" y="242532"/>
                </a:lnTo>
                <a:cubicBezTo>
                  <a:pt x="136629" y="237450"/>
                  <a:pt x="132510" y="233332"/>
                  <a:pt x="127429" y="233332"/>
                </a:cubicBezTo>
                <a:cubicBezTo>
                  <a:pt x="122348" y="233332"/>
                  <a:pt x="118230" y="237450"/>
                  <a:pt x="118230" y="242532"/>
                </a:cubicBezTo>
                <a:lnTo>
                  <a:pt x="118230" y="242991"/>
                </a:lnTo>
                <a:cubicBezTo>
                  <a:pt x="118230" y="248073"/>
                  <a:pt x="122348" y="252191"/>
                  <a:pt x="127429" y="252191"/>
                </a:cubicBezTo>
                <a:cubicBezTo>
                  <a:pt x="132510" y="252191"/>
                  <a:pt x="136629" y="248073"/>
                  <a:pt x="136629" y="242991"/>
                </a:cubicBezTo>
                <a:close/>
                <a:moveTo>
                  <a:pt x="136629" y="210332"/>
                </a:moveTo>
                <a:lnTo>
                  <a:pt x="136629" y="209872"/>
                </a:lnTo>
                <a:cubicBezTo>
                  <a:pt x="136629" y="204791"/>
                  <a:pt x="132510" y="200672"/>
                  <a:pt x="127429" y="200672"/>
                </a:cubicBezTo>
                <a:cubicBezTo>
                  <a:pt x="122348" y="200672"/>
                  <a:pt x="118230" y="204791"/>
                  <a:pt x="118230" y="209872"/>
                </a:cubicBezTo>
                <a:cubicBezTo>
                  <a:pt x="118230" y="214953"/>
                  <a:pt x="122348" y="219072"/>
                  <a:pt x="127429" y="219072"/>
                </a:cubicBezTo>
                <a:cubicBezTo>
                  <a:pt x="132510" y="219072"/>
                  <a:pt x="136629" y="214953"/>
                  <a:pt x="136629" y="209872"/>
                </a:cubicBezTo>
                <a:close/>
                <a:moveTo>
                  <a:pt x="136629" y="177672"/>
                </a:moveTo>
                <a:lnTo>
                  <a:pt x="136629" y="177212"/>
                </a:lnTo>
                <a:cubicBezTo>
                  <a:pt x="136629" y="172131"/>
                  <a:pt x="132510" y="168012"/>
                  <a:pt x="127429" y="168012"/>
                </a:cubicBezTo>
                <a:cubicBezTo>
                  <a:pt x="122348" y="168012"/>
                  <a:pt x="118230" y="172131"/>
                  <a:pt x="118230" y="177212"/>
                </a:cubicBezTo>
                <a:lnTo>
                  <a:pt x="118230" y="177672"/>
                </a:lnTo>
                <a:cubicBezTo>
                  <a:pt x="118230" y="182753"/>
                  <a:pt x="122348" y="186872"/>
                  <a:pt x="127429" y="186872"/>
                </a:cubicBezTo>
                <a:cubicBezTo>
                  <a:pt x="132510" y="186872"/>
                  <a:pt x="136629" y="182753"/>
                  <a:pt x="136629" y="177672"/>
                </a:cubicBezTo>
                <a:close/>
                <a:moveTo>
                  <a:pt x="136629" y="145013"/>
                </a:moveTo>
                <a:lnTo>
                  <a:pt x="136629" y="144553"/>
                </a:lnTo>
                <a:cubicBezTo>
                  <a:pt x="136629" y="139472"/>
                  <a:pt x="132510" y="135353"/>
                  <a:pt x="127429" y="135353"/>
                </a:cubicBezTo>
                <a:cubicBezTo>
                  <a:pt x="122348" y="135353"/>
                  <a:pt x="118230" y="139472"/>
                  <a:pt x="118230" y="144553"/>
                </a:cubicBezTo>
                <a:lnTo>
                  <a:pt x="118230" y="145013"/>
                </a:lnTo>
                <a:cubicBezTo>
                  <a:pt x="118230" y="150094"/>
                  <a:pt x="122348" y="154213"/>
                  <a:pt x="127429" y="154213"/>
                </a:cubicBezTo>
                <a:cubicBezTo>
                  <a:pt x="132510" y="154213"/>
                  <a:pt x="136629" y="150094"/>
                  <a:pt x="136629" y="14501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sp>
        <p:nvSpPr>
          <p:cNvPr id="1998" name="Google Shape;1998;p227"/>
          <p:cNvSpPr/>
          <p:nvPr/>
        </p:nvSpPr>
        <p:spPr>
          <a:xfrm>
            <a:off x="4306557" y="1198750"/>
            <a:ext cx="343884" cy="341108"/>
          </a:xfrm>
          <a:custGeom>
            <a:avLst/>
            <a:gdLst/>
            <a:ahLst/>
            <a:cxnLst/>
            <a:rect l="l" t="t" r="r" b="b"/>
            <a:pathLst>
              <a:path w="343884" h="341108" extrusionOk="0">
                <a:moveTo>
                  <a:pt x="80050" y="237150"/>
                </a:moveTo>
                <a:cubicBezTo>
                  <a:pt x="80050" y="233339"/>
                  <a:pt x="76961" y="230250"/>
                  <a:pt x="73150" y="230250"/>
                </a:cubicBezTo>
                <a:lnTo>
                  <a:pt x="69378" y="230250"/>
                </a:lnTo>
                <a:lnTo>
                  <a:pt x="68228" y="230250"/>
                </a:lnTo>
                <a:cubicBezTo>
                  <a:pt x="35723" y="227839"/>
                  <a:pt x="11327" y="199535"/>
                  <a:pt x="13737" y="167030"/>
                </a:cubicBezTo>
                <a:cubicBezTo>
                  <a:pt x="15624" y="141579"/>
                  <a:pt x="33656" y="120225"/>
                  <a:pt x="58430" y="114101"/>
                </a:cubicBezTo>
                <a:cubicBezTo>
                  <a:pt x="61556" y="113289"/>
                  <a:pt x="63711" y="110430"/>
                  <a:pt x="63628" y="107201"/>
                </a:cubicBezTo>
                <a:cubicBezTo>
                  <a:pt x="63628" y="106603"/>
                  <a:pt x="63628" y="105959"/>
                  <a:pt x="63628" y="105315"/>
                </a:cubicBezTo>
                <a:cubicBezTo>
                  <a:pt x="64001" y="54507"/>
                  <a:pt x="105491" y="13621"/>
                  <a:pt x="156299" y="13993"/>
                </a:cubicBezTo>
                <a:cubicBezTo>
                  <a:pt x="194859" y="14276"/>
                  <a:pt x="229151" y="38576"/>
                  <a:pt x="242198" y="74864"/>
                </a:cubicBezTo>
                <a:cubicBezTo>
                  <a:pt x="243248" y="77821"/>
                  <a:pt x="246152" y="79707"/>
                  <a:pt x="249282" y="79464"/>
                </a:cubicBezTo>
                <a:cubicBezTo>
                  <a:pt x="269881" y="77633"/>
                  <a:pt x="290291" y="84621"/>
                  <a:pt x="305447" y="98691"/>
                </a:cubicBezTo>
                <a:cubicBezTo>
                  <a:pt x="336285" y="127009"/>
                  <a:pt x="338329" y="174963"/>
                  <a:pt x="310011" y="205801"/>
                </a:cubicBezTo>
                <a:cubicBezTo>
                  <a:pt x="300908" y="215715"/>
                  <a:pt x="289331" y="223026"/>
                  <a:pt x="276467" y="226984"/>
                </a:cubicBezTo>
                <a:cubicBezTo>
                  <a:pt x="272822" y="228101"/>
                  <a:pt x="270772" y="231963"/>
                  <a:pt x="271890" y="235609"/>
                </a:cubicBezTo>
                <a:cubicBezTo>
                  <a:pt x="273008" y="239254"/>
                  <a:pt x="276870" y="241303"/>
                  <a:pt x="280515" y="240186"/>
                </a:cubicBezTo>
                <a:cubicBezTo>
                  <a:pt x="327849" y="225657"/>
                  <a:pt x="354443" y="175507"/>
                  <a:pt x="339915" y="128172"/>
                </a:cubicBezTo>
                <a:cubicBezTo>
                  <a:pt x="335230" y="112910"/>
                  <a:pt x="326554" y="99175"/>
                  <a:pt x="314785" y="88387"/>
                </a:cubicBezTo>
                <a:cubicBezTo>
                  <a:pt x="298118" y="72973"/>
                  <a:pt x="276067" y="64715"/>
                  <a:pt x="253376" y="65388"/>
                </a:cubicBezTo>
                <a:cubicBezTo>
                  <a:pt x="231042" y="11394"/>
                  <a:pt x="169166" y="-14273"/>
                  <a:pt x="115172" y="8061"/>
                </a:cubicBezTo>
                <a:cubicBezTo>
                  <a:pt x="76833" y="23919"/>
                  <a:pt x="51302" y="60722"/>
                  <a:pt x="49874" y="102187"/>
                </a:cubicBezTo>
                <a:cubicBezTo>
                  <a:pt x="11692" y="114894"/>
                  <a:pt x="-8959" y="156148"/>
                  <a:pt x="3748" y="194331"/>
                </a:cubicBezTo>
                <a:cubicBezTo>
                  <a:pt x="12989" y="222100"/>
                  <a:pt x="37949" y="241645"/>
                  <a:pt x="67124" y="243957"/>
                </a:cubicBezTo>
                <a:lnTo>
                  <a:pt x="68550" y="243957"/>
                </a:lnTo>
                <a:cubicBezTo>
                  <a:pt x="70068" y="243957"/>
                  <a:pt x="71632" y="243957"/>
                  <a:pt x="73150" y="243957"/>
                </a:cubicBezTo>
                <a:cubicBezTo>
                  <a:pt x="76925" y="243958"/>
                  <a:pt x="80000" y="240924"/>
                  <a:pt x="80050" y="237150"/>
                </a:cubicBezTo>
                <a:close/>
                <a:moveTo>
                  <a:pt x="198728" y="318109"/>
                </a:moveTo>
                <a:cubicBezTo>
                  <a:pt x="198728" y="305406"/>
                  <a:pt x="188431" y="295109"/>
                  <a:pt x="175729" y="295109"/>
                </a:cubicBezTo>
                <a:cubicBezTo>
                  <a:pt x="163026" y="295109"/>
                  <a:pt x="152729" y="305406"/>
                  <a:pt x="152729" y="318109"/>
                </a:cubicBezTo>
                <a:cubicBezTo>
                  <a:pt x="152729" y="330811"/>
                  <a:pt x="163026" y="341108"/>
                  <a:pt x="175729" y="341108"/>
                </a:cubicBezTo>
                <a:cubicBezTo>
                  <a:pt x="188431" y="341108"/>
                  <a:pt x="198728" y="330811"/>
                  <a:pt x="198728" y="318109"/>
                </a:cubicBezTo>
                <a:close/>
                <a:moveTo>
                  <a:pt x="184929" y="318109"/>
                </a:moveTo>
                <a:cubicBezTo>
                  <a:pt x="184929" y="323190"/>
                  <a:pt x="180810" y="327308"/>
                  <a:pt x="175729" y="327308"/>
                </a:cubicBezTo>
                <a:cubicBezTo>
                  <a:pt x="170648" y="327308"/>
                  <a:pt x="166529" y="323190"/>
                  <a:pt x="166529" y="318109"/>
                </a:cubicBezTo>
                <a:cubicBezTo>
                  <a:pt x="166529" y="313027"/>
                  <a:pt x="170648" y="308909"/>
                  <a:pt x="175729" y="308909"/>
                </a:cubicBezTo>
                <a:cubicBezTo>
                  <a:pt x="180810" y="308909"/>
                  <a:pt x="184929" y="313027"/>
                  <a:pt x="184929" y="318109"/>
                </a:cubicBezTo>
                <a:close/>
                <a:moveTo>
                  <a:pt x="184929" y="275881"/>
                </a:moveTo>
                <a:lnTo>
                  <a:pt x="184929" y="275421"/>
                </a:lnTo>
                <a:cubicBezTo>
                  <a:pt x="184929" y="270340"/>
                  <a:pt x="180810" y="266221"/>
                  <a:pt x="175729" y="266221"/>
                </a:cubicBezTo>
                <a:cubicBezTo>
                  <a:pt x="170648" y="266221"/>
                  <a:pt x="166529" y="270340"/>
                  <a:pt x="166529" y="275421"/>
                </a:cubicBezTo>
                <a:lnTo>
                  <a:pt x="166529" y="275881"/>
                </a:lnTo>
                <a:cubicBezTo>
                  <a:pt x="166529" y="280962"/>
                  <a:pt x="170648" y="285081"/>
                  <a:pt x="175729" y="285081"/>
                </a:cubicBezTo>
                <a:cubicBezTo>
                  <a:pt x="180810" y="285081"/>
                  <a:pt x="184929" y="280962"/>
                  <a:pt x="184929" y="275881"/>
                </a:cubicBezTo>
                <a:close/>
                <a:moveTo>
                  <a:pt x="184929" y="243221"/>
                </a:moveTo>
                <a:lnTo>
                  <a:pt x="184929" y="242761"/>
                </a:lnTo>
                <a:cubicBezTo>
                  <a:pt x="184929" y="237680"/>
                  <a:pt x="180810" y="233562"/>
                  <a:pt x="175729" y="233562"/>
                </a:cubicBezTo>
                <a:cubicBezTo>
                  <a:pt x="170648" y="233562"/>
                  <a:pt x="166529" y="237680"/>
                  <a:pt x="166529" y="242761"/>
                </a:cubicBezTo>
                <a:lnTo>
                  <a:pt x="166529" y="243221"/>
                </a:lnTo>
                <a:cubicBezTo>
                  <a:pt x="166529" y="248303"/>
                  <a:pt x="170648" y="252421"/>
                  <a:pt x="175729" y="252421"/>
                </a:cubicBezTo>
                <a:cubicBezTo>
                  <a:pt x="180810" y="252421"/>
                  <a:pt x="184929" y="248303"/>
                  <a:pt x="184929" y="243221"/>
                </a:cubicBezTo>
                <a:close/>
                <a:moveTo>
                  <a:pt x="184929" y="210562"/>
                </a:moveTo>
                <a:lnTo>
                  <a:pt x="184929" y="210102"/>
                </a:lnTo>
                <a:cubicBezTo>
                  <a:pt x="184929" y="205021"/>
                  <a:pt x="180810" y="200902"/>
                  <a:pt x="175729" y="200902"/>
                </a:cubicBezTo>
                <a:cubicBezTo>
                  <a:pt x="170648" y="200902"/>
                  <a:pt x="166529" y="205021"/>
                  <a:pt x="166529" y="210102"/>
                </a:cubicBezTo>
                <a:lnTo>
                  <a:pt x="166529" y="210562"/>
                </a:lnTo>
                <a:cubicBezTo>
                  <a:pt x="166529" y="215643"/>
                  <a:pt x="170648" y="219762"/>
                  <a:pt x="175729" y="219762"/>
                </a:cubicBezTo>
                <a:cubicBezTo>
                  <a:pt x="180810" y="219762"/>
                  <a:pt x="184929" y="215643"/>
                  <a:pt x="184929" y="210562"/>
                </a:cubicBezTo>
                <a:close/>
                <a:moveTo>
                  <a:pt x="184929" y="177902"/>
                </a:moveTo>
                <a:lnTo>
                  <a:pt x="184929" y="177442"/>
                </a:lnTo>
                <a:cubicBezTo>
                  <a:pt x="184804" y="172451"/>
                  <a:pt x="180721" y="168471"/>
                  <a:pt x="175729" y="168472"/>
                </a:cubicBezTo>
                <a:cubicBezTo>
                  <a:pt x="170648" y="168472"/>
                  <a:pt x="166529" y="172591"/>
                  <a:pt x="166529" y="177672"/>
                </a:cubicBezTo>
                <a:cubicBezTo>
                  <a:pt x="166529" y="182753"/>
                  <a:pt x="170648" y="186872"/>
                  <a:pt x="175729" y="186872"/>
                </a:cubicBezTo>
                <a:cubicBezTo>
                  <a:pt x="180810" y="186872"/>
                  <a:pt x="184929" y="182753"/>
                  <a:pt x="184929" y="177672"/>
                </a:cubicBezTo>
                <a:close/>
                <a:moveTo>
                  <a:pt x="184929" y="145243"/>
                </a:moveTo>
                <a:lnTo>
                  <a:pt x="184929" y="144783"/>
                </a:lnTo>
                <a:cubicBezTo>
                  <a:pt x="184929" y="139702"/>
                  <a:pt x="180810" y="135583"/>
                  <a:pt x="175729" y="135583"/>
                </a:cubicBezTo>
                <a:cubicBezTo>
                  <a:pt x="170648" y="135583"/>
                  <a:pt x="166529" y="139702"/>
                  <a:pt x="166529" y="144783"/>
                </a:cubicBezTo>
                <a:lnTo>
                  <a:pt x="166529" y="145243"/>
                </a:lnTo>
                <a:cubicBezTo>
                  <a:pt x="166529" y="150324"/>
                  <a:pt x="170648" y="154443"/>
                  <a:pt x="175729" y="154443"/>
                </a:cubicBezTo>
                <a:cubicBezTo>
                  <a:pt x="180810" y="154443"/>
                  <a:pt x="184929" y="150324"/>
                  <a:pt x="184929" y="145243"/>
                </a:cubicBezTo>
                <a:close/>
                <a:moveTo>
                  <a:pt x="184929" y="112583"/>
                </a:moveTo>
                <a:lnTo>
                  <a:pt x="184929" y="112123"/>
                </a:lnTo>
                <a:cubicBezTo>
                  <a:pt x="184929" y="107042"/>
                  <a:pt x="180810" y="102923"/>
                  <a:pt x="175729" y="102923"/>
                </a:cubicBezTo>
                <a:cubicBezTo>
                  <a:pt x="170648" y="102923"/>
                  <a:pt x="166529" y="107042"/>
                  <a:pt x="166529" y="112123"/>
                </a:cubicBezTo>
                <a:lnTo>
                  <a:pt x="166529" y="112583"/>
                </a:lnTo>
                <a:cubicBezTo>
                  <a:pt x="166529" y="117664"/>
                  <a:pt x="170648" y="121783"/>
                  <a:pt x="175729" y="121783"/>
                </a:cubicBezTo>
                <a:cubicBezTo>
                  <a:pt x="180810" y="121783"/>
                  <a:pt x="184929" y="117664"/>
                  <a:pt x="184929" y="112583"/>
                </a:cubicBezTo>
                <a:close/>
                <a:moveTo>
                  <a:pt x="300387" y="301181"/>
                </a:moveTo>
                <a:cubicBezTo>
                  <a:pt x="300387" y="288478"/>
                  <a:pt x="290089" y="278181"/>
                  <a:pt x="277387" y="278181"/>
                </a:cubicBezTo>
                <a:cubicBezTo>
                  <a:pt x="264685" y="278181"/>
                  <a:pt x="254388" y="288478"/>
                  <a:pt x="254388" y="301181"/>
                </a:cubicBezTo>
                <a:cubicBezTo>
                  <a:pt x="254388" y="313883"/>
                  <a:pt x="264685" y="324180"/>
                  <a:pt x="277387" y="324180"/>
                </a:cubicBezTo>
                <a:cubicBezTo>
                  <a:pt x="290089" y="324130"/>
                  <a:pt x="300345" y="313792"/>
                  <a:pt x="300295" y="301089"/>
                </a:cubicBezTo>
                <a:cubicBezTo>
                  <a:pt x="300295" y="301089"/>
                  <a:pt x="300295" y="301089"/>
                  <a:pt x="300295" y="301089"/>
                </a:cubicBezTo>
                <a:close/>
                <a:moveTo>
                  <a:pt x="286587" y="301181"/>
                </a:moveTo>
                <a:cubicBezTo>
                  <a:pt x="286587" y="306262"/>
                  <a:pt x="282468" y="310381"/>
                  <a:pt x="277387" y="310381"/>
                </a:cubicBezTo>
                <a:cubicBezTo>
                  <a:pt x="272306" y="310381"/>
                  <a:pt x="268187" y="306262"/>
                  <a:pt x="268187" y="301181"/>
                </a:cubicBezTo>
                <a:cubicBezTo>
                  <a:pt x="268187" y="296100"/>
                  <a:pt x="272306" y="291981"/>
                  <a:pt x="277387" y="291981"/>
                </a:cubicBezTo>
                <a:cubicBezTo>
                  <a:pt x="282397" y="292031"/>
                  <a:pt x="286445" y="296079"/>
                  <a:pt x="286495" y="301089"/>
                </a:cubicBezTo>
                <a:close/>
                <a:moveTo>
                  <a:pt x="251812" y="274501"/>
                </a:moveTo>
                <a:cubicBezTo>
                  <a:pt x="255576" y="271106"/>
                  <a:pt x="255885" y="265305"/>
                  <a:pt x="252502" y="261529"/>
                </a:cubicBezTo>
                <a:lnTo>
                  <a:pt x="252180" y="261161"/>
                </a:lnTo>
                <a:cubicBezTo>
                  <a:pt x="248747" y="257540"/>
                  <a:pt x="243053" y="257316"/>
                  <a:pt x="239346" y="260655"/>
                </a:cubicBezTo>
                <a:cubicBezTo>
                  <a:pt x="235623" y="264165"/>
                  <a:pt x="235379" y="270002"/>
                  <a:pt x="238794" y="273811"/>
                </a:cubicBezTo>
                <a:cubicBezTo>
                  <a:pt x="242184" y="277595"/>
                  <a:pt x="248000" y="277915"/>
                  <a:pt x="251785" y="274525"/>
                </a:cubicBezTo>
                <a:cubicBezTo>
                  <a:pt x="251794" y="274517"/>
                  <a:pt x="251803" y="274509"/>
                  <a:pt x="251812" y="274501"/>
                </a:cubicBezTo>
                <a:close/>
                <a:moveTo>
                  <a:pt x="233136" y="243313"/>
                </a:moveTo>
                <a:lnTo>
                  <a:pt x="233136" y="242854"/>
                </a:lnTo>
                <a:cubicBezTo>
                  <a:pt x="233136" y="237772"/>
                  <a:pt x="229017" y="233654"/>
                  <a:pt x="223936" y="233654"/>
                </a:cubicBezTo>
                <a:cubicBezTo>
                  <a:pt x="218855" y="233654"/>
                  <a:pt x="214736" y="237772"/>
                  <a:pt x="214736" y="242854"/>
                </a:cubicBezTo>
                <a:lnTo>
                  <a:pt x="214736" y="243313"/>
                </a:lnTo>
                <a:cubicBezTo>
                  <a:pt x="214736" y="248395"/>
                  <a:pt x="218855" y="252513"/>
                  <a:pt x="223936" y="252513"/>
                </a:cubicBezTo>
                <a:cubicBezTo>
                  <a:pt x="229017" y="252513"/>
                  <a:pt x="233136" y="248395"/>
                  <a:pt x="233136" y="243313"/>
                </a:cubicBezTo>
                <a:close/>
                <a:moveTo>
                  <a:pt x="233136" y="210654"/>
                </a:moveTo>
                <a:lnTo>
                  <a:pt x="233136" y="210194"/>
                </a:lnTo>
                <a:cubicBezTo>
                  <a:pt x="233136" y="205113"/>
                  <a:pt x="229017" y="200994"/>
                  <a:pt x="223936" y="200994"/>
                </a:cubicBezTo>
                <a:cubicBezTo>
                  <a:pt x="218855" y="200994"/>
                  <a:pt x="214736" y="205113"/>
                  <a:pt x="214736" y="210194"/>
                </a:cubicBezTo>
                <a:cubicBezTo>
                  <a:pt x="214736" y="215275"/>
                  <a:pt x="218855" y="219394"/>
                  <a:pt x="223936" y="219394"/>
                </a:cubicBezTo>
                <a:cubicBezTo>
                  <a:pt x="229017" y="219394"/>
                  <a:pt x="233136" y="215275"/>
                  <a:pt x="233136" y="210194"/>
                </a:cubicBezTo>
                <a:close/>
                <a:moveTo>
                  <a:pt x="233136" y="177994"/>
                </a:moveTo>
                <a:lnTo>
                  <a:pt x="233136" y="177534"/>
                </a:lnTo>
                <a:cubicBezTo>
                  <a:pt x="233136" y="172453"/>
                  <a:pt x="229017" y="168334"/>
                  <a:pt x="223936" y="168334"/>
                </a:cubicBezTo>
                <a:cubicBezTo>
                  <a:pt x="218855" y="168334"/>
                  <a:pt x="214736" y="172453"/>
                  <a:pt x="214736" y="177534"/>
                </a:cubicBezTo>
                <a:lnTo>
                  <a:pt x="214736" y="177994"/>
                </a:lnTo>
                <a:cubicBezTo>
                  <a:pt x="214736" y="183075"/>
                  <a:pt x="218855" y="187194"/>
                  <a:pt x="223936" y="187194"/>
                </a:cubicBezTo>
                <a:cubicBezTo>
                  <a:pt x="229017" y="187194"/>
                  <a:pt x="233136" y="183075"/>
                  <a:pt x="233136" y="177994"/>
                </a:cubicBezTo>
                <a:close/>
                <a:moveTo>
                  <a:pt x="233136" y="145335"/>
                </a:moveTo>
                <a:lnTo>
                  <a:pt x="233136" y="144875"/>
                </a:lnTo>
                <a:cubicBezTo>
                  <a:pt x="233136" y="139794"/>
                  <a:pt x="229017" y="135675"/>
                  <a:pt x="223936" y="135675"/>
                </a:cubicBezTo>
                <a:cubicBezTo>
                  <a:pt x="218855" y="135675"/>
                  <a:pt x="214736" y="139794"/>
                  <a:pt x="214736" y="144875"/>
                </a:cubicBezTo>
                <a:lnTo>
                  <a:pt x="214736" y="145335"/>
                </a:lnTo>
                <a:cubicBezTo>
                  <a:pt x="214736" y="150416"/>
                  <a:pt x="218855" y="154535"/>
                  <a:pt x="223936" y="154535"/>
                </a:cubicBezTo>
                <a:cubicBezTo>
                  <a:pt x="229017" y="154535"/>
                  <a:pt x="233136" y="150416"/>
                  <a:pt x="233136" y="145335"/>
                </a:cubicBezTo>
                <a:close/>
                <a:moveTo>
                  <a:pt x="97116" y="301089"/>
                </a:moveTo>
                <a:cubicBezTo>
                  <a:pt x="97116" y="288386"/>
                  <a:pt x="86818" y="278089"/>
                  <a:pt x="74116" y="278089"/>
                </a:cubicBezTo>
                <a:cubicBezTo>
                  <a:pt x="61414" y="278089"/>
                  <a:pt x="51116" y="288386"/>
                  <a:pt x="51116" y="301089"/>
                </a:cubicBezTo>
                <a:cubicBezTo>
                  <a:pt x="51116" y="313791"/>
                  <a:pt x="61414" y="324088"/>
                  <a:pt x="74116" y="324088"/>
                </a:cubicBezTo>
                <a:cubicBezTo>
                  <a:pt x="86818" y="324088"/>
                  <a:pt x="97116" y="313791"/>
                  <a:pt x="97116" y="301089"/>
                </a:cubicBezTo>
                <a:close/>
                <a:moveTo>
                  <a:pt x="83316" y="301089"/>
                </a:moveTo>
                <a:cubicBezTo>
                  <a:pt x="83316" y="306170"/>
                  <a:pt x="79197" y="310289"/>
                  <a:pt x="74116" y="310289"/>
                </a:cubicBezTo>
                <a:cubicBezTo>
                  <a:pt x="69035" y="310289"/>
                  <a:pt x="64916" y="306170"/>
                  <a:pt x="64916" y="301089"/>
                </a:cubicBezTo>
                <a:cubicBezTo>
                  <a:pt x="64916" y="296008"/>
                  <a:pt x="69035" y="291889"/>
                  <a:pt x="74116" y="291889"/>
                </a:cubicBezTo>
                <a:cubicBezTo>
                  <a:pt x="79197" y="291889"/>
                  <a:pt x="83316" y="296008"/>
                  <a:pt x="83316" y="301089"/>
                </a:cubicBezTo>
                <a:close/>
                <a:moveTo>
                  <a:pt x="112572" y="273489"/>
                </a:moveTo>
                <a:lnTo>
                  <a:pt x="112894" y="273167"/>
                </a:lnTo>
                <a:cubicBezTo>
                  <a:pt x="116049" y="269458"/>
                  <a:pt x="115766" y="263932"/>
                  <a:pt x="112250" y="260563"/>
                </a:cubicBezTo>
                <a:cubicBezTo>
                  <a:pt x="108472" y="257165"/>
                  <a:pt x="102655" y="257473"/>
                  <a:pt x="99257" y="261251"/>
                </a:cubicBezTo>
                <a:cubicBezTo>
                  <a:pt x="99202" y="261312"/>
                  <a:pt x="99148" y="261374"/>
                  <a:pt x="99094" y="261437"/>
                </a:cubicBezTo>
                <a:cubicBezTo>
                  <a:pt x="95702" y="265248"/>
                  <a:pt x="96042" y="271087"/>
                  <a:pt x="99853" y="274478"/>
                </a:cubicBezTo>
                <a:cubicBezTo>
                  <a:pt x="103663" y="277870"/>
                  <a:pt x="109502" y="277530"/>
                  <a:pt x="112894" y="273719"/>
                </a:cubicBezTo>
                <a:close/>
                <a:moveTo>
                  <a:pt x="136629" y="242991"/>
                </a:moveTo>
                <a:lnTo>
                  <a:pt x="136629" y="242532"/>
                </a:lnTo>
                <a:cubicBezTo>
                  <a:pt x="136629" y="237450"/>
                  <a:pt x="132510" y="233332"/>
                  <a:pt x="127429" y="233332"/>
                </a:cubicBezTo>
                <a:cubicBezTo>
                  <a:pt x="122348" y="233332"/>
                  <a:pt x="118230" y="237450"/>
                  <a:pt x="118230" y="242532"/>
                </a:cubicBezTo>
                <a:lnTo>
                  <a:pt x="118230" y="242991"/>
                </a:lnTo>
                <a:cubicBezTo>
                  <a:pt x="118230" y="248073"/>
                  <a:pt x="122348" y="252191"/>
                  <a:pt x="127429" y="252191"/>
                </a:cubicBezTo>
                <a:cubicBezTo>
                  <a:pt x="132510" y="252191"/>
                  <a:pt x="136629" y="248073"/>
                  <a:pt x="136629" y="242991"/>
                </a:cubicBezTo>
                <a:close/>
                <a:moveTo>
                  <a:pt x="136629" y="210332"/>
                </a:moveTo>
                <a:lnTo>
                  <a:pt x="136629" y="209872"/>
                </a:lnTo>
                <a:cubicBezTo>
                  <a:pt x="136629" y="204791"/>
                  <a:pt x="132510" y="200672"/>
                  <a:pt x="127429" y="200672"/>
                </a:cubicBezTo>
                <a:cubicBezTo>
                  <a:pt x="122348" y="200672"/>
                  <a:pt x="118230" y="204791"/>
                  <a:pt x="118230" y="209872"/>
                </a:cubicBezTo>
                <a:cubicBezTo>
                  <a:pt x="118230" y="214953"/>
                  <a:pt x="122348" y="219072"/>
                  <a:pt x="127429" y="219072"/>
                </a:cubicBezTo>
                <a:cubicBezTo>
                  <a:pt x="132510" y="219072"/>
                  <a:pt x="136629" y="214953"/>
                  <a:pt x="136629" y="209872"/>
                </a:cubicBezTo>
                <a:close/>
                <a:moveTo>
                  <a:pt x="136629" y="177672"/>
                </a:moveTo>
                <a:lnTo>
                  <a:pt x="136629" y="177212"/>
                </a:lnTo>
                <a:cubicBezTo>
                  <a:pt x="136629" y="172131"/>
                  <a:pt x="132510" y="168012"/>
                  <a:pt x="127429" y="168012"/>
                </a:cubicBezTo>
                <a:cubicBezTo>
                  <a:pt x="122348" y="168012"/>
                  <a:pt x="118230" y="172131"/>
                  <a:pt x="118230" y="177212"/>
                </a:cubicBezTo>
                <a:lnTo>
                  <a:pt x="118230" y="177672"/>
                </a:lnTo>
                <a:cubicBezTo>
                  <a:pt x="118230" y="182753"/>
                  <a:pt x="122348" y="186872"/>
                  <a:pt x="127429" y="186872"/>
                </a:cubicBezTo>
                <a:cubicBezTo>
                  <a:pt x="132510" y="186872"/>
                  <a:pt x="136629" y="182753"/>
                  <a:pt x="136629" y="177672"/>
                </a:cubicBezTo>
                <a:close/>
                <a:moveTo>
                  <a:pt x="136629" y="145013"/>
                </a:moveTo>
                <a:lnTo>
                  <a:pt x="136629" y="144553"/>
                </a:lnTo>
                <a:cubicBezTo>
                  <a:pt x="136629" y="139472"/>
                  <a:pt x="132510" y="135353"/>
                  <a:pt x="127429" y="135353"/>
                </a:cubicBezTo>
                <a:cubicBezTo>
                  <a:pt x="122348" y="135353"/>
                  <a:pt x="118230" y="139472"/>
                  <a:pt x="118230" y="144553"/>
                </a:cubicBezTo>
                <a:lnTo>
                  <a:pt x="118230" y="145013"/>
                </a:lnTo>
                <a:cubicBezTo>
                  <a:pt x="118230" y="150094"/>
                  <a:pt x="122348" y="154213"/>
                  <a:pt x="127429" y="154213"/>
                </a:cubicBezTo>
                <a:cubicBezTo>
                  <a:pt x="132510" y="154213"/>
                  <a:pt x="136629" y="150094"/>
                  <a:pt x="136629" y="14501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sp>
        <p:nvSpPr>
          <p:cNvPr id="1999" name="Google Shape;1999;p227"/>
          <p:cNvSpPr/>
          <p:nvPr/>
        </p:nvSpPr>
        <p:spPr>
          <a:xfrm>
            <a:off x="7062207" y="1198750"/>
            <a:ext cx="343884" cy="341108"/>
          </a:xfrm>
          <a:custGeom>
            <a:avLst/>
            <a:gdLst/>
            <a:ahLst/>
            <a:cxnLst/>
            <a:rect l="l" t="t" r="r" b="b"/>
            <a:pathLst>
              <a:path w="343884" h="341108" extrusionOk="0">
                <a:moveTo>
                  <a:pt x="80050" y="237150"/>
                </a:moveTo>
                <a:cubicBezTo>
                  <a:pt x="80050" y="233339"/>
                  <a:pt x="76961" y="230250"/>
                  <a:pt x="73150" y="230250"/>
                </a:cubicBezTo>
                <a:lnTo>
                  <a:pt x="69378" y="230250"/>
                </a:lnTo>
                <a:lnTo>
                  <a:pt x="68228" y="230250"/>
                </a:lnTo>
                <a:cubicBezTo>
                  <a:pt x="35723" y="227839"/>
                  <a:pt x="11327" y="199535"/>
                  <a:pt x="13737" y="167030"/>
                </a:cubicBezTo>
                <a:cubicBezTo>
                  <a:pt x="15624" y="141579"/>
                  <a:pt x="33656" y="120225"/>
                  <a:pt x="58430" y="114101"/>
                </a:cubicBezTo>
                <a:cubicBezTo>
                  <a:pt x="61556" y="113289"/>
                  <a:pt x="63711" y="110430"/>
                  <a:pt x="63628" y="107201"/>
                </a:cubicBezTo>
                <a:cubicBezTo>
                  <a:pt x="63628" y="106603"/>
                  <a:pt x="63628" y="105959"/>
                  <a:pt x="63628" y="105315"/>
                </a:cubicBezTo>
                <a:cubicBezTo>
                  <a:pt x="64001" y="54507"/>
                  <a:pt x="105491" y="13621"/>
                  <a:pt x="156299" y="13993"/>
                </a:cubicBezTo>
                <a:cubicBezTo>
                  <a:pt x="194859" y="14276"/>
                  <a:pt x="229151" y="38576"/>
                  <a:pt x="242198" y="74864"/>
                </a:cubicBezTo>
                <a:cubicBezTo>
                  <a:pt x="243248" y="77821"/>
                  <a:pt x="246152" y="79707"/>
                  <a:pt x="249282" y="79464"/>
                </a:cubicBezTo>
                <a:cubicBezTo>
                  <a:pt x="269881" y="77633"/>
                  <a:pt x="290291" y="84621"/>
                  <a:pt x="305447" y="98691"/>
                </a:cubicBezTo>
                <a:cubicBezTo>
                  <a:pt x="336285" y="127009"/>
                  <a:pt x="338329" y="174963"/>
                  <a:pt x="310011" y="205801"/>
                </a:cubicBezTo>
                <a:cubicBezTo>
                  <a:pt x="300908" y="215715"/>
                  <a:pt x="289331" y="223026"/>
                  <a:pt x="276467" y="226984"/>
                </a:cubicBezTo>
                <a:cubicBezTo>
                  <a:pt x="272822" y="228101"/>
                  <a:pt x="270772" y="231963"/>
                  <a:pt x="271890" y="235609"/>
                </a:cubicBezTo>
                <a:cubicBezTo>
                  <a:pt x="273008" y="239254"/>
                  <a:pt x="276870" y="241303"/>
                  <a:pt x="280515" y="240186"/>
                </a:cubicBezTo>
                <a:cubicBezTo>
                  <a:pt x="327849" y="225657"/>
                  <a:pt x="354443" y="175507"/>
                  <a:pt x="339915" y="128172"/>
                </a:cubicBezTo>
                <a:cubicBezTo>
                  <a:pt x="335230" y="112910"/>
                  <a:pt x="326554" y="99175"/>
                  <a:pt x="314785" y="88387"/>
                </a:cubicBezTo>
                <a:cubicBezTo>
                  <a:pt x="298118" y="72973"/>
                  <a:pt x="276067" y="64715"/>
                  <a:pt x="253376" y="65388"/>
                </a:cubicBezTo>
                <a:cubicBezTo>
                  <a:pt x="231042" y="11394"/>
                  <a:pt x="169166" y="-14273"/>
                  <a:pt x="115172" y="8061"/>
                </a:cubicBezTo>
                <a:cubicBezTo>
                  <a:pt x="76833" y="23919"/>
                  <a:pt x="51302" y="60722"/>
                  <a:pt x="49874" y="102187"/>
                </a:cubicBezTo>
                <a:cubicBezTo>
                  <a:pt x="11692" y="114894"/>
                  <a:pt x="-8959" y="156148"/>
                  <a:pt x="3748" y="194331"/>
                </a:cubicBezTo>
                <a:cubicBezTo>
                  <a:pt x="12989" y="222100"/>
                  <a:pt x="37949" y="241645"/>
                  <a:pt x="67124" y="243957"/>
                </a:cubicBezTo>
                <a:lnTo>
                  <a:pt x="68550" y="243957"/>
                </a:lnTo>
                <a:cubicBezTo>
                  <a:pt x="70068" y="243957"/>
                  <a:pt x="71632" y="243957"/>
                  <a:pt x="73150" y="243957"/>
                </a:cubicBezTo>
                <a:cubicBezTo>
                  <a:pt x="76925" y="243958"/>
                  <a:pt x="80000" y="240924"/>
                  <a:pt x="80050" y="237150"/>
                </a:cubicBezTo>
                <a:close/>
                <a:moveTo>
                  <a:pt x="198728" y="318109"/>
                </a:moveTo>
                <a:cubicBezTo>
                  <a:pt x="198728" y="305406"/>
                  <a:pt x="188431" y="295109"/>
                  <a:pt x="175729" y="295109"/>
                </a:cubicBezTo>
                <a:cubicBezTo>
                  <a:pt x="163026" y="295109"/>
                  <a:pt x="152729" y="305406"/>
                  <a:pt x="152729" y="318109"/>
                </a:cubicBezTo>
                <a:cubicBezTo>
                  <a:pt x="152729" y="330811"/>
                  <a:pt x="163026" y="341108"/>
                  <a:pt x="175729" y="341108"/>
                </a:cubicBezTo>
                <a:cubicBezTo>
                  <a:pt x="188431" y="341108"/>
                  <a:pt x="198728" y="330811"/>
                  <a:pt x="198728" y="318109"/>
                </a:cubicBezTo>
                <a:close/>
                <a:moveTo>
                  <a:pt x="184929" y="318109"/>
                </a:moveTo>
                <a:cubicBezTo>
                  <a:pt x="184929" y="323190"/>
                  <a:pt x="180810" y="327308"/>
                  <a:pt x="175729" y="327308"/>
                </a:cubicBezTo>
                <a:cubicBezTo>
                  <a:pt x="170648" y="327308"/>
                  <a:pt x="166529" y="323190"/>
                  <a:pt x="166529" y="318109"/>
                </a:cubicBezTo>
                <a:cubicBezTo>
                  <a:pt x="166529" y="313027"/>
                  <a:pt x="170648" y="308909"/>
                  <a:pt x="175729" y="308909"/>
                </a:cubicBezTo>
                <a:cubicBezTo>
                  <a:pt x="180810" y="308909"/>
                  <a:pt x="184929" y="313027"/>
                  <a:pt x="184929" y="318109"/>
                </a:cubicBezTo>
                <a:close/>
                <a:moveTo>
                  <a:pt x="184929" y="275881"/>
                </a:moveTo>
                <a:lnTo>
                  <a:pt x="184929" y="275421"/>
                </a:lnTo>
                <a:cubicBezTo>
                  <a:pt x="184929" y="270340"/>
                  <a:pt x="180810" y="266221"/>
                  <a:pt x="175729" y="266221"/>
                </a:cubicBezTo>
                <a:cubicBezTo>
                  <a:pt x="170648" y="266221"/>
                  <a:pt x="166529" y="270340"/>
                  <a:pt x="166529" y="275421"/>
                </a:cubicBezTo>
                <a:lnTo>
                  <a:pt x="166529" y="275881"/>
                </a:lnTo>
                <a:cubicBezTo>
                  <a:pt x="166529" y="280962"/>
                  <a:pt x="170648" y="285081"/>
                  <a:pt x="175729" y="285081"/>
                </a:cubicBezTo>
                <a:cubicBezTo>
                  <a:pt x="180810" y="285081"/>
                  <a:pt x="184929" y="280962"/>
                  <a:pt x="184929" y="275881"/>
                </a:cubicBezTo>
                <a:close/>
                <a:moveTo>
                  <a:pt x="184929" y="243221"/>
                </a:moveTo>
                <a:lnTo>
                  <a:pt x="184929" y="242761"/>
                </a:lnTo>
                <a:cubicBezTo>
                  <a:pt x="184929" y="237680"/>
                  <a:pt x="180810" y="233562"/>
                  <a:pt x="175729" y="233562"/>
                </a:cubicBezTo>
                <a:cubicBezTo>
                  <a:pt x="170648" y="233562"/>
                  <a:pt x="166529" y="237680"/>
                  <a:pt x="166529" y="242761"/>
                </a:cubicBezTo>
                <a:lnTo>
                  <a:pt x="166529" y="243221"/>
                </a:lnTo>
                <a:cubicBezTo>
                  <a:pt x="166529" y="248303"/>
                  <a:pt x="170648" y="252421"/>
                  <a:pt x="175729" y="252421"/>
                </a:cubicBezTo>
                <a:cubicBezTo>
                  <a:pt x="180810" y="252421"/>
                  <a:pt x="184929" y="248303"/>
                  <a:pt x="184929" y="243221"/>
                </a:cubicBezTo>
                <a:close/>
                <a:moveTo>
                  <a:pt x="184929" y="210562"/>
                </a:moveTo>
                <a:lnTo>
                  <a:pt x="184929" y="210102"/>
                </a:lnTo>
                <a:cubicBezTo>
                  <a:pt x="184929" y="205021"/>
                  <a:pt x="180810" y="200902"/>
                  <a:pt x="175729" y="200902"/>
                </a:cubicBezTo>
                <a:cubicBezTo>
                  <a:pt x="170648" y="200902"/>
                  <a:pt x="166529" y="205021"/>
                  <a:pt x="166529" y="210102"/>
                </a:cubicBezTo>
                <a:lnTo>
                  <a:pt x="166529" y="210562"/>
                </a:lnTo>
                <a:cubicBezTo>
                  <a:pt x="166529" y="215643"/>
                  <a:pt x="170648" y="219762"/>
                  <a:pt x="175729" y="219762"/>
                </a:cubicBezTo>
                <a:cubicBezTo>
                  <a:pt x="180810" y="219762"/>
                  <a:pt x="184929" y="215643"/>
                  <a:pt x="184929" y="210562"/>
                </a:cubicBezTo>
                <a:close/>
                <a:moveTo>
                  <a:pt x="184929" y="177902"/>
                </a:moveTo>
                <a:lnTo>
                  <a:pt x="184929" y="177442"/>
                </a:lnTo>
                <a:cubicBezTo>
                  <a:pt x="184804" y="172451"/>
                  <a:pt x="180721" y="168471"/>
                  <a:pt x="175729" y="168472"/>
                </a:cubicBezTo>
                <a:cubicBezTo>
                  <a:pt x="170648" y="168472"/>
                  <a:pt x="166529" y="172591"/>
                  <a:pt x="166529" y="177672"/>
                </a:cubicBezTo>
                <a:cubicBezTo>
                  <a:pt x="166529" y="182753"/>
                  <a:pt x="170648" y="186872"/>
                  <a:pt x="175729" y="186872"/>
                </a:cubicBezTo>
                <a:cubicBezTo>
                  <a:pt x="180810" y="186872"/>
                  <a:pt x="184929" y="182753"/>
                  <a:pt x="184929" y="177672"/>
                </a:cubicBezTo>
                <a:close/>
                <a:moveTo>
                  <a:pt x="184929" y="145243"/>
                </a:moveTo>
                <a:lnTo>
                  <a:pt x="184929" y="144783"/>
                </a:lnTo>
                <a:cubicBezTo>
                  <a:pt x="184929" y="139702"/>
                  <a:pt x="180810" y="135583"/>
                  <a:pt x="175729" y="135583"/>
                </a:cubicBezTo>
                <a:cubicBezTo>
                  <a:pt x="170648" y="135583"/>
                  <a:pt x="166529" y="139702"/>
                  <a:pt x="166529" y="144783"/>
                </a:cubicBezTo>
                <a:lnTo>
                  <a:pt x="166529" y="145243"/>
                </a:lnTo>
                <a:cubicBezTo>
                  <a:pt x="166529" y="150324"/>
                  <a:pt x="170648" y="154443"/>
                  <a:pt x="175729" y="154443"/>
                </a:cubicBezTo>
                <a:cubicBezTo>
                  <a:pt x="180810" y="154443"/>
                  <a:pt x="184929" y="150324"/>
                  <a:pt x="184929" y="145243"/>
                </a:cubicBezTo>
                <a:close/>
                <a:moveTo>
                  <a:pt x="184929" y="112583"/>
                </a:moveTo>
                <a:lnTo>
                  <a:pt x="184929" y="112123"/>
                </a:lnTo>
                <a:cubicBezTo>
                  <a:pt x="184929" y="107042"/>
                  <a:pt x="180810" y="102923"/>
                  <a:pt x="175729" y="102923"/>
                </a:cubicBezTo>
                <a:cubicBezTo>
                  <a:pt x="170648" y="102923"/>
                  <a:pt x="166529" y="107042"/>
                  <a:pt x="166529" y="112123"/>
                </a:cubicBezTo>
                <a:lnTo>
                  <a:pt x="166529" y="112583"/>
                </a:lnTo>
                <a:cubicBezTo>
                  <a:pt x="166529" y="117664"/>
                  <a:pt x="170648" y="121783"/>
                  <a:pt x="175729" y="121783"/>
                </a:cubicBezTo>
                <a:cubicBezTo>
                  <a:pt x="180810" y="121783"/>
                  <a:pt x="184929" y="117664"/>
                  <a:pt x="184929" y="112583"/>
                </a:cubicBezTo>
                <a:close/>
                <a:moveTo>
                  <a:pt x="300387" y="301181"/>
                </a:moveTo>
                <a:cubicBezTo>
                  <a:pt x="300387" y="288478"/>
                  <a:pt x="290089" y="278181"/>
                  <a:pt x="277387" y="278181"/>
                </a:cubicBezTo>
                <a:cubicBezTo>
                  <a:pt x="264685" y="278181"/>
                  <a:pt x="254388" y="288478"/>
                  <a:pt x="254388" y="301181"/>
                </a:cubicBezTo>
                <a:cubicBezTo>
                  <a:pt x="254388" y="313883"/>
                  <a:pt x="264685" y="324180"/>
                  <a:pt x="277387" y="324180"/>
                </a:cubicBezTo>
                <a:cubicBezTo>
                  <a:pt x="290089" y="324130"/>
                  <a:pt x="300345" y="313792"/>
                  <a:pt x="300295" y="301089"/>
                </a:cubicBezTo>
                <a:cubicBezTo>
                  <a:pt x="300295" y="301089"/>
                  <a:pt x="300295" y="301089"/>
                  <a:pt x="300295" y="301089"/>
                </a:cubicBezTo>
                <a:close/>
                <a:moveTo>
                  <a:pt x="286587" y="301181"/>
                </a:moveTo>
                <a:cubicBezTo>
                  <a:pt x="286587" y="306262"/>
                  <a:pt x="282468" y="310381"/>
                  <a:pt x="277387" y="310381"/>
                </a:cubicBezTo>
                <a:cubicBezTo>
                  <a:pt x="272306" y="310381"/>
                  <a:pt x="268187" y="306262"/>
                  <a:pt x="268187" y="301181"/>
                </a:cubicBezTo>
                <a:cubicBezTo>
                  <a:pt x="268187" y="296100"/>
                  <a:pt x="272306" y="291981"/>
                  <a:pt x="277387" y="291981"/>
                </a:cubicBezTo>
                <a:cubicBezTo>
                  <a:pt x="282397" y="292031"/>
                  <a:pt x="286445" y="296079"/>
                  <a:pt x="286495" y="301089"/>
                </a:cubicBezTo>
                <a:close/>
                <a:moveTo>
                  <a:pt x="251812" y="274501"/>
                </a:moveTo>
                <a:cubicBezTo>
                  <a:pt x="255576" y="271106"/>
                  <a:pt x="255885" y="265305"/>
                  <a:pt x="252502" y="261529"/>
                </a:cubicBezTo>
                <a:lnTo>
                  <a:pt x="252180" y="261161"/>
                </a:lnTo>
                <a:cubicBezTo>
                  <a:pt x="248747" y="257540"/>
                  <a:pt x="243053" y="257316"/>
                  <a:pt x="239346" y="260655"/>
                </a:cubicBezTo>
                <a:cubicBezTo>
                  <a:pt x="235623" y="264165"/>
                  <a:pt x="235379" y="270002"/>
                  <a:pt x="238794" y="273811"/>
                </a:cubicBezTo>
                <a:cubicBezTo>
                  <a:pt x="242184" y="277595"/>
                  <a:pt x="248000" y="277915"/>
                  <a:pt x="251785" y="274525"/>
                </a:cubicBezTo>
                <a:cubicBezTo>
                  <a:pt x="251794" y="274517"/>
                  <a:pt x="251803" y="274509"/>
                  <a:pt x="251812" y="274501"/>
                </a:cubicBezTo>
                <a:close/>
                <a:moveTo>
                  <a:pt x="233136" y="243313"/>
                </a:moveTo>
                <a:lnTo>
                  <a:pt x="233136" y="242854"/>
                </a:lnTo>
                <a:cubicBezTo>
                  <a:pt x="233136" y="237772"/>
                  <a:pt x="229017" y="233654"/>
                  <a:pt x="223936" y="233654"/>
                </a:cubicBezTo>
                <a:cubicBezTo>
                  <a:pt x="218855" y="233654"/>
                  <a:pt x="214736" y="237772"/>
                  <a:pt x="214736" y="242854"/>
                </a:cubicBezTo>
                <a:lnTo>
                  <a:pt x="214736" y="243313"/>
                </a:lnTo>
                <a:cubicBezTo>
                  <a:pt x="214736" y="248395"/>
                  <a:pt x="218855" y="252513"/>
                  <a:pt x="223936" y="252513"/>
                </a:cubicBezTo>
                <a:cubicBezTo>
                  <a:pt x="229017" y="252513"/>
                  <a:pt x="233136" y="248395"/>
                  <a:pt x="233136" y="243313"/>
                </a:cubicBezTo>
                <a:close/>
                <a:moveTo>
                  <a:pt x="233136" y="210654"/>
                </a:moveTo>
                <a:lnTo>
                  <a:pt x="233136" y="210194"/>
                </a:lnTo>
                <a:cubicBezTo>
                  <a:pt x="233136" y="205113"/>
                  <a:pt x="229017" y="200994"/>
                  <a:pt x="223936" y="200994"/>
                </a:cubicBezTo>
                <a:cubicBezTo>
                  <a:pt x="218855" y="200994"/>
                  <a:pt x="214736" y="205113"/>
                  <a:pt x="214736" y="210194"/>
                </a:cubicBezTo>
                <a:cubicBezTo>
                  <a:pt x="214736" y="215275"/>
                  <a:pt x="218855" y="219394"/>
                  <a:pt x="223936" y="219394"/>
                </a:cubicBezTo>
                <a:cubicBezTo>
                  <a:pt x="229017" y="219394"/>
                  <a:pt x="233136" y="215275"/>
                  <a:pt x="233136" y="210194"/>
                </a:cubicBezTo>
                <a:close/>
                <a:moveTo>
                  <a:pt x="233136" y="177994"/>
                </a:moveTo>
                <a:lnTo>
                  <a:pt x="233136" y="177534"/>
                </a:lnTo>
                <a:cubicBezTo>
                  <a:pt x="233136" y="172453"/>
                  <a:pt x="229017" y="168334"/>
                  <a:pt x="223936" y="168334"/>
                </a:cubicBezTo>
                <a:cubicBezTo>
                  <a:pt x="218855" y="168334"/>
                  <a:pt x="214736" y="172453"/>
                  <a:pt x="214736" y="177534"/>
                </a:cubicBezTo>
                <a:lnTo>
                  <a:pt x="214736" y="177994"/>
                </a:lnTo>
                <a:cubicBezTo>
                  <a:pt x="214736" y="183075"/>
                  <a:pt x="218855" y="187194"/>
                  <a:pt x="223936" y="187194"/>
                </a:cubicBezTo>
                <a:cubicBezTo>
                  <a:pt x="229017" y="187194"/>
                  <a:pt x="233136" y="183075"/>
                  <a:pt x="233136" y="177994"/>
                </a:cubicBezTo>
                <a:close/>
                <a:moveTo>
                  <a:pt x="233136" y="145335"/>
                </a:moveTo>
                <a:lnTo>
                  <a:pt x="233136" y="144875"/>
                </a:lnTo>
                <a:cubicBezTo>
                  <a:pt x="233136" y="139794"/>
                  <a:pt x="229017" y="135675"/>
                  <a:pt x="223936" y="135675"/>
                </a:cubicBezTo>
                <a:cubicBezTo>
                  <a:pt x="218855" y="135675"/>
                  <a:pt x="214736" y="139794"/>
                  <a:pt x="214736" y="144875"/>
                </a:cubicBezTo>
                <a:lnTo>
                  <a:pt x="214736" y="145335"/>
                </a:lnTo>
                <a:cubicBezTo>
                  <a:pt x="214736" y="150416"/>
                  <a:pt x="218855" y="154535"/>
                  <a:pt x="223936" y="154535"/>
                </a:cubicBezTo>
                <a:cubicBezTo>
                  <a:pt x="229017" y="154535"/>
                  <a:pt x="233136" y="150416"/>
                  <a:pt x="233136" y="145335"/>
                </a:cubicBezTo>
                <a:close/>
                <a:moveTo>
                  <a:pt x="97116" y="301089"/>
                </a:moveTo>
                <a:cubicBezTo>
                  <a:pt x="97116" y="288386"/>
                  <a:pt x="86818" y="278089"/>
                  <a:pt x="74116" y="278089"/>
                </a:cubicBezTo>
                <a:cubicBezTo>
                  <a:pt x="61414" y="278089"/>
                  <a:pt x="51116" y="288386"/>
                  <a:pt x="51116" y="301089"/>
                </a:cubicBezTo>
                <a:cubicBezTo>
                  <a:pt x="51116" y="313791"/>
                  <a:pt x="61414" y="324088"/>
                  <a:pt x="74116" y="324088"/>
                </a:cubicBezTo>
                <a:cubicBezTo>
                  <a:pt x="86818" y="324088"/>
                  <a:pt x="97116" y="313791"/>
                  <a:pt x="97116" y="301089"/>
                </a:cubicBezTo>
                <a:close/>
                <a:moveTo>
                  <a:pt x="83316" y="301089"/>
                </a:moveTo>
                <a:cubicBezTo>
                  <a:pt x="83316" y="306170"/>
                  <a:pt x="79197" y="310289"/>
                  <a:pt x="74116" y="310289"/>
                </a:cubicBezTo>
                <a:cubicBezTo>
                  <a:pt x="69035" y="310289"/>
                  <a:pt x="64916" y="306170"/>
                  <a:pt x="64916" y="301089"/>
                </a:cubicBezTo>
                <a:cubicBezTo>
                  <a:pt x="64916" y="296008"/>
                  <a:pt x="69035" y="291889"/>
                  <a:pt x="74116" y="291889"/>
                </a:cubicBezTo>
                <a:cubicBezTo>
                  <a:pt x="79197" y="291889"/>
                  <a:pt x="83316" y="296008"/>
                  <a:pt x="83316" y="301089"/>
                </a:cubicBezTo>
                <a:close/>
                <a:moveTo>
                  <a:pt x="112572" y="273489"/>
                </a:moveTo>
                <a:lnTo>
                  <a:pt x="112894" y="273167"/>
                </a:lnTo>
                <a:cubicBezTo>
                  <a:pt x="116049" y="269458"/>
                  <a:pt x="115766" y="263932"/>
                  <a:pt x="112250" y="260563"/>
                </a:cubicBezTo>
                <a:cubicBezTo>
                  <a:pt x="108472" y="257165"/>
                  <a:pt x="102655" y="257473"/>
                  <a:pt x="99257" y="261251"/>
                </a:cubicBezTo>
                <a:cubicBezTo>
                  <a:pt x="99202" y="261312"/>
                  <a:pt x="99148" y="261374"/>
                  <a:pt x="99094" y="261437"/>
                </a:cubicBezTo>
                <a:cubicBezTo>
                  <a:pt x="95702" y="265248"/>
                  <a:pt x="96042" y="271087"/>
                  <a:pt x="99853" y="274478"/>
                </a:cubicBezTo>
                <a:cubicBezTo>
                  <a:pt x="103663" y="277870"/>
                  <a:pt x="109502" y="277530"/>
                  <a:pt x="112894" y="273719"/>
                </a:cubicBezTo>
                <a:close/>
                <a:moveTo>
                  <a:pt x="136629" y="242991"/>
                </a:moveTo>
                <a:lnTo>
                  <a:pt x="136629" y="242532"/>
                </a:lnTo>
                <a:cubicBezTo>
                  <a:pt x="136629" y="237450"/>
                  <a:pt x="132510" y="233332"/>
                  <a:pt x="127429" y="233332"/>
                </a:cubicBezTo>
                <a:cubicBezTo>
                  <a:pt x="122348" y="233332"/>
                  <a:pt x="118230" y="237450"/>
                  <a:pt x="118230" y="242532"/>
                </a:cubicBezTo>
                <a:lnTo>
                  <a:pt x="118230" y="242991"/>
                </a:lnTo>
                <a:cubicBezTo>
                  <a:pt x="118230" y="248073"/>
                  <a:pt x="122348" y="252191"/>
                  <a:pt x="127429" y="252191"/>
                </a:cubicBezTo>
                <a:cubicBezTo>
                  <a:pt x="132510" y="252191"/>
                  <a:pt x="136629" y="248073"/>
                  <a:pt x="136629" y="242991"/>
                </a:cubicBezTo>
                <a:close/>
                <a:moveTo>
                  <a:pt x="136629" y="210332"/>
                </a:moveTo>
                <a:lnTo>
                  <a:pt x="136629" y="209872"/>
                </a:lnTo>
                <a:cubicBezTo>
                  <a:pt x="136629" y="204791"/>
                  <a:pt x="132510" y="200672"/>
                  <a:pt x="127429" y="200672"/>
                </a:cubicBezTo>
                <a:cubicBezTo>
                  <a:pt x="122348" y="200672"/>
                  <a:pt x="118230" y="204791"/>
                  <a:pt x="118230" y="209872"/>
                </a:cubicBezTo>
                <a:cubicBezTo>
                  <a:pt x="118230" y="214953"/>
                  <a:pt x="122348" y="219072"/>
                  <a:pt x="127429" y="219072"/>
                </a:cubicBezTo>
                <a:cubicBezTo>
                  <a:pt x="132510" y="219072"/>
                  <a:pt x="136629" y="214953"/>
                  <a:pt x="136629" y="209872"/>
                </a:cubicBezTo>
                <a:close/>
                <a:moveTo>
                  <a:pt x="136629" y="177672"/>
                </a:moveTo>
                <a:lnTo>
                  <a:pt x="136629" y="177212"/>
                </a:lnTo>
                <a:cubicBezTo>
                  <a:pt x="136629" y="172131"/>
                  <a:pt x="132510" y="168012"/>
                  <a:pt x="127429" y="168012"/>
                </a:cubicBezTo>
                <a:cubicBezTo>
                  <a:pt x="122348" y="168012"/>
                  <a:pt x="118230" y="172131"/>
                  <a:pt x="118230" y="177212"/>
                </a:cubicBezTo>
                <a:lnTo>
                  <a:pt x="118230" y="177672"/>
                </a:lnTo>
                <a:cubicBezTo>
                  <a:pt x="118230" y="182753"/>
                  <a:pt x="122348" y="186872"/>
                  <a:pt x="127429" y="186872"/>
                </a:cubicBezTo>
                <a:cubicBezTo>
                  <a:pt x="132510" y="186872"/>
                  <a:pt x="136629" y="182753"/>
                  <a:pt x="136629" y="177672"/>
                </a:cubicBezTo>
                <a:close/>
                <a:moveTo>
                  <a:pt x="136629" y="145013"/>
                </a:moveTo>
                <a:lnTo>
                  <a:pt x="136629" y="144553"/>
                </a:lnTo>
                <a:cubicBezTo>
                  <a:pt x="136629" y="139472"/>
                  <a:pt x="132510" y="135353"/>
                  <a:pt x="127429" y="135353"/>
                </a:cubicBezTo>
                <a:cubicBezTo>
                  <a:pt x="122348" y="135353"/>
                  <a:pt x="118230" y="139472"/>
                  <a:pt x="118230" y="144553"/>
                </a:cubicBezTo>
                <a:lnTo>
                  <a:pt x="118230" y="145013"/>
                </a:lnTo>
                <a:cubicBezTo>
                  <a:pt x="118230" y="150094"/>
                  <a:pt x="122348" y="154213"/>
                  <a:pt x="127429" y="154213"/>
                </a:cubicBezTo>
                <a:cubicBezTo>
                  <a:pt x="132510" y="154213"/>
                  <a:pt x="136629" y="150094"/>
                  <a:pt x="136629" y="14501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2003"/>
        <p:cNvGrpSpPr/>
        <p:nvPr/>
      </p:nvGrpSpPr>
      <p:grpSpPr>
        <a:xfrm>
          <a:off x="0" y="0"/>
          <a:ext cx="0" cy="0"/>
          <a:chOff x="0" y="0"/>
          <a:chExt cx="0" cy="0"/>
        </a:xfrm>
      </p:grpSpPr>
      <p:pic>
        <p:nvPicPr>
          <p:cNvPr id="2004" name="Google Shape;2004;p228"/>
          <p:cNvPicPr preferRelativeResize="0"/>
          <p:nvPr/>
        </p:nvPicPr>
        <p:blipFill rotWithShape="1">
          <a:blip r:embed="rId3">
            <a:alphaModFix/>
          </a:blip>
          <a:srcRect l="11643" t="31264" r="11094" b="38281"/>
          <a:stretch/>
        </p:blipFill>
        <p:spPr>
          <a:xfrm>
            <a:off x="7367600" y="212025"/>
            <a:ext cx="1455675" cy="383978"/>
          </a:xfrm>
          <a:prstGeom prst="rect">
            <a:avLst/>
          </a:prstGeom>
          <a:noFill/>
          <a:ln>
            <a:noFill/>
          </a:ln>
        </p:spPr>
      </p:pic>
      <p:sp>
        <p:nvSpPr>
          <p:cNvPr id="2005" name="Google Shape;2005;p228"/>
          <p:cNvSpPr txBox="1"/>
          <p:nvPr/>
        </p:nvSpPr>
        <p:spPr>
          <a:xfrm>
            <a:off x="236925" y="212025"/>
            <a:ext cx="4654200" cy="384000"/>
          </a:xfrm>
          <a:prstGeom prst="rect">
            <a:avLst/>
          </a:prstGeom>
          <a:noFill/>
          <a:ln>
            <a:noFill/>
          </a:ln>
        </p:spPr>
        <p:txBody>
          <a:bodyPr spcFirstLastPara="1" wrap="square" lIns="102875" tIns="34275" rIns="102875" bIns="34275" anchor="ctr" anchorCtr="0">
            <a:normAutofit/>
          </a:bodyPr>
          <a:lstStyle/>
          <a:p>
            <a:pPr marL="0" marR="0" lvl="0" indent="0" algn="l" rtl="0">
              <a:lnSpc>
                <a:spcPct val="90000"/>
              </a:lnSpc>
              <a:spcBef>
                <a:spcPts val="0"/>
              </a:spcBef>
              <a:spcAft>
                <a:spcPts val="0"/>
              </a:spcAft>
              <a:buClr>
                <a:srgbClr val="414141"/>
              </a:buClr>
              <a:buSzPts val="2400"/>
              <a:buFont typeface="Arial"/>
              <a:buNone/>
            </a:pPr>
            <a:r>
              <a:rPr lang="en" sz="1900" b="1" i="0" u="none" strike="noStrike" cap="none">
                <a:solidFill>
                  <a:srgbClr val="414141"/>
                </a:solidFill>
                <a:latin typeface="Arial"/>
                <a:ea typeface="Arial"/>
                <a:cs typeface="Arial"/>
                <a:sym typeface="Arial"/>
              </a:rPr>
              <a:t>DWP</a:t>
            </a:r>
            <a:endParaRPr sz="1900" b="1" i="0" u="none" strike="noStrike" cap="none">
              <a:solidFill>
                <a:srgbClr val="414141"/>
              </a:solidFill>
              <a:latin typeface="Arial"/>
              <a:ea typeface="Arial"/>
              <a:cs typeface="Arial"/>
              <a:sym typeface="Arial"/>
            </a:endParaRPr>
          </a:p>
        </p:txBody>
      </p:sp>
      <p:sp>
        <p:nvSpPr>
          <p:cNvPr id="2006" name="Google Shape;2006;p228"/>
          <p:cNvSpPr/>
          <p:nvPr/>
        </p:nvSpPr>
        <p:spPr>
          <a:xfrm>
            <a:off x="5817125" y="212025"/>
            <a:ext cx="1455600" cy="384000"/>
          </a:xfrm>
          <a:prstGeom prst="roundRect">
            <a:avLst>
              <a:gd name="adj" fmla="val 7461"/>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Arial"/>
                <a:ea typeface="Arial"/>
                <a:cs typeface="Arial"/>
                <a:sym typeface="Arial"/>
              </a:rPr>
              <a:t>Malware Protection</a:t>
            </a:r>
            <a:endParaRPr sz="1000" b="1" i="0" u="none" strike="noStrike" cap="none">
              <a:solidFill>
                <a:schemeClr val="lt1"/>
              </a:solidFill>
              <a:latin typeface="Arial"/>
              <a:ea typeface="Arial"/>
              <a:cs typeface="Arial"/>
              <a:sym typeface="Arial"/>
            </a:endParaRPr>
          </a:p>
        </p:txBody>
      </p:sp>
      <p:sp>
        <p:nvSpPr>
          <p:cNvPr id="2007" name="Google Shape;2007;p228"/>
          <p:cNvSpPr txBox="1"/>
          <p:nvPr/>
        </p:nvSpPr>
        <p:spPr>
          <a:xfrm>
            <a:off x="778950" y="1119000"/>
            <a:ext cx="7816500" cy="351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Q - What have been the key operational improvements you have noticed since deploying Zscaler?</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70C0"/>
                </a:solidFill>
                <a:latin typeface="Arial"/>
                <a:ea typeface="Arial"/>
                <a:cs typeface="Arial"/>
                <a:sym typeface="Arial"/>
              </a:rPr>
              <a:t>DLP and CASB functions that are available plus Data Discovery Report. The SaaS Security Report dashboard allows visibility of applications that can be easily classified.  </a:t>
            </a:r>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70C0"/>
                </a:solidFill>
                <a:latin typeface="Arial"/>
                <a:ea typeface="Arial"/>
                <a:cs typeface="Arial"/>
                <a:sym typeface="Arial"/>
              </a:rPr>
              <a:t>The platform was able to survive the extra demand to resources during the Covid period.</a:t>
            </a:r>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70C0"/>
                </a:solidFill>
                <a:latin typeface="Arial"/>
                <a:ea typeface="Arial"/>
                <a:cs typeface="Arial"/>
                <a:sym typeface="Arial"/>
              </a:rPr>
              <a:t>The BAU support team have been able to benefit from the seamless integration into Zscaler that allows support tickets to be resolved quicker due to ease of use. </a:t>
            </a:r>
            <a:endParaRPr sz="1400" b="0" i="0" u="none" strike="noStrike" cap="none">
              <a:solidFill>
                <a:srgbClr val="0070C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Q - What is DWP’s biggest concern in the current cyber landscape?</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70C0"/>
                </a:solidFill>
                <a:latin typeface="Arial"/>
                <a:ea typeface="Arial"/>
                <a:cs typeface="Arial"/>
                <a:sym typeface="Arial"/>
              </a:rPr>
              <a:t>The introduction of AI and automated threat actors plus staying secure whilst allowing productivity from hybrid working.</a:t>
            </a:r>
            <a:endParaRPr sz="1400" b="0" i="0" u="none" strike="noStrike" cap="none">
              <a:solidFill>
                <a:srgbClr val="0070C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grpSp>
        <p:nvGrpSpPr>
          <p:cNvPr id="2012" name="Google Shape;2012;p229"/>
          <p:cNvGrpSpPr/>
          <p:nvPr/>
        </p:nvGrpSpPr>
        <p:grpSpPr>
          <a:xfrm>
            <a:off x="4230650" y="996069"/>
            <a:ext cx="601800" cy="601800"/>
            <a:chOff x="343301" y="4158729"/>
            <a:chExt cx="601800" cy="601800"/>
          </a:xfrm>
        </p:grpSpPr>
        <p:sp>
          <p:nvSpPr>
            <p:cNvPr id="2013" name="Google Shape;2013;p229"/>
            <p:cNvSpPr/>
            <p:nvPr/>
          </p:nvSpPr>
          <p:spPr>
            <a:xfrm>
              <a:off x="343301" y="4158729"/>
              <a:ext cx="601800" cy="6018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014" name="Google Shape;2014;p229"/>
            <p:cNvSpPr/>
            <p:nvPr/>
          </p:nvSpPr>
          <p:spPr>
            <a:xfrm>
              <a:off x="471307" y="4326686"/>
              <a:ext cx="344596" cy="242858"/>
            </a:xfrm>
            <a:custGeom>
              <a:avLst/>
              <a:gdLst/>
              <a:ahLst/>
              <a:cxnLst/>
              <a:rect l="l" t="t" r="r" b="b"/>
              <a:pathLst>
                <a:path w="344596" h="242858" extrusionOk="0">
                  <a:moveTo>
                    <a:pt x="312989" y="36927"/>
                  </a:moveTo>
                  <a:cubicBezTo>
                    <a:pt x="312015" y="36921"/>
                    <a:pt x="311049" y="36748"/>
                    <a:pt x="310134" y="36415"/>
                  </a:cubicBezTo>
                  <a:lnTo>
                    <a:pt x="309835" y="36415"/>
                  </a:lnTo>
                  <a:cubicBezTo>
                    <a:pt x="305331" y="35049"/>
                    <a:pt x="302786" y="30289"/>
                    <a:pt x="304153" y="25785"/>
                  </a:cubicBezTo>
                  <a:cubicBezTo>
                    <a:pt x="305519" y="21280"/>
                    <a:pt x="310279" y="18736"/>
                    <a:pt x="314783" y="20102"/>
                  </a:cubicBezTo>
                  <a:cubicBezTo>
                    <a:pt x="314983" y="20162"/>
                    <a:pt x="315181" y="20231"/>
                    <a:pt x="315376" y="20306"/>
                  </a:cubicBezTo>
                  <a:lnTo>
                    <a:pt x="315887" y="20306"/>
                  </a:lnTo>
                  <a:cubicBezTo>
                    <a:pt x="320312" y="21912"/>
                    <a:pt x="322597" y="26801"/>
                    <a:pt x="320991" y="31226"/>
                  </a:cubicBezTo>
                  <a:cubicBezTo>
                    <a:pt x="319769" y="34593"/>
                    <a:pt x="316572" y="36837"/>
                    <a:pt x="312989" y="36842"/>
                  </a:cubicBezTo>
                  <a:close/>
                  <a:moveTo>
                    <a:pt x="210918" y="65737"/>
                  </a:moveTo>
                  <a:cubicBezTo>
                    <a:pt x="209930" y="65736"/>
                    <a:pt x="208949" y="65563"/>
                    <a:pt x="208020" y="65225"/>
                  </a:cubicBezTo>
                  <a:lnTo>
                    <a:pt x="207722" y="65225"/>
                  </a:lnTo>
                  <a:cubicBezTo>
                    <a:pt x="203330" y="63532"/>
                    <a:pt x="201142" y="58598"/>
                    <a:pt x="202835" y="54206"/>
                  </a:cubicBezTo>
                  <a:cubicBezTo>
                    <a:pt x="204441" y="50040"/>
                    <a:pt x="208990" y="47820"/>
                    <a:pt x="213262" y="49116"/>
                  </a:cubicBezTo>
                  <a:lnTo>
                    <a:pt x="213774" y="49116"/>
                  </a:lnTo>
                  <a:cubicBezTo>
                    <a:pt x="218199" y="50722"/>
                    <a:pt x="220484" y="55611"/>
                    <a:pt x="218878" y="60036"/>
                  </a:cubicBezTo>
                  <a:cubicBezTo>
                    <a:pt x="217662" y="63389"/>
                    <a:pt x="214485" y="65630"/>
                    <a:pt x="210918" y="65652"/>
                  </a:cubicBezTo>
                  <a:close/>
                  <a:moveTo>
                    <a:pt x="185645" y="82358"/>
                  </a:moveTo>
                  <a:cubicBezTo>
                    <a:pt x="184657" y="82357"/>
                    <a:pt x="183676" y="82184"/>
                    <a:pt x="182747" y="81847"/>
                  </a:cubicBezTo>
                  <a:lnTo>
                    <a:pt x="182449" y="81847"/>
                  </a:lnTo>
                  <a:cubicBezTo>
                    <a:pt x="177944" y="80480"/>
                    <a:pt x="175400" y="75721"/>
                    <a:pt x="176766" y="71216"/>
                  </a:cubicBezTo>
                  <a:cubicBezTo>
                    <a:pt x="178133" y="66711"/>
                    <a:pt x="182892" y="64167"/>
                    <a:pt x="187397" y="65533"/>
                  </a:cubicBezTo>
                  <a:cubicBezTo>
                    <a:pt x="187597" y="65594"/>
                    <a:pt x="187795" y="65662"/>
                    <a:pt x="187989" y="65737"/>
                  </a:cubicBezTo>
                  <a:lnTo>
                    <a:pt x="188501" y="65737"/>
                  </a:lnTo>
                  <a:cubicBezTo>
                    <a:pt x="192926" y="67343"/>
                    <a:pt x="195212" y="72232"/>
                    <a:pt x="193606" y="76657"/>
                  </a:cubicBezTo>
                  <a:cubicBezTo>
                    <a:pt x="192389" y="80010"/>
                    <a:pt x="189213" y="82251"/>
                    <a:pt x="185645" y="82273"/>
                  </a:cubicBezTo>
                  <a:close/>
                  <a:moveTo>
                    <a:pt x="47733" y="165293"/>
                  </a:moveTo>
                  <a:lnTo>
                    <a:pt x="47733" y="37992"/>
                  </a:lnTo>
                  <a:cubicBezTo>
                    <a:pt x="47733" y="29754"/>
                    <a:pt x="54411" y="23076"/>
                    <a:pt x="62649" y="23076"/>
                  </a:cubicBezTo>
                  <a:lnTo>
                    <a:pt x="130284" y="23076"/>
                  </a:lnTo>
                  <a:cubicBezTo>
                    <a:pt x="133815" y="23076"/>
                    <a:pt x="136677" y="20214"/>
                    <a:pt x="136677" y="16683"/>
                  </a:cubicBezTo>
                  <a:cubicBezTo>
                    <a:pt x="136677" y="13153"/>
                    <a:pt x="133815" y="10290"/>
                    <a:pt x="130284" y="10290"/>
                  </a:cubicBezTo>
                  <a:lnTo>
                    <a:pt x="62478" y="10290"/>
                  </a:lnTo>
                  <a:cubicBezTo>
                    <a:pt x="47246" y="10384"/>
                    <a:pt x="34947" y="22759"/>
                    <a:pt x="34947" y="37992"/>
                  </a:cubicBezTo>
                  <a:lnTo>
                    <a:pt x="34947" y="165293"/>
                  </a:lnTo>
                  <a:cubicBezTo>
                    <a:pt x="34947" y="168824"/>
                    <a:pt x="37809" y="171686"/>
                    <a:pt x="41340" y="171686"/>
                  </a:cubicBezTo>
                  <a:cubicBezTo>
                    <a:pt x="44870" y="171686"/>
                    <a:pt x="47733" y="168824"/>
                    <a:pt x="47733" y="165293"/>
                  </a:cubicBezTo>
                  <a:close/>
                  <a:moveTo>
                    <a:pt x="308045" y="165293"/>
                  </a:moveTo>
                  <a:lnTo>
                    <a:pt x="308045" y="106139"/>
                  </a:lnTo>
                  <a:cubicBezTo>
                    <a:pt x="308045" y="102609"/>
                    <a:pt x="305183" y="99746"/>
                    <a:pt x="301653" y="99746"/>
                  </a:cubicBezTo>
                  <a:cubicBezTo>
                    <a:pt x="298122" y="99746"/>
                    <a:pt x="295260" y="102609"/>
                    <a:pt x="295260" y="106139"/>
                  </a:cubicBezTo>
                  <a:lnTo>
                    <a:pt x="295260" y="165293"/>
                  </a:lnTo>
                  <a:cubicBezTo>
                    <a:pt x="295260" y="168824"/>
                    <a:pt x="298122" y="171686"/>
                    <a:pt x="301653" y="171686"/>
                  </a:cubicBezTo>
                  <a:cubicBezTo>
                    <a:pt x="305183" y="171686"/>
                    <a:pt x="308045" y="168824"/>
                    <a:pt x="308045" y="165293"/>
                  </a:cubicBezTo>
                  <a:close/>
                  <a:moveTo>
                    <a:pt x="319382" y="242859"/>
                  </a:moveTo>
                  <a:lnTo>
                    <a:pt x="23440" y="242859"/>
                  </a:lnTo>
                  <a:cubicBezTo>
                    <a:pt x="10504" y="242835"/>
                    <a:pt x="23" y="232354"/>
                    <a:pt x="0" y="219419"/>
                  </a:cubicBezTo>
                  <a:lnTo>
                    <a:pt x="0" y="207912"/>
                  </a:lnTo>
                  <a:cubicBezTo>
                    <a:pt x="23" y="194976"/>
                    <a:pt x="10504" y="184495"/>
                    <a:pt x="23440" y="184471"/>
                  </a:cubicBezTo>
                  <a:lnTo>
                    <a:pt x="319211" y="184471"/>
                  </a:lnTo>
                  <a:cubicBezTo>
                    <a:pt x="332147" y="184495"/>
                    <a:pt x="342626" y="194976"/>
                    <a:pt x="342651" y="207912"/>
                  </a:cubicBezTo>
                  <a:lnTo>
                    <a:pt x="342651" y="219419"/>
                  </a:lnTo>
                  <a:cubicBezTo>
                    <a:pt x="342626" y="232354"/>
                    <a:pt x="332147" y="242835"/>
                    <a:pt x="319211" y="242859"/>
                  </a:cubicBezTo>
                  <a:close/>
                  <a:moveTo>
                    <a:pt x="23440" y="197257"/>
                  </a:moveTo>
                  <a:cubicBezTo>
                    <a:pt x="17566" y="197280"/>
                    <a:pt x="12809" y="202037"/>
                    <a:pt x="12786" y="207912"/>
                  </a:cubicBezTo>
                  <a:lnTo>
                    <a:pt x="12786" y="219419"/>
                  </a:lnTo>
                  <a:cubicBezTo>
                    <a:pt x="12809" y="225293"/>
                    <a:pt x="17566" y="230050"/>
                    <a:pt x="23440" y="230073"/>
                  </a:cubicBezTo>
                  <a:lnTo>
                    <a:pt x="319211" y="230073"/>
                  </a:lnTo>
                  <a:cubicBezTo>
                    <a:pt x="325086" y="230050"/>
                    <a:pt x="329842" y="225293"/>
                    <a:pt x="329866" y="219419"/>
                  </a:cubicBezTo>
                  <a:lnTo>
                    <a:pt x="329866" y="207912"/>
                  </a:lnTo>
                  <a:cubicBezTo>
                    <a:pt x="329842" y="202037"/>
                    <a:pt x="325086" y="197280"/>
                    <a:pt x="319211" y="197257"/>
                  </a:cubicBezTo>
                  <a:close/>
                  <a:moveTo>
                    <a:pt x="171326" y="205141"/>
                  </a:moveTo>
                  <a:cubicBezTo>
                    <a:pt x="166618" y="205141"/>
                    <a:pt x="162802" y="208957"/>
                    <a:pt x="162802" y="213665"/>
                  </a:cubicBezTo>
                  <a:cubicBezTo>
                    <a:pt x="162802" y="218373"/>
                    <a:pt x="166618" y="222189"/>
                    <a:pt x="171326" y="222189"/>
                  </a:cubicBezTo>
                  <a:cubicBezTo>
                    <a:pt x="176033" y="222189"/>
                    <a:pt x="179849" y="218373"/>
                    <a:pt x="179849" y="213665"/>
                  </a:cubicBezTo>
                  <a:cubicBezTo>
                    <a:pt x="179849" y="208957"/>
                    <a:pt x="176033" y="205141"/>
                    <a:pt x="171326" y="205141"/>
                  </a:cubicBezTo>
                  <a:close/>
                  <a:moveTo>
                    <a:pt x="336259" y="55977"/>
                  </a:moveTo>
                  <a:cubicBezTo>
                    <a:pt x="333993" y="55990"/>
                    <a:pt x="331815" y="55101"/>
                    <a:pt x="330207" y="53505"/>
                  </a:cubicBezTo>
                  <a:lnTo>
                    <a:pt x="329909" y="53164"/>
                  </a:lnTo>
                  <a:cubicBezTo>
                    <a:pt x="326699" y="49720"/>
                    <a:pt x="326889" y="44327"/>
                    <a:pt x="330333" y="41117"/>
                  </a:cubicBezTo>
                  <a:cubicBezTo>
                    <a:pt x="333548" y="38123"/>
                    <a:pt x="338512" y="38061"/>
                    <a:pt x="341799" y="40976"/>
                  </a:cubicBezTo>
                  <a:lnTo>
                    <a:pt x="342097" y="41274"/>
                  </a:lnTo>
                  <a:cubicBezTo>
                    <a:pt x="345426" y="44601"/>
                    <a:pt x="345430" y="49997"/>
                    <a:pt x="342106" y="53328"/>
                  </a:cubicBezTo>
                  <a:cubicBezTo>
                    <a:pt x="342102" y="53331"/>
                    <a:pt x="342102" y="53333"/>
                    <a:pt x="342097" y="53335"/>
                  </a:cubicBezTo>
                  <a:cubicBezTo>
                    <a:pt x="340535" y="54863"/>
                    <a:pt x="338445" y="55733"/>
                    <a:pt x="336259" y="55764"/>
                  </a:cubicBezTo>
                  <a:close/>
                  <a:moveTo>
                    <a:pt x="144774" y="54613"/>
                  </a:moveTo>
                  <a:cubicBezTo>
                    <a:pt x="140067" y="54618"/>
                    <a:pt x="136247" y="50805"/>
                    <a:pt x="136243" y="46097"/>
                  </a:cubicBezTo>
                  <a:cubicBezTo>
                    <a:pt x="136241" y="43801"/>
                    <a:pt x="137166" y="41601"/>
                    <a:pt x="138808" y="39995"/>
                  </a:cubicBezTo>
                  <a:lnTo>
                    <a:pt x="139191" y="39612"/>
                  </a:lnTo>
                  <a:cubicBezTo>
                    <a:pt x="142592" y="36352"/>
                    <a:pt x="147993" y="36466"/>
                    <a:pt x="151252" y="39867"/>
                  </a:cubicBezTo>
                  <a:cubicBezTo>
                    <a:pt x="154512" y="43269"/>
                    <a:pt x="154398" y="48669"/>
                    <a:pt x="150997" y="51928"/>
                  </a:cubicBezTo>
                  <a:lnTo>
                    <a:pt x="150741" y="51928"/>
                  </a:lnTo>
                  <a:cubicBezTo>
                    <a:pt x="149188" y="53582"/>
                    <a:pt x="147041" y="54548"/>
                    <a:pt x="144774" y="54613"/>
                  </a:cubicBezTo>
                  <a:close/>
                  <a:moveTo>
                    <a:pt x="168641" y="36074"/>
                  </a:moveTo>
                  <a:cubicBezTo>
                    <a:pt x="165629" y="36041"/>
                    <a:pt x="162859" y="34421"/>
                    <a:pt x="161353" y="31813"/>
                  </a:cubicBezTo>
                  <a:cubicBezTo>
                    <a:pt x="158886" y="27810"/>
                    <a:pt x="160126" y="22567"/>
                    <a:pt x="164123" y="20093"/>
                  </a:cubicBezTo>
                  <a:lnTo>
                    <a:pt x="164592" y="19794"/>
                  </a:lnTo>
                  <a:cubicBezTo>
                    <a:pt x="168629" y="17370"/>
                    <a:pt x="173866" y="18677"/>
                    <a:pt x="176291" y="22714"/>
                  </a:cubicBezTo>
                  <a:cubicBezTo>
                    <a:pt x="178715" y="26750"/>
                    <a:pt x="177408" y="31988"/>
                    <a:pt x="173371" y="34412"/>
                  </a:cubicBezTo>
                  <a:lnTo>
                    <a:pt x="173116" y="34412"/>
                  </a:lnTo>
                  <a:cubicBezTo>
                    <a:pt x="171820" y="35394"/>
                    <a:pt x="170263" y="35973"/>
                    <a:pt x="168641" y="36074"/>
                  </a:cubicBezTo>
                  <a:close/>
                  <a:moveTo>
                    <a:pt x="285458" y="23928"/>
                  </a:moveTo>
                  <a:cubicBezTo>
                    <a:pt x="284470" y="23921"/>
                    <a:pt x="283490" y="23748"/>
                    <a:pt x="282560" y="23417"/>
                  </a:cubicBezTo>
                  <a:lnTo>
                    <a:pt x="282304" y="23417"/>
                  </a:lnTo>
                  <a:cubicBezTo>
                    <a:pt x="277738" y="21887"/>
                    <a:pt x="275276" y="16945"/>
                    <a:pt x="276806" y="12379"/>
                  </a:cubicBezTo>
                  <a:cubicBezTo>
                    <a:pt x="278336" y="7813"/>
                    <a:pt x="283278" y="5351"/>
                    <a:pt x="287844" y="6881"/>
                  </a:cubicBezTo>
                  <a:lnTo>
                    <a:pt x="288356" y="6881"/>
                  </a:lnTo>
                  <a:cubicBezTo>
                    <a:pt x="293063" y="7681"/>
                    <a:pt x="296231" y="12146"/>
                    <a:pt x="295430" y="16854"/>
                  </a:cubicBezTo>
                  <a:cubicBezTo>
                    <a:pt x="294630" y="21561"/>
                    <a:pt x="290165" y="24729"/>
                    <a:pt x="285458" y="23928"/>
                  </a:cubicBezTo>
                  <a:close/>
                  <a:moveTo>
                    <a:pt x="195959" y="23417"/>
                  </a:moveTo>
                  <a:cubicBezTo>
                    <a:pt x="191252" y="23481"/>
                    <a:pt x="187384" y="19718"/>
                    <a:pt x="187320" y="15011"/>
                  </a:cubicBezTo>
                  <a:cubicBezTo>
                    <a:pt x="187268" y="11233"/>
                    <a:pt x="189709" y="7873"/>
                    <a:pt x="193317" y="6753"/>
                  </a:cubicBezTo>
                  <a:cubicBezTo>
                    <a:pt x="197752" y="5176"/>
                    <a:pt x="202626" y="7493"/>
                    <a:pt x="204203" y="11929"/>
                  </a:cubicBezTo>
                  <a:cubicBezTo>
                    <a:pt x="204226" y="11993"/>
                    <a:pt x="204248" y="12058"/>
                    <a:pt x="204270" y="12123"/>
                  </a:cubicBezTo>
                  <a:cubicBezTo>
                    <a:pt x="205726" y="16496"/>
                    <a:pt x="203442" y="21236"/>
                    <a:pt x="199113" y="22820"/>
                  </a:cubicBezTo>
                  <a:lnTo>
                    <a:pt x="198644" y="22820"/>
                  </a:lnTo>
                  <a:cubicBezTo>
                    <a:pt x="197760" y="23090"/>
                    <a:pt x="196841" y="23234"/>
                    <a:pt x="195916" y="23246"/>
                  </a:cubicBezTo>
                  <a:close/>
                  <a:moveTo>
                    <a:pt x="256094" y="17109"/>
                  </a:moveTo>
                  <a:lnTo>
                    <a:pt x="255113" y="17109"/>
                  </a:lnTo>
                  <a:lnTo>
                    <a:pt x="254645" y="17109"/>
                  </a:lnTo>
                  <a:cubicBezTo>
                    <a:pt x="249937" y="16545"/>
                    <a:pt x="246579" y="12270"/>
                    <a:pt x="247144" y="7563"/>
                  </a:cubicBezTo>
                  <a:cubicBezTo>
                    <a:pt x="247708" y="2855"/>
                    <a:pt x="251983" y="-503"/>
                    <a:pt x="256690" y="62"/>
                  </a:cubicBezTo>
                  <a:cubicBezTo>
                    <a:pt x="261377" y="499"/>
                    <a:pt x="264823" y="4653"/>
                    <a:pt x="264385" y="9340"/>
                  </a:cubicBezTo>
                  <a:cubicBezTo>
                    <a:pt x="264379" y="9415"/>
                    <a:pt x="264370" y="9491"/>
                    <a:pt x="264362" y="9566"/>
                  </a:cubicBezTo>
                  <a:cubicBezTo>
                    <a:pt x="263793" y="13739"/>
                    <a:pt x="260263" y="16872"/>
                    <a:pt x="256051" y="16939"/>
                  </a:cubicBezTo>
                  <a:close/>
                  <a:moveTo>
                    <a:pt x="225451" y="17109"/>
                  </a:moveTo>
                  <a:cubicBezTo>
                    <a:pt x="220743" y="17345"/>
                    <a:pt x="216736" y="13719"/>
                    <a:pt x="216501" y="9012"/>
                  </a:cubicBezTo>
                  <a:cubicBezTo>
                    <a:pt x="216266" y="4304"/>
                    <a:pt x="219891" y="297"/>
                    <a:pt x="224599" y="62"/>
                  </a:cubicBezTo>
                  <a:lnTo>
                    <a:pt x="225025" y="62"/>
                  </a:lnTo>
                  <a:cubicBezTo>
                    <a:pt x="229732" y="-420"/>
                    <a:pt x="233940" y="3004"/>
                    <a:pt x="234422" y="7712"/>
                  </a:cubicBezTo>
                  <a:cubicBezTo>
                    <a:pt x="234905" y="12420"/>
                    <a:pt x="231480" y="16627"/>
                    <a:pt x="226772" y="17109"/>
                  </a:cubicBezTo>
                  <a:lnTo>
                    <a:pt x="225451" y="17109"/>
                  </a:lnTo>
                  <a:close/>
                  <a:moveTo>
                    <a:pt x="294919" y="82699"/>
                  </a:moveTo>
                  <a:cubicBezTo>
                    <a:pt x="292653" y="82712"/>
                    <a:pt x="290475" y="81823"/>
                    <a:pt x="288867" y="80227"/>
                  </a:cubicBezTo>
                  <a:lnTo>
                    <a:pt x="288569" y="79929"/>
                  </a:lnTo>
                  <a:cubicBezTo>
                    <a:pt x="285238" y="76598"/>
                    <a:pt x="285238" y="71198"/>
                    <a:pt x="288569" y="67868"/>
                  </a:cubicBezTo>
                  <a:cubicBezTo>
                    <a:pt x="291899" y="64537"/>
                    <a:pt x="297299" y="64537"/>
                    <a:pt x="300630" y="67868"/>
                  </a:cubicBezTo>
                  <a:lnTo>
                    <a:pt x="300928" y="68166"/>
                  </a:lnTo>
                  <a:cubicBezTo>
                    <a:pt x="304259" y="71493"/>
                    <a:pt x="304262" y="76890"/>
                    <a:pt x="300935" y="80220"/>
                  </a:cubicBezTo>
                  <a:cubicBezTo>
                    <a:pt x="300932" y="80223"/>
                    <a:pt x="300930" y="80225"/>
                    <a:pt x="300928" y="80227"/>
                  </a:cubicBezTo>
                  <a:cubicBezTo>
                    <a:pt x="299330" y="81812"/>
                    <a:pt x="297170" y="82701"/>
                    <a:pt x="294919" y="82699"/>
                  </a:cubicBezTo>
                  <a:close/>
                  <a:moveTo>
                    <a:pt x="269817" y="65993"/>
                  </a:moveTo>
                  <a:cubicBezTo>
                    <a:pt x="268734" y="65981"/>
                    <a:pt x="267664" y="65765"/>
                    <a:pt x="266663" y="65353"/>
                  </a:cubicBezTo>
                  <a:lnTo>
                    <a:pt x="266279" y="65353"/>
                  </a:lnTo>
                  <a:cubicBezTo>
                    <a:pt x="261901" y="63553"/>
                    <a:pt x="259812" y="58544"/>
                    <a:pt x="261613" y="54166"/>
                  </a:cubicBezTo>
                  <a:cubicBezTo>
                    <a:pt x="263413" y="49788"/>
                    <a:pt x="268422" y="47699"/>
                    <a:pt x="272800" y="49499"/>
                  </a:cubicBezTo>
                  <a:cubicBezTo>
                    <a:pt x="277193" y="51190"/>
                    <a:pt x="279384" y="56123"/>
                    <a:pt x="277693" y="60516"/>
                  </a:cubicBezTo>
                  <a:cubicBezTo>
                    <a:pt x="277667" y="60580"/>
                    <a:pt x="277642" y="60644"/>
                    <a:pt x="277616" y="60708"/>
                  </a:cubicBezTo>
                  <a:cubicBezTo>
                    <a:pt x="276314" y="63877"/>
                    <a:pt x="273242" y="65958"/>
                    <a:pt x="269817" y="65993"/>
                  </a:cubicBezTo>
                  <a:close/>
                  <a:moveTo>
                    <a:pt x="240453" y="60026"/>
                  </a:moveTo>
                  <a:lnTo>
                    <a:pt x="240026" y="60026"/>
                  </a:lnTo>
                  <a:cubicBezTo>
                    <a:pt x="235319" y="60026"/>
                    <a:pt x="231503" y="56210"/>
                    <a:pt x="231503" y="51502"/>
                  </a:cubicBezTo>
                  <a:cubicBezTo>
                    <a:pt x="231503" y="46795"/>
                    <a:pt x="235319" y="42979"/>
                    <a:pt x="240026" y="42979"/>
                  </a:cubicBezTo>
                  <a:lnTo>
                    <a:pt x="240453" y="42979"/>
                  </a:lnTo>
                  <a:cubicBezTo>
                    <a:pt x="245160" y="42979"/>
                    <a:pt x="248976" y="46795"/>
                    <a:pt x="248976" y="51502"/>
                  </a:cubicBezTo>
                  <a:cubicBezTo>
                    <a:pt x="248976" y="56210"/>
                    <a:pt x="245160" y="60026"/>
                    <a:pt x="240453" y="60026"/>
                  </a:cubicBezTo>
                  <a:close/>
                  <a:moveTo>
                    <a:pt x="239984" y="140106"/>
                  </a:moveTo>
                  <a:cubicBezTo>
                    <a:pt x="225638" y="140687"/>
                    <a:pt x="213537" y="129528"/>
                    <a:pt x="212956" y="115182"/>
                  </a:cubicBezTo>
                  <a:cubicBezTo>
                    <a:pt x="212374" y="100836"/>
                    <a:pt x="223533" y="88735"/>
                    <a:pt x="237879" y="88154"/>
                  </a:cubicBezTo>
                  <a:cubicBezTo>
                    <a:pt x="238580" y="88126"/>
                    <a:pt x="239282" y="88126"/>
                    <a:pt x="239984" y="88154"/>
                  </a:cubicBezTo>
                  <a:lnTo>
                    <a:pt x="239984" y="88154"/>
                  </a:lnTo>
                  <a:cubicBezTo>
                    <a:pt x="254330" y="88735"/>
                    <a:pt x="265488" y="100836"/>
                    <a:pt x="264907" y="115182"/>
                  </a:cubicBezTo>
                  <a:cubicBezTo>
                    <a:pt x="264359" y="128714"/>
                    <a:pt x="253515" y="139558"/>
                    <a:pt x="239984" y="140106"/>
                  </a:cubicBezTo>
                  <a:close/>
                  <a:moveTo>
                    <a:pt x="239984" y="100940"/>
                  </a:moveTo>
                  <a:cubicBezTo>
                    <a:pt x="232687" y="100916"/>
                    <a:pt x="226753" y="106812"/>
                    <a:pt x="226730" y="114109"/>
                  </a:cubicBezTo>
                  <a:cubicBezTo>
                    <a:pt x="226706" y="121405"/>
                    <a:pt x="232602" y="127339"/>
                    <a:pt x="239899" y="127363"/>
                  </a:cubicBezTo>
                  <a:cubicBezTo>
                    <a:pt x="247195" y="127386"/>
                    <a:pt x="253129" y="121491"/>
                    <a:pt x="253153" y="114194"/>
                  </a:cubicBezTo>
                  <a:cubicBezTo>
                    <a:pt x="253153" y="114180"/>
                    <a:pt x="253153" y="114165"/>
                    <a:pt x="253153" y="114151"/>
                  </a:cubicBezTo>
                  <a:cubicBezTo>
                    <a:pt x="253153" y="106871"/>
                    <a:pt x="247264" y="100963"/>
                    <a:pt x="239984" y="1009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grpSp>
      <p:grpSp>
        <p:nvGrpSpPr>
          <p:cNvPr id="2015" name="Google Shape;2015;p229"/>
          <p:cNvGrpSpPr/>
          <p:nvPr/>
        </p:nvGrpSpPr>
        <p:grpSpPr>
          <a:xfrm>
            <a:off x="1256959" y="996064"/>
            <a:ext cx="601800" cy="601800"/>
            <a:chOff x="2266034" y="2133986"/>
            <a:chExt cx="601800" cy="601800"/>
          </a:xfrm>
        </p:grpSpPr>
        <p:sp>
          <p:nvSpPr>
            <p:cNvPr id="2016" name="Google Shape;2016;p229"/>
            <p:cNvSpPr/>
            <p:nvPr/>
          </p:nvSpPr>
          <p:spPr>
            <a:xfrm>
              <a:off x="2266034" y="2133986"/>
              <a:ext cx="601800" cy="601800"/>
            </a:xfrm>
            <a:prstGeom prst="ellipse">
              <a:avLst/>
            </a:prstGeom>
            <a:solidFill>
              <a:srgbClr val="236B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017" name="Google Shape;2017;p229"/>
            <p:cNvSpPr/>
            <p:nvPr/>
          </p:nvSpPr>
          <p:spPr>
            <a:xfrm>
              <a:off x="2376916" y="2285675"/>
              <a:ext cx="373259" cy="276546"/>
            </a:xfrm>
            <a:custGeom>
              <a:avLst/>
              <a:gdLst/>
              <a:ahLst/>
              <a:cxnLst/>
              <a:rect l="l" t="t" r="r" b="b"/>
              <a:pathLst>
                <a:path w="373259" h="276546" extrusionOk="0">
                  <a:moveTo>
                    <a:pt x="305370" y="240442"/>
                  </a:moveTo>
                  <a:cubicBezTo>
                    <a:pt x="304535" y="240433"/>
                    <a:pt x="303705" y="240314"/>
                    <a:pt x="302901" y="240089"/>
                  </a:cubicBezTo>
                  <a:cubicBezTo>
                    <a:pt x="298215" y="238764"/>
                    <a:pt x="295491" y="233892"/>
                    <a:pt x="296816" y="229206"/>
                  </a:cubicBezTo>
                  <a:cubicBezTo>
                    <a:pt x="296817" y="229204"/>
                    <a:pt x="296817" y="229202"/>
                    <a:pt x="296818" y="229200"/>
                  </a:cubicBezTo>
                  <a:cubicBezTo>
                    <a:pt x="298046" y="224488"/>
                    <a:pt x="302861" y="221664"/>
                    <a:pt x="307573" y="222892"/>
                  </a:cubicBezTo>
                  <a:cubicBezTo>
                    <a:pt x="307632" y="222908"/>
                    <a:pt x="307691" y="222923"/>
                    <a:pt x="307750" y="222940"/>
                  </a:cubicBezTo>
                  <a:cubicBezTo>
                    <a:pt x="312321" y="224229"/>
                    <a:pt x="315050" y="228907"/>
                    <a:pt x="313922" y="233520"/>
                  </a:cubicBezTo>
                  <a:lnTo>
                    <a:pt x="313922" y="234049"/>
                  </a:lnTo>
                  <a:cubicBezTo>
                    <a:pt x="312832" y="237860"/>
                    <a:pt x="309333" y="240475"/>
                    <a:pt x="305370" y="240442"/>
                  </a:cubicBezTo>
                  <a:close/>
                  <a:moveTo>
                    <a:pt x="219935" y="211082"/>
                  </a:moveTo>
                  <a:cubicBezTo>
                    <a:pt x="219099" y="211094"/>
                    <a:pt x="218266" y="210975"/>
                    <a:pt x="217466" y="210729"/>
                  </a:cubicBezTo>
                  <a:cubicBezTo>
                    <a:pt x="212796" y="209384"/>
                    <a:pt x="210095" y="204514"/>
                    <a:pt x="211427" y="199840"/>
                  </a:cubicBezTo>
                  <a:cubicBezTo>
                    <a:pt x="212655" y="195128"/>
                    <a:pt x="217470" y="192304"/>
                    <a:pt x="222182" y="193532"/>
                  </a:cubicBezTo>
                  <a:cubicBezTo>
                    <a:pt x="222242" y="193548"/>
                    <a:pt x="222301" y="193563"/>
                    <a:pt x="222360" y="193580"/>
                  </a:cubicBezTo>
                  <a:cubicBezTo>
                    <a:pt x="226931" y="194869"/>
                    <a:pt x="229660" y="199547"/>
                    <a:pt x="228531" y="204160"/>
                  </a:cubicBezTo>
                  <a:lnTo>
                    <a:pt x="228531" y="204689"/>
                  </a:lnTo>
                  <a:cubicBezTo>
                    <a:pt x="227437" y="208516"/>
                    <a:pt x="223915" y="211135"/>
                    <a:pt x="219935" y="211082"/>
                  </a:cubicBezTo>
                  <a:close/>
                  <a:moveTo>
                    <a:pt x="82569" y="134728"/>
                  </a:moveTo>
                  <a:lnTo>
                    <a:pt x="19838" y="134728"/>
                  </a:lnTo>
                  <a:cubicBezTo>
                    <a:pt x="8892" y="134704"/>
                    <a:pt x="24" y="125836"/>
                    <a:pt x="0" y="114890"/>
                  </a:cubicBezTo>
                  <a:lnTo>
                    <a:pt x="0" y="100122"/>
                  </a:lnTo>
                  <a:cubicBezTo>
                    <a:pt x="24" y="89176"/>
                    <a:pt x="8892" y="80308"/>
                    <a:pt x="19838" y="80284"/>
                  </a:cubicBezTo>
                  <a:lnTo>
                    <a:pt x="82569" y="80284"/>
                  </a:lnTo>
                  <a:cubicBezTo>
                    <a:pt x="93515" y="80308"/>
                    <a:pt x="102383" y="89176"/>
                    <a:pt x="102407" y="100122"/>
                  </a:cubicBezTo>
                  <a:lnTo>
                    <a:pt x="102407" y="115066"/>
                  </a:lnTo>
                  <a:cubicBezTo>
                    <a:pt x="102287" y="125944"/>
                    <a:pt x="93447" y="134705"/>
                    <a:pt x="82569" y="134728"/>
                  </a:cubicBezTo>
                  <a:close/>
                  <a:moveTo>
                    <a:pt x="19838" y="93509"/>
                  </a:moveTo>
                  <a:cubicBezTo>
                    <a:pt x="16186" y="93509"/>
                    <a:pt x="13225" y="96470"/>
                    <a:pt x="13225" y="100122"/>
                  </a:cubicBezTo>
                  <a:lnTo>
                    <a:pt x="13225" y="115066"/>
                  </a:lnTo>
                  <a:cubicBezTo>
                    <a:pt x="13225" y="118718"/>
                    <a:pt x="16186" y="121679"/>
                    <a:pt x="19838" y="121679"/>
                  </a:cubicBezTo>
                  <a:lnTo>
                    <a:pt x="82569" y="121679"/>
                  </a:lnTo>
                  <a:cubicBezTo>
                    <a:pt x="86221" y="121679"/>
                    <a:pt x="89182" y="118718"/>
                    <a:pt x="89182" y="115066"/>
                  </a:cubicBezTo>
                  <a:lnTo>
                    <a:pt x="89182" y="100122"/>
                  </a:lnTo>
                  <a:cubicBezTo>
                    <a:pt x="89182" y="96470"/>
                    <a:pt x="86221" y="93509"/>
                    <a:pt x="82569" y="93509"/>
                  </a:cubicBezTo>
                  <a:close/>
                  <a:moveTo>
                    <a:pt x="82569" y="274254"/>
                  </a:moveTo>
                  <a:lnTo>
                    <a:pt x="19838" y="274254"/>
                  </a:lnTo>
                  <a:cubicBezTo>
                    <a:pt x="8892" y="274230"/>
                    <a:pt x="24" y="265362"/>
                    <a:pt x="0" y="254416"/>
                  </a:cubicBezTo>
                  <a:lnTo>
                    <a:pt x="0" y="239736"/>
                  </a:lnTo>
                  <a:cubicBezTo>
                    <a:pt x="24" y="228790"/>
                    <a:pt x="8892" y="219923"/>
                    <a:pt x="19838" y="219898"/>
                  </a:cubicBezTo>
                  <a:lnTo>
                    <a:pt x="82569" y="219898"/>
                  </a:lnTo>
                  <a:cubicBezTo>
                    <a:pt x="93515" y="219923"/>
                    <a:pt x="102383" y="228790"/>
                    <a:pt x="102407" y="239736"/>
                  </a:cubicBezTo>
                  <a:lnTo>
                    <a:pt x="102407" y="254504"/>
                  </a:lnTo>
                  <a:cubicBezTo>
                    <a:pt x="102383" y="265450"/>
                    <a:pt x="93515" y="274318"/>
                    <a:pt x="82569" y="274342"/>
                  </a:cubicBezTo>
                  <a:close/>
                  <a:moveTo>
                    <a:pt x="19838" y="233124"/>
                  </a:moveTo>
                  <a:cubicBezTo>
                    <a:pt x="16186" y="233124"/>
                    <a:pt x="13225" y="236084"/>
                    <a:pt x="13225" y="239736"/>
                  </a:cubicBezTo>
                  <a:lnTo>
                    <a:pt x="13225" y="254504"/>
                  </a:lnTo>
                  <a:cubicBezTo>
                    <a:pt x="13225" y="258156"/>
                    <a:pt x="16186" y="261117"/>
                    <a:pt x="19838" y="261117"/>
                  </a:cubicBezTo>
                  <a:lnTo>
                    <a:pt x="82569" y="261117"/>
                  </a:lnTo>
                  <a:cubicBezTo>
                    <a:pt x="86221" y="261117"/>
                    <a:pt x="89182" y="258156"/>
                    <a:pt x="89182" y="254504"/>
                  </a:cubicBezTo>
                  <a:lnTo>
                    <a:pt x="89182" y="239736"/>
                  </a:lnTo>
                  <a:cubicBezTo>
                    <a:pt x="89182" y="236084"/>
                    <a:pt x="86221" y="233124"/>
                    <a:pt x="82569" y="233124"/>
                  </a:cubicBezTo>
                  <a:close/>
                  <a:moveTo>
                    <a:pt x="334598" y="243483"/>
                  </a:moveTo>
                  <a:cubicBezTo>
                    <a:pt x="332799" y="243493"/>
                    <a:pt x="331076" y="242759"/>
                    <a:pt x="329836" y="241455"/>
                  </a:cubicBezTo>
                  <a:cubicBezTo>
                    <a:pt x="327258" y="238874"/>
                    <a:pt x="327258" y="234691"/>
                    <a:pt x="329836" y="232110"/>
                  </a:cubicBezTo>
                  <a:cubicBezTo>
                    <a:pt x="348881" y="213771"/>
                    <a:pt x="359814" y="190053"/>
                    <a:pt x="359814" y="167130"/>
                  </a:cubicBezTo>
                  <a:cubicBezTo>
                    <a:pt x="359814" y="130011"/>
                    <a:pt x="336802" y="104045"/>
                    <a:pt x="316523" y="81166"/>
                  </a:cubicBezTo>
                  <a:cubicBezTo>
                    <a:pt x="293555" y="55288"/>
                    <a:pt x="280507" y="33511"/>
                    <a:pt x="276848" y="14819"/>
                  </a:cubicBezTo>
                  <a:lnTo>
                    <a:pt x="276407" y="15084"/>
                  </a:lnTo>
                  <a:cubicBezTo>
                    <a:pt x="266356" y="21123"/>
                    <a:pt x="233998" y="44135"/>
                    <a:pt x="240743" y="87646"/>
                  </a:cubicBezTo>
                  <a:cubicBezTo>
                    <a:pt x="243740" y="106955"/>
                    <a:pt x="238494" y="120797"/>
                    <a:pt x="226063" y="126925"/>
                  </a:cubicBezTo>
                  <a:cubicBezTo>
                    <a:pt x="221248" y="128998"/>
                    <a:pt x="215966" y="129744"/>
                    <a:pt x="210766" y="129085"/>
                  </a:cubicBezTo>
                  <a:cubicBezTo>
                    <a:pt x="197586" y="126837"/>
                    <a:pt x="187879" y="115518"/>
                    <a:pt x="187666" y="102150"/>
                  </a:cubicBezTo>
                  <a:cubicBezTo>
                    <a:pt x="187666" y="100431"/>
                    <a:pt x="187666" y="98799"/>
                    <a:pt x="187666" y="97345"/>
                  </a:cubicBezTo>
                  <a:cubicBezTo>
                    <a:pt x="171470" y="117034"/>
                    <a:pt x="162440" y="141639"/>
                    <a:pt x="162053" y="167130"/>
                  </a:cubicBezTo>
                  <a:cubicBezTo>
                    <a:pt x="162053" y="190053"/>
                    <a:pt x="172986" y="213771"/>
                    <a:pt x="192074" y="232110"/>
                  </a:cubicBezTo>
                  <a:cubicBezTo>
                    <a:pt x="194628" y="234720"/>
                    <a:pt x="194582" y="238907"/>
                    <a:pt x="191972" y="241461"/>
                  </a:cubicBezTo>
                  <a:cubicBezTo>
                    <a:pt x="189470" y="243907"/>
                    <a:pt x="185496" y="243983"/>
                    <a:pt x="182905" y="241632"/>
                  </a:cubicBezTo>
                  <a:cubicBezTo>
                    <a:pt x="161259" y="220824"/>
                    <a:pt x="148828" y="193668"/>
                    <a:pt x="148828" y="167130"/>
                  </a:cubicBezTo>
                  <a:cubicBezTo>
                    <a:pt x="149164" y="135842"/>
                    <a:pt x="161212" y="105816"/>
                    <a:pt x="182596" y="82973"/>
                  </a:cubicBezTo>
                  <a:cubicBezTo>
                    <a:pt x="186585" y="78804"/>
                    <a:pt x="193199" y="78657"/>
                    <a:pt x="197368" y="82647"/>
                  </a:cubicBezTo>
                  <a:cubicBezTo>
                    <a:pt x="199308" y="84503"/>
                    <a:pt x="200459" y="87036"/>
                    <a:pt x="200582" y="89718"/>
                  </a:cubicBezTo>
                  <a:cubicBezTo>
                    <a:pt x="200891" y="93333"/>
                    <a:pt x="200935" y="98888"/>
                    <a:pt x="200935" y="101929"/>
                  </a:cubicBezTo>
                  <a:cubicBezTo>
                    <a:pt x="201098" y="108929"/>
                    <a:pt x="206166" y="114846"/>
                    <a:pt x="213058" y="116080"/>
                  </a:cubicBezTo>
                  <a:cubicBezTo>
                    <a:pt x="214291" y="116173"/>
                    <a:pt x="215528" y="116173"/>
                    <a:pt x="216761" y="116080"/>
                  </a:cubicBezTo>
                  <a:cubicBezTo>
                    <a:pt x="218026" y="115890"/>
                    <a:pt x="219268" y="115565"/>
                    <a:pt x="220464" y="115111"/>
                  </a:cubicBezTo>
                  <a:cubicBezTo>
                    <a:pt x="229281" y="110702"/>
                    <a:pt x="229281" y="99152"/>
                    <a:pt x="227782" y="90071"/>
                  </a:cubicBezTo>
                  <a:cubicBezTo>
                    <a:pt x="219759" y="38140"/>
                    <a:pt x="257847" y="10984"/>
                    <a:pt x="269706" y="3886"/>
                  </a:cubicBezTo>
                  <a:cubicBezTo>
                    <a:pt x="271557" y="2740"/>
                    <a:pt x="274114" y="1330"/>
                    <a:pt x="274820" y="977"/>
                  </a:cubicBezTo>
                  <a:cubicBezTo>
                    <a:pt x="277819" y="-427"/>
                    <a:pt x="281309" y="-312"/>
                    <a:pt x="284210" y="1286"/>
                  </a:cubicBezTo>
                  <a:cubicBezTo>
                    <a:pt x="287079" y="2868"/>
                    <a:pt x="289002" y="5744"/>
                    <a:pt x="289367" y="9000"/>
                  </a:cubicBezTo>
                  <a:cubicBezTo>
                    <a:pt x="291483" y="25664"/>
                    <a:pt x="304047" y="47045"/>
                    <a:pt x="326618" y="72525"/>
                  </a:cubicBezTo>
                  <a:cubicBezTo>
                    <a:pt x="347426" y="95934"/>
                    <a:pt x="373259" y="125118"/>
                    <a:pt x="373259" y="167262"/>
                  </a:cubicBezTo>
                  <a:cubicBezTo>
                    <a:pt x="373259" y="193712"/>
                    <a:pt x="360872" y="220956"/>
                    <a:pt x="339226" y="241764"/>
                  </a:cubicBezTo>
                  <a:cubicBezTo>
                    <a:pt x="337968" y="242921"/>
                    <a:pt x="336306" y="243539"/>
                    <a:pt x="334598" y="243483"/>
                  </a:cubicBezTo>
                  <a:close/>
                  <a:moveTo>
                    <a:pt x="261198" y="276546"/>
                  </a:moveTo>
                  <a:cubicBezTo>
                    <a:pt x="256328" y="276546"/>
                    <a:pt x="252381" y="272599"/>
                    <a:pt x="252381" y="267730"/>
                  </a:cubicBezTo>
                  <a:cubicBezTo>
                    <a:pt x="252381" y="262860"/>
                    <a:pt x="256328" y="258913"/>
                    <a:pt x="261198" y="258913"/>
                  </a:cubicBezTo>
                  <a:lnTo>
                    <a:pt x="261550" y="258913"/>
                  </a:lnTo>
                  <a:cubicBezTo>
                    <a:pt x="266420" y="258913"/>
                    <a:pt x="270367" y="262860"/>
                    <a:pt x="270367" y="267730"/>
                  </a:cubicBezTo>
                  <a:cubicBezTo>
                    <a:pt x="270367" y="272599"/>
                    <a:pt x="266420" y="276546"/>
                    <a:pt x="261550" y="276546"/>
                  </a:cubicBezTo>
                  <a:close/>
                  <a:moveTo>
                    <a:pt x="232984" y="266892"/>
                  </a:moveTo>
                  <a:cubicBezTo>
                    <a:pt x="230995" y="266880"/>
                    <a:pt x="229069" y="266197"/>
                    <a:pt x="227518" y="264952"/>
                  </a:cubicBezTo>
                  <a:lnTo>
                    <a:pt x="227033" y="264556"/>
                  </a:lnTo>
                  <a:cubicBezTo>
                    <a:pt x="223201" y="261550"/>
                    <a:pt x="222532" y="256008"/>
                    <a:pt x="225537" y="252177"/>
                  </a:cubicBezTo>
                  <a:cubicBezTo>
                    <a:pt x="228543" y="248345"/>
                    <a:pt x="234085" y="247676"/>
                    <a:pt x="237916" y="250681"/>
                  </a:cubicBezTo>
                  <a:cubicBezTo>
                    <a:pt x="238038" y="250777"/>
                    <a:pt x="238157" y="250876"/>
                    <a:pt x="238274" y="250978"/>
                  </a:cubicBezTo>
                  <a:lnTo>
                    <a:pt x="238274" y="250978"/>
                  </a:lnTo>
                  <a:cubicBezTo>
                    <a:pt x="242097" y="253994"/>
                    <a:pt x="242750" y="259538"/>
                    <a:pt x="239733" y="263361"/>
                  </a:cubicBezTo>
                  <a:cubicBezTo>
                    <a:pt x="238060" y="265481"/>
                    <a:pt x="235508" y="266717"/>
                    <a:pt x="232808" y="266716"/>
                  </a:cubicBezTo>
                  <a:close/>
                  <a:moveTo>
                    <a:pt x="289720" y="266407"/>
                  </a:moveTo>
                  <a:cubicBezTo>
                    <a:pt x="284851" y="266422"/>
                    <a:pt x="280891" y="262487"/>
                    <a:pt x="280876" y="257617"/>
                  </a:cubicBezTo>
                  <a:cubicBezTo>
                    <a:pt x="280868" y="254958"/>
                    <a:pt x="282060" y="252438"/>
                    <a:pt x="284121" y="250757"/>
                  </a:cubicBezTo>
                  <a:lnTo>
                    <a:pt x="284121" y="250757"/>
                  </a:lnTo>
                  <a:cubicBezTo>
                    <a:pt x="287427" y="247182"/>
                    <a:pt x="293005" y="246963"/>
                    <a:pt x="296581" y="250269"/>
                  </a:cubicBezTo>
                  <a:cubicBezTo>
                    <a:pt x="300156" y="253575"/>
                    <a:pt x="300375" y="259153"/>
                    <a:pt x="297069" y="262728"/>
                  </a:cubicBezTo>
                  <a:cubicBezTo>
                    <a:pt x="296635" y="263197"/>
                    <a:pt x="296152" y="263618"/>
                    <a:pt x="295627" y="263982"/>
                  </a:cubicBezTo>
                  <a:lnTo>
                    <a:pt x="295186" y="264379"/>
                  </a:lnTo>
                  <a:cubicBezTo>
                    <a:pt x="293635" y="265635"/>
                    <a:pt x="291715" y="266347"/>
                    <a:pt x="289720" y="266407"/>
                  </a:cubicBezTo>
                  <a:close/>
                  <a:moveTo>
                    <a:pt x="216805" y="241191"/>
                  </a:moveTo>
                  <a:cubicBezTo>
                    <a:pt x="212741" y="241183"/>
                    <a:pt x="209208" y="238397"/>
                    <a:pt x="208253" y="234446"/>
                  </a:cubicBezTo>
                  <a:cubicBezTo>
                    <a:pt x="208253" y="234446"/>
                    <a:pt x="208253" y="233917"/>
                    <a:pt x="208253" y="233873"/>
                  </a:cubicBezTo>
                  <a:cubicBezTo>
                    <a:pt x="207330" y="229092"/>
                    <a:pt x="210457" y="224468"/>
                    <a:pt x="215239" y="223545"/>
                  </a:cubicBezTo>
                  <a:cubicBezTo>
                    <a:pt x="219810" y="222662"/>
                    <a:pt x="224280" y="225486"/>
                    <a:pt x="225446" y="229994"/>
                  </a:cubicBezTo>
                  <a:lnTo>
                    <a:pt x="225446" y="230258"/>
                  </a:lnTo>
                  <a:cubicBezTo>
                    <a:pt x="226610" y="234981"/>
                    <a:pt x="223730" y="239755"/>
                    <a:pt x="219009" y="240926"/>
                  </a:cubicBezTo>
                  <a:cubicBezTo>
                    <a:pt x="218289" y="241107"/>
                    <a:pt x="217548" y="241196"/>
                    <a:pt x="216805" y="241191"/>
                  </a:cubicBezTo>
                  <a:close/>
                  <a:moveTo>
                    <a:pt x="301535" y="210332"/>
                  </a:moveTo>
                  <a:cubicBezTo>
                    <a:pt x="298373" y="210385"/>
                    <a:pt x="295440" y="208690"/>
                    <a:pt x="293908" y="205924"/>
                  </a:cubicBezTo>
                  <a:lnTo>
                    <a:pt x="293908" y="205527"/>
                  </a:lnTo>
                  <a:cubicBezTo>
                    <a:pt x="291786" y="201144"/>
                    <a:pt x="293619" y="195871"/>
                    <a:pt x="298001" y="193749"/>
                  </a:cubicBezTo>
                  <a:cubicBezTo>
                    <a:pt x="302216" y="191708"/>
                    <a:pt x="307291" y="193318"/>
                    <a:pt x="309558" y="197415"/>
                  </a:cubicBezTo>
                  <a:cubicBezTo>
                    <a:pt x="311699" y="201751"/>
                    <a:pt x="309948" y="207002"/>
                    <a:pt x="305634" y="209186"/>
                  </a:cubicBezTo>
                  <a:cubicBezTo>
                    <a:pt x="304370" y="209857"/>
                    <a:pt x="302966" y="210219"/>
                    <a:pt x="301535" y="210244"/>
                  </a:cubicBezTo>
                  <a:close/>
                  <a:moveTo>
                    <a:pt x="238847" y="186791"/>
                  </a:moveTo>
                  <a:cubicBezTo>
                    <a:pt x="236770" y="186775"/>
                    <a:pt x="234761" y="186043"/>
                    <a:pt x="233160" y="184719"/>
                  </a:cubicBezTo>
                  <a:cubicBezTo>
                    <a:pt x="229489" y="181588"/>
                    <a:pt x="229018" y="176087"/>
                    <a:pt x="232102" y="172376"/>
                  </a:cubicBezTo>
                  <a:cubicBezTo>
                    <a:pt x="235145" y="168574"/>
                    <a:pt x="240693" y="167959"/>
                    <a:pt x="244495" y="171001"/>
                  </a:cubicBezTo>
                  <a:cubicBezTo>
                    <a:pt x="244552" y="171047"/>
                    <a:pt x="244610" y="171094"/>
                    <a:pt x="244666" y="171141"/>
                  </a:cubicBezTo>
                  <a:cubicBezTo>
                    <a:pt x="248336" y="174214"/>
                    <a:pt x="248884" y="179654"/>
                    <a:pt x="245901" y="183397"/>
                  </a:cubicBezTo>
                  <a:lnTo>
                    <a:pt x="245592" y="183705"/>
                  </a:lnTo>
                  <a:cubicBezTo>
                    <a:pt x="243907" y="185675"/>
                    <a:pt x="241440" y="186804"/>
                    <a:pt x="238847" y="186791"/>
                  </a:cubicBezTo>
                  <a:close/>
                  <a:moveTo>
                    <a:pt x="282446" y="186042"/>
                  </a:moveTo>
                  <a:cubicBezTo>
                    <a:pt x="279927" y="186049"/>
                    <a:pt x="277536" y="184934"/>
                    <a:pt x="275922" y="183000"/>
                  </a:cubicBezTo>
                  <a:lnTo>
                    <a:pt x="275657" y="182647"/>
                  </a:lnTo>
                  <a:cubicBezTo>
                    <a:pt x="272554" y="178918"/>
                    <a:pt x="273046" y="173383"/>
                    <a:pt x="276759" y="170260"/>
                  </a:cubicBezTo>
                  <a:cubicBezTo>
                    <a:pt x="280480" y="167119"/>
                    <a:pt x="286043" y="167589"/>
                    <a:pt x="289184" y="171309"/>
                  </a:cubicBezTo>
                  <a:cubicBezTo>
                    <a:pt x="289186" y="171312"/>
                    <a:pt x="289189" y="171315"/>
                    <a:pt x="289191" y="171318"/>
                  </a:cubicBezTo>
                  <a:cubicBezTo>
                    <a:pt x="292455" y="174931"/>
                    <a:pt x="292171" y="180507"/>
                    <a:pt x="288558" y="183771"/>
                  </a:cubicBezTo>
                  <a:cubicBezTo>
                    <a:pt x="286885" y="185280"/>
                    <a:pt x="284698" y="186093"/>
                    <a:pt x="282446" y="186042"/>
                  </a:cubicBezTo>
                  <a:close/>
                  <a:moveTo>
                    <a:pt x="260845" y="165543"/>
                  </a:moveTo>
                  <a:lnTo>
                    <a:pt x="260845" y="165543"/>
                  </a:lnTo>
                  <a:cubicBezTo>
                    <a:pt x="255976" y="165543"/>
                    <a:pt x="252028" y="161595"/>
                    <a:pt x="252028" y="156726"/>
                  </a:cubicBezTo>
                  <a:cubicBezTo>
                    <a:pt x="252017" y="152088"/>
                    <a:pt x="255601" y="148234"/>
                    <a:pt x="260228" y="147909"/>
                  </a:cubicBezTo>
                  <a:lnTo>
                    <a:pt x="261021" y="147909"/>
                  </a:lnTo>
                  <a:cubicBezTo>
                    <a:pt x="265891" y="147909"/>
                    <a:pt x="269838" y="151856"/>
                    <a:pt x="269838" y="156726"/>
                  </a:cubicBezTo>
                  <a:cubicBezTo>
                    <a:pt x="269839" y="161595"/>
                    <a:pt x="265893" y="165544"/>
                    <a:pt x="261023" y="165544"/>
                  </a:cubicBezTo>
                  <a:cubicBezTo>
                    <a:pt x="260964" y="165544"/>
                    <a:pt x="260905" y="165544"/>
                    <a:pt x="260845" y="165543"/>
                  </a:cubicBezTo>
                  <a:close/>
                  <a:moveTo>
                    <a:pt x="139482" y="197944"/>
                  </a:moveTo>
                  <a:cubicBezTo>
                    <a:pt x="139482" y="194293"/>
                    <a:pt x="136521" y="191332"/>
                    <a:pt x="132869" y="191332"/>
                  </a:cubicBezTo>
                  <a:lnTo>
                    <a:pt x="76398" y="191332"/>
                  </a:lnTo>
                  <a:cubicBezTo>
                    <a:pt x="72755" y="191308"/>
                    <a:pt x="69809" y="188361"/>
                    <a:pt x="69785" y="184719"/>
                  </a:cubicBezTo>
                  <a:lnTo>
                    <a:pt x="69785" y="169951"/>
                  </a:lnTo>
                  <a:cubicBezTo>
                    <a:pt x="69904" y="166386"/>
                    <a:pt x="72830" y="163557"/>
                    <a:pt x="76398" y="163559"/>
                  </a:cubicBezTo>
                  <a:lnTo>
                    <a:pt x="128902" y="163559"/>
                  </a:lnTo>
                  <a:cubicBezTo>
                    <a:pt x="132554" y="163559"/>
                    <a:pt x="135514" y="160598"/>
                    <a:pt x="135514" y="156946"/>
                  </a:cubicBezTo>
                  <a:cubicBezTo>
                    <a:pt x="135514" y="153294"/>
                    <a:pt x="132554" y="150334"/>
                    <a:pt x="128902" y="150334"/>
                  </a:cubicBezTo>
                  <a:lnTo>
                    <a:pt x="76398" y="150334"/>
                  </a:lnTo>
                  <a:cubicBezTo>
                    <a:pt x="65441" y="150334"/>
                    <a:pt x="56560" y="159215"/>
                    <a:pt x="56560" y="170172"/>
                  </a:cubicBezTo>
                  <a:lnTo>
                    <a:pt x="56560" y="184719"/>
                  </a:lnTo>
                  <a:cubicBezTo>
                    <a:pt x="56584" y="195665"/>
                    <a:pt x="65452" y="204533"/>
                    <a:pt x="76398" y="204557"/>
                  </a:cubicBezTo>
                  <a:lnTo>
                    <a:pt x="132869" y="204557"/>
                  </a:lnTo>
                  <a:cubicBezTo>
                    <a:pt x="136521" y="204557"/>
                    <a:pt x="139482" y="201596"/>
                    <a:pt x="139482" y="197944"/>
                  </a:cubicBezTo>
                  <a:close/>
                  <a:moveTo>
                    <a:pt x="45539" y="184719"/>
                  </a:moveTo>
                  <a:lnTo>
                    <a:pt x="45539" y="169951"/>
                  </a:lnTo>
                  <a:cubicBezTo>
                    <a:pt x="45539" y="158995"/>
                    <a:pt x="36657" y="150113"/>
                    <a:pt x="25701" y="150113"/>
                  </a:cubicBezTo>
                  <a:lnTo>
                    <a:pt x="6613" y="150113"/>
                  </a:lnTo>
                  <a:cubicBezTo>
                    <a:pt x="2961" y="150113"/>
                    <a:pt x="0" y="153074"/>
                    <a:pt x="0" y="156726"/>
                  </a:cubicBezTo>
                  <a:cubicBezTo>
                    <a:pt x="0" y="160378"/>
                    <a:pt x="2961" y="163338"/>
                    <a:pt x="6613" y="163338"/>
                  </a:cubicBezTo>
                  <a:lnTo>
                    <a:pt x="25789" y="163338"/>
                  </a:lnTo>
                  <a:cubicBezTo>
                    <a:pt x="29441" y="163338"/>
                    <a:pt x="32402" y="166299"/>
                    <a:pt x="32402" y="169951"/>
                  </a:cubicBezTo>
                  <a:lnTo>
                    <a:pt x="32402" y="184719"/>
                  </a:lnTo>
                  <a:cubicBezTo>
                    <a:pt x="32402" y="188371"/>
                    <a:pt x="29441" y="191332"/>
                    <a:pt x="25789" y="191332"/>
                  </a:cubicBezTo>
                  <a:lnTo>
                    <a:pt x="6613" y="191332"/>
                  </a:lnTo>
                  <a:cubicBezTo>
                    <a:pt x="2961" y="191332"/>
                    <a:pt x="0" y="194293"/>
                    <a:pt x="0" y="197944"/>
                  </a:cubicBezTo>
                  <a:cubicBezTo>
                    <a:pt x="0" y="201596"/>
                    <a:pt x="2961" y="204557"/>
                    <a:pt x="6613" y="204557"/>
                  </a:cubicBezTo>
                  <a:lnTo>
                    <a:pt x="25789" y="204557"/>
                  </a:lnTo>
                  <a:cubicBezTo>
                    <a:pt x="36701" y="204484"/>
                    <a:pt x="45515" y="195631"/>
                    <a:pt x="45539" y="184719"/>
                  </a:cubicBezTo>
                  <a:close/>
                  <a:moveTo>
                    <a:pt x="141289" y="128292"/>
                  </a:moveTo>
                  <a:cubicBezTo>
                    <a:pt x="141289" y="124640"/>
                    <a:pt x="138329" y="121679"/>
                    <a:pt x="134677" y="121679"/>
                  </a:cubicBezTo>
                  <a:lnTo>
                    <a:pt x="133354" y="121679"/>
                  </a:lnTo>
                  <a:cubicBezTo>
                    <a:pt x="129702" y="121679"/>
                    <a:pt x="126741" y="118718"/>
                    <a:pt x="126741" y="115066"/>
                  </a:cubicBezTo>
                  <a:lnTo>
                    <a:pt x="126741" y="100122"/>
                  </a:lnTo>
                  <a:cubicBezTo>
                    <a:pt x="126741" y="96470"/>
                    <a:pt x="129702" y="93509"/>
                    <a:pt x="133354" y="93509"/>
                  </a:cubicBezTo>
                  <a:lnTo>
                    <a:pt x="152575" y="93509"/>
                  </a:lnTo>
                  <a:cubicBezTo>
                    <a:pt x="156227" y="93509"/>
                    <a:pt x="159187" y="90549"/>
                    <a:pt x="159187" y="86897"/>
                  </a:cubicBezTo>
                  <a:cubicBezTo>
                    <a:pt x="159187" y="83245"/>
                    <a:pt x="156227" y="80284"/>
                    <a:pt x="152575" y="80284"/>
                  </a:cubicBezTo>
                  <a:lnTo>
                    <a:pt x="133354" y="80284"/>
                  </a:lnTo>
                  <a:cubicBezTo>
                    <a:pt x="122408" y="80308"/>
                    <a:pt x="113541" y="89176"/>
                    <a:pt x="113516" y="100122"/>
                  </a:cubicBezTo>
                  <a:lnTo>
                    <a:pt x="113516" y="115066"/>
                  </a:lnTo>
                  <a:cubicBezTo>
                    <a:pt x="113541" y="126013"/>
                    <a:pt x="122408" y="134880"/>
                    <a:pt x="133354" y="134904"/>
                  </a:cubicBezTo>
                  <a:lnTo>
                    <a:pt x="134677" y="134904"/>
                  </a:lnTo>
                  <a:cubicBezTo>
                    <a:pt x="138329" y="134904"/>
                    <a:pt x="141289" y="131944"/>
                    <a:pt x="141289" y="128292"/>
                  </a:cubicBezTo>
                  <a:close/>
                  <a:moveTo>
                    <a:pt x="206798" y="267730"/>
                  </a:moveTo>
                  <a:cubicBezTo>
                    <a:pt x="206798" y="264078"/>
                    <a:pt x="203837" y="261117"/>
                    <a:pt x="200185" y="261117"/>
                  </a:cubicBezTo>
                  <a:lnTo>
                    <a:pt x="133354" y="261117"/>
                  </a:lnTo>
                  <a:cubicBezTo>
                    <a:pt x="129702" y="261117"/>
                    <a:pt x="126741" y="258156"/>
                    <a:pt x="126741" y="254504"/>
                  </a:cubicBezTo>
                  <a:lnTo>
                    <a:pt x="126741" y="239736"/>
                  </a:lnTo>
                  <a:cubicBezTo>
                    <a:pt x="126741" y="236084"/>
                    <a:pt x="129702" y="233124"/>
                    <a:pt x="133354" y="233124"/>
                  </a:cubicBezTo>
                  <a:lnTo>
                    <a:pt x="144860" y="233124"/>
                  </a:lnTo>
                  <a:cubicBezTo>
                    <a:pt x="148512" y="233124"/>
                    <a:pt x="151473" y="230163"/>
                    <a:pt x="151473" y="226511"/>
                  </a:cubicBezTo>
                  <a:cubicBezTo>
                    <a:pt x="151473" y="222859"/>
                    <a:pt x="148512" y="219898"/>
                    <a:pt x="144860" y="219898"/>
                  </a:cubicBezTo>
                  <a:lnTo>
                    <a:pt x="133354" y="219898"/>
                  </a:lnTo>
                  <a:cubicBezTo>
                    <a:pt x="122408" y="219923"/>
                    <a:pt x="113541" y="228790"/>
                    <a:pt x="113516" y="239736"/>
                  </a:cubicBezTo>
                  <a:lnTo>
                    <a:pt x="113516" y="254504"/>
                  </a:lnTo>
                  <a:cubicBezTo>
                    <a:pt x="113541" y="265450"/>
                    <a:pt x="122408" y="274318"/>
                    <a:pt x="133354" y="274342"/>
                  </a:cubicBezTo>
                  <a:lnTo>
                    <a:pt x="200185" y="274342"/>
                  </a:lnTo>
                  <a:cubicBezTo>
                    <a:pt x="203837" y="274342"/>
                    <a:pt x="206798" y="271381"/>
                    <a:pt x="206798" y="2677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grpSp>
      <p:grpSp>
        <p:nvGrpSpPr>
          <p:cNvPr id="2018" name="Google Shape;2018;p229"/>
          <p:cNvGrpSpPr/>
          <p:nvPr/>
        </p:nvGrpSpPr>
        <p:grpSpPr>
          <a:xfrm>
            <a:off x="2743812" y="996055"/>
            <a:ext cx="601800" cy="601800"/>
            <a:chOff x="6881576" y="3106443"/>
            <a:chExt cx="601800" cy="601800"/>
          </a:xfrm>
        </p:grpSpPr>
        <p:sp>
          <p:nvSpPr>
            <p:cNvPr id="2019" name="Google Shape;2019;p229"/>
            <p:cNvSpPr/>
            <p:nvPr/>
          </p:nvSpPr>
          <p:spPr>
            <a:xfrm>
              <a:off x="6881576" y="3106443"/>
              <a:ext cx="601800" cy="6018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020" name="Google Shape;2020;p229"/>
            <p:cNvSpPr/>
            <p:nvPr/>
          </p:nvSpPr>
          <p:spPr>
            <a:xfrm>
              <a:off x="7015080" y="3248138"/>
              <a:ext cx="346559" cy="297584"/>
            </a:xfrm>
            <a:custGeom>
              <a:avLst/>
              <a:gdLst/>
              <a:ahLst/>
              <a:cxnLst/>
              <a:rect l="l" t="t" r="r" b="b"/>
              <a:pathLst>
                <a:path w="346559" h="297584" extrusionOk="0">
                  <a:moveTo>
                    <a:pt x="346560" y="156057"/>
                  </a:moveTo>
                  <a:cubicBezTo>
                    <a:pt x="346357" y="195646"/>
                    <a:pt x="320522" y="230538"/>
                    <a:pt x="282714" y="242283"/>
                  </a:cubicBezTo>
                  <a:cubicBezTo>
                    <a:pt x="279035" y="243412"/>
                    <a:pt x="275137" y="241343"/>
                    <a:pt x="274008" y="237663"/>
                  </a:cubicBezTo>
                  <a:cubicBezTo>
                    <a:pt x="272880" y="233983"/>
                    <a:pt x="274949" y="230085"/>
                    <a:pt x="278628" y="228957"/>
                  </a:cubicBezTo>
                  <a:cubicBezTo>
                    <a:pt x="319027" y="216548"/>
                    <a:pt x="341717" y="173739"/>
                    <a:pt x="329309" y="133340"/>
                  </a:cubicBezTo>
                  <a:cubicBezTo>
                    <a:pt x="325318" y="120347"/>
                    <a:pt x="317938" y="108651"/>
                    <a:pt x="307928" y="99456"/>
                  </a:cubicBezTo>
                  <a:cubicBezTo>
                    <a:pt x="292621" y="85269"/>
                    <a:pt x="272020" y="78233"/>
                    <a:pt x="251233" y="80093"/>
                  </a:cubicBezTo>
                  <a:cubicBezTo>
                    <a:pt x="248074" y="80339"/>
                    <a:pt x="245143" y="78435"/>
                    <a:pt x="244082" y="75450"/>
                  </a:cubicBezTo>
                  <a:cubicBezTo>
                    <a:pt x="226730" y="27186"/>
                    <a:pt x="173538" y="2126"/>
                    <a:pt x="125274" y="19478"/>
                  </a:cubicBezTo>
                  <a:cubicBezTo>
                    <a:pt x="88660" y="32642"/>
                    <a:pt x="64133" y="67235"/>
                    <a:pt x="63829" y="106142"/>
                  </a:cubicBezTo>
                  <a:cubicBezTo>
                    <a:pt x="63829" y="106792"/>
                    <a:pt x="63829" y="107442"/>
                    <a:pt x="63829" y="108046"/>
                  </a:cubicBezTo>
                  <a:cubicBezTo>
                    <a:pt x="63912" y="111305"/>
                    <a:pt x="61738" y="114191"/>
                    <a:pt x="58582" y="115011"/>
                  </a:cubicBezTo>
                  <a:cubicBezTo>
                    <a:pt x="26722" y="123222"/>
                    <a:pt x="7550" y="155706"/>
                    <a:pt x="15761" y="187567"/>
                  </a:cubicBezTo>
                  <a:cubicBezTo>
                    <a:pt x="22088" y="212114"/>
                    <a:pt x="43256" y="229970"/>
                    <a:pt x="68519" y="232068"/>
                  </a:cubicBezTo>
                  <a:lnTo>
                    <a:pt x="69680" y="232068"/>
                  </a:lnTo>
                  <a:lnTo>
                    <a:pt x="73487" y="232068"/>
                  </a:lnTo>
                  <a:cubicBezTo>
                    <a:pt x="77334" y="232068"/>
                    <a:pt x="80452" y="235186"/>
                    <a:pt x="80452" y="239033"/>
                  </a:cubicBezTo>
                  <a:cubicBezTo>
                    <a:pt x="80452" y="242879"/>
                    <a:pt x="77334" y="245998"/>
                    <a:pt x="73487" y="245998"/>
                  </a:cubicBezTo>
                  <a:cubicBezTo>
                    <a:pt x="71909" y="245998"/>
                    <a:pt x="70330" y="245998"/>
                    <a:pt x="68844" y="245998"/>
                  </a:cubicBezTo>
                  <a:lnTo>
                    <a:pt x="67405" y="245998"/>
                  </a:lnTo>
                  <a:cubicBezTo>
                    <a:pt x="26950" y="242627"/>
                    <a:pt x="-3113" y="207100"/>
                    <a:pt x="258" y="166645"/>
                  </a:cubicBezTo>
                  <a:cubicBezTo>
                    <a:pt x="2689" y="137465"/>
                    <a:pt x="22209" y="112510"/>
                    <a:pt x="49946" y="103124"/>
                  </a:cubicBezTo>
                  <a:cubicBezTo>
                    <a:pt x="51974" y="44177"/>
                    <a:pt x="101405" y="-1964"/>
                    <a:pt x="160352" y="64"/>
                  </a:cubicBezTo>
                  <a:cubicBezTo>
                    <a:pt x="202208" y="1505"/>
                    <a:pt x="239358" y="27277"/>
                    <a:pt x="255365" y="65977"/>
                  </a:cubicBezTo>
                  <a:cubicBezTo>
                    <a:pt x="278274" y="65283"/>
                    <a:pt x="300537" y="73622"/>
                    <a:pt x="317353" y="89194"/>
                  </a:cubicBezTo>
                  <a:cubicBezTo>
                    <a:pt x="336002" y="106423"/>
                    <a:pt x="346593" y="130668"/>
                    <a:pt x="346560" y="156057"/>
                  </a:cubicBezTo>
                  <a:close/>
                  <a:moveTo>
                    <a:pt x="254762" y="189628"/>
                  </a:moveTo>
                  <a:lnTo>
                    <a:pt x="254762" y="267403"/>
                  </a:lnTo>
                  <a:cubicBezTo>
                    <a:pt x="254736" y="284062"/>
                    <a:pt x="241239" y="297559"/>
                    <a:pt x="224580" y="297585"/>
                  </a:cubicBezTo>
                  <a:lnTo>
                    <a:pt x="129718" y="297585"/>
                  </a:lnTo>
                  <a:cubicBezTo>
                    <a:pt x="113059" y="297559"/>
                    <a:pt x="99562" y="284062"/>
                    <a:pt x="99536" y="267403"/>
                  </a:cubicBezTo>
                  <a:lnTo>
                    <a:pt x="99536" y="189628"/>
                  </a:lnTo>
                  <a:cubicBezTo>
                    <a:pt x="99562" y="172970"/>
                    <a:pt x="113059" y="159472"/>
                    <a:pt x="129718" y="159447"/>
                  </a:cubicBezTo>
                  <a:lnTo>
                    <a:pt x="131482" y="159447"/>
                  </a:lnTo>
                  <a:lnTo>
                    <a:pt x="131482" y="137856"/>
                  </a:lnTo>
                  <a:cubicBezTo>
                    <a:pt x="132288" y="112557"/>
                    <a:pt x="153449" y="92702"/>
                    <a:pt x="178747" y="93508"/>
                  </a:cubicBezTo>
                  <a:cubicBezTo>
                    <a:pt x="202913" y="94278"/>
                    <a:pt x="222325" y="113689"/>
                    <a:pt x="223095" y="137856"/>
                  </a:cubicBezTo>
                  <a:lnTo>
                    <a:pt x="223095" y="159447"/>
                  </a:lnTo>
                  <a:lnTo>
                    <a:pt x="224720" y="159447"/>
                  </a:lnTo>
                  <a:cubicBezTo>
                    <a:pt x="241334" y="159523"/>
                    <a:pt x="254762" y="173014"/>
                    <a:pt x="254762" y="189628"/>
                  </a:cubicBezTo>
                  <a:close/>
                  <a:moveTo>
                    <a:pt x="145412" y="159447"/>
                  </a:moveTo>
                  <a:lnTo>
                    <a:pt x="209025" y="159447"/>
                  </a:lnTo>
                  <a:lnTo>
                    <a:pt x="209025" y="137856"/>
                  </a:lnTo>
                  <a:cubicBezTo>
                    <a:pt x="208353" y="120251"/>
                    <a:pt x="193537" y="106524"/>
                    <a:pt x="175932" y="107196"/>
                  </a:cubicBezTo>
                  <a:cubicBezTo>
                    <a:pt x="159270" y="107832"/>
                    <a:pt x="145909" y="121194"/>
                    <a:pt x="145273" y="137856"/>
                  </a:cubicBezTo>
                  <a:close/>
                  <a:moveTo>
                    <a:pt x="240971" y="189628"/>
                  </a:moveTo>
                  <a:cubicBezTo>
                    <a:pt x="240971" y="180653"/>
                    <a:pt x="233695" y="173377"/>
                    <a:pt x="224720" y="173377"/>
                  </a:cubicBezTo>
                  <a:lnTo>
                    <a:pt x="129718" y="173377"/>
                  </a:lnTo>
                  <a:cubicBezTo>
                    <a:pt x="120742" y="173377"/>
                    <a:pt x="113466" y="180653"/>
                    <a:pt x="113466" y="189628"/>
                  </a:cubicBezTo>
                  <a:lnTo>
                    <a:pt x="113466" y="267403"/>
                  </a:lnTo>
                  <a:cubicBezTo>
                    <a:pt x="113466" y="276379"/>
                    <a:pt x="120742" y="283655"/>
                    <a:pt x="129718" y="283655"/>
                  </a:cubicBezTo>
                  <a:lnTo>
                    <a:pt x="224580" y="283655"/>
                  </a:lnTo>
                  <a:cubicBezTo>
                    <a:pt x="233556" y="283655"/>
                    <a:pt x="240832" y="276379"/>
                    <a:pt x="240832" y="267403"/>
                  </a:cubicBezTo>
                  <a:close/>
                  <a:moveTo>
                    <a:pt x="200574" y="218463"/>
                  </a:moveTo>
                  <a:cubicBezTo>
                    <a:pt x="200548" y="228598"/>
                    <a:pt x="193951" y="237545"/>
                    <a:pt x="184277" y="240565"/>
                  </a:cubicBezTo>
                  <a:lnTo>
                    <a:pt x="184277" y="254820"/>
                  </a:lnTo>
                  <a:cubicBezTo>
                    <a:pt x="184277" y="258667"/>
                    <a:pt x="181158" y="261785"/>
                    <a:pt x="177312" y="261785"/>
                  </a:cubicBezTo>
                  <a:cubicBezTo>
                    <a:pt x="173465" y="261785"/>
                    <a:pt x="170347" y="258667"/>
                    <a:pt x="170347" y="254820"/>
                  </a:cubicBezTo>
                  <a:lnTo>
                    <a:pt x="170347" y="240565"/>
                  </a:lnTo>
                  <a:cubicBezTo>
                    <a:pt x="158123" y="236693"/>
                    <a:pt x="151353" y="223645"/>
                    <a:pt x="155226" y="211422"/>
                  </a:cubicBezTo>
                  <a:cubicBezTo>
                    <a:pt x="159098" y="199198"/>
                    <a:pt x="172146" y="192428"/>
                    <a:pt x="184369" y="196300"/>
                  </a:cubicBezTo>
                  <a:cubicBezTo>
                    <a:pt x="194028" y="199360"/>
                    <a:pt x="200588" y="208331"/>
                    <a:pt x="200574" y="218463"/>
                  </a:cubicBezTo>
                  <a:close/>
                  <a:moveTo>
                    <a:pt x="186645" y="218463"/>
                  </a:moveTo>
                  <a:cubicBezTo>
                    <a:pt x="186645" y="213334"/>
                    <a:pt x="182487" y="209177"/>
                    <a:pt x="177358" y="209177"/>
                  </a:cubicBezTo>
                  <a:cubicBezTo>
                    <a:pt x="172229" y="209177"/>
                    <a:pt x="168071" y="213334"/>
                    <a:pt x="168071" y="218463"/>
                  </a:cubicBezTo>
                  <a:cubicBezTo>
                    <a:pt x="168071" y="223592"/>
                    <a:pt x="172229" y="227750"/>
                    <a:pt x="177358" y="227750"/>
                  </a:cubicBezTo>
                  <a:cubicBezTo>
                    <a:pt x="182432" y="227674"/>
                    <a:pt x="186506" y="223538"/>
                    <a:pt x="186505" y="2184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grpSp>
      <p:grpSp>
        <p:nvGrpSpPr>
          <p:cNvPr id="2021" name="Google Shape;2021;p229"/>
          <p:cNvGrpSpPr/>
          <p:nvPr/>
        </p:nvGrpSpPr>
        <p:grpSpPr>
          <a:xfrm>
            <a:off x="5717506" y="996054"/>
            <a:ext cx="601800" cy="601800"/>
            <a:chOff x="5001976" y="1176043"/>
            <a:chExt cx="601800" cy="601800"/>
          </a:xfrm>
        </p:grpSpPr>
        <p:sp>
          <p:nvSpPr>
            <p:cNvPr id="2022" name="Google Shape;2022;p229"/>
            <p:cNvSpPr/>
            <p:nvPr/>
          </p:nvSpPr>
          <p:spPr>
            <a:xfrm>
              <a:off x="5001976" y="1176043"/>
              <a:ext cx="601800" cy="6018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023" name="Google Shape;2023;p229"/>
            <p:cNvSpPr/>
            <p:nvPr/>
          </p:nvSpPr>
          <p:spPr>
            <a:xfrm>
              <a:off x="5089264" y="1321925"/>
              <a:ext cx="448456" cy="285600"/>
            </a:xfrm>
            <a:custGeom>
              <a:avLst/>
              <a:gdLst/>
              <a:ahLst/>
              <a:cxnLst/>
              <a:rect l="l" t="t" r="r" b="b"/>
              <a:pathLst>
                <a:path w="448456" h="285600" extrusionOk="0">
                  <a:moveTo>
                    <a:pt x="379854" y="285551"/>
                  </a:moveTo>
                  <a:cubicBezTo>
                    <a:pt x="374445" y="285551"/>
                    <a:pt x="370061" y="281167"/>
                    <a:pt x="370061" y="275759"/>
                  </a:cubicBezTo>
                  <a:lnTo>
                    <a:pt x="370061" y="275759"/>
                  </a:lnTo>
                  <a:cubicBezTo>
                    <a:pt x="370061" y="270350"/>
                    <a:pt x="374445" y="265966"/>
                    <a:pt x="379854" y="265966"/>
                  </a:cubicBezTo>
                  <a:cubicBezTo>
                    <a:pt x="385262" y="265966"/>
                    <a:pt x="389646" y="270350"/>
                    <a:pt x="389646" y="275759"/>
                  </a:cubicBezTo>
                  <a:cubicBezTo>
                    <a:pt x="389646" y="281167"/>
                    <a:pt x="385262" y="285551"/>
                    <a:pt x="379854" y="285551"/>
                  </a:cubicBezTo>
                  <a:close/>
                  <a:moveTo>
                    <a:pt x="389646" y="240603"/>
                  </a:moveTo>
                  <a:lnTo>
                    <a:pt x="389646" y="240114"/>
                  </a:lnTo>
                  <a:cubicBezTo>
                    <a:pt x="389646" y="234705"/>
                    <a:pt x="385262" y="230321"/>
                    <a:pt x="379854" y="230321"/>
                  </a:cubicBezTo>
                  <a:cubicBezTo>
                    <a:pt x="374445" y="230321"/>
                    <a:pt x="370061" y="234705"/>
                    <a:pt x="370061" y="240114"/>
                  </a:cubicBezTo>
                  <a:lnTo>
                    <a:pt x="370061" y="240750"/>
                  </a:lnTo>
                  <a:cubicBezTo>
                    <a:pt x="370061" y="246159"/>
                    <a:pt x="374445" y="250543"/>
                    <a:pt x="379854" y="250543"/>
                  </a:cubicBezTo>
                  <a:cubicBezTo>
                    <a:pt x="385262" y="250543"/>
                    <a:pt x="389646" y="246159"/>
                    <a:pt x="389646" y="240750"/>
                  </a:cubicBezTo>
                  <a:close/>
                  <a:moveTo>
                    <a:pt x="389646" y="205056"/>
                  </a:moveTo>
                  <a:lnTo>
                    <a:pt x="389646" y="204567"/>
                  </a:lnTo>
                  <a:cubicBezTo>
                    <a:pt x="389646" y="199158"/>
                    <a:pt x="385262" y="194774"/>
                    <a:pt x="379854" y="194774"/>
                  </a:cubicBezTo>
                  <a:cubicBezTo>
                    <a:pt x="374445" y="194774"/>
                    <a:pt x="370061" y="199158"/>
                    <a:pt x="370061" y="204567"/>
                  </a:cubicBezTo>
                  <a:lnTo>
                    <a:pt x="370061" y="205056"/>
                  </a:lnTo>
                  <a:cubicBezTo>
                    <a:pt x="370061" y="210465"/>
                    <a:pt x="374445" y="214849"/>
                    <a:pt x="379854" y="214849"/>
                  </a:cubicBezTo>
                  <a:cubicBezTo>
                    <a:pt x="385262" y="214849"/>
                    <a:pt x="389646" y="210465"/>
                    <a:pt x="389646" y="205056"/>
                  </a:cubicBezTo>
                  <a:close/>
                  <a:moveTo>
                    <a:pt x="389646" y="169558"/>
                  </a:moveTo>
                  <a:lnTo>
                    <a:pt x="389646" y="169020"/>
                  </a:lnTo>
                  <a:cubicBezTo>
                    <a:pt x="389646" y="163611"/>
                    <a:pt x="385262" y="159227"/>
                    <a:pt x="379854" y="159227"/>
                  </a:cubicBezTo>
                  <a:cubicBezTo>
                    <a:pt x="374445" y="159227"/>
                    <a:pt x="370061" y="163611"/>
                    <a:pt x="370061" y="169020"/>
                  </a:cubicBezTo>
                  <a:lnTo>
                    <a:pt x="370061" y="169558"/>
                  </a:lnTo>
                  <a:cubicBezTo>
                    <a:pt x="370061" y="174967"/>
                    <a:pt x="374445" y="179351"/>
                    <a:pt x="379854" y="179351"/>
                  </a:cubicBezTo>
                  <a:cubicBezTo>
                    <a:pt x="385262" y="179351"/>
                    <a:pt x="389646" y="174967"/>
                    <a:pt x="389646" y="169558"/>
                  </a:cubicBezTo>
                  <a:close/>
                  <a:moveTo>
                    <a:pt x="389646" y="133766"/>
                  </a:moveTo>
                  <a:cubicBezTo>
                    <a:pt x="389646" y="128358"/>
                    <a:pt x="385262" y="123974"/>
                    <a:pt x="379854" y="123974"/>
                  </a:cubicBezTo>
                  <a:cubicBezTo>
                    <a:pt x="374445" y="123974"/>
                    <a:pt x="370061" y="128358"/>
                    <a:pt x="370061" y="133766"/>
                  </a:cubicBezTo>
                  <a:lnTo>
                    <a:pt x="370061" y="134011"/>
                  </a:lnTo>
                  <a:cubicBezTo>
                    <a:pt x="370061" y="139420"/>
                    <a:pt x="374445" y="143804"/>
                    <a:pt x="379854" y="143804"/>
                  </a:cubicBezTo>
                  <a:cubicBezTo>
                    <a:pt x="385262" y="143805"/>
                    <a:pt x="389648" y="139423"/>
                    <a:pt x="389649" y="134014"/>
                  </a:cubicBezTo>
                  <a:cubicBezTo>
                    <a:pt x="389649" y="133932"/>
                    <a:pt x="389648" y="133849"/>
                    <a:pt x="389646" y="133766"/>
                  </a:cubicBezTo>
                  <a:close/>
                  <a:moveTo>
                    <a:pt x="328149" y="159815"/>
                  </a:moveTo>
                  <a:cubicBezTo>
                    <a:pt x="331854" y="155875"/>
                    <a:pt x="331664" y="149677"/>
                    <a:pt x="327724" y="145972"/>
                  </a:cubicBezTo>
                  <a:cubicBezTo>
                    <a:pt x="324042" y="142509"/>
                    <a:pt x="318328" y="142418"/>
                    <a:pt x="314537" y="145762"/>
                  </a:cubicBezTo>
                  <a:lnTo>
                    <a:pt x="314537" y="145762"/>
                  </a:lnTo>
                  <a:cubicBezTo>
                    <a:pt x="310751" y="149624"/>
                    <a:pt x="310812" y="155824"/>
                    <a:pt x="314674" y="159611"/>
                  </a:cubicBezTo>
                  <a:cubicBezTo>
                    <a:pt x="316470" y="161372"/>
                    <a:pt x="318876" y="162374"/>
                    <a:pt x="321392" y="162410"/>
                  </a:cubicBezTo>
                  <a:cubicBezTo>
                    <a:pt x="323893" y="162440"/>
                    <a:pt x="326311" y="161511"/>
                    <a:pt x="328149" y="159815"/>
                  </a:cubicBezTo>
                  <a:close/>
                  <a:moveTo>
                    <a:pt x="357184" y="130780"/>
                  </a:moveTo>
                  <a:lnTo>
                    <a:pt x="357625" y="130339"/>
                  </a:lnTo>
                  <a:cubicBezTo>
                    <a:pt x="361639" y="126715"/>
                    <a:pt x="361954" y="120522"/>
                    <a:pt x="358330" y="116508"/>
                  </a:cubicBezTo>
                  <a:cubicBezTo>
                    <a:pt x="354706" y="112494"/>
                    <a:pt x="348514" y="112178"/>
                    <a:pt x="344500" y="115802"/>
                  </a:cubicBezTo>
                  <a:cubicBezTo>
                    <a:pt x="344261" y="116018"/>
                    <a:pt x="344033" y="116245"/>
                    <a:pt x="343817" y="116483"/>
                  </a:cubicBezTo>
                  <a:lnTo>
                    <a:pt x="343376" y="116874"/>
                  </a:lnTo>
                  <a:cubicBezTo>
                    <a:pt x="339536" y="120683"/>
                    <a:pt x="339511" y="126883"/>
                    <a:pt x="343320" y="130723"/>
                  </a:cubicBezTo>
                  <a:cubicBezTo>
                    <a:pt x="345148" y="132567"/>
                    <a:pt x="347634" y="133609"/>
                    <a:pt x="350231" y="133620"/>
                  </a:cubicBezTo>
                  <a:cubicBezTo>
                    <a:pt x="352834" y="133635"/>
                    <a:pt x="355336" y="132613"/>
                    <a:pt x="357184" y="130780"/>
                  </a:cubicBezTo>
                  <a:close/>
                  <a:moveTo>
                    <a:pt x="386855" y="101402"/>
                  </a:moveTo>
                  <a:cubicBezTo>
                    <a:pt x="390709" y="97607"/>
                    <a:pt x="390756" y="91407"/>
                    <a:pt x="386962" y="87554"/>
                  </a:cubicBezTo>
                  <a:cubicBezTo>
                    <a:pt x="386926" y="87518"/>
                    <a:pt x="386891" y="87483"/>
                    <a:pt x="386855" y="87448"/>
                  </a:cubicBezTo>
                  <a:cubicBezTo>
                    <a:pt x="383033" y="83621"/>
                    <a:pt x="376833" y="83618"/>
                    <a:pt x="373007" y="87440"/>
                  </a:cubicBezTo>
                  <a:cubicBezTo>
                    <a:pt x="373004" y="87443"/>
                    <a:pt x="373001" y="87445"/>
                    <a:pt x="372999" y="87448"/>
                  </a:cubicBezTo>
                  <a:lnTo>
                    <a:pt x="372999" y="87448"/>
                  </a:lnTo>
                  <a:cubicBezTo>
                    <a:pt x="369235" y="91261"/>
                    <a:pt x="369235" y="97392"/>
                    <a:pt x="372999" y="101206"/>
                  </a:cubicBezTo>
                  <a:cubicBezTo>
                    <a:pt x="374004" y="102195"/>
                    <a:pt x="375205" y="102962"/>
                    <a:pt x="376524" y="103458"/>
                  </a:cubicBezTo>
                  <a:cubicBezTo>
                    <a:pt x="377650" y="103885"/>
                    <a:pt x="378845" y="104101"/>
                    <a:pt x="380050" y="104095"/>
                  </a:cubicBezTo>
                  <a:cubicBezTo>
                    <a:pt x="382595" y="104085"/>
                    <a:pt x="385035" y="103083"/>
                    <a:pt x="386855" y="101304"/>
                  </a:cubicBezTo>
                  <a:close/>
                  <a:moveTo>
                    <a:pt x="416233" y="130780"/>
                  </a:moveTo>
                  <a:cubicBezTo>
                    <a:pt x="420057" y="126958"/>
                    <a:pt x="420062" y="120758"/>
                    <a:pt x="416241" y="116931"/>
                  </a:cubicBezTo>
                  <a:cubicBezTo>
                    <a:pt x="416238" y="116928"/>
                    <a:pt x="416236" y="116926"/>
                    <a:pt x="416233" y="116923"/>
                  </a:cubicBezTo>
                  <a:lnTo>
                    <a:pt x="415841" y="116532"/>
                  </a:lnTo>
                  <a:cubicBezTo>
                    <a:pt x="412203" y="112530"/>
                    <a:pt x="406010" y="112237"/>
                    <a:pt x="402008" y="115875"/>
                  </a:cubicBezTo>
                  <a:cubicBezTo>
                    <a:pt x="398007" y="119513"/>
                    <a:pt x="397713" y="125707"/>
                    <a:pt x="401352" y="129708"/>
                  </a:cubicBezTo>
                  <a:cubicBezTo>
                    <a:pt x="401568" y="129946"/>
                    <a:pt x="401795" y="130173"/>
                    <a:pt x="402034" y="130388"/>
                  </a:cubicBezTo>
                  <a:lnTo>
                    <a:pt x="402426" y="130829"/>
                  </a:lnTo>
                  <a:cubicBezTo>
                    <a:pt x="406248" y="134655"/>
                    <a:pt x="412448" y="134659"/>
                    <a:pt x="416274" y="130837"/>
                  </a:cubicBezTo>
                  <a:cubicBezTo>
                    <a:pt x="416277" y="130834"/>
                    <a:pt x="416280" y="130831"/>
                    <a:pt x="416282" y="130829"/>
                  </a:cubicBezTo>
                  <a:close/>
                  <a:moveTo>
                    <a:pt x="445611" y="159913"/>
                  </a:moveTo>
                  <a:cubicBezTo>
                    <a:pt x="449405" y="156093"/>
                    <a:pt x="449405" y="149925"/>
                    <a:pt x="445611" y="146105"/>
                  </a:cubicBezTo>
                  <a:lnTo>
                    <a:pt x="445611" y="146105"/>
                  </a:lnTo>
                  <a:cubicBezTo>
                    <a:pt x="441797" y="142341"/>
                    <a:pt x="435666" y="142341"/>
                    <a:pt x="431852" y="146105"/>
                  </a:cubicBezTo>
                  <a:cubicBezTo>
                    <a:pt x="428014" y="149913"/>
                    <a:pt x="427989" y="156114"/>
                    <a:pt x="431793" y="159954"/>
                  </a:cubicBezTo>
                  <a:cubicBezTo>
                    <a:pt x="431813" y="159973"/>
                    <a:pt x="431833" y="159991"/>
                    <a:pt x="431852" y="160011"/>
                  </a:cubicBezTo>
                  <a:cubicBezTo>
                    <a:pt x="433679" y="161850"/>
                    <a:pt x="436161" y="162889"/>
                    <a:pt x="438756" y="162899"/>
                  </a:cubicBezTo>
                  <a:cubicBezTo>
                    <a:pt x="441302" y="162798"/>
                    <a:pt x="443706" y="161710"/>
                    <a:pt x="445464" y="159864"/>
                  </a:cubicBezTo>
                  <a:close/>
                  <a:moveTo>
                    <a:pt x="150414" y="278256"/>
                  </a:moveTo>
                  <a:lnTo>
                    <a:pt x="150414" y="233798"/>
                  </a:lnTo>
                  <a:cubicBezTo>
                    <a:pt x="150441" y="205415"/>
                    <a:pt x="173443" y="182413"/>
                    <a:pt x="201825" y="182387"/>
                  </a:cubicBezTo>
                  <a:lnTo>
                    <a:pt x="275269" y="182387"/>
                  </a:lnTo>
                  <a:cubicBezTo>
                    <a:pt x="279325" y="182387"/>
                    <a:pt x="282614" y="179098"/>
                    <a:pt x="282614" y="175042"/>
                  </a:cubicBezTo>
                  <a:cubicBezTo>
                    <a:pt x="282614" y="170986"/>
                    <a:pt x="279325" y="167698"/>
                    <a:pt x="275269" y="167698"/>
                  </a:cubicBezTo>
                  <a:lnTo>
                    <a:pt x="201825" y="167698"/>
                  </a:lnTo>
                  <a:cubicBezTo>
                    <a:pt x="165341" y="167752"/>
                    <a:pt x="135779" y="197314"/>
                    <a:pt x="135725" y="233798"/>
                  </a:cubicBezTo>
                  <a:lnTo>
                    <a:pt x="135725" y="278256"/>
                  </a:lnTo>
                  <a:cubicBezTo>
                    <a:pt x="135725" y="282312"/>
                    <a:pt x="139013" y="285600"/>
                    <a:pt x="143069" y="285600"/>
                  </a:cubicBezTo>
                  <a:cubicBezTo>
                    <a:pt x="147125" y="285600"/>
                    <a:pt x="150414" y="282312"/>
                    <a:pt x="150414" y="278256"/>
                  </a:cubicBezTo>
                  <a:close/>
                  <a:moveTo>
                    <a:pt x="318503" y="76676"/>
                  </a:moveTo>
                  <a:cubicBezTo>
                    <a:pt x="318530" y="34356"/>
                    <a:pt x="284245" y="27"/>
                    <a:pt x="241925" y="0"/>
                  </a:cubicBezTo>
                  <a:cubicBezTo>
                    <a:pt x="199605" y="-27"/>
                    <a:pt x="165276" y="34258"/>
                    <a:pt x="165250" y="76578"/>
                  </a:cubicBezTo>
                  <a:cubicBezTo>
                    <a:pt x="165223" y="118898"/>
                    <a:pt x="199508" y="153227"/>
                    <a:pt x="241827" y="153254"/>
                  </a:cubicBezTo>
                  <a:cubicBezTo>
                    <a:pt x="241860" y="153254"/>
                    <a:pt x="241893" y="153254"/>
                    <a:pt x="241925" y="153254"/>
                  </a:cubicBezTo>
                  <a:cubicBezTo>
                    <a:pt x="284196" y="153200"/>
                    <a:pt x="318449" y="118946"/>
                    <a:pt x="318503" y="76676"/>
                  </a:cubicBezTo>
                  <a:close/>
                  <a:moveTo>
                    <a:pt x="303814" y="76676"/>
                  </a:moveTo>
                  <a:cubicBezTo>
                    <a:pt x="303814" y="110883"/>
                    <a:pt x="276084" y="138614"/>
                    <a:pt x="241876" y="138614"/>
                  </a:cubicBezTo>
                  <a:cubicBezTo>
                    <a:pt x="207669" y="138614"/>
                    <a:pt x="179938" y="110883"/>
                    <a:pt x="179938" y="76676"/>
                  </a:cubicBezTo>
                  <a:cubicBezTo>
                    <a:pt x="179938" y="42468"/>
                    <a:pt x="207669" y="14738"/>
                    <a:pt x="241876" y="14738"/>
                  </a:cubicBezTo>
                  <a:cubicBezTo>
                    <a:pt x="241893" y="14738"/>
                    <a:pt x="241909" y="14738"/>
                    <a:pt x="241925" y="14738"/>
                  </a:cubicBezTo>
                  <a:cubicBezTo>
                    <a:pt x="276114" y="14765"/>
                    <a:pt x="303814" y="42488"/>
                    <a:pt x="303814" y="76676"/>
                  </a:cubicBezTo>
                  <a:close/>
                  <a:moveTo>
                    <a:pt x="14934" y="278256"/>
                  </a:moveTo>
                  <a:lnTo>
                    <a:pt x="14934" y="246038"/>
                  </a:lnTo>
                  <a:cubicBezTo>
                    <a:pt x="14959" y="225750"/>
                    <a:pt x="31271" y="209241"/>
                    <a:pt x="51558" y="208973"/>
                  </a:cubicBezTo>
                  <a:lnTo>
                    <a:pt x="112272" y="208973"/>
                  </a:lnTo>
                  <a:cubicBezTo>
                    <a:pt x="116328" y="208973"/>
                    <a:pt x="119616" y="205685"/>
                    <a:pt x="119616" y="201629"/>
                  </a:cubicBezTo>
                  <a:cubicBezTo>
                    <a:pt x="119616" y="197573"/>
                    <a:pt x="116328" y="194285"/>
                    <a:pt x="112272" y="194285"/>
                  </a:cubicBezTo>
                  <a:lnTo>
                    <a:pt x="51558" y="194285"/>
                  </a:lnTo>
                  <a:cubicBezTo>
                    <a:pt x="23063" y="194419"/>
                    <a:pt x="26" y="217543"/>
                    <a:pt x="0" y="246038"/>
                  </a:cubicBezTo>
                  <a:lnTo>
                    <a:pt x="0" y="278256"/>
                  </a:lnTo>
                  <a:cubicBezTo>
                    <a:pt x="0" y="282312"/>
                    <a:pt x="3288" y="285600"/>
                    <a:pt x="7344" y="285600"/>
                  </a:cubicBezTo>
                  <a:cubicBezTo>
                    <a:pt x="11401" y="285600"/>
                    <a:pt x="14689" y="282312"/>
                    <a:pt x="14689" y="278256"/>
                  </a:cubicBezTo>
                  <a:close/>
                  <a:moveTo>
                    <a:pt x="139250" y="124366"/>
                  </a:moveTo>
                  <a:cubicBezTo>
                    <a:pt x="139250" y="93728"/>
                    <a:pt x="114413" y="68891"/>
                    <a:pt x="83775" y="68891"/>
                  </a:cubicBezTo>
                  <a:cubicBezTo>
                    <a:pt x="53137" y="68891"/>
                    <a:pt x="28301" y="93728"/>
                    <a:pt x="28301" y="124366"/>
                  </a:cubicBezTo>
                  <a:cubicBezTo>
                    <a:pt x="28301" y="155004"/>
                    <a:pt x="53137" y="179840"/>
                    <a:pt x="83775" y="179840"/>
                  </a:cubicBezTo>
                  <a:cubicBezTo>
                    <a:pt x="114391" y="179787"/>
                    <a:pt x="139196" y="154981"/>
                    <a:pt x="139250" y="124366"/>
                  </a:cubicBezTo>
                  <a:close/>
                  <a:moveTo>
                    <a:pt x="124561" y="124366"/>
                  </a:moveTo>
                  <a:cubicBezTo>
                    <a:pt x="124561" y="146891"/>
                    <a:pt x="106301" y="165152"/>
                    <a:pt x="83775" y="165152"/>
                  </a:cubicBezTo>
                  <a:cubicBezTo>
                    <a:pt x="61250" y="165152"/>
                    <a:pt x="42989" y="146891"/>
                    <a:pt x="42989" y="124366"/>
                  </a:cubicBezTo>
                  <a:cubicBezTo>
                    <a:pt x="42989" y="101840"/>
                    <a:pt x="61250" y="83580"/>
                    <a:pt x="83775" y="83580"/>
                  </a:cubicBezTo>
                  <a:cubicBezTo>
                    <a:pt x="106289" y="83606"/>
                    <a:pt x="124535" y="101851"/>
                    <a:pt x="124561" y="12436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grpSp>
      <p:grpSp>
        <p:nvGrpSpPr>
          <p:cNvPr id="2024" name="Google Shape;2024;p229"/>
          <p:cNvGrpSpPr/>
          <p:nvPr/>
        </p:nvGrpSpPr>
        <p:grpSpPr>
          <a:xfrm>
            <a:off x="7204357" y="996064"/>
            <a:ext cx="601800" cy="601800"/>
            <a:chOff x="7786818" y="2133986"/>
            <a:chExt cx="601800" cy="601800"/>
          </a:xfrm>
        </p:grpSpPr>
        <p:sp>
          <p:nvSpPr>
            <p:cNvPr id="2025" name="Google Shape;2025;p229"/>
            <p:cNvSpPr/>
            <p:nvPr/>
          </p:nvSpPr>
          <p:spPr>
            <a:xfrm>
              <a:off x="7786818" y="2133986"/>
              <a:ext cx="601800" cy="601800"/>
            </a:xfrm>
            <a:prstGeom prst="ellipse">
              <a:avLst/>
            </a:prstGeom>
            <a:solidFill>
              <a:srgbClr val="236B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026" name="Google Shape;2026;p229"/>
            <p:cNvSpPr/>
            <p:nvPr/>
          </p:nvSpPr>
          <p:spPr>
            <a:xfrm>
              <a:off x="7911543" y="2254833"/>
              <a:ext cx="343884" cy="341108"/>
            </a:xfrm>
            <a:custGeom>
              <a:avLst/>
              <a:gdLst/>
              <a:ahLst/>
              <a:cxnLst/>
              <a:rect l="l" t="t" r="r" b="b"/>
              <a:pathLst>
                <a:path w="343884" h="341108" extrusionOk="0">
                  <a:moveTo>
                    <a:pt x="80050" y="237150"/>
                  </a:moveTo>
                  <a:cubicBezTo>
                    <a:pt x="80050" y="233339"/>
                    <a:pt x="76961" y="230250"/>
                    <a:pt x="73150" y="230250"/>
                  </a:cubicBezTo>
                  <a:lnTo>
                    <a:pt x="69378" y="230250"/>
                  </a:lnTo>
                  <a:lnTo>
                    <a:pt x="68228" y="230250"/>
                  </a:lnTo>
                  <a:cubicBezTo>
                    <a:pt x="35723" y="227839"/>
                    <a:pt x="11327" y="199535"/>
                    <a:pt x="13737" y="167030"/>
                  </a:cubicBezTo>
                  <a:cubicBezTo>
                    <a:pt x="15624" y="141579"/>
                    <a:pt x="33656" y="120225"/>
                    <a:pt x="58430" y="114101"/>
                  </a:cubicBezTo>
                  <a:cubicBezTo>
                    <a:pt x="61556" y="113289"/>
                    <a:pt x="63711" y="110430"/>
                    <a:pt x="63628" y="107201"/>
                  </a:cubicBezTo>
                  <a:cubicBezTo>
                    <a:pt x="63628" y="106603"/>
                    <a:pt x="63628" y="105959"/>
                    <a:pt x="63628" y="105315"/>
                  </a:cubicBezTo>
                  <a:cubicBezTo>
                    <a:pt x="64001" y="54507"/>
                    <a:pt x="105491" y="13621"/>
                    <a:pt x="156299" y="13993"/>
                  </a:cubicBezTo>
                  <a:cubicBezTo>
                    <a:pt x="194859" y="14276"/>
                    <a:pt x="229151" y="38576"/>
                    <a:pt x="242198" y="74864"/>
                  </a:cubicBezTo>
                  <a:cubicBezTo>
                    <a:pt x="243248" y="77821"/>
                    <a:pt x="246152" y="79707"/>
                    <a:pt x="249282" y="79464"/>
                  </a:cubicBezTo>
                  <a:cubicBezTo>
                    <a:pt x="269881" y="77633"/>
                    <a:pt x="290291" y="84621"/>
                    <a:pt x="305447" y="98691"/>
                  </a:cubicBezTo>
                  <a:cubicBezTo>
                    <a:pt x="336285" y="127009"/>
                    <a:pt x="338329" y="174963"/>
                    <a:pt x="310011" y="205801"/>
                  </a:cubicBezTo>
                  <a:cubicBezTo>
                    <a:pt x="300908" y="215715"/>
                    <a:pt x="289331" y="223026"/>
                    <a:pt x="276467" y="226984"/>
                  </a:cubicBezTo>
                  <a:cubicBezTo>
                    <a:pt x="272822" y="228101"/>
                    <a:pt x="270772" y="231963"/>
                    <a:pt x="271890" y="235609"/>
                  </a:cubicBezTo>
                  <a:cubicBezTo>
                    <a:pt x="273008" y="239254"/>
                    <a:pt x="276870" y="241303"/>
                    <a:pt x="280515" y="240186"/>
                  </a:cubicBezTo>
                  <a:cubicBezTo>
                    <a:pt x="327849" y="225657"/>
                    <a:pt x="354443" y="175507"/>
                    <a:pt x="339915" y="128172"/>
                  </a:cubicBezTo>
                  <a:cubicBezTo>
                    <a:pt x="335230" y="112910"/>
                    <a:pt x="326554" y="99175"/>
                    <a:pt x="314785" y="88387"/>
                  </a:cubicBezTo>
                  <a:cubicBezTo>
                    <a:pt x="298118" y="72973"/>
                    <a:pt x="276067" y="64715"/>
                    <a:pt x="253376" y="65388"/>
                  </a:cubicBezTo>
                  <a:cubicBezTo>
                    <a:pt x="231042" y="11394"/>
                    <a:pt x="169166" y="-14273"/>
                    <a:pt x="115172" y="8061"/>
                  </a:cubicBezTo>
                  <a:cubicBezTo>
                    <a:pt x="76833" y="23919"/>
                    <a:pt x="51302" y="60722"/>
                    <a:pt x="49874" y="102187"/>
                  </a:cubicBezTo>
                  <a:cubicBezTo>
                    <a:pt x="11692" y="114894"/>
                    <a:pt x="-8959" y="156148"/>
                    <a:pt x="3748" y="194331"/>
                  </a:cubicBezTo>
                  <a:cubicBezTo>
                    <a:pt x="12989" y="222100"/>
                    <a:pt x="37949" y="241645"/>
                    <a:pt x="67124" y="243957"/>
                  </a:cubicBezTo>
                  <a:lnTo>
                    <a:pt x="68550" y="243957"/>
                  </a:lnTo>
                  <a:cubicBezTo>
                    <a:pt x="70068" y="243957"/>
                    <a:pt x="71632" y="243957"/>
                    <a:pt x="73150" y="243957"/>
                  </a:cubicBezTo>
                  <a:cubicBezTo>
                    <a:pt x="76925" y="243958"/>
                    <a:pt x="80000" y="240924"/>
                    <a:pt x="80050" y="237150"/>
                  </a:cubicBezTo>
                  <a:close/>
                  <a:moveTo>
                    <a:pt x="198728" y="318109"/>
                  </a:moveTo>
                  <a:cubicBezTo>
                    <a:pt x="198728" y="305406"/>
                    <a:pt x="188431" y="295109"/>
                    <a:pt x="175729" y="295109"/>
                  </a:cubicBezTo>
                  <a:cubicBezTo>
                    <a:pt x="163026" y="295109"/>
                    <a:pt x="152729" y="305406"/>
                    <a:pt x="152729" y="318109"/>
                  </a:cubicBezTo>
                  <a:cubicBezTo>
                    <a:pt x="152729" y="330811"/>
                    <a:pt x="163026" y="341108"/>
                    <a:pt x="175729" y="341108"/>
                  </a:cubicBezTo>
                  <a:cubicBezTo>
                    <a:pt x="188431" y="341108"/>
                    <a:pt x="198728" y="330811"/>
                    <a:pt x="198728" y="318109"/>
                  </a:cubicBezTo>
                  <a:close/>
                  <a:moveTo>
                    <a:pt x="184929" y="318109"/>
                  </a:moveTo>
                  <a:cubicBezTo>
                    <a:pt x="184929" y="323190"/>
                    <a:pt x="180810" y="327308"/>
                    <a:pt x="175729" y="327308"/>
                  </a:cubicBezTo>
                  <a:cubicBezTo>
                    <a:pt x="170648" y="327308"/>
                    <a:pt x="166529" y="323190"/>
                    <a:pt x="166529" y="318109"/>
                  </a:cubicBezTo>
                  <a:cubicBezTo>
                    <a:pt x="166529" y="313027"/>
                    <a:pt x="170648" y="308909"/>
                    <a:pt x="175729" y="308909"/>
                  </a:cubicBezTo>
                  <a:cubicBezTo>
                    <a:pt x="180810" y="308909"/>
                    <a:pt x="184929" y="313027"/>
                    <a:pt x="184929" y="318109"/>
                  </a:cubicBezTo>
                  <a:close/>
                  <a:moveTo>
                    <a:pt x="184929" y="275881"/>
                  </a:moveTo>
                  <a:lnTo>
                    <a:pt x="184929" y="275421"/>
                  </a:lnTo>
                  <a:cubicBezTo>
                    <a:pt x="184929" y="270340"/>
                    <a:pt x="180810" y="266221"/>
                    <a:pt x="175729" y="266221"/>
                  </a:cubicBezTo>
                  <a:cubicBezTo>
                    <a:pt x="170648" y="266221"/>
                    <a:pt x="166529" y="270340"/>
                    <a:pt x="166529" y="275421"/>
                  </a:cubicBezTo>
                  <a:lnTo>
                    <a:pt x="166529" y="275881"/>
                  </a:lnTo>
                  <a:cubicBezTo>
                    <a:pt x="166529" y="280962"/>
                    <a:pt x="170648" y="285081"/>
                    <a:pt x="175729" y="285081"/>
                  </a:cubicBezTo>
                  <a:cubicBezTo>
                    <a:pt x="180810" y="285081"/>
                    <a:pt x="184929" y="280962"/>
                    <a:pt x="184929" y="275881"/>
                  </a:cubicBezTo>
                  <a:close/>
                  <a:moveTo>
                    <a:pt x="184929" y="243221"/>
                  </a:moveTo>
                  <a:lnTo>
                    <a:pt x="184929" y="242761"/>
                  </a:lnTo>
                  <a:cubicBezTo>
                    <a:pt x="184929" y="237680"/>
                    <a:pt x="180810" y="233562"/>
                    <a:pt x="175729" y="233562"/>
                  </a:cubicBezTo>
                  <a:cubicBezTo>
                    <a:pt x="170648" y="233562"/>
                    <a:pt x="166529" y="237680"/>
                    <a:pt x="166529" y="242761"/>
                  </a:cubicBezTo>
                  <a:lnTo>
                    <a:pt x="166529" y="243221"/>
                  </a:lnTo>
                  <a:cubicBezTo>
                    <a:pt x="166529" y="248303"/>
                    <a:pt x="170648" y="252421"/>
                    <a:pt x="175729" y="252421"/>
                  </a:cubicBezTo>
                  <a:cubicBezTo>
                    <a:pt x="180810" y="252421"/>
                    <a:pt x="184929" y="248303"/>
                    <a:pt x="184929" y="243221"/>
                  </a:cubicBezTo>
                  <a:close/>
                  <a:moveTo>
                    <a:pt x="184929" y="210562"/>
                  </a:moveTo>
                  <a:lnTo>
                    <a:pt x="184929" y="210102"/>
                  </a:lnTo>
                  <a:cubicBezTo>
                    <a:pt x="184929" y="205021"/>
                    <a:pt x="180810" y="200902"/>
                    <a:pt x="175729" y="200902"/>
                  </a:cubicBezTo>
                  <a:cubicBezTo>
                    <a:pt x="170648" y="200902"/>
                    <a:pt x="166529" y="205021"/>
                    <a:pt x="166529" y="210102"/>
                  </a:cubicBezTo>
                  <a:lnTo>
                    <a:pt x="166529" y="210562"/>
                  </a:lnTo>
                  <a:cubicBezTo>
                    <a:pt x="166529" y="215643"/>
                    <a:pt x="170648" y="219762"/>
                    <a:pt x="175729" y="219762"/>
                  </a:cubicBezTo>
                  <a:cubicBezTo>
                    <a:pt x="180810" y="219762"/>
                    <a:pt x="184929" y="215643"/>
                    <a:pt x="184929" y="210562"/>
                  </a:cubicBezTo>
                  <a:close/>
                  <a:moveTo>
                    <a:pt x="184929" y="177902"/>
                  </a:moveTo>
                  <a:lnTo>
                    <a:pt x="184929" y="177442"/>
                  </a:lnTo>
                  <a:cubicBezTo>
                    <a:pt x="184804" y="172451"/>
                    <a:pt x="180721" y="168471"/>
                    <a:pt x="175729" y="168472"/>
                  </a:cubicBezTo>
                  <a:cubicBezTo>
                    <a:pt x="170648" y="168472"/>
                    <a:pt x="166529" y="172591"/>
                    <a:pt x="166529" y="177672"/>
                  </a:cubicBezTo>
                  <a:cubicBezTo>
                    <a:pt x="166529" y="182753"/>
                    <a:pt x="170648" y="186872"/>
                    <a:pt x="175729" y="186872"/>
                  </a:cubicBezTo>
                  <a:cubicBezTo>
                    <a:pt x="180810" y="186872"/>
                    <a:pt x="184929" y="182753"/>
                    <a:pt x="184929" y="177672"/>
                  </a:cubicBezTo>
                  <a:close/>
                  <a:moveTo>
                    <a:pt x="184929" y="145243"/>
                  </a:moveTo>
                  <a:lnTo>
                    <a:pt x="184929" y="144783"/>
                  </a:lnTo>
                  <a:cubicBezTo>
                    <a:pt x="184929" y="139702"/>
                    <a:pt x="180810" y="135583"/>
                    <a:pt x="175729" y="135583"/>
                  </a:cubicBezTo>
                  <a:cubicBezTo>
                    <a:pt x="170648" y="135583"/>
                    <a:pt x="166529" y="139702"/>
                    <a:pt x="166529" y="144783"/>
                  </a:cubicBezTo>
                  <a:lnTo>
                    <a:pt x="166529" y="145243"/>
                  </a:lnTo>
                  <a:cubicBezTo>
                    <a:pt x="166529" y="150324"/>
                    <a:pt x="170648" y="154443"/>
                    <a:pt x="175729" y="154443"/>
                  </a:cubicBezTo>
                  <a:cubicBezTo>
                    <a:pt x="180810" y="154443"/>
                    <a:pt x="184929" y="150324"/>
                    <a:pt x="184929" y="145243"/>
                  </a:cubicBezTo>
                  <a:close/>
                  <a:moveTo>
                    <a:pt x="184929" y="112583"/>
                  </a:moveTo>
                  <a:lnTo>
                    <a:pt x="184929" y="112123"/>
                  </a:lnTo>
                  <a:cubicBezTo>
                    <a:pt x="184929" y="107042"/>
                    <a:pt x="180810" y="102923"/>
                    <a:pt x="175729" y="102923"/>
                  </a:cubicBezTo>
                  <a:cubicBezTo>
                    <a:pt x="170648" y="102923"/>
                    <a:pt x="166529" y="107042"/>
                    <a:pt x="166529" y="112123"/>
                  </a:cubicBezTo>
                  <a:lnTo>
                    <a:pt x="166529" y="112583"/>
                  </a:lnTo>
                  <a:cubicBezTo>
                    <a:pt x="166529" y="117664"/>
                    <a:pt x="170648" y="121783"/>
                    <a:pt x="175729" y="121783"/>
                  </a:cubicBezTo>
                  <a:cubicBezTo>
                    <a:pt x="180810" y="121783"/>
                    <a:pt x="184929" y="117664"/>
                    <a:pt x="184929" y="112583"/>
                  </a:cubicBezTo>
                  <a:close/>
                  <a:moveTo>
                    <a:pt x="300387" y="301181"/>
                  </a:moveTo>
                  <a:cubicBezTo>
                    <a:pt x="300387" y="288478"/>
                    <a:pt x="290089" y="278181"/>
                    <a:pt x="277387" y="278181"/>
                  </a:cubicBezTo>
                  <a:cubicBezTo>
                    <a:pt x="264685" y="278181"/>
                    <a:pt x="254388" y="288478"/>
                    <a:pt x="254388" y="301181"/>
                  </a:cubicBezTo>
                  <a:cubicBezTo>
                    <a:pt x="254388" y="313883"/>
                    <a:pt x="264685" y="324180"/>
                    <a:pt x="277387" y="324180"/>
                  </a:cubicBezTo>
                  <a:cubicBezTo>
                    <a:pt x="290089" y="324130"/>
                    <a:pt x="300345" y="313792"/>
                    <a:pt x="300295" y="301089"/>
                  </a:cubicBezTo>
                  <a:cubicBezTo>
                    <a:pt x="300295" y="301089"/>
                    <a:pt x="300295" y="301089"/>
                    <a:pt x="300295" y="301089"/>
                  </a:cubicBezTo>
                  <a:close/>
                  <a:moveTo>
                    <a:pt x="286587" y="301181"/>
                  </a:moveTo>
                  <a:cubicBezTo>
                    <a:pt x="286587" y="306262"/>
                    <a:pt x="282468" y="310381"/>
                    <a:pt x="277387" y="310381"/>
                  </a:cubicBezTo>
                  <a:cubicBezTo>
                    <a:pt x="272306" y="310381"/>
                    <a:pt x="268187" y="306262"/>
                    <a:pt x="268187" y="301181"/>
                  </a:cubicBezTo>
                  <a:cubicBezTo>
                    <a:pt x="268187" y="296100"/>
                    <a:pt x="272306" y="291981"/>
                    <a:pt x="277387" y="291981"/>
                  </a:cubicBezTo>
                  <a:cubicBezTo>
                    <a:pt x="282397" y="292031"/>
                    <a:pt x="286445" y="296079"/>
                    <a:pt x="286495" y="301089"/>
                  </a:cubicBezTo>
                  <a:close/>
                  <a:moveTo>
                    <a:pt x="251812" y="274501"/>
                  </a:moveTo>
                  <a:cubicBezTo>
                    <a:pt x="255576" y="271106"/>
                    <a:pt x="255885" y="265305"/>
                    <a:pt x="252502" y="261529"/>
                  </a:cubicBezTo>
                  <a:lnTo>
                    <a:pt x="252180" y="261161"/>
                  </a:lnTo>
                  <a:cubicBezTo>
                    <a:pt x="248747" y="257540"/>
                    <a:pt x="243053" y="257316"/>
                    <a:pt x="239346" y="260655"/>
                  </a:cubicBezTo>
                  <a:cubicBezTo>
                    <a:pt x="235623" y="264165"/>
                    <a:pt x="235379" y="270002"/>
                    <a:pt x="238794" y="273811"/>
                  </a:cubicBezTo>
                  <a:cubicBezTo>
                    <a:pt x="242184" y="277595"/>
                    <a:pt x="248000" y="277915"/>
                    <a:pt x="251785" y="274525"/>
                  </a:cubicBezTo>
                  <a:cubicBezTo>
                    <a:pt x="251794" y="274517"/>
                    <a:pt x="251803" y="274509"/>
                    <a:pt x="251812" y="274501"/>
                  </a:cubicBezTo>
                  <a:close/>
                  <a:moveTo>
                    <a:pt x="233136" y="243313"/>
                  </a:moveTo>
                  <a:lnTo>
                    <a:pt x="233136" y="242854"/>
                  </a:lnTo>
                  <a:cubicBezTo>
                    <a:pt x="233136" y="237772"/>
                    <a:pt x="229017" y="233654"/>
                    <a:pt x="223936" y="233654"/>
                  </a:cubicBezTo>
                  <a:cubicBezTo>
                    <a:pt x="218855" y="233654"/>
                    <a:pt x="214736" y="237772"/>
                    <a:pt x="214736" y="242854"/>
                  </a:cubicBezTo>
                  <a:lnTo>
                    <a:pt x="214736" y="243313"/>
                  </a:lnTo>
                  <a:cubicBezTo>
                    <a:pt x="214736" y="248395"/>
                    <a:pt x="218855" y="252513"/>
                    <a:pt x="223936" y="252513"/>
                  </a:cubicBezTo>
                  <a:cubicBezTo>
                    <a:pt x="229017" y="252513"/>
                    <a:pt x="233136" y="248395"/>
                    <a:pt x="233136" y="243313"/>
                  </a:cubicBezTo>
                  <a:close/>
                  <a:moveTo>
                    <a:pt x="233136" y="210654"/>
                  </a:moveTo>
                  <a:lnTo>
                    <a:pt x="233136" y="210194"/>
                  </a:lnTo>
                  <a:cubicBezTo>
                    <a:pt x="233136" y="205113"/>
                    <a:pt x="229017" y="200994"/>
                    <a:pt x="223936" y="200994"/>
                  </a:cubicBezTo>
                  <a:cubicBezTo>
                    <a:pt x="218855" y="200994"/>
                    <a:pt x="214736" y="205113"/>
                    <a:pt x="214736" y="210194"/>
                  </a:cubicBezTo>
                  <a:cubicBezTo>
                    <a:pt x="214736" y="215275"/>
                    <a:pt x="218855" y="219394"/>
                    <a:pt x="223936" y="219394"/>
                  </a:cubicBezTo>
                  <a:cubicBezTo>
                    <a:pt x="229017" y="219394"/>
                    <a:pt x="233136" y="215275"/>
                    <a:pt x="233136" y="210194"/>
                  </a:cubicBezTo>
                  <a:close/>
                  <a:moveTo>
                    <a:pt x="233136" y="177994"/>
                  </a:moveTo>
                  <a:lnTo>
                    <a:pt x="233136" y="177534"/>
                  </a:lnTo>
                  <a:cubicBezTo>
                    <a:pt x="233136" y="172453"/>
                    <a:pt x="229017" y="168334"/>
                    <a:pt x="223936" y="168334"/>
                  </a:cubicBezTo>
                  <a:cubicBezTo>
                    <a:pt x="218855" y="168334"/>
                    <a:pt x="214736" y="172453"/>
                    <a:pt x="214736" y="177534"/>
                  </a:cubicBezTo>
                  <a:lnTo>
                    <a:pt x="214736" y="177994"/>
                  </a:lnTo>
                  <a:cubicBezTo>
                    <a:pt x="214736" y="183075"/>
                    <a:pt x="218855" y="187194"/>
                    <a:pt x="223936" y="187194"/>
                  </a:cubicBezTo>
                  <a:cubicBezTo>
                    <a:pt x="229017" y="187194"/>
                    <a:pt x="233136" y="183075"/>
                    <a:pt x="233136" y="177994"/>
                  </a:cubicBezTo>
                  <a:close/>
                  <a:moveTo>
                    <a:pt x="233136" y="145335"/>
                  </a:moveTo>
                  <a:lnTo>
                    <a:pt x="233136" y="144875"/>
                  </a:lnTo>
                  <a:cubicBezTo>
                    <a:pt x="233136" y="139794"/>
                    <a:pt x="229017" y="135675"/>
                    <a:pt x="223936" y="135675"/>
                  </a:cubicBezTo>
                  <a:cubicBezTo>
                    <a:pt x="218855" y="135675"/>
                    <a:pt x="214736" y="139794"/>
                    <a:pt x="214736" y="144875"/>
                  </a:cubicBezTo>
                  <a:lnTo>
                    <a:pt x="214736" y="145335"/>
                  </a:lnTo>
                  <a:cubicBezTo>
                    <a:pt x="214736" y="150416"/>
                    <a:pt x="218855" y="154535"/>
                    <a:pt x="223936" y="154535"/>
                  </a:cubicBezTo>
                  <a:cubicBezTo>
                    <a:pt x="229017" y="154535"/>
                    <a:pt x="233136" y="150416"/>
                    <a:pt x="233136" y="145335"/>
                  </a:cubicBezTo>
                  <a:close/>
                  <a:moveTo>
                    <a:pt x="97116" y="301089"/>
                  </a:moveTo>
                  <a:cubicBezTo>
                    <a:pt x="97116" y="288386"/>
                    <a:pt x="86818" y="278089"/>
                    <a:pt x="74116" y="278089"/>
                  </a:cubicBezTo>
                  <a:cubicBezTo>
                    <a:pt x="61414" y="278089"/>
                    <a:pt x="51116" y="288386"/>
                    <a:pt x="51116" y="301089"/>
                  </a:cubicBezTo>
                  <a:cubicBezTo>
                    <a:pt x="51116" y="313791"/>
                    <a:pt x="61414" y="324088"/>
                    <a:pt x="74116" y="324088"/>
                  </a:cubicBezTo>
                  <a:cubicBezTo>
                    <a:pt x="86818" y="324088"/>
                    <a:pt x="97116" y="313791"/>
                    <a:pt x="97116" y="301089"/>
                  </a:cubicBezTo>
                  <a:close/>
                  <a:moveTo>
                    <a:pt x="83316" y="301089"/>
                  </a:moveTo>
                  <a:cubicBezTo>
                    <a:pt x="83316" y="306170"/>
                    <a:pt x="79197" y="310289"/>
                    <a:pt x="74116" y="310289"/>
                  </a:cubicBezTo>
                  <a:cubicBezTo>
                    <a:pt x="69035" y="310289"/>
                    <a:pt x="64916" y="306170"/>
                    <a:pt x="64916" y="301089"/>
                  </a:cubicBezTo>
                  <a:cubicBezTo>
                    <a:pt x="64916" y="296008"/>
                    <a:pt x="69035" y="291889"/>
                    <a:pt x="74116" y="291889"/>
                  </a:cubicBezTo>
                  <a:cubicBezTo>
                    <a:pt x="79197" y="291889"/>
                    <a:pt x="83316" y="296008"/>
                    <a:pt x="83316" y="301089"/>
                  </a:cubicBezTo>
                  <a:close/>
                  <a:moveTo>
                    <a:pt x="112572" y="273489"/>
                  </a:moveTo>
                  <a:lnTo>
                    <a:pt x="112894" y="273167"/>
                  </a:lnTo>
                  <a:cubicBezTo>
                    <a:pt x="116049" y="269458"/>
                    <a:pt x="115766" y="263932"/>
                    <a:pt x="112250" y="260563"/>
                  </a:cubicBezTo>
                  <a:cubicBezTo>
                    <a:pt x="108472" y="257165"/>
                    <a:pt x="102655" y="257473"/>
                    <a:pt x="99257" y="261251"/>
                  </a:cubicBezTo>
                  <a:cubicBezTo>
                    <a:pt x="99202" y="261312"/>
                    <a:pt x="99148" y="261374"/>
                    <a:pt x="99094" y="261437"/>
                  </a:cubicBezTo>
                  <a:cubicBezTo>
                    <a:pt x="95702" y="265248"/>
                    <a:pt x="96042" y="271087"/>
                    <a:pt x="99853" y="274478"/>
                  </a:cubicBezTo>
                  <a:cubicBezTo>
                    <a:pt x="103663" y="277870"/>
                    <a:pt x="109502" y="277530"/>
                    <a:pt x="112894" y="273719"/>
                  </a:cubicBezTo>
                  <a:close/>
                  <a:moveTo>
                    <a:pt x="136629" y="242991"/>
                  </a:moveTo>
                  <a:lnTo>
                    <a:pt x="136629" y="242532"/>
                  </a:lnTo>
                  <a:cubicBezTo>
                    <a:pt x="136629" y="237450"/>
                    <a:pt x="132510" y="233332"/>
                    <a:pt x="127429" y="233332"/>
                  </a:cubicBezTo>
                  <a:cubicBezTo>
                    <a:pt x="122348" y="233332"/>
                    <a:pt x="118230" y="237450"/>
                    <a:pt x="118230" y="242532"/>
                  </a:cubicBezTo>
                  <a:lnTo>
                    <a:pt x="118230" y="242991"/>
                  </a:lnTo>
                  <a:cubicBezTo>
                    <a:pt x="118230" y="248073"/>
                    <a:pt x="122348" y="252191"/>
                    <a:pt x="127429" y="252191"/>
                  </a:cubicBezTo>
                  <a:cubicBezTo>
                    <a:pt x="132510" y="252191"/>
                    <a:pt x="136629" y="248073"/>
                    <a:pt x="136629" y="242991"/>
                  </a:cubicBezTo>
                  <a:close/>
                  <a:moveTo>
                    <a:pt x="136629" y="210332"/>
                  </a:moveTo>
                  <a:lnTo>
                    <a:pt x="136629" y="209872"/>
                  </a:lnTo>
                  <a:cubicBezTo>
                    <a:pt x="136629" y="204791"/>
                    <a:pt x="132510" y="200672"/>
                    <a:pt x="127429" y="200672"/>
                  </a:cubicBezTo>
                  <a:cubicBezTo>
                    <a:pt x="122348" y="200672"/>
                    <a:pt x="118230" y="204791"/>
                    <a:pt x="118230" y="209872"/>
                  </a:cubicBezTo>
                  <a:cubicBezTo>
                    <a:pt x="118230" y="214953"/>
                    <a:pt x="122348" y="219072"/>
                    <a:pt x="127429" y="219072"/>
                  </a:cubicBezTo>
                  <a:cubicBezTo>
                    <a:pt x="132510" y="219072"/>
                    <a:pt x="136629" y="214953"/>
                    <a:pt x="136629" y="209872"/>
                  </a:cubicBezTo>
                  <a:close/>
                  <a:moveTo>
                    <a:pt x="136629" y="177672"/>
                  </a:moveTo>
                  <a:lnTo>
                    <a:pt x="136629" y="177212"/>
                  </a:lnTo>
                  <a:cubicBezTo>
                    <a:pt x="136629" y="172131"/>
                    <a:pt x="132510" y="168012"/>
                    <a:pt x="127429" y="168012"/>
                  </a:cubicBezTo>
                  <a:cubicBezTo>
                    <a:pt x="122348" y="168012"/>
                    <a:pt x="118230" y="172131"/>
                    <a:pt x="118230" y="177212"/>
                  </a:cubicBezTo>
                  <a:lnTo>
                    <a:pt x="118230" y="177672"/>
                  </a:lnTo>
                  <a:cubicBezTo>
                    <a:pt x="118230" y="182753"/>
                    <a:pt x="122348" y="186872"/>
                    <a:pt x="127429" y="186872"/>
                  </a:cubicBezTo>
                  <a:cubicBezTo>
                    <a:pt x="132510" y="186872"/>
                    <a:pt x="136629" y="182753"/>
                    <a:pt x="136629" y="177672"/>
                  </a:cubicBezTo>
                  <a:close/>
                  <a:moveTo>
                    <a:pt x="136629" y="145013"/>
                  </a:moveTo>
                  <a:lnTo>
                    <a:pt x="136629" y="144553"/>
                  </a:lnTo>
                  <a:cubicBezTo>
                    <a:pt x="136629" y="139472"/>
                    <a:pt x="132510" y="135353"/>
                    <a:pt x="127429" y="135353"/>
                  </a:cubicBezTo>
                  <a:cubicBezTo>
                    <a:pt x="122348" y="135353"/>
                    <a:pt x="118230" y="139472"/>
                    <a:pt x="118230" y="144553"/>
                  </a:cubicBezTo>
                  <a:lnTo>
                    <a:pt x="118230" y="145013"/>
                  </a:lnTo>
                  <a:cubicBezTo>
                    <a:pt x="118230" y="150094"/>
                    <a:pt x="122348" y="154213"/>
                    <a:pt x="127429" y="154213"/>
                  </a:cubicBezTo>
                  <a:cubicBezTo>
                    <a:pt x="132510" y="154213"/>
                    <a:pt x="136629" y="150094"/>
                    <a:pt x="136629" y="14501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grpSp>
      <p:sp>
        <p:nvSpPr>
          <p:cNvPr id="2027" name="Google Shape;2027;p229"/>
          <p:cNvSpPr/>
          <p:nvPr/>
        </p:nvSpPr>
        <p:spPr>
          <a:xfrm>
            <a:off x="882275" y="1655033"/>
            <a:ext cx="1351200" cy="3171600"/>
          </a:xfrm>
          <a:prstGeom prst="roundRect">
            <a:avLst>
              <a:gd name="adj" fmla="val 5512"/>
            </a:avLst>
          </a:prstGeom>
          <a:gradFill>
            <a:gsLst>
              <a:gs pos="0">
                <a:schemeClr val="accent1"/>
              </a:gs>
              <a:gs pos="50000">
                <a:srgbClr val="4B6FB4"/>
              </a:gs>
              <a:gs pos="100000">
                <a:schemeClr val="lt1"/>
              </a:gs>
            </a:gsLst>
            <a:lin ang="5400012" scaled="0"/>
          </a:gra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000" b="1">
                <a:solidFill>
                  <a:schemeClr val="lt1"/>
                </a:solidFill>
              </a:rPr>
              <a:t>Firewalls</a:t>
            </a:r>
            <a:endParaRPr sz="1000" b="1">
              <a:solidFill>
                <a:schemeClr val="lt1"/>
              </a:solidFill>
            </a:endParaRPr>
          </a:p>
        </p:txBody>
      </p:sp>
      <p:sp>
        <p:nvSpPr>
          <p:cNvPr id="2028" name="Google Shape;2028;p229"/>
          <p:cNvSpPr/>
          <p:nvPr/>
        </p:nvSpPr>
        <p:spPr>
          <a:xfrm>
            <a:off x="2369100" y="1655033"/>
            <a:ext cx="1351200" cy="3171600"/>
          </a:xfrm>
          <a:prstGeom prst="roundRect">
            <a:avLst>
              <a:gd name="adj" fmla="val 6021"/>
            </a:avLst>
          </a:prstGeom>
          <a:gradFill>
            <a:gsLst>
              <a:gs pos="0">
                <a:schemeClr val="accent3"/>
              </a:gs>
              <a:gs pos="100000">
                <a:schemeClr val="lt1"/>
              </a:gs>
            </a:gsLst>
            <a:lin ang="5400012" scaled="0"/>
          </a:gra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000" b="1">
                <a:solidFill>
                  <a:schemeClr val="lt1"/>
                </a:solidFill>
              </a:rPr>
              <a:t>Secure Configuration</a:t>
            </a:r>
            <a:endParaRPr sz="1000" b="1">
              <a:solidFill>
                <a:schemeClr val="lt1"/>
              </a:solidFill>
            </a:endParaRPr>
          </a:p>
        </p:txBody>
      </p:sp>
      <p:sp>
        <p:nvSpPr>
          <p:cNvPr id="2029" name="Google Shape;2029;p229"/>
          <p:cNvSpPr/>
          <p:nvPr/>
        </p:nvSpPr>
        <p:spPr>
          <a:xfrm>
            <a:off x="3855950" y="1655033"/>
            <a:ext cx="1351200" cy="3171600"/>
          </a:xfrm>
          <a:prstGeom prst="roundRect">
            <a:avLst>
              <a:gd name="adj" fmla="val 7461"/>
            </a:avLst>
          </a:prstGeom>
          <a:gradFill>
            <a:gsLst>
              <a:gs pos="0">
                <a:schemeClr val="accent4"/>
              </a:gs>
              <a:gs pos="100000">
                <a:schemeClr val="lt1"/>
              </a:gs>
            </a:gsLst>
            <a:lin ang="5400012" scaled="0"/>
          </a:gra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000" b="1">
                <a:solidFill>
                  <a:schemeClr val="lt1"/>
                </a:solidFill>
              </a:rPr>
              <a:t>Secure Update Management</a:t>
            </a:r>
            <a:endParaRPr sz="1000" b="1">
              <a:solidFill>
                <a:schemeClr val="lt1"/>
              </a:solidFill>
            </a:endParaRPr>
          </a:p>
        </p:txBody>
      </p:sp>
      <p:sp>
        <p:nvSpPr>
          <p:cNvPr id="2030" name="Google Shape;2030;p229"/>
          <p:cNvSpPr/>
          <p:nvPr/>
        </p:nvSpPr>
        <p:spPr>
          <a:xfrm>
            <a:off x="5342800" y="1655033"/>
            <a:ext cx="1351200" cy="3171600"/>
          </a:xfrm>
          <a:prstGeom prst="roundRect">
            <a:avLst>
              <a:gd name="adj" fmla="val 4130"/>
            </a:avLst>
          </a:prstGeom>
          <a:gradFill>
            <a:gsLst>
              <a:gs pos="0">
                <a:schemeClr val="accent5"/>
              </a:gs>
              <a:gs pos="100000">
                <a:schemeClr val="lt1"/>
              </a:gs>
            </a:gsLst>
            <a:lin ang="5400012" scaled="0"/>
          </a:gra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000" b="1">
                <a:solidFill>
                  <a:schemeClr val="lt1"/>
                </a:solidFill>
              </a:rPr>
              <a:t>User Access Control</a:t>
            </a:r>
            <a:endParaRPr sz="1000" b="1">
              <a:solidFill>
                <a:schemeClr val="lt1"/>
              </a:solidFill>
            </a:endParaRPr>
          </a:p>
        </p:txBody>
      </p:sp>
      <p:sp>
        <p:nvSpPr>
          <p:cNvPr id="2031" name="Google Shape;2031;p229"/>
          <p:cNvSpPr/>
          <p:nvPr/>
        </p:nvSpPr>
        <p:spPr>
          <a:xfrm>
            <a:off x="6829650" y="1655033"/>
            <a:ext cx="1351200" cy="3171600"/>
          </a:xfrm>
          <a:prstGeom prst="roundRect">
            <a:avLst>
              <a:gd name="adj" fmla="val 4069"/>
            </a:avLst>
          </a:prstGeom>
          <a:gradFill>
            <a:gsLst>
              <a:gs pos="0">
                <a:schemeClr val="accent1"/>
              </a:gs>
              <a:gs pos="50000">
                <a:srgbClr val="4B6FB4"/>
              </a:gs>
              <a:gs pos="100000">
                <a:schemeClr val="lt1"/>
              </a:gs>
            </a:gsLst>
            <a:lin ang="5400012" scaled="0"/>
          </a:gra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000" b="1">
                <a:solidFill>
                  <a:schemeClr val="lt1"/>
                </a:solidFill>
              </a:rPr>
              <a:t>Malware Protection</a:t>
            </a:r>
            <a:endParaRPr sz="1000" b="1">
              <a:solidFill>
                <a:schemeClr val="lt1"/>
              </a:solidFill>
            </a:endParaRPr>
          </a:p>
        </p:txBody>
      </p:sp>
      <p:sp>
        <p:nvSpPr>
          <p:cNvPr id="2032" name="Google Shape;2032;p229"/>
          <p:cNvSpPr/>
          <p:nvPr/>
        </p:nvSpPr>
        <p:spPr>
          <a:xfrm>
            <a:off x="882850" y="3761901"/>
            <a:ext cx="5811900" cy="203100"/>
          </a:xfrm>
          <a:prstGeom prst="roundRect">
            <a:avLst>
              <a:gd name="adj" fmla="val 16667"/>
            </a:avLst>
          </a:prstGeom>
          <a:solidFill>
            <a:srgbClr val="FFFFFF"/>
          </a:solidFill>
          <a:ln w="25400" cap="flat" cmpd="sng">
            <a:solidFill>
              <a:srgbClr val="236BF5"/>
            </a:solidFill>
            <a:prstDash val="solid"/>
            <a:miter lim="800000"/>
            <a:headEnd type="none" w="sm" len="sm"/>
            <a:tailEnd type="none" w="sm" len="sm"/>
          </a:ln>
          <a:effectLst>
            <a:outerShdw blurRad="101600" dist="38100" dir="2700000" algn="tl" rotWithShape="0">
              <a:srgbClr val="000000">
                <a:alpha val="24710"/>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 sz="900">
                <a:solidFill>
                  <a:srgbClr val="2B2B2B"/>
                </a:solidFill>
              </a:rPr>
              <a:t>Private Access (ZPA)</a:t>
            </a:r>
            <a:endParaRPr sz="900">
              <a:solidFill>
                <a:srgbClr val="2B2B2B"/>
              </a:solidFill>
            </a:endParaRPr>
          </a:p>
        </p:txBody>
      </p:sp>
      <p:sp>
        <p:nvSpPr>
          <p:cNvPr id="2033" name="Google Shape;2033;p229"/>
          <p:cNvSpPr/>
          <p:nvPr/>
        </p:nvSpPr>
        <p:spPr>
          <a:xfrm>
            <a:off x="882850" y="2978734"/>
            <a:ext cx="1350600" cy="203100"/>
          </a:xfrm>
          <a:prstGeom prst="roundRect">
            <a:avLst>
              <a:gd name="adj" fmla="val 16667"/>
            </a:avLst>
          </a:prstGeom>
          <a:solidFill>
            <a:srgbClr val="FFFFFF"/>
          </a:solidFill>
          <a:ln w="25400" cap="flat" cmpd="sng">
            <a:solidFill>
              <a:srgbClr val="236BF5"/>
            </a:solidFill>
            <a:prstDash val="solid"/>
            <a:miter lim="800000"/>
            <a:headEnd type="none" w="sm" len="sm"/>
            <a:tailEnd type="none" w="sm" len="sm"/>
          </a:ln>
          <a:effectLst>
            <a:outerShdw blurRad="101600" dist="38100" dir="2700000" algn="tl"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900">
                <a:solidFill>
                  <a:srgbClr val="2B2B2B"/>
                </a:solidFill>
              </a:rPr>
              <a:t>Cloud Firewall</a:t>
            </a:r>
            <a:endParaRPr sz="1050">
              <a:solidFill>
                <a:srgbClr val="2B2B2B"/>
              </a:solidFill>
              <a:latin typeface="Arial"/>
              <a:ea typeface="Arial"/>
              <a:cs typeface="Arial"/>
              <a:sym typeface="Arial"/>
            </a:endParaRPr>
          </a:p>
        </p:txBody>
      </p:sp>
      <p:sp>
        <p:nvSpPr>
          <p:cNvPr id="2034" name="Google Shape;2034;p229"/>
          <p:cNvSpPr/>
          <p:nvPr/>
        </p:nvSpPr>
        <p:spPr>
          <a:xfrm>
            <a:off x="880747" y="2718175"/>
            <a:ext cx="7298700" cy="203100"/>
          </a:xfrm>
          <a:prstGeom prst="roundRect">
            <a:avLst>
              <a:gd name="adj" fmla="val 16667"/>
            </a:avLst>
          </a:prstGeom>
          <a:solidFill>
            <a:srgbClr val="FFFFFF"/>
          </a:solidFill>
          <a:ln w="25400" cap="flat" cmpd="sng">
            <a:solidFill>
              <a:srgbClr val="236BF5"/>
            </a:solidFill>
            <a:prstDash val="solid"/>
            <a:miter lim="800000"/>
            <a:headEnd type="none" w="sm" len="sm"/>
            <a:tailEnd type="none" w="sm" len="sm"/>
          </a:ln>
          <a:effectLst>
            <a:outerShdw blurRad="101600" dist="38100" dir="2700000" algn="tl" rotWithShape="0">
              <a:srgbClr val="000000">
                <a:alpha val="24710"/>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 sz="900">
                <a:solidFill>
                  <a:srgbClr val="2B2B2B"/>
                </a:solidFill>
              </a:rPr>
              <a:t>Internet Access (ZIA)</a:t>
            </a:r>
            <a:endParaRPr sz="900">
              <a:solidFill>
                <a:srgbClr val="2B2B2B"/>
              </a:solidFill>
            </a:endParaRPr>
          </a:p>
        </p:txBody>
      </p:sp>
      <p:sp>
        <p:nvSpPr>
          <p:cNvPr id="2035" name="Google Shape;2035;p229"/>
          <p:cNvSpPr/>
          <p:nvPr/>
        </p:nvSpPr>
        <p:spPr>
          <a:xfrm>
            <a:off x="2369325" y="2978734"/>
            <a:ext cx="1350600" cy="203100"/>
          </a:xfrm>
          <a:prstGeom prst="roundRect">
            <a:avLst>
              <a:gd name="adj" fmla="val 16667"/>
            </a:avLst>
          </a:prstGeom>
          <a:solidFill>
            <a:srgbClr val="FFFFFF"/>
          </a:solidFill>
          <a:ln w="25400" cap="flat" cmpd="sng">
            <a:solidFill>
              <a:srgbClr val="236BF5"/>
            </a:solidFill>
            <a:prstDash val="solid"/>
            <a:miter lim="800000"/>
            <a:headEnd type="none" w="sm" len="sm"/>
            <a:tailEnd type="none" w="sm" len="sm"/>
          </a:ln>
          <a:effectLst>
            <a:outerShdw blurRad="101600" dist="38100" dir="2700000" algn="tl"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900">
                <a:solidFill>
                  <a:srgbClr val="2B2B2B"/>
                </a:solidFill>
              </a:rPr>
              <a:t>File Type Control</a:t>
            </a:r>
            <a:endParaRPr sz="1050">
              <a:solidFill>
                <a:srgbClr val="2B2B2B"/>
              </a:solidFill>
              <a:latin typeface="Arial"/>
              <a:ea typeface="Arial"/>
              <a:cs typeface="Arial"/>
              <a:sym typeface="Arial"/>
            </a:endParaRPr>
          </a:p>
        </p:txBody>
      </p:sp>
      <p:sp>
        <p:nvSpPr>
          <p:cNvPr id="2036" name="Google Shape;2036;p229"/>
          <p:cNvSpPr/>
          <p:nvPr/>
        </p:nvSpPr>
        <p:spPr>
          <a:xfrm>
            <a:off x="2369335" y="3236427"/>
            <a:ext cx="1350600" cy="203100"/>
          </a:xfrm>
          <a:prstGeom prst="roundRect">
            <a:avLst>
              <a:gd name="adj" fmla="val 16667"/>
            </a:avLst>
          </a:prstGeom>
          <a:solidFill>
            <a:srgbClr val="FFFFFF"/>
          </a:solidFill>
          <a:ln w="25400" cap="flat" cmpd="sng">
            <a:solidFill>
              <a:srgbClr val="236BF5"/>
            </a:solidFill>
            <a:prstDash val="solid"/>
            <a:miter lim="800000"/>
            <a:headEnd type="none" w="sm" len="sm"/>
            <a:tailEnd type="none" w="sm" len="sm"/>
          </a:ln>
          <a:effectLst>
            <a:outerShdw blurRad="101600" dist="38100" dir="2700000" algn="tl"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900">
                <a:solidFill>
                  <a:srgbClr val="2B2B2B"/>
                </a:solidFill>
              </a:rPr>
              <a:t>Cloud Sandbox</a:t>
            </a:r>
            <a:endParaRPr sz="1050">
              <a:solidFill>
                <a:srgbClr val="2B2B2B"/>
              </a:solidFill>
              <a:latin typeface="Arial"/>
              <a:ea typeface="Arial"/>
              <a:cs typeface="Arial"/>
              <a:sym typeface="Arial"/>
            </a:endParaRPr>
          </a:p>
        </p:txBody>
      </p:sp>
      <p:sp>
        <p:nvSpPr>
          <p:cNvPr id="2037" name="Google Shape;2037;p229"/>
          <p:cNvSpPr/>
          <p:nvPr/>
        </p:nvSpPr>
        <p:spPr>
          <a:xfrm>
            <a:off x="880747" y="2458224"/>
            <a:ext cx="7298700" cy="203100"/>
          </a:xfrm>
          <a:prstGeom prst="roundRect">
            <a:avLst>
              <a:gd name="adj" fmla="val 16667"/>
            </a:avLst>
          </a:prstGeom>
          <a:solidFill>
            <a:srgbClr val="FFFFFF"/>
          </a:solidFill>
          <a:ln w="25400" cap="flat" cmpd="sng">
            <a:solidFill>
              <a:srgbClr val="236BF5"/>
            </a:solidFill>
            <a:prstDash val="solid"/>
            <a:miter lim="800000"/>
            <a:headEnd type="none" w="sm" len="sm"/>
            <a:tailEnd type="none" w="sm" len="sm"/>
          </a:ln>
          <a:effectLst>
            <a:outerShdw blurRad="101600" dist="38100" dir="2700000" algn="tl"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900">
                <a:solidFill>
                  <a:srgbClr val="2B2B2B"/>
                </a:solidFill>
              </a:rPr>
              <a:t>Unified Client Connector Endpoint Agent - Tamper Resistant and Secure</a:t>
            </a:r>
            <a:endParaRPr sz="1050">
              <a:solidFill>
                <a:srgbClr val="2B2B2B"/>
              </a:solidFill>
              <a:latin typeface="Arial"/>
              <a:ea typeface="Arial"/>
              <a:cs typeface="Arial"/>
              <a:sym typeface="Arial"/>
            </a:endParaRPr>
          </a:p>
        </p:txBody>
      </p:sp>
      <p:sp>
        <p:nvSpPr>
          <p:cNvPr id="2038" name="Google Shape;2038;p229"/>
          <p:cNvSpPr/>
          <p:nvPr/>
        </p:nvSpPr>
        <p:spPr>
          <a:xfrm>
            <a:off x="2369639" y="4281883"/>
            <a:ext cx="2837400" cy="203100"/>
          </a:xfrm>
          <a:prstGeom prst="roundRect">
            <a:avLst>
              <a:gd name="adj" fmla="val 16667"/>
            </a:avLst>
          </a:prstGeom>
          <a:solidFill>
            <a:srgbClr val="FFFFFF"/>
          </a:solidFill>
          <a:ln w="25400" cap="flat" cmpd="sng">
            <a:solidFill>
              <a:srgbClr val="236BF5"/>
            </a:solidFill>
            <a:prstDash val="solid"/>
            <a:miter lim="800000"/>
            <a:headEnd type="none" w="sm" len="sm"/>
            <a:tailEnd type="none" w="sm" len="sm"/>
          </a:ln>
          <a:effectLst>
            <a:outerShdw blurRad="101600" dist="38100" dir="2700000" algn="tl"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900">
                <a:solidFill>
                  <a:srgbClr val="2B2B2B"/>
                </a:solidFill>
              </a:rPr>
              <a:t>Digital Experience (ZDX)</a:t>
            </a:r>
            <a:endParaRPr sz="1050">
              <a:solidFill>
                <a:srgbClr val="2B2B2B"/>
              </a:solidFill>
              <a:latin typeface="Arial"/>
              <a:ea typeface="Arial"/>
              <a:cs typeface="Arial"/>
              <a:sym typeface="Arial"/>
            </a:endParaRPr>
          </a:p>
        </p:txBody>
      </p:sp>
      <p:sp>
        <p:nvSpPr>
          <p:cNvPr id="2039" name="Google Shape;2039;p229"/>
          <p:cNvSpPr/>
          <p:nvPr/>
        </p:nvSpPr>
        <p:spPr>
          <a:xfrm>
            <a:off x="3857350" y="3236427"/>
            <a:ext cx="2837400" cy="203100"/>
          </a:xfrm>
          <a:prstGeom prst="roundRect">
            <a:avLst>
              <a:gd name="adj" fmla="val 16667"/>
            </a:avLst>
          </a:prstGeom>
          <a:solidFill>
            <a:srgbClr val="FFFFFF"/>
          </a:solidFill>
          <a:ln w="25400" cap="flat" cmpd="sng">
            <a:solidFill>
              <a:srgbClr val="236BF5"/>
            </a:solidFill>
            <a:prstDash val="solid"/>
            <a:miter lim="800000"/>
            <a:headEnd type="none" w="sm" len="sm"/>
            <a:tailEnd type="none" w="sm" len="sm"/>
          </a:ln>
          <a:effectLst>
            <a:outerShdw blurRad="101600" dist="38100" dir="2700000" algn="tl"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900">
                <a:solidFill>
                  <a:srgbClr val="2B2B2B"/>
                </a:solidFill>
              </a:rPr>
              <a:t>Browser Control</a:t>
            </a:r>
            <a:endParaRPr sz="1050">
              <a:solidFill>
                <a:srgbClr val="2B2B2B"/>
              </a:solidFill>
              <a:latin typeface="Arial"/>
              <a:ea typeface="Arial"/>
              <a:cs typeface="Arial"/>
              <a:sym typeface="Arial"/>
            </a:endParaRPr>
          </a:p>
        </p:txBody>
      </p:sp>
      <p:sp>
        <p:nvSpPr>
          <p:cNvPr id="2040" name="Google Shape;2040;p229"/>
          <p:cNvSpPr/>
          <p:nvPr/>
        </p:nvSpPr>
        <p:spPr>
          <a:xfrm>
            <a:off x="3866947" y="3498029"/>
            <a:ext cx="4312500" cy="203100"/>
          </a:xfrm>
          <a:prstGeom prst="roundRect">
            <a:avLst>
              <a:gd name="adj" fmla="val 16667"/>
            </a:avLst>
          </a:prstGeom>
          <a:solidFill>
            <a:srgbClr val="FFFFFF"/>
          </a:solidFill>
          <a:ln w="25400" cap="flat" cmpd="sng">
            <a:solidFill>
              <a:srgbClr val="236BF5"/>
            </a:solidFill>
            <a:prstDash val="solid"/>
            <a:miter lim="800000"/>
            <a:headEnd type="none" w="sm" len="sm"/>
            <a:tailEnd type="none" w="sm" len="sm"/>
          </a:ln>
          <a:effectLst>
            <a:outerShdw blurRad="101600" dist="38100" dir="2700000" algn="tl"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900">
                <a:solidFill>
                  <a:srgbClr val="2B2B2B"/>
                </a:solidFill>
              </a:rPr>
              <a:t>Browser Isolation</a:t>
            </a:r>
            <a:endParaRPr sz="1050">
              <a:solidFill>
                <a:srgbClr val="2B2B2B"/>
              </a:solidFill>
              <a:latin typeface="Arial"/>
              <a:ea typeface="Arial"/>
              <a:cs typeface="Arial"/>
              <a:sym typeface="Arial"/>
            </a:endParaRPr>
          </a:p>
        </p:txBody>
      </p:sp>
      <p:sp>
        <p:nvSpPr>
          <p:cNvPr id="2041" name="Google Shape;2041;p229"/>
          <p:cNvSpPr/>
          <p:nvPr/>
        </p:nvSpPr>
        <p:spPr>
          <a:xfrm>
            <a:off x="880747" y="2198273"/>
            <a:ext cx="7298700" cy="203100"/>
          </a:xfrm>
          <a:prstGeom prst="roundRect">
            <a:avLst>
              <a:gd name="adj" fmla="val 16667"/>
            </a:avLst>
          </a:prstGeom>
          <a:solidFill>
            <a:srgbClr val="FFFFFF"/>
          </a:solidFill>
          <a:ln w="25400" cap="flat" cmpd="sng">
            <a:solidFill>
              <a:srgbClr val="236BF5"/>
            </a:solidFill>
            <a:prstDash val="solid"/>
            <a:miter lim="800000"/>
            <a:headEnd type="none" w="sm" len="sm"/>
            <a:tailEnd type="none" w="sm" len="sm"/>
          </a:ln>
          <a:effectLst>
            <a:outerShdw blurRad="101600" dist="38100" dir="2700000" algn="tl"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900">
                <a:solidFill>
                  <a:srgbClr val="2B2B2B"/>
                </a:solidFill>
              </a:rPr>
              <a:t>Full inline SSL/TLS inspection for all traffic, at scale</a:t>
            </a:r>
            <a:endParaRPr sz="1050">
              <a:solidFill>
                <a:srgbClr val="2B2B2B"/>
              </a:solidFill>
              <a:latin typeface="Arial"/>
              <a:ea typeface="Arial"/>
              <a:cs typeface="Arial"/>
              <a:sym typeface="Arial"/>
            </a:endParaRPr>
          </a:p>
        </p:txBody>
      </p:sp>
      <p:sp>
        <p:nvSpPr>
          <p:cNvPr id="2042" name="Google Shape;2042;p229"/>
          <p:cNvSpPr/>
          <p:nvPr/>
        </p:nvSpPr>
        <p:spPr>
          <a:xfrm>
            <a:off x="5344150" y="4019700"/>
            <a:ext cx="1350600" cy="203100"/>
          </a:xfrm>
          <a:prstGeom prst="roundRect">
            <a:avLst>
              <a:gd name="adj" fmla="val 16667"/>
            </a:avLst>
          </a:prstGeom>
          <a:solidFill>
            <a:srgbClr val="FFFFFF"/>
          </a:solidFill>
          <a:ln w="25400" cap="flat" cmpd="sng">
            <a:solidFill>
              <a:srgbClr val="236BF5"/>
            </a:solidFill>
            <a:prstDash val="solid"/>
            <a:miter lim="800000"/>
            <a:headEnd type="none" w="sm" len="sm"/>
            <a:tailEnd type="none" w="sm" len="sm"/>
          </a:ln>
          <a:effectLst>
            <a:outerShdw blurRad="101600" dist="38100" dir="2700000" algn="tl"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900">
                <a:solidFill>
                  <a:srgbClr val="2B2B2B"/>
                </a:solidFill>
              </a:rPr>
              <a:t>App Protection</a:t>
            </a:r>
            <a:endParaRPr sz="1050">
              <a:solidFill>
                <a:srgbClr val="2B2B2B"/>
              </a:solidFill>
              <a:latin typeface="Arial"/>
              <a:ea typeface="Arial"/>
              <a:cs typeface="Arial"/>
              <a:sym typeface="Arial"/>
            </a:endParaRPr>
          </a:p>
        </p:txBody>
      </p:sp>
      <p:sp>
        <p:nvSpPr>
          <p:cNvPr id="2043" name="Google Shape;2043;p229"/>
          <p:cNvSpPr/>
          <p:nvPr/>
        </p:nvSpPr>
        <p:spPr>
          <a:xfrm>
            <a:off x="2369413" y="4019700"/>
            <a:ext cx="1350600" cy="203100"/>
          </a:xfrm>
          <a:prstGeom prst="roundRect">
            <a:avLst>
              <a:gd name="adj" fmla="val 16667"/>
            </a:avLst>
          </a:prstGeom>
          <a:solidFill>
            <a:srgbClr val="FFFFFF"/>
          </a:solidFill>
          <a:ln w="25400" cap="flat" cmpd="sng">
            <a:solidFill>
              <a:srgbClr val="236BF5"/>
            </a:solidFill>
            <a:prstDash val="solid"/>
            <a:miter lim="800000"/>
            <a:headEnd type="none" w="sm" len="sm"/>
            <a:tailEnd type="none" w="sm" len="sm"/>
          </a:ln>
          <a:effectLst>
            <a:outerShdw blurRad="101600" dist="38100" dir="2700000" algn="tl"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900">
                <a:solidFill>
                  <a:srgbClr val="2B2B2B"/>
                </a:solidFill>
              </a:rPr>
              <a:t>Priv. Remote Access</a:t>
            </a:r>
            <a:endParaRPr sz="1050">
              <a:solidFill>
                <a:srgbClr val="2B2B2B"/>
              </a:solidFill>
              <a:latin typeface="Arial"/>
              <a:ea typeface="Arial"/>
              <a:cs typeface="Arial"/>
              <a:sym typeface="Arial"/>
            </a:endParaRPr>
          </a:p>
        </p:txBody>
      </p:sp>
      <p:sp>
        <p:nvSpPr>
          <p:cNvPr id="2044" name="Google Shape;2044;p229"/>
          <p:cNvSpPr/>
          <p:nvPr/>
        </p:nvSpPr>
        <p:spPr>
          <a:xfrm>
            <a:off x="6828847" y="2978734"/>
            <a:ext cx="1350600" cy="203100"/>
          </a:xfrm>
          <a:prstGeom prst="roundRect">
            <a:avLst>
              <a:gd name="adj" fmla="val 16667"/>
            </a:avLst>
          </a:prstGeom>
          <a:solidFill>
            <a:srgbClr val="FFFFFF"/>
          </a:solidFill>
          <a:ln w="25400" cap="flat" cmpd="sng">
            <a:solidFill>
              <a:srgbClr val="236BF5"/>
            </a:solidFill>
            <a:prstDash val="solid"/>
            <a:miter lim="800000"/>
            <a:headEnd type="none" w="sm" len="sm"/>
            <a:tailEnd type="none" w="sm" len="sm"/>
          </a:ln>
          <a:effectLst>
            <a:outerShdw blurRad="101600" dist="38100" dir="2700000" algn="tl" rotWithShape="0">
              <a:srgbClr val="000000">
                <a:alpha val="24710"/>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 sz="900">
                <a:solidFill>
                  <a:srgbClr val="2B2B2B"/>
                </a:solidFill>
              </a:rPr>
              <a:t>Adv Threat Protection</a:t>
            </a:r>
            <a:endParaRPr sz="900">
              <a:solidFill>
                <a:srgbClr val="2B2B2B"/>
              </a:solidFill>
            </a:endParaRPr>
          </a:p>
        </p:txBody>
      </p:sp>
      <p:sp>
        <p:nvSpPr>
          <p:cNvPr id="2045" name="Google Shape;2045;p229"/>
          <p:cNvSpPr/>
          <p:nvPr/>
        </p:nvSpPr>
        <p:spPr>
          <a:xfrm>
            <a:off x="6828847" y="4278168"/>
            <a:ext cx="1350600" cy="203100"/>
          </a:xfrm>
          <a:prstGeom prst="roundRect">
            <a:avLst>
              <a:gd name="adj" fmla="val 16667"/>
            </a:avLst>
          </a:prstGeom>
          <a:solidFill>
            <a:srgbClr val="FFFFFF"/>
          </a:solidFill>
          <a:ln w="25400" cap="flat" cmpd="sng">
            <a:solidFill>
              <a:srgbClr val="236BF5"/>
            </a:solidFill>
            <a:prstDash val="solid"/>
            <a:miter lim="800000"/>
            <a:headEnd type="none" w="sm" len="sm"/>
            <a:tailEnd type="none" w="sm" len="sm"/>
          </a:ln>
          <a:effectLst>
            <a:outerShdw blurRad="101600" dist="38100" dir="2700000" algn="tl"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900">
                <a:solidFill>
                  <a:srgbClr val="2B2B2B"/>
                </a:solidFill>
              </a:rPr>
              <a:t>URL Filtering</a:t>
            </a:r>
            <a:endParaRPr sz="1050">
              <a:solidFill>
                <a:srgbClr val="2B2B2B"/>
              </a:solidFill>
              <a:latin typeface="Arial"/>
              <a:ea typeface="Arial"/>
              <a:cs typeface="Arial"/>
              <a:sym typeface="Arial"/>
            </a:endParaRPr>
          </a:p>
        </p:txBody>
      </p:sp>
      <p:sp>
        <p:nvSpPr>
          <p:cNvPr id="2046" name="Google Shape;2046;p229"/>
          <p:cNvSpPr/>
          <p:nvPr/>
        </p:nvSpPr>
        <p:spPr>
          <a:xfrm>
            <a:off x="6828847" y="3757980"/>
            <a:ext cx="1350600" cy="203100"/>
          </a:xfrm>
          <a:prstGeom prst="roundRect">
            <a:avLst>
              <a:gd name="adj" fmla="val 16667"/>
            </a:avLst>
          </a:prstGeom>
          <a:solidFill>
            <a:srgbClr val="FFFFFF"/>
          </a:solidFill>
          <a:ln w="25400" cap="flat" cmpd="sng">
            <a:solidFill>
              <a:srgbClr val="236BF5"/>
            </a:solidFill>
            <a:prstDash val="solid"/>
            <a:miter lim="800000"/>
            <a:headEnd type="none" w="sm" len="sm"/>
            <a:tailEnd type="none" w="sm" len="sm"/>
          </a:ln>
          <a:effectLst>
            <a:outerShdw blurRad="101600" dist="38100" dir="2700000" algn="tl" rotWithShape="0">
              <a:srgbClr val="000000">
                <a:alpha val="24710"/>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 sz="900">
                <a:solidFill>
                  <a:srgbClr val="2B2B2B"/>
                </a:solidFill>
              </a:rPr>
              <a:t>Cloud App Control</a:t>
            </a:r>
            <a:endParaRPr sz="1050">
              <a:solidFill>
                <a:srgbClr val="2B2B2B"/>
              </a:solidFill>
              <a:latin typeface="Arial"/>
              <a:ea typeface="Arial"/>
              <a:cs typeface="Arial"/>
              <a:sym typeface="Arial"/>
            </a:endParaRPr>
          </a:p>
        </p:txBody>
      </p:sp>
      <p:sp>
        <p:nvSpPr>
          <p:cNvPr id="2047" name="Google Shape;2047;p229"/>
          <p:cNvSpPr/>
          <p:nvPr/>
        </p:nvSpPr>
        <p:spPr>
          <a:xfrm>
            <a:off x="6828847" y="4019700"/>
            <a:ext cx="1350600" cy="203100"/>
          </a:xfrm>
          <a:prstGeom prst="roundRect">
            <a:avLst>
              <a:gd name="adj" fmla="val 16667"/>
            </a:avLst>
          </a:prstGeom>
          <a:solidFill>
            <a:srgbClr val="FFFFFF"/>
          </a:solidFill>
          <a:ln w="25400" cap="flat" cmpd="sng">
            <a:solidFill>
              <a:srgbClr val="236BF5"/>
            </a:solidFill>
            <a:prstDash val="solid"/>
            <a:miter lim="800000"/>
            <a:headEnd type="none" w="sm" len="sm"/>
            <a:tailEnd type="none" w="sm" len="sm"/>
          </a:ln>
          <a:effectLst>
            <a:outerShdw blurRad="101600" dist="38100" dir="2700000" algn="tl"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900">
                <a:solidFill>
                  <a:srgbClr val="2B2B2B"/>
                </a:solidFill>
              </a:rPr>
              <a:t>Tenant Restrictions</a:t>
            </a:r>
            <a:endParaRPr sz="1050">
              <a:solidFill>
                <a:srgbClr val="2B2B2B"/>
              </a:solidFill>
              <a:latin typeface="Arial"/>
              <a:ea typeface="Arial"/>
              <a:cs typeface="Arial"/>
              <a:sym typeface="Arial"/>
            </a:endParaRPr>
          </a:p>
        </p:txBody>
      </p:sp>
      <p:sp>
        <p:nvSpPr>
          <p:cNvPr id="2048" name="Google Shape;2048;p229"/>
          <p:cNvSpPr/>
          <p:nvPr/>
        </p:nvSpPr>
        <p:spPr>
          <a:xfrm>
            <a:off x="6828847" y="3236427"/>
            <a:ext cx="1350600" cy="203100"/>
          </a:xfrm>
          <a:prstGeom prst="roundRect">
            <a:avLst>
              <a:gd name="adj" fmla="val 16667"/>
            </a:avLst>
          </a:prstGeom>
          <a:solidFill>
            <a:srgbClr val="FFFFFF"/>
          </a:solidFill>
          <a:ln w="25400" cap="flat" cmpd="sng">
            <a:solidFill>
              <a:srgbClr val="236BF5"/>
            </a:solidFill>
            <a:prstDash val="solid"/>
            <a:miter lim="800000"/>
            <a:headEnd type="none" w="sm" len="sm"/>
            <a:tailEnd type="none" w="sm" len="sm"/>
          </a:ln>
          <a:effectLst>
            <a:outerShdw blurRad="101600" dist="38100" dir="2700000" algn="tl"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900">
                <a:solidFill>
                  <a:srgbClr val="2B2B2B"/>
                </a:solidFill>
              </a:rPr>
              <a:t>Cloud Sandbox</a:t>
            </a:r>
            <a:endParaRPr sz="1050">
              <a:solidFill>
                <a:srgbClr val="2B2B2B"/>
              </a:solidFill>
              <a:latin typeface="Arial"/>
              <a:ea typeface="Arial"/>
              <a:cs typeface="Arial"/>
              <a:sym typeface="Arial"/>
            </a:endParaRPr>
          </a:p>
        </p:txBody>
      </p:sp>
      <p:sp>
        <p:nvSpPr>
          <p:cNvPr id="2049" name="Google Shape;2049;p229"/>
          <p:cNvSpPr/>
          <p:nvPr/>
        </p:nvSpPr>
        <p:spPr>
          <a:xfrm>
            <a:off x="5344150" y="2978734"/>
            <a:ext cx="1350600" cy="203100"/>
          </a:xfrm>
          <a:prstGeom prst="roundRect">
            <a:avLst>
              <a:gd name="adj" fmla="val 16667"/>
            </a:avLst>
          </a:prstGeom>
          <a:solidFill>
            <a:srgbClr val="FFFFFF"/>
          </a:solidFill>
          <a:ln w="25400" cap="flat" cmpd="sng">
            <a:solidFill>
              <a:srgbClr val="236BF5"/>
            </a:solidFill>
            <a:prstDash val="solid"/>
            <a:miter lim="800000"/>
            <a:headEnd type="none" w="sm" len="sm"/>
            <a:tailEnd type="none" w="sm" len="sm"/>
          </a:ln>
          <a:effectLst>
            <a:outerShdw blurRad="101600" dist="38100" dir="2700000" algn="tl"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900">
                <a:solidFill>
                  <a:srgbClr val="2B2B2B"/>
                </a:solidFill>
              </a:rPr>
              <a:t>Cloud Firewall</a:t>
            </a:r>
            <a:endParaRPr sz="1050">
              <a:solidFill>
                <a:srgbClr val="2B2B2B"/>
              </a:solidFill>
              <a:latin typeface="Arial"/>
              <a:ea typeface="Arial"/>
              <a:cs typeface="Arial"/>
              <a:sym typeface="Arial"/>
            </a:endParaRPr>
          </a:p>
        </p:txBody>
      </p:sp>
      <p:pic>
        <p:nvPicPr>
          <p:cNvPr id="2050" name="Google Shape;2050;p229"/>
          <p:cNvPicPr preferRelativeResize="0"/>
          <p:nvPr/>
        </p:nvPicPr>
        <p:blipFill rotWithShape="1">
          <a:blip r:embed="rId3">
            <a:alphaModFix/>
          </a:blip>
          <a:srcRect l="11643" t="31263" r="11094" b="38283"/>
          <a:stretch/>
        </p:blipFill>
        <p:spPr>
          <a:xfrm>
            <a:off x="7367600" y="212025"/>
            <a:ext cx="1455675" cy="383978"/>
          </a:xfrm>
          <a:prstGeom prst="rect">
            <a:avLst/>
          </a:prstGeom>
          <a:noFill/>
          <a:ln>
            <a:noFill/>
          </a:ln>
        </p:spPr>
      </p:pic>
      <p:sp>
        <p:nvSpPr>
          <p:cNvPr id="2051" name="Google Shape;2051;p229"/>
          <p:cNvSpPr txBox="1"/>
          <p:nvPr/>
        </p:nvSpPr>
        <p:spPr>
          <a:xfrm>
            <a:off x="236936" y="376316"/>
            <a:ext cx="8665500" cy="588300"/>
          </a:xfrm>
          <a:prstGeom prst="rect">
            <a:avLst/>
          </a:prstGeom>
          <a:noFill/>
          <a:ln>
            <a:noFill/>
          </a:ln>
        </p:spPr>
        <p:txBody>
          <a:bodyPr spcFirstLastPara="1" wrap="square" lIns="102875" tIns="34275" rIns="102875" bIns="34275" anchor="t" anchorCtr="0">
            <a:normAutofit/>
          </a:bodyPr>
          <a:lstStyle/>
          <a:p>
            <a:pPr marL="0" marR="0" lvl="0" indent="0" algn="l" rtl="0">
              <a:lnSpc>
                <a:spcPct val="90000"/>
              </a:lnSpc>
              <a:spcBef>
                <a:spcPts val="0"/>
              </a:spcBef>
              <a:spcAft>
                <a:spcPts val="0"/>
              </a:spcAft>
              <a:buClr>
                <a:srgbClr val="414141"/>
              </a:buClr>
              <a:buSzPts val="2400"/>
              <a:buFont typeface="Arial"/>
              <a:buNone/>
            </a:pPr>
            <a:r>
              <a:rPr lang="en" sz="2100" b="1">
                <a:solidFill>
                  <a:srgbClr val="414141"/>
                </a:solidFill>
              </a:rPr>
              <a:t>Technical Controls / Zscaler Capabilities Mapping</a:t>
            </a:r>
            <a:endParaRPr sz="2100" b="1">
              <a:solidFill>
                <a:srgbClr val="414141"/>
              </a:solidFill>
            </a:endParaRPr>
          </a:p>
        </p:txBody>
      </p:sp>
      <p:sp>
        <p:nvSpPr>
          <p:cNvPr id="2052" name="Google Shape;2052;p229"/>
          <p:cNvSpPr/>
          <p:nvPr/>
        </p:nvSpPr>
        <p:spPr>
          <a:xfrm>
            <a:off x="5343050" y="4281883"/>
            <a:ext cx="1350600" cy="203100"/>
          </a:xfrm>
          <a:prstGeom prst="roundRect">
            <a:avLst>
              <a:gd name="adj" fmla="val 16667"/>
            </a:avLst>
          </a:prstGeom>
          <a:solidFill>
            <a:srgbClr val="FFFFFF"/>
          </a:solidFill>
          <a:ln w="25400" cap="flat" cmpd="sng">
            <a:solidFill>
              <a:srgbClr val="236BF5"/>
            </a:solidFill>
            <a:prstDash val="solid"/>
            <a:miter lim="800000"/>
            <a:headEnd type="none" w="sm" len="sm"/>
            <a:tailEnd type="none" w="sm" len="sm"/>
          </a:ln>
          <a:effectLst>
            <a:outerShdw blurRad="101600" dist="38100" dir="2700000" algn="tl"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900">
                <a:solidFill>
                  <a:srgbClr val="2B2B2B"/>
                </a:solidFill>
              </a:rPr>
              <a:t>Deception</a:t>
            </a:r>
            <a:endParaRPr sz="1050">
              <a:solidFill>
                <a:srgbClr val="2B2B2B"/>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03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03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03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03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036"/>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2037"/>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038"/>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2039"/>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2040"/>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041"/>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042"/>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04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2044"/>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2045"/>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2046"/>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2047"/>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048"/>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2049"/>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500"/>
                                  </p:stCondLst>
                                  <p:childTnLst>
                                    <p:set>
                                      <p:cBhvr>
                                        <p:cTn id="6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2" grpId="0" animBg="1"/>
      <p:bldP spid="2033" grpId="0" animBg="1"/>
      <p:bldP spid="2034" grpId="0" animBg="1"/>
      <p:bldP spid="2035" grpId="0" animBg="1"/>
      <p:bldP spid="2036" grpId="0" animBg="1"/>
      <p:bldP spid="2037" grpId="0" animBg="1"/>
      <p:bldP spid="2038" grpId="0" animBg="1"/>
      <p:bldP spid="2039" grpId="0" animBg="1"/>
      <p:bldP spid="2040" grpId="0" animBg="1"/>
      <p:bldP spid="2041" grpId="0" animBg="1"/>
      <p:bldP spid="2042" grpId="0" animBg="1"/>
      <p:bldP spid="2043" grpId="0" animBg="1"/>
      <p:bldP spid="2044" grpId="0" animBg="1"/>
      <p:bldP spid="2045" grpId="0" animBg="1"/>
      <p:bldP spid="2046" grpId="0" animBg="1"/>
      <p:bldP spid="2047" grpId="0" animBg="1"/>
      <p:bldP spid="2048" grpId="0" animBg="1"/>
      <p:bldP spid="2049" grpId="0" animBg="1"/>
      <p:bldP spid="205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56"/>
        <p:cNvGrpSpPr/>
        <p:nvPr/>
      </p:nvGrpSpPr>
      <p:grpSpPr>
        <a:xfrm>
          <a:off x="0" y="0"/>
          <a:ext cx="0" cy="0"/>
          <a:chOff x="0" y="0"/>
          <a:chExt cx="0" cy="0"/>
        </a:xfrm>
      </p:grpSpPr>
      <p:sp>
        <p:nvSpPr>
          <p:cNvPr id="2057" name="Google Shape;2057;p230"/>
          <p:cNvSpPr txBox="1"/>
          <p:nvPr/>
        </p:nvSpPr>
        <p:spPr>
          <a:xfrm>
            <a:off x="0" y="2041200"/>
            <a:ext cx="9144000" cy="1061100"/>
          </a:xfrm>
          <a:prstGeom prst="rect">
            <a:avLst/>
          </a:prstGeom>
          <a:noFill/>
          <a:ln>
            <a:noFill/>
          </a:ln>
        </p:spPr>
        <p:txBody>
          <a:bodyPr spcFirstLastPara="1" wrap="square" lIns="102875" tIns="34275" rIns="102875" bIns="34275" anchor="ctr" anchorCtr="0">
            <a:normAutofit/>
          </a:bodyPr>
          <a:lstStyle/>
          <a:p>
            <a:pPr marL="0" marR="0" lvl="0" indent="0" algn="ctr" rtl="0">
              <a:lnSpc>
                <a:spcPct val="90000"/>
              </a:lnSpc>
              <a:spcBef>
                <a:spcPts val="0"/>
              </a:spcBef>
              <a:spcAft>
                <a:spcPts val="0"/>
              </a:spcAft>
              <a:buClr>
                <a:schemeClr val="lt1"/>
              </a:buClr>
              <a:buSzPts val="2700"/>
              <a:buFont typeface="Arial"/>
              <a:buNone/>
            </a:pPr>
            <a:r>
              <a:rPr lang="en" sz="2700" b="1">
                <a:solidFill>
                  <a:schemeClr val="lt1"/>
                </a:solidFill>
              </a:rPr>
              <a:t>Summary &amp; Call to Action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61"/>
        <p:cNvGrpSpPr/>
        <p:nvPr/>
      </p:nvGrpSpPr>
      <p:grpSpPr>
        <a:xfrm>
          <a:off x="0" y="0"/>
          <a:ext cx="0" cy="0"/>
          <a:chOff x="0" y="0"/>
          <a:chExt cx="0" cy="0"/>
        </a:xfrm>
      </p:grpSpPr>
      <p:sp>
        <p:nvSpPr>
          <p:cNvPr id="2062" name="Google Shape;2062;p231"/>
          <p:cNvSpPr txBox="1">
            <a:spLocks noGrp="1"/>
          </p:cNvSpPr>
          <p:nvPr>
            <p:ph type="title"/>
          </p:nvPr>
        </p:nvSpPr>
        <p:spPr>
          <a:xfrm>
            <a:off x="177701" y="214313"/>
            <a:ext cx="6499200" cy="368400"/>
          </a:xfrm>
          <a:prstGeom prst="rect">
            <a:avLst/>
          </a:prstGeom>
          <a:noFill/>
          <a:ln>
            <a:noFill/>
          </a:ln>
        </p:spPr>
        <p:txBody>
          <a:bodyPr spcFirstLastPara="1" wrap="square" lIns="102875" tIns="34275" rIns="102875" bIns="34275" anchor="t" anchorCtr="0">
            <a:noAutofit/>
          </a:bodyPr>
          <a:lstStyle/>
          <a:p>
            <a:pPr marL="0" marR="0" lvl="0" indent="0" algn="l" rtl="0">
              <a:lnSpc>
                <a:spcPct val="90000"/>
              </a:lnSpc>
              <a:spcBef>
                <a:spcPts val="0"/>
              </a:spcBef>
              <a:spcAft>
                <a:spcPts val="0"/>
              </a:spcAft>
              <a:buClr>
                <a:srgbClr val="414141"/>
              </a:buClr>
              <a:buSzPts val="2400"/>
              <a:buFont typeface="Arial"/>
              <a:buNone/>
            </a:pPr>
            <a:r>
              <a:rPr lang="en" sz="1900">
                <a:solidFill>
                  <a:srgbClr val="414141"/>
                </a:solidFill>
              </a:rPr>
              <a:t>Final thoughts…</a:t>
            </a:r>
            <a:endParaRPr sz="1900">
              <a:solidFill>
                <a:srgbClr val="414141"/>
              </a:solidFill>
            </a:endParaRPr>
          </a:p>
        </p:txBody>
      </p:sp>
      <p:pic>
        <p:nvPicPr>
          <p:cNvPr id="2069" name="Google Shape;2069;p231"/>
          <p:cNvPicPr preferRelativeResize="0"/>
          <p:nvPr/>
        </p:nvPicPr>
        <p:blipFill rotWithShape="1">
          <a:blip r:embed="rId3">
            <a:alphaModFix/>
          </a:blip>
          <a:srcRect l="11643" t="31263" r="11094" b="38283"/>
          <a:stretch/>
        </p:blipFill>
        <p:spPr>
          <a:xfrm>
            <a:off x="7367600" y="212025"/>
            <a:ext cx="1455675" cy="383978"/>
          </a:xfrm>
          <a:prstGeom prst="rect">
            <a:avLst/>
          </a:prstGeom>
          <a:noFill/>
          <a:ln>
            <a:noFill/>
          </a:ln>
        </p:spPr>
      </p:pic>
      <p:grpSp>
        <p:nvGrpSpPr>
          <p:cNvPr id="2" name="Group 1">
            <a:extLst>
              <a:ext uri="{FF2B5EF4-FFF2-40B4-BE49-F238E27FC236}">
                <a16:creationId xmlns:a16="http://schemas.microsoft.com/office/drawing/2014/main" id="{963C8817-D432-66D9-2457-655FDAFBF385}"/>
              </a:ext>
            </a:extLst>
          </p:cNvPr>
          <p:cNvGrpSpPr/>
          <p:nvPr/>
        </p:nvGrpSpPr>
        <p:grpSpPr>
          <a:xfrm>
            <a:off x="918950" y="1764420"/>
            <a:ext cx="1812300" cy="1878105"/>
            <a:chOff x="918950" y="1764420"/>
            <a:chExt cx="1812300" cy="1878105"/>
          </a:xfrm>
        </p:grpSpPr>
        <p:sp>
          <p:nvSpPr>
            <p:cNvPr id="2067" name="Google Shape;2067;p231"/>
            <p:cNvSpPr txBox="1"/>
            <p:nvPr/>
          </p:nvSpPr>
          <p:spPr>
            <a:xfrm>
              <a:off x="918950" y="3234525"/>
              <a:ext cx="1812300" cy="408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100" b="1">
                  <a:solidFill>
                    <a:schemeClr val="dk1"/>
                  </a:solidFill>
                </a:rPr>
                <a:t>Defence </a:t>
              </a:r>
              <a:br>
                <a:rPr lang="en" sz="1100" b="1">
                  <a:solidFill>
                    <a:schemeClr val="dk1"/>
                  </a:solidFill>
                </a:rPr>
              </a:br>
              <a:r>
                <a:rPr lang="en" sz="1100" b="1">
                  <a:solidFill>
                    <a:schemeClr val="dk1"/>
                  </a:solidFill>
                </a:rPr>
                <a:t>In Depth</a:t>
              </a:r>
              <a:endParaRPr sz="800"/>
            </a:p>
          </p:txBody>
        </p:sp>
        <p:sp>
          <p:nvSpPr>
            <p:cNvPr id="2068" name="Google Shape;2068;p231"/>
            <p:cNvSpPr/>
            <p:nvPr/>
          </p:nvSpPr>
          <p:spPr>
            <a:xfrm>
              <a:off x="1138223" y="1764420"/>
              <a:ext cx="1364400" cy="1363275"/>
            </a:xfrm>
            <a:prstGeom prst="ellipse">
              <a:avLst/>
            </a:prstGeom>
            <a:solidFill>
              <a:srgbClr val="236BF5"/>
            </a:solidFill>
            <a:ln>
              <a:noFill/>
            </a:ln>
          </p:spPr>
          <p:txBody>
            <a:bodyPr spcFirstLastPara="1" wrap="square" lIns="68575" tIns="68575" rIns="68575" bIns="68575" anchor="b"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2070" name="Google Shape;2070;p231"/>
            <p:cNvSpPr/>
            <p:nvPr/>
          </p:nvSpPr>
          <p:spPr>
            <a:xfrm>
              <a:off x="1496308" y="2163725"/>
              <a:ext cx="657596" cy="564666"/>
            </a:xfrm>
            <a:custGeom>
              <a:avLst/>
              <a:gdLst/>
              <a:ahLst/>
              <a:cxnLst/>
              <a:rect l="l" t="t" r="r" b="b"/>
              <a:pathLst>
                <a:path w="346559" h="297584" extrusionOk="0">
                  <a:moveTo>
                    <a:pt x="346560" y="156057"/>
                  </a:moveTo>
                  <a:cubicBezTo>
                    <a:pt x="346357" y="195646"/>
                    <a:pt x="320522" y="230538"/>
                    <a:pt x="282714" y="242283"/>
                  </a:cubicBezTo>
                  <a:cubicBezTo>
                    <a:pt x="279035" y="243412"/>
                    <a:pt x="275137" y="241343"/>
                    <a:pt x="274008" y="237663"/>
                  </a:cubicBezTo>
                  <a:cubicBezTo>
                    <a:pt x="272880" y="233983"/>
                    <a:pt x="274949" y="230085"/>
                    <a:pt x="278628" y="228957"/>
                  </a:cubicBezTo>
                  <a:cubicBezTo>
                    <a:pt x="319027" y="216548"/>
                    <a:pt x="341717" y="173739"/>
                    <a:pt x="329309" y="133340"/>
                  </a:cubicBezTo>
                  <a:cubicBezTo>
                    <a:pt x="325318" y="120347"/>
                    <a:pt x="317938" y="108651"/>
                    <a:pt x="307928" y="99456"/>
                  </a:cubicBezTo>
                  <a:cubicBezTo>
                    <a:pt x="292621" y="85269"/>
                    <a:pt x="272020" y="78233"/>
                    <a:pt x="251233" y="80093"/>
                  </a:cubicBezTo>
                  <a:cubicBezTo>
                    <a:pt x="248074" y="80339"/>
                    <a:pt x="245143" y="78435"/>
                    <a:pt x="244082" y="75450"/>
                  </a:cubicBezTo>
                  <a:cubicBezTo>
                    <a:pt x="226730" y="27186"/>
                    <a:pt x="173538" y="2126"/>
                    <a:pt x="125274" y="19478"/>
                  </a:cubicBezTo>
                  <a:cubicBezTo>
                    <a:pt x="88660" y="32642"/>
                    <a:pt x="64133" y="67235"/>
                    <a:pt x="63829" y="106142"/>
                  </a:cubicBezTo>
                  <a:cubicBezTo>
                    <a:pt x="63829" y="106792"/>
                    <a:pt x="63829" y="107442"/>
                    <a:pt x="63829" y="108046"/>
                  </a:cubicBezTo>
                  <a:cubicBezTo>
                    <a:pt x="63912" y="111305"/>
                    <a:pt x="61738" y="114191"/>
                    <a:pt x="58582" y="115011"/>
                  </a:cubicBezTo>
                  <a:cubicBezTo>
                    <a:pt x="26722" y="123222"/>
                    <a:pt x="7550" y="155706"/>
                    <a:pt x="15761" y="187567"/>
                  </a:cubicBezTo>
                  <a:cubicBezTo>
                    <a:pt x="22088" y="212114"/>
                    <a:pt x="43256" y="229970"/>
                    <a:pt x="68519" y="232068"/>
                  </a:cubicBezTo>
                  <a:lnTo>
                    <a:pt x="69680" y="232068"/>
                  </a:lnTo>
                  <a:lnTo>
                    <a:pt x="73487" y="232068"/>
                  </a:lnTo>
                  <a:cubicBezTo>
                    <a:pt x="77334" y="232068"/>
                    <a:pt x="80452" y="235186"/>
                    <a:pt x="80452" y="239033"/>
                  </a:cubicBezTo>
                  <a:cubicBezTo>
                    <a:pt x="80452" y="242879"/>
                    <a:pt x="77334" y="245998"/>
                    <a:pt x="73487" y="245998"/>
                  </a:cubicBezTo>
                  <a:cubicBezTo>
                    <a:pt x="71909" y="245998"/>
                    <a:pt x="70330" y="245998"/>
                    <a:pt x="68844" y="245998"/>
                  </a:cubicBezTo>
                  <a:lnTo>
                    <a:pt x="67405" y="245998"/>
                  </a:lnTo>
                  <a:cubicBezTo>
                    <a:pt x="26950" y="242627"/>
                    <a:pt x="-3113" y="207100"/>
                    <a:pt x="258" y="166645"/>
                  </a:cubicBezTo>
                  <a:cubicBezTo>
                    <a:pt x="2689" y="137465"/>
                    <a:pt x="22209" y="112510"/>
                    <a:pt x="49946" y="103124"/>
                  </a:cubicBezTo>
                  <a:cubicBezTo>
                    <a:pt x="51974" y="44177"/>
                    <a:pt x="101405" y="-1964"/>
                    <a:pt x="160352" y="64"/>
                  </a:cubicBezTo>
                  <a:cubicBezTo>
                    <a:pt x="202208" y="1505"/>
                    <a:pt x="239358" y="27277"/>
                    <a:pt x="255365" y="65977"/>
                  </a:cubicBezTo>
                  <a:cubicBezTo>
                    <a:pt x="278274" y="65283"/>
                    <a:pt x="300537" y="73622"/>
                    <a:pt x="317353" y="89194"/>
                  </a:cubicBezTo>
                  <a:cubicBezTo>
                    <a:pt x="336002" y="106423"/>
                    <a:pt x="346593" y="130668"/>
                    <a:pt x="346560" y="156057"/>
                  </a:cubicBezTo>
                  <a:close/>
                  <a:moveTo>
                    <a:pt x="254762" y="189628"/>
                  </a:moveTo>
                  <a:lnTo>
                    <a:pt x="254762" y="267403"/>
                  </a:lnTo>
                  <a:cubicBezTo>
                    <a:pt x="254736" y="284062"/>
                    <a:pt x="241239" y="297559"/>
                    <a:pt x="224580" y="297585"/>
                  </a:cubicBezTo>
                  <a:lnTo>
                    <a:pt x="129718" y="297585"/>
                  </a:lnTo>
                  <a:cubicBezTo>
                    <a:pt x="113059" y="297559"/>
                    <a:pt x="99562" y="284062"/>
                    <a:pt x="99536" y="267403"/>
                  </a:cubicBezTo>
                  <a:lnTo>
                    <a:pt x="99536" y="189628"/>
                  </a:lnTo>
                  <a:cubicBezTo>
                    <a:pt x="99562" y="172970"/>
                    <a:pt x="113059" y="159472"/>
                    <a:pt x="129718" y="159447"/>
                  </a:cubicBezTo>
                  <a:lnTo>
                    <a:pt x="131482" y="159447"/>
                  </a:lnTo>
                  <a:lnTo>
                    <a:pt x="131482" y="137856"/>
                  </a:lnTo>
                  <a:cubicBezTo>
                    <a:pt x="132288" y="112557"/>
                    <a:pt x="153449" y="92702"/>
                    <a:pt x="178747" y="93508"/>
                  </a:cubicBezTo>
                  <a:cubicBezTo>
                    <a:pt x="202913" y="94278"/>
                    <a:pt x="222325" y="113689"/>
                    <a:pt x="223095" y="137856"/>
                  </a:cubicBezTo>
                  <a:lnTo>
                    <a:pt x="223095" y="159447"/>
                  </a:lnTo>
                  <a:lnTo>
                    <a:pt x="224720" y="159447"/>
                  </a:lnTo>
                  <a:cubicBezTo>
                    <a:pt x="241334" y="159523"/>
                    <a:pt x="254762" y="173014"/>
                    <a:pt x="254762" y="189628"/>
                  </a:cubicBezTo>
                  <a:close/>
                  <a:moveTo>
                    <a:pt x="145412" y="159447"/>
                  </a:moveTo>
                  <a:lnTo>
                    <a:pt x="209025" y="159447"/>
                  </a:lnTo>
                  <a:lnTo>
                    <a:pt x="209025" y="137856"/>
                  </a:lnTo>
                  <a:cubicBezTo>
                    <a:pt x="208353" y="120251"/>
                    <a:pt x="193537" y="106524"/>
                    <a:pt x="175932" y="107196"/>
                  </a:cubicBezTo>
                  <a:cubicBezTo>
                    <a:pt x="159270" y="107832"/>
                    <a:pt x="145909" y="121194"/>
                    <a:pt x="145273" y="137856"/>
                  </a:cubicBezTo>
                  <a:close/>
                  <a:moveTo>
                    <a:pt x="240971" y="189628"/>
                  </a:moveTo>
                  <a:cubicBezTo>
                    <a:pt x="240971" y="180653"/>
                    <a:pt x="233695" y="173377"/>
                    <a:pt x="224720" y="173377"/>
                  </a:cubicBezTo>
                  <a:lnTo>
                    <a:pt x="129718" y="173377"/>
                  </a:lnTo>
                  <a:cubicBezTo>
                    <a:pt x="120742" y="173377"/>
                    <a:pt x="113466" y="180653"/>
                    <a:pt x="113466" y="189628"/>
                  </a:cubicBezTo>
                  <a:lnTo>
                    <a:pt x="113466" y="267403"/>
                  </a:lnTo>
                  <a:cubicBezTo>
                    <a:pt x="113466" y="276379"/>
                    <a:pt x="120742" y="283655"/>
                    <a:pt x="129718" y="283655"/>
                  </a:cubicBezTo>
                  <a:lnTo>
                    <a:pt x="224580" y="283655"/>
                  </a:lnTo>
                  <a:cubicBezTo>
                    <a:pt x="233556" y="283655"/>
                    <a:pt x="240832" y="276379"/>
                    <a:pt x="240832" y="267403"/>
                  </a:cubicBezTo>
                  <a:close/>
                  <a:moveTo>
                    <a:pt x="200574" y="218463"/>
                  </a:moveTo>
                  <a:cubicBezTo>
                    <a:pt x="200548" y="228598"/>
                    <a:pt x="193951" y="237545"/>
                    <a:pt x="184277" y="240565"/>
                  </a:cubicBezTo>
                  <a:lnTo>
                    <a:pt x="184277" y="254820"/>
                  </a:lnTo>
                  <a:cubicBezTo>
                    <a:pt x="184277" y="258667"/>
                    <a:pt x="181158" y="261785"/>
                    <a:pt x="177312" y="261785"/>
                  </a:cubicBezTo>
                  <a:cubicBezTo>
                    <a:pt x="173465" y="261785"/>
                    <a:pt x="170347" y="258667"/>
                    <a:pt x="170347" y="254820"/>
                  </a:cubicBezTo>
                  <a:lnTo>
                    <a:pt x="170347" y="240565"/>
                  </a:lnTo>
                  <a:cubicBezTo>
                    <a:pt x="158123" y="236693"/>
                    <a:pt x="151353" y="223645"/>
                    <a:pt x="155226" y="211422"/>
                  </a:cubicBezTo>
                  <a:cubicBezTo>
                    <a:pt x="159098" y="199198"/>
                    <a:pt x="172146" y="192428"/>
                    <a:pt x="184369" y="196300"/>
                  </a:cubicBezTo>
                  <a:cubicBezTo>
                    <a:pt x="194028" y="199360"/>
                    <a:pt x="200588" y="208331"/>
                    <a:pt x="200574" y="218463"/>
                  </a:cubicBezTo>
                  <a:close/>
                  <a:moveTo>
                    <a:pt x="186645" y="218463"/>
                  </a:moveTo>
                  <a:cubicBezTo>
                    <a:pt x="186645" y="213334"/>
                    <a:pt x="182487" y="209177"/>
                    <a:pt x="177358" y="209177"/>
                  </a:cubicBezTo>
                  <a:cubicBezTo>
                    <a:pt x="172229" y="209177"/>
                    <a:pt x="168071" y="213334"/>
                    <a:pt x="168071" y="218463"/>
                  </a:cubicBezTo>
                  <a:cubicBezTo>
                    <a:pt x="168071" y="223592"/>
                    <a:pt x="172229" y="227750"/>
                    <a:pt x="177358" y="227750"/>
                  </a:cubicBezTo>
                  <a:cubicBezTo>
                    <a:pt x="182432" y="227674"/>
                    <a:pt x="186506" y="223538"/>
                    <a:pt x="186505" y="2184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grpSp>
      <p:grpSp>
        <p:nvGrpSpPr>
          <p:cNvPr id="3" name="Group 2">
            <a:extLst>
              <a:ext uri="{FF2B5EF4-FFF2-40B4-BE49-F238E27FC236}">
                <a16:creationId xmlns:a16="http://schemas.microsoft.com/office/drawing/2014/main" id="{28531964-62F2-2C36-8F49-325A694D5184}"/>
              </a:ext>
            </a:extLst>
          </p:cNvPr>
          <p:cNvGrpSpPr/>
          <p:nvPr/>
        </p:nvGrpSpPr>
        <p:grpSpPr>
          <a:xfrm>
            <a:off x="3435578" y="1764420"/>
            <a:ext cx="2270400" cy="1878105"/>
            <a:chOff x="3435578" y="1764420"/>
            <a:chExt cx="2270400" cy="1878105"/>
          </a:xfrm>
        </p:grpSpPr>
        <p:sp>
          <p:nvSpPr>
            <p:cNvPr id="2065" name="Google Shape;2065;p231"/>
            <p:cNvSpPr txBox="1"/>
            <p:nvPr/>
          </p:nvSpPr>
          <p:spPr>
            <a:xfrm>
              <a:off x="3435578" y="3234525"/>
              <a:ext cx="2270400" cy="408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100" b="1">
                  <a:solidFill>
                    <a:schemeClr val="dk1"/>
                  </a:solidFill>
                </a:rPr>
                <a:t>Cyber Essentials Certification</a:t>
              </a:r>
              <a:br>
                <a:rPr lang="en" sz="1100" b="1">
                  <a:solidFill>
                    <a:schemeClr val="dk1"/>
                  </a:solidFill>
                </a:rPr>
              </a:br>
              <a:r>
                <a:rPr lang="en" sz="1100" b="1">
                  <a:solidFill>
                    <a:schemeClr val="dk1"/>
                  </a:solidFill>
                </a:rPr>
                <a:t>is not the destination</a:t>
              </a:r>
              <a:endParaRPr sz="1100" b="1">
                <a:solidFill>
                  <a:schemeClr val="dk1"/>
                </a:solidFill>
              </a:endParaRPr>
            </a:p>
          </p:txBody>
        </p:sp>
        <p:sp>
          <p:nvSpPr>
            <p:cNvPr id="2066" name="Google Shape;2066;p231"/>
            <p:cNvSpPr/>
            <p:nvPr/>
          </p:nvSpPr>
          <p:spPr>
            <a:xfrm>
              <a:off x="3888587" y="1764420"/>
              <a:ext cx="1364400" cy="1363275"/>
            </a:xfrm>
            <a:prstGeom prst="ellipse">
              <a:avLst/>
            </a:prstGeom>
            <a:solidFill>
              <a:schemeClr val="accent3"/>
            </a:solidFill>
            <a:ln>
              <a:noFill/>
            </a:ln>
          </p:spPr>
          <p:txBody>
            <a:bodyPr spcFirstLastPara="1" wrap="square" lIns="68575" tIns="68575" rIns="68575" bIns="68575" anchor="b"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2071" name="Google Shape;2071;p231"/>
            <p:cNvSpPr/>
            <p:nvPr/>
          </p:nvSpPr>
          <p:spPr>
            <a:xfrm>
              <a:off x="4205426" y="2190560"/>
              <a:ext cx="786652" cy="564498"/>
            </a:xfrm>
            <a:custGeom>
              <a:avLst/>
              <a:gdLst/>
              <a:ahLst/>
              <a:cxnLst/>
              <a:rect l="l" t="t" r="r" b="b"/>
              <a:pathLst>
                <a:path w="418432" h="300265" extrusionOk="0">
                  <a:moveTo>
                    <a:pt x="149608" y="300216"/>
                  </a:moveTo>
                  <a:lnTo>
                    <a:pt x="113073" y="300216"/>
                  </a:lnTo>
                  <a:cubicBezTo>
                    <a:pt x="104657" y="300889"/>
                    <a:pt x="97287" y="294612"/>
                    <a:pt x="96614" y="286194"/>
                  </a:cubicBezTo>
                  <a:cubicBezTo>
                    <a:pt x="96372" y="283160"/>
                    <a:pt x="97041" y="280122"/>
                    <a:pt x="98535" y="277470"/>
                  </a:cubicBezTo>
                  <a:lnTo>
                    <a:pt x="149092" y="168196"/>
                  </a:lnTo>
                  <a:cubicBezTo>
                    <a:pt x="154220" y="158254"/>
                    <a:pt x="164274" y="151814"/>
                    <a:pt x="175449" y="151312"/>
                  </a:cubicBezTo>
                  <a:lnTo>
                    <a:pt x="231728" y="151312"/>
                  </a:lnTo>
                  <a:cubicBezTo>
                    <a:pt x="239437" y="150335"/>
                    <a:pt x="246478" y="155792"/>
                    <a:pt x="247455" y="163501"/>
                  </a:cubicBezTo>
                  <a:cubicBezTo>
                    <a:pt x="247933" y="167277"/>
                    <a:pt x="246862" y="171086"/>
                    <a:pt x="244484" y="174058"/>
                  </a:cubicBezTo>
                  <a:lnTo>
                    <a:pt x="177044" y="284833"/>
                  </a:lnTo>
                  <a:lnTo>
                    <a:pt x="177044" y="284833"/>
                  </a:lnTo>
                  <a:cubicBezTo>
                    <a:pt x="170891" y="294060"/>
                    <a:pt x="160690" y="299780"/>
                    <a:pt x="149608" y="300216"/>
                  </a:cubicBezTo>
                  <a:close/>
                  <a:moveTo>
                    <a:pt x="175449" y="165382"/>
                  </a:moveTo>
                  <a:cubicBezTo>
                    <a:pt x="169757" y="165839"/>
                    <a:pt x="164670" y="169113"/>
                    <a:pt x="161895" y="174105"/>
                  </a:cubicBezTo>
                  <a:lnTo>
                    <a:pt x="111291" y="283380"/>
                  </a:lnTo>
                  <a:cubicBezTo>
                    <a:pt x="110903" y="284079"/>
                    <a:pt x="110739" y="284882"/>
                    <a:pt x="110822" y="285678"/>
                  </a:cubicBezTo>
                  <a:cubicBezTo>
                    <a:pt x="111508" y="286060"/>
                    <a:pt x="112293" y="286224"/>
                    <a:pt x="113073" y="286147"/>
                  </a:cubicBezTo>
                  <a:lnTo>
                    <a:pt x="149608" y="286147"/>
                  </a:lnTo>
                  <a:cubicBezTo>
                    <a:pt x="155755" y="285672"/>
                    <a:pt x="161381" y="282516"/>
                    <a:pt x="164991" y="277517"/>
                  </a:cubicBezTo>
                  <a:lnTo>
                    <a:pt x="232431" y="166742"/>
                  </a:lnTo>
                  <a:cubicBezTo>
                    <a:pt x="232693" y="166367"/>
                    <a:pt x="232899" y="165956"/>
                    <a:pt x="233041" y="165522"/>
                  </a:cubicBezTo>
                  <a:cubicBezTo>
                    <a:pt x="232589" y="165484"/>
                    <a:pt x="232134" y="165484"/>
                    <a:pt x="231681" y="165522"/>
                  </a:cubicBezTo>
                  <a:close/>
                  <a:moveTo>
                    <a:pt x="358355" y="199524"/>
                  </a:moveTo>
                  <a:lnTo>
                    <a:pt x="252786" y="199524"/>
                  </a:lnTo>
                  <a:cubicBezTo>
                    <a:pt x="248900" y="199524"/>
                    <a:pt x="245751" y="196374"/>
                    <a:pt x="245751" y="192489"/>
                  </a:cubicBezTo>
                  <a:cubicBezTo>
                    <a:pt x="245751" y="188604"/>
                    <a:pt x="248900" y="185454"/>
                    <a:pt x="252786" y="185454"/>
                  </a:cubicBezTo>
                  <a:lnTo>
                    <a:pt x="358402" y="185454"/>
                  </a:lnTo>
                  <a:cubicBezTo>
                    <a:pt x="362394" y="185110"/>
                    <a:pt x="366305" y="184128"/>
                    <a:pt x="369986" y="182547"/>
                  </a:cubicBezTo>
                  <a:lnTo>
                    <a:pt x="397141" y="166789"/>
                  </a:lnTo>
                  <a:cubicBezTo>
                    <a:pt x="400048" y="165053"/>
                    <a:pt x="404457" y="160879"/>
                    <a:pt x="404457" y="157784"/>
                  </a:cubicBezTo>
                  <a:cubicBezTo>
                    <a:pt x="404457" y="154689"/>
                    <a:pt x="399767" y="150702"/>
                    <a:pt x="398407" y="150046"/>
                  </a:cubicBezTo>
                  <a:lnTo>
                    <a:pt x="382837" y="140760"/>
                  </a:lnTo>
                  <a:cubicBezTo>
                    <a:pt x="373179" y="135091"/>
                    <a:pt x="364086" y="128510"/>
                    <a:pt x="355682" y="121109"/>
                  </a:cubicBezTo>
                  <a:lnTo>
                    <a:pt x="355119" y="120546"/>
                  </a:lnTo>
                  <a:cubicBezTo>
                    <a:pt x="348413" y="113089"/>
                    <a:pt x="335844" y="101787"/>
                    <a:pt x="330169" y="100380"/>
                  </a:cubicBezTo>
                  <a:cubicBezTo>
                    <a:pt x="320249" y="99077"/>
                    <a:pt x="310251" y="98466"/>
                    <a:pt x="300247" y="98551"/>
                  </a:cubicBezTo>
                  <a:lnTo>
                    <a:pt x="62141" y="98551"/>
                  </a:lnTo>
                  <a:cubicBezTo>
                    <a:pt x="57218" y="98572"/>
                    <a:pt x="52555" y="96344"/>
                    <a:pt x="49478" y="92501"/>
                  </a:cubicBezTo>
                  <a:lnTo>
                    <a:pt x="17681" y="52824"/>
                  </a:lnTo>
                  <a:lnTo>
                    <a:pt x="14163" y="52824"/>
                  </a:lnTo>
                  <a:lnTo>
                    <a:pt x="14163" y="114871"/>
                  </a:lnTo>
                  <a:cubicBezTo>
                    <a:pt x="14281" y="119353"/>
                    <a:pt x="15056" y="123793"/>
                    <a:pt x="16462" y="128050"/>
                  </a:cubicBezTo>
                  <a:cubicBezTo>
                    <a:pt x="21565" y="134971"/>
                    <a:pt x="27381" y="141337"/>
                    <a:pt x="33814" y="147044"/>
                  </a:cubicBezTo>
                  <a:cubicBezTo>
                    <a:pt x="45633" y="157878"/>
                    <a:pt x="88874" y="183766"/>
                    <a:pt x="96471" y="185454"/>
                  </a:cubicBezTo>
                  <a:lnTo>
                    <a:pt x="119499" y="185454"/>
                  </a:lnTo>
                  <a:cubicBezTo>
                    <a:pt x="123384" y="185454"/>
                    <a:pt x="126533" y="188604"/>
                    <a:pt x="126533" y="192489"/>
                  </a:cubicBezTo>
                  <a:cubicBezTo>
                    <a:pt x="126533" y="196374"/>
                    <a:pt x="123384" y="199524"/>
                    <a:pt x="119499" y="199524"/>
                  </a:cubicBezTo>
                  <a:lnTo>
                    <a:pt x="96049" y="199524"/>
                  </a:lnTo>
                  <a:cubicBezTo>
                    <a:pt x="85591" y="199524"/>
                    <a:pt x="35080" y="167492"/>
                    <a:pt x="24200" y="157315"/>
                  </a:cubicBezTo>
                  <a:cubicBezTo>
                    <a:pt x="16719" y="150652"/>
                    <a:pt x="10017" y="143163"/>
                    <a:pt x="4221" y="134991"/>
                  </a:cubicBezTo>
                  <a:cubicBezTo>
                    <a:pt x="1546" y="128696"/>
                    <a:pt x="113" y="121944"/>
                    <a:pt x="0" y="115106"/>
                  </a:cubicBezTo>
                  <a:lnTo>
                    <a:pt x="0" y="45836"/>
                  </a:lnTo>
                  <a:cubicBezTo>
                    <a:pt x="0" y="41951"/>
                    <a:pt x="3150" y="38801"/>
                    <a:pt x="7035" y="38801"/>
                  </a:cubicBezTo>
                  <a:lnTo>
                    <a:pt x="21105" y="38801"/>
                  </a:lnTo>
                  <a:cubicBezTo>
                    <a:pt x="23237" y="38800"/>
                    <a:pt x="25255" y="39765"/>
                    <a:pt x="26592" y="41428"/>
                  </a:cubicBezTo>
                  <a:lnTo>
                    <a:pt x="60500" y="83637"/>
                  </a:lnTo>
                  <a:cubicBezTo>
                    <a:pt x="60912" y="84145"/>
                    <a:pt x="61533" y="84438"/>
                    <a:pt x="62188" y="84434"/>
                  </a:cubicBezTo>
                  <a:lnTo>
                    <a:pt x="300201" y="84434"/>
                  </a:lnTo>
                  <a:cubicBezTo>
                    <a:pt x="311185" y="84359"/>
                    <a:pt x="322159" y="85112"/>
                    <a:pt x="333030" y="86685"/>
                  </a:cubicBezTo>
                  <a:cubicBezTo>
                    <a:pt x="344989" y="89124"/>
                    <a:pt x="361451" y="106664"/>
                    <a:pt x="365343" y="110932"/>
                  </a:cubicBezTo>
                  <a:cubicBezTo>
                    <a:pt x="372982" y="117642"/>
                    <a:pt x="381242" y="123609"/>
                    <a:pt x="390012" y="128754"/>
                  </a:cubicBezTo>
                  <a:lnTo>
                    <a:pt x="405301" y="137711"/>
                  </a:lnTo>
                  <a:cubicBezTo>
                    <a:pt x="406474" y="138368"/>
                    <a:pt x="418433" y="145309"/>
                    <a:pt x="418433" y="157690"/>
                  </a:cubicBezTo>
                  <a:cubicBezTo>
                    <a:pt x="418433" y="170072"/>
                    <a:pt x="405676" y="177951"/>
                    <a:pt x="404363" y="178795"/>
                  </a:cubicBezTo>
                  <a:lnTo>
                    <a:pt x="376693" y="194881"/>
                  </a:lnTo>
                  <a:lnTo>
                    <a:pt x="375895" y="195256"/>
                  </a:lnTo>
                  <a:cubicBezTo>
                    <a:pt x="370348" y="197660"/>
                    <a:pt x="364433" y="199103"/>
                    <a:pt x="358402" y="199524"/>
                  </a:cubicBezTo>
                  <a:close/>
                  <a:moveTo>
                    <a:pt x="258601" y="131802"/>
                  </a:moveTo>
                  <a:lnTo>
                    <a:pt x="258132" y="131802"/>
                  </a:lnTo>
                  <a:cubicBezTo>
                    <a:pt x="252952" y="131802"/>
                    <a:pt x="248752" y="127603"/>
                    <a:pt x="248752" y="122422"/>
                  </a:cubicBezTo>
                  <a:cubicBezTo>
                    <a:pt x="248752" y="117242"/>
                    <a:pt x="252952" y="113042"/>
                    <a:pt x="258132" y="113042"/>
                  </a:cubicBezTo>
                  <a:lnTo>
                    <a:pt x="258601" y="113042"/>
                  </a:lnTo>
                  <a:cubicBezTo>
                    <a:pt x="263782" y="113042"/>
                    <a:pt x="267981" y="117242"/>
                    <a:pt x="267981" y="122422"/>
                  </a:cubicBezTo>
                  <a:cubicBezTo>
                    <a:pt x="267981" y="127603"/>
                    <a:pt x="263782" y="131802"/>
                    <a:pt x="258601" y="131802"/>
                  </a:cubicBezTo>
                  <a:close/>
                  <a:moveTo>
                    <a:pt x="225303" y="131802"/>
                  </a:moveTo>
                  <a:lnTo>
                    <a:pt x="224834" y="131802"/>
                  </a:lnTo>
                  <a:cubicBezTo>
                    <a:pt x="219653" y="131802"/>
                    <a:pt x="215454" y="127603"/>
                    <a:pt x="215454" y="122422"/>
                  </a:cubicBezTo>
                  <a:cubicBezTo>
                    <a:pt x="215454" y="117242"/>
                    <a:pt x="219653" y="113042"/>
                    <a:pt x="224834" y="113042"/>
                  </a:cubicBezTo>
                  <a:lnTo>
                    <a:pt x="225303" y="113042"/>
                  </a:lnTo>
                  <a:cubicBezTo>
                    <a:pt x="230483" y="113042"/>
                    <a:pt x="234683" y="117242"/>
                    <a:pt x="234683" y="122422"/>
                  </a:cubicBezTo>
                  <a:cubicBezTo>
                    <a:pt x="234683" y="127603"/>
                    <a:pt x="230483" y="131802"/>
                    <a:pt x="225303" y="131802"/>
                  </a:cubicBezTo>
                  <a:close/>
                  <a:moveTo>
                    <a:pt x="192005" y="131802"/>
                  </a:moveTo>
                  <a:lnTo>
                    <a:pt x="191536" y="131802"/>
                  </a:lnTo>
                  <a:cubicBezTo>
                    <a:pt x="186355" y="131802"/>
                    <a:pt x="182156" y="127603"/>
                    <a:pt x="182156" y="122422"/>
                  </a:cubicBezTo>
                  <a:cubicBezTo>
                    <a:pt x="182156" y="117242"/>
                    <a:pt x="186355" y="113042"/>
                    <a:pt x="191536" y="113042"/>
                  </a:cubicBezTo>
                  <a:lnTo>
                    <a:pt x="192005" y="113042"/>
                  </a:lnTo>
                  <a:cubicBezTo>
                    <a:pt x="197185" y="113042"/>
                    <a:pt x="201384" y="117242"/>
                    <a:pt x="201384" y="122422"/>
                  </a:cubicBezTo>
                  <a:cubicBezTo>
                    <a:pt x="201384" y="127603"/>
                    <a:pt x="197185" y="131802"/>
                    <a:pt x="192005" y="131802"/>
                  </a:cubicBezTo>
                  <a:close/>
                  <a:moveTo>
                    <a:pt x="158706" y="131802"/>
                  </a:moveTo>
                  <a:cubicBezTo>
                    <a:pt x="153528" y="131931"/>
                    <a:pt x="149224" y="127839"/>
                    <a:pt x="149095" y="122659"/>
                  </a:cubicBezTo>
                  <a:cubicBezTo>
                    <a:pt x="149093" y="122581"/>
                    <a:pt x="149092" y="122501"/>
                    <a:pt x="149092" y="122422"/>
                  </a:cubicBezTo>
                  <a:cubicBezTo>
                    <a:pt x="149092" y="117242"/>
                    <a:pt x="153291" y="113042"/>
                    <a:pt x="158472" y="113042"/>
                  </a:cubicBezTo>
                  <a:lnTo>
                    <a:pt x="158941" y="113042"/>
                  </a:lnTo>
                  <a:cubicBezTo>
                    <a:pt x="164121" y="113042"/>
                    <a:pt x="168321" y="117242"/>
                    <a:pt x="168321" y="122422"/>
                  </a:cubicBezTo>
                  <a:cubicBezTo>
                    <a:pt x="168321" y="127603"/>
                    <a:pt x="164121" y="131802"/>
                    <a:pt x="158941" y="131802"/>
                  </a:cubicBezTo>
                  <a:close/>
                  <a:moveTo>
                    <a:pt x="125408" y="131802"/>
                  </a:moveTo>
                  <a:lnTo>
                    <a:pt x="124892" y="131802"/>
                  </a:lnTo>
                  <a:cubicBezTo>
                    <a:pt x="119712" y="131802"/>
                    <a:pt x="115512" y="127603"/>
                    <a:pt x="115512" y="122422"/>
                  </a:cubicBezTo>
                  <a:cubicBezTo>
                    <a:pt x="115512" y="117242"/>
                    <a:pt x="119712" y="113042"/>
                    <a:pt x="124892" y="113042"/>
                  </a:cubicBezTo>
                  <a:lnTo>
                    <a:pt x="125361" y="113042"/>
                  </a:lnTo>
                  <a:cubicBezTo>
                    <a:pt x="130542" y="113042"/>
                    <a:pt x="134741" y="117242"/>
                    <a:pt x="134741" y="122422"/>
                  </a:cubicBezTo>
                  <a:cubicBezTo>
                    <a:pt x="134741" y="127603"/>
                    <a:pt x="130542" y="131802"/>
                    <a:pt x="125361" y="131802"/>
                  </a:cubicBezTo>
                  <a:close/>
                  <a:moveTo>
                    <a:pt x="92110" y="131802"/>
                  </a:moveTo>
                  <a:lnTo>
                    <a:pt x="91641" y="131802"/>
                  </a:lnTo>
                  <a:cubicBezTo>
                    <a:pt x="86460" y="131802"/>
                    <a:pt x="82261" y="127603"/>
                    <a:pt x="82261" y="122422"/>
                  </a:cubicBezTo>
                  <a:cubicBezTo>
                    <a:pt x="82261" y="117242"/>
                    <a:pt x="86460" y="113042"/>
                    <a:pt x="91641" y="113042"/>
                  </a:cubicBezTo>
                  <a:lnTo>
                    <a:pt x="92063" y="113042"/>
                  </a:lnTo>
                  <a:cubicBezTo>
                    <a:pt x="97243" y="113042"/>
                    <a:pt x="101443" y="117242"/>
                    <a:pt x="101443" y="122422"/>
                  </a:cubicBezTo>
                  <a:cubicBezTo>
                    <a:pt x="101443" y="127603"/>
                    <a:pt x="97243" y="131802"/>
                    <a:pt x="92063" y="131802"/>
                  </a:cubicBezTo>
                  <a:close/>
                  <a:moveTo>
                    <a:pt x="148342" y="73507"/>
                  </a:moveTo>
                  <a:cubicBezTo>
                    <a:pt x="151835" y="71820"/>
                    <a:pt x="153303" y="67624"/>
                    <a:pt x="151624" y="64127"/>
                  </a:cubicBezTo>
                  <a:lnTo>
                    <a:pt x="129019" y="16759"/>
                  </a:lnTo>
                  <a:cubicBezTo>
                    <a:pt x="128609" y="16117"/>
                    <a:pt x="128412" y="15362"/>
                    <a:pt x="128456" y="14601"/>
                  </a:cubicBezTo>
                  <a:cubicBezTo>
                    <a:pt x="128456" y="14601"/>
                    <a:pt x="129207" y="14132"/>
                    <a:pt x="130661" y="14132"/>
                  </a:cubicBezTo>
                  <a:lnTo>
                    <a:pt x="158519" y="14132"/>
                  </a:lnTo>
                  <a:cubicBezTo>
                    <a:pt x="164683" y="14593"/>
                    <a:pt x="170329" y="17751"/>
                    <a:pt x="173948" y="22762"/>
                  </a:cubicBezTo>
                  <a:lnTo>
                    <a:pt x="203495" y="70833"/>
                  </a:lnTo>
                  <a:cubicBezTo>
                    <a:pt x="205528" y="74149"/>
                    <a:pt x="209864" y="75188"/>
                    <a:pt x="213179" y="73155"/>
                  </a:cubicBezTo>
                  <a:cubicBezTo>
                    <a:pt x="216495" y="71122"/>
                    <a:pt x="217534" y="66785"/>
                    <a:pt x="215501" y="63470"/>
                  </a:cubicBezTo>
                  <a:lnTo>
                    <a:pt x="185861" y="15399"/>
                  </a:lnTo>
                  <a:cubicBezTo>
                    <a:pt x="179668" y="6175"/>
                    <a:pt x="169433" y="474"/>
                    <a:pt x="158331" y="63"/>
                  </a:cubicBezTo>
                  <a:lnTo>
                    <a:pt x="130473" y="63"/>
                  </a:lnTo>
                  <a:cubicBezTo>
                    <a:pt x="122167" y="-691"/>
                    <a:pt x="114823" y="5432"/>
                    <a:pt x="114069" y="13738"/>
                  </a:cubicBezTo>
                  <a:cubicBezTo>
                    <a:pt x="113783" y="16903"/>
                    <a:pt x="114501" y="20076"/>
                    <a:pt x="116122" y="22809"/>
                  </a:cubicBezTo>
                  <a:lnTo>
                    <a:pt x="138962" y="70411"/>
                  </a:lnTo>
                  <a:cubicBezTo>
                    <a:pt x="140668" y="73881"/>
                    <a:pt x="144829" y="75359"/>
                    <a:pt x="148342" y="737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grpSp>
      <p:grpSp>
        <p:nvGrpSpPr>
          <p:cNvPr id="4" name="Group 3">
            <a:extLst>
              <a:ext uri="{FF2B5EF4-FFF2-40B4-BE49-F238E27FC236}">
                <a16:creationId xmlns:a16="http://schemas.microsoft.com/office/drawing/2014/main" id="{DDE14C63-681E-221F-5B67-E3F1B3D142C8}"/>
              </a:ext>
            </a:extLst>
          </p:cNvPr>
          <p:cNvGrpSpPr/>
          <p:nvPr/>
        </p:nvGrpSpPr>
        <p:grpSpPr>
          <a:xfrm>
            <a:off x="6475425" y="1764420"/>
            <a:ext cx="1696200" cy="1878105"/>
            <a:chOff x="6475425" y="1764420"/>
            <a:chExt cx="1696200" cy="1878105"/>
          </a:xfrm>
        </p:grpSpPr>
        <p:sp>
          <p:nvSpPr>
            <p:cNvPr id="2063" name="Google Shape;2063;p231"/>
            <p:cNvSpPr txBox="1"/>
            <p:nvPr/>
          </p:nvSpPr>
          <p:spPr>
            <a:xfrm>
              <a:off x="6475425" y="3234525"/>
              <a:ext cx="1696200" cy="408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100" b="1">
                  <a:solidFill>
                    <a:schemeClr val="dk1"/>
                  </a:solidFill>
                </a:rPr>
                <a:t>Come and speak to us on the stand!</a:t>
              </a:r>
              <a:endParaRPr sz="800"/>
            </a:p>
          </p:txBody>
        </p:sp>
        <p:sp>
          <p:nvSpPr>
            <p:cNvPr id="2064" name="Google Shape;2064;p231"/>
            <p:cNvSpPr/>
            <p:nvPr/>
          </p:nvSpPr>
          <p:spPr>
            <a:xfrm>
              <a:off x="6641319" y="1764420"/>
              <a:ext cx="1364400" cy="1363275"/>
            </a:xfrm>
            <a:prstGeom prst="ellipse">
              <a:avLst/>
            </a:prstGeom>
            <a:solidFill>
              <a:schemeClr val="accent5"/>
            </a:solidFill>
            <a:ln>
              <a:noFill/>
            </a:ln>
          </p:spPr>
          <p:txBody>
            <a:bodyPr spcFirstLastPara="1" wrap="square" lIns="68575" tIns="68575" rIns="68575" bIns="68575" anchor="b"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2072" name="Google Shape;2072;p231"/>
            <p:cNvSpPr/>
            <p:nvPr/>
          </p:nvSpPr>
          <p:spPr>
            <a:xfrm>
              <a:off x="6977603" y="2241941"/>
              <a:ext cx="691853" cy="408238"/>
            </a:xfrm>
            <a:custGeom>
              <a:avLst/>
              <a:gdLst/>
              <a:ahLst/>
              <a:cxnLst/>
              <a:rect l="l" t="t" r="r" b="b"/>
              <a:pathLst>
                <a:path w="463553" h="273526" extrusionOk="0">
                  <a:moveTo>
                    <a:pt x="326486" y="273526"/>
                  </a:moveTo>
                  <a:cubicBezTo>
                    <a:pt x="322600" y="273526"/>
                    <a:pt x="319449" y="270376"/>
                    <a:pt x="319449" y="266490"/>
                  </a:cubicBezTo>
                  <a:lnTo>
                    <a:pt x="319449" y="223897"/>
                  </a:lnTo>
                  <a:cubicBezTo>
                    <a:pt x="319423" y="196705"/>
                    <a:pt x="297387" y="174668"/>
                    <a:pt x="270195" y="174642"/>
                  </a:cubicBezTo>
                  <a:lnTo>
                    <a:pt x="193358" y="174642"/>
                  </a:lnTo>
                  <a:cubicBezTo>
                    <a:pt x="166167" y="174668"/>
                    <a:pt x="144130" y="196705"/>
                    <a:pt x="144104" y="223897"/>
                  </a:cubicBezTo>
                  <a:lnTo>
                    <a:pt x="144104" y="266490"/>
                  </a:lnTo>
                  <a:cubicBezTo>
                    <a:pt x="144104" y="270376"/>
                    <a:pt x="140954" y="273526"/>
                    <a:pt x="137068" y="273526"/>
                  </a:cubicBezTo>
                  <a:cubicBezTo>
                    <a:pt x="133182" y="273526"/>
                    <a:pt x="130031" y="270376"/>
                    <a:pt x="130031" y="266490"/>
                  </a:cubicBezTo>
                  <a:lnTo>
                    <a:pt x="130031" y="223897"/>
                  </a:lnTo>
                  <a:cubicBezTo>
                    <a:pt x="130083" y="188943"/>
                    <a:pt x="158405" y="160621"/>
                    <a:pt x="193358" y="160570"/>
                  </a:cubicBezTo>
                  <a:lnTo>
                    <a:pt x="270195" y="160570"/>
                  </a:lnTo>
                  <a:cubicBezTo>
                    <a:pt x="305148" y="160621"/>
                    <a:pt x="333470" y="188943"/>
                    <a:pt x="333522" y="223897"/>
                  </a:cubicBezTo>
                  <a:lnTo>
                    <a:pt x="333522" y="266490"/>
                  </a:lnTo>
                  <a:cubicBezTo>
                    <a:pt x="333522" y="270376"/>
                    <a:pt x="330371" y="273526"/>
                    <a:pt x="326486" y="273526"/>
                  </a:cubicBezTo>
                  <a:close/>
                  <a:moveTo>
                    <a:pt x="305142" y="73366"/>
                  </a:moveTo>
                  <a:cubicBezTo>
                    <a:pt x="305142" y="32847"/>
                    <a:pt x="272295" y="0"/>
                    <a:pt x="231777" y="0"/>
                  </a:cubicBezTo>
                  <a:cubicBezTo>
                    <a:pt x="191258" y="0"/>
                    <a:pt x="158411" y="32847"/>
                    <a:pt x="158411" y="73366"/>
                  </a:cubicBezTo>
                  <a:cubicBezTo>
                    <a:pt x="158411" y="113884"/>
                    <a:pt x="191258" y="146731"/>
                    <a:pt x="231777" y="146731"/>
                  </a:cubicBezTo>
                  <a:cubicBezTo>
                    <a:pt x="272274" y="146680"/>
                    <a:pt x="305090" y="113863"/>
                    <a:pt x="305142" y="73366"/>
                  </a:cubicBezTo>
                  <a:close/>
                  <a:moveTo>
                    <a:pt x="291069" y="73366"/>
                  </a:moveTo>
                  <a:cubicBezTo>
                    <a:pt x="291044" y="106112"/>
                    <a:pt x="264476" y="132638"/>
                    <a:pt x="231730" y="132612"/>
                  </a:cubicBezTo>
                  <a:cubicBezTo>
                    <a:pt x="198983" y="132586"/>
                    <a:pt x="172458" y="106019"/>
                    <a:pt x="172484" y="73272"/>
                  </a:cubicBezTo>
                  <a:cubicBezTo>
                    <a:pt x="172510" y="40543"/>
                    <a:pt x="199048" y="14026"/>
                    <a:pt x="231777" y="14026"/>
                  </a:cubicBezTo>
                  <a:cubicBezTo>
                    <a:pt x="264531" y="14052"/>
                    <a:pt x="291069" y="40611"/>
                    <a:pt x="291069" y="73366"/>
                  </a:cubicBezTo>
                  <a:close/>
                  <a:moveTo>
                    <a:pt x="14307" y="266490"/>
                  </a:moveTo>
                  <a:lnTo>
                    <a:pt x="14307" y="235624"/>
                  </a:lnTo>
                  <a:cubicBezTo>
                    <a:pt x="14333" y="216041"/>
                    <a:pt x="30188" y="200165"/>
                    <a:pt x="49770" y="200114"/>
                  </a:cubicBezTo>
                  <a:lnTo>
                    <a:pt x="107562" y="200114"/>
                  </a:lnTo>
                  <a:cubicBezTo>
                    <a:pt x="111448" y="200114"/>
                    <a:pt x="114598" y="196963"/>
                    <a:pt x="114598" y="193077"/>
                  </a:cubicBezTo>
                  <a:cubicBezTo>
                    <a:pt x="114598" y="189192"/>
                    <a:pt x="111448" y="186041"/>
                    <a:pt x="107562" y="186041"/>
                  </a:cubicBezTo>
                  <a:lnTo>
                    <a:pt x="49536" y="186041"/>
                  </a:lnTo>
                  <a:cubicBezTo>
                    <a:pt x="22181" y="186093"/>
                    <a:pt x="26" y="208269"/>
                    <a:pt x="0" y="235624"/>
                  </a:cubicBezTo>
                  <a:lnTo>
                    <a:pt x="0" y="266490"/>
                  </a:lnTo>
                  <a:cubicBezTo>
                    <a:pt x="0" y="270376"/>
                    <a:pt x="3150" y="273526"/>
                    <a:pt x="7036" y="273526"/>
                  </a:cubicBezTo>
                  <a:cubicBezTo>
                    <a:pt x="10922" y="273526"/>
                    <a:pt x="14073" y="270376"/>
                    <a:pt x="14073" y="266490"/>
                  </a:cubicBezTo>
                  <a:close/>
                  <a:moveTo>
                    <a:pt x="133268" y="119055"/>
                  </a:moveTo>
                  <a:cubicBezTo>
                    <a:pt x="133268" y="89702"/>
                    <a:pt x="109473" y="65907"/>
                    <a:pt x="80120" y="65907"/>
                  </a:cubicBezTo>
                  <a:cubicBezTo>
                    <a:pt x="50768" y="65908"/>
                    <a:pt x="26973" y="89703"/>
                    <a:pt x="26973" y="119056"/>
                  </a:cubicBezTo>
                  <a:cubicBezTo>
                    <a:pt x="26973" y="148408"/>
                    <a:pt x="50768" y="172203"/>
                    <a:pt x="80120" y="172203"/>
                  </a:cubicBezTo>
                  <a:cubicBezTo>
                    <a:pt x="80167" y="172203"/>
                    <a:pt x="80214" y="172203"/>
                    <a:pt x="80261" y="172203"/>
                  </a:cubicBezTo>
                  <a:cubicBezTo>
                    <a:pt x="109537" y="172074"/>
                    <a:pt x="133217" y="148332"/>
                    <a:pt x="133268" y="119055"/>
                  </a:cubicBezTo>
                  <a:close/>
                  <a:moveTo>
                    <a:pt x="119195" y="119055"/>
                  </a:moveTo>
                  <a:cubicBezTo>
                    <a:pt x="119195" y="140636"/>
                    <a:pt x="101701" y="158130"/>
                    <a:pt x="80120" y="158130"/>
                  </a:cubicBezTo>
                  <a:cubicBezTo>
                    <a:pt x="58539" y="158130"/>
                    <a:pt x="41045" y="140635"/>
                    <a:pt x="41045" y="119055"/>
                  </a:cubicBezTo>
                  <a:cubicBezTo>
                    <a:pt x="41045" y="97474"/>
                    <a:pt x="58540" y="79979"/>
                    <a:pt x="80121" y="79979"/>
                  </a:cubicBezTo>
                  <a:cubicBezTo>
                    <a:pt x="80167" y="79979"/>
                    <a:pt x="80214" y="79980"/>
                    <a:pt x="80261" y="79980"/>
                  </a:cubicBezTo>
                  <a:cubicBezTo>
                    <a:pt x="101776" y="80083"/>
                    <a:pt x="119170" y="97540"/>
                    <a:pt x="119195" y="119055"/>
                  </a:cubicBezTo>
                  <a:close/>
                  <a:moveTo>
                    <a:pt x="463412" y="266490"/>
                  </a:moveTo>
                  <a:lnTo>
                    <a:pt x="463412" y="235624"/>
                  </a:lnTo>
                  <a:cubicBezTo>
                    <a:pt x="463389" y="208324"/>
                    <a:pt x="441318" y="186170"/>
                    <a:pt x="414017" y="186041"/>
                  </a:cubicBezTo>
                  <a:lnTo>
                    <a:pt x="355991" y="186041"/>
                  </a:lnTo>
                  <a:cubicBezTo>
                    <a:pt x="352105" y="186041"/>
                    <a:pt x="348955" y="189192"/>
                    <a:pt x="348955" y="193077"/>
                  </a:cubicBezTo>
                  <a:cubicBezTo>
                    <a:pt x="348955" y="196963"/>
                    <a:pt x="352105" y="200114"/>
                    <a:pt x="355991" y="200114"/>
                  </a:cubicBezTo>
                  <a:lnTo>
                    <a:pt x="414017" y="200114"/>
                  </a:lnTo>
                  <a:cubicBezTo>
                    <a:pt x="433602" y="200165"/>
                    <a:pt x="449457" y="216041"/>
                    <a:pt x="449480" y="235624"/>
                  </a:cubicBezTo>
                  <a:lnTo>
                    <a:pt x="449480" y="266490"/>
                  </a:lnTo>
                  <a:cubicBezTo>
                    <a:pt x="449480" y="270376"/>
                    <a:pt x="452633" y="273526"/>
                    <a:pt x="456517" y="273526"/>
                  </a:cubicBezTo>
                  <a:cubicBezTo>
                    <a:pt x="460401" y="273526"/>
                    <a:pt x="463553" y="270376"/>
                    <a:pt x="463553" y="266490"/>
                  </a:cubicBezTo>
                  <a:close/>
                  <a:moveTo>
                    <a:pt x="436299" y="119055"/>
                  </a:moveTo>
                  <a:cubicBezTo>
                    <a:pt x="436299" y="89702"/>
                    <a:pt x="412504" y="65907"/>
                    <a:pt x="383151" y="65907"/>
                  </a:cubicBezTo>
                  <a:cubicBezTo>
                    <a:pt x="353799" y="65908"/>
                    <a:pt x="330004" y="89703"/>
                    <a:pt x="330004" y="119056"/>
                  </a:cubicBezTo>
                  <a:cubicBezTo>
                    <a:pt x="330004" y="148408"/>
                    <a:pt x="353799" y="172203"/>
                    <a:pt x="383151" y="172203"/>
                  </a:cubicBezTo>
                  <a:cubicBezTo>
                    <a:pt x="383198" y="172203"/>
                    <a:pt x="383245" y="172203"/>
                    <a:pt x="383292" y="172203"/>
                  </a:cubicBezTo>
                  <a:cubicBezTo>
                    <a:pt x="412623" y="172151"/>
                    <a:pt x="436388" y="148386"/>
                    <a:pt x="436440" y="119055"/>
                  </a:cubicBezTo>
                  <a:close/>
                  <a:moveTo>
                    <a:pt x="422226" y="119055"/>
                  </a:moveTo>
                  <a:cubicBezTo>
                    <a:pt x="422226" y="140636"/>
                    <a:pt x="404732" y="158130"/>
                    <a:pt x="383151" y="158130"/>
                  </a:cubicBezTo>
                  <a:cubicBezTo>
                    <a:pt x="361571" y="158130"/>
                    <a:pt x="344076" y="140635"/>
                    <a:pt x="344076" y="119055"/>
                  </a:cubicBezTo>
                  <a:cubicBezTo>
                    <a:pt x="344076" y="97474"/>
                    <a:pt x="361571" y="79979"/>
                    <a:pt x="383152" y="79979"/>
                  </a:cubicBezTo>
                  <a:cubicBezTo>
                    <a:pt x="383198" y="79979"/>
                    <a:pt x="383245" y="79980"/>
                    <a:pt x="383292" y="79980"/>
                  </a:cubicBezTo>
                  <a:cubicBezTo>
                    <a:pt x="404862" y="80006"/>
                    <a:pt x="422339" y="97485"/>
                    <a:pt x="422367" y="1190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76"/>
        <p:cNvGrpSpPr/>
        <p:nvPr/>
      </p:nvGrpSpPr>
      <p:grpSpPr>
        <a:xfrm>
          <a:off x="0" y="0"/>
          <a:ext cx="0" cy="0"/>
          <a:chOff x="0" y="0"/>
          <a:chExt cx="0" cy="0"/>
        </a:xfrm>
      </p:grpSpPr>
      <p:sp>
        <p:nvSpPr>
          <p:cNvPr id="2077" name="Google Shape;2077;p232"/>
          <p:cNvSpPr txBox="1"/>
          <p:nvPr/>
        </p:nvSpPr>
        <p:spPr>
          <a:xfrm>
            <a:off x="0" y="2041200"/>
            <a:ext cx="9144000" cy="1061100"/>
          </a:xfrm>
          <a:prstGeom prst="rect">
            <a:avLst/>
          </a:prstGeom>
          <a:noFill/>
          <a:ln>
            <a:noFill/>
          </a:ln>
        </p:spPr>
        <p:txBody>
          <a:bodyPr spcFirstLastPara="1" wrap="square" lIns="102875" tIns="34275" rIns="102875" bIns="34275" anchor="ctr" anchorCtr="0">
            <a:normAutofit/>
          </a:bodyPr>
          <a:lstStyle/>
          <a:p>
            <a:pPr marL="0" marR="0" lvl="0" indent="0" algn="ctr" rtl="0">
              <a:lnSpc>
                <a:spcPct val="90000"/>
              </a:lnSpc>
              <a:spcBef>
                <a:spcPts val="0"/>
              </a:spcBef>
              <a:spcAft>
                <a:spcPts val="0"/>
              </a:spcAft>
              <a:buClr>
                <a:schemeClr val="lt1"/>
              </a:buClr>
              <a:buSzPts val="2700"/>
              <a:buFont typeface="Arial"/>
              <a:buNone/>
            </a:pPr>
            <a:r>
              <a:rPr lang="en" sz="2700" b="1">
                <a:solidFill>
                  <a:schemeClr val="lt1"/>
                </a:solidFill>
              </a:rPr>
              <a:t>Thank You!</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cxnSp>
        <p:nvCxnSpPr>
          <p:cNvPr id="1311" name="Google Shape;1311;p201"/>
          <p:cNvCxnSpPr>
            <a:stCxn id="1312" idx="0"/>
            <a:endCxn id="1313" idx="2"/>
          </p:cNvCxnSpPr>
          <p:nvPr/>
        </p:nvCxnSpPr>
        <p:spPr>
          <a:xfrm rot="10800000">
            <a:off x="6112597" y="2091300"/>
            <a:ext cx="0" cy="480000"/>
          </a:xfrm>
          <a:prstGeom prst="straightConnector1">
            <a:avLst/>
          </a:prstGeom>
          <a:noFill/>
          <a:ln w="19050" cap="flat" cmpd="sng">
            <a:solidFill>
              <a:schemeClr val="dk1"/>
            </a:solidFill>
            <a:prstDash val="dash"/>
            <a:miter lim="800000"/>
            <a:headEnd type="none" w="sm" len="sm"/>
            <a:tailEnd type="none" w="sm" len="sm"/>
          </a:ln>
        </p:spPr>
      </p:cxnSp>
      <p:cxnSp>
        <p:nvCxnSpPr>
          <p:cNvPr id="1314" name="Google Shape;1314;p201"/>
          <p:cNvCxnSpPr/>
          <p:nvPr/>
        </p:nvCxnSpPr>
        <p:spPr>
          <a:xfrm>
            <a:off x="286392" y="2952775"/>
            <a:ext cx="8801700" cy="0"/>
          </a:xfrm>
          <a:prstGeom prst="straightConnector1">
            <a:avLst/>
          </a:prstGeom>
          <a:noFill/>
          <a:ln w="31750" cap="flat" cmpd="sng">
            <a:solidFill>
              <a:srgbClr val="848B91"/>
            </a:solidFill>
            <a:prstDash val="solid"/>
            <a:miter lim="800000"/>
            <a:headEnd type="none" w="sm" len="sm"/>
            <a:tailEnd type="stealth" w="lg" len="lg"/>
          </a:ln>
        </p:spPr>
      </p:cxnSp>
      <p:cxnSp>
        <p:nvCxnSpPr>
          <p:cNvPr id="1315" name="Google Shape;1315;p201"/>
          <p:cNvCxnSpPr/>
          <p:nvPr/>
        </p:nvCxnSpPr>
        <p:spPr>
          <a:xfrm>
            <a:off x="286392" y="2607850"/>
            <a:ext cx="8801700" cy="0"/>
          </a:xfrm>
          <a:prstGeom prst="straightConnector1">
            <a:avLst/>
          </a:prstGeom>
          <a:noFill/>
          <a:ln w="31750" cap="flat" cmpd="sng">
            <a:solidFill>
              <a:srgbClr val="848B91"/>
            </a:solidFill>
            <a:prstDash val="solid"/>
            <a:miter lim="800000"/>
            <a:headEnd type="none" w="sm" len="sm"/>
            <a:tailEnd type="stealth" w="lg" len="lg"/>
          </a:ln>
        </p:spPr>
      </p:cxnSp>
      <p:sp>
        <p:nvSpPr>
          <p:cNvPr id="1316" name="Google Shape;1316;p201"/>
          <p:cNvSpPr txBox="1">
            <a:spLocks noGrp="1"/>
          </p:cNvSpPr>
          <p:nvPr>
            <p:ph type="title"/>
          </p:nvPr>
        </p:nvSpPr>
        <p:spPr>
          <a:xfrm>
            <a:off x="238289" y="118909"/>
            <a:ext cx="8663700" cy="491100"/>
          </a:xfrm>
          <a:prstGeom prst="rect">
            <a:avLst/>
          </a:prstGeom>
          <a:noFill/>
          <a:ln>
            <a:noFill/>
          </a:ln>
        </p:spPr>
        <p:txBody>
          <a:bodyPr spcFirstLastPara="1" wrap="square" lIns="102875" tIns="34275" rIns="102875" bIns="0" anchor="b" anchorCtr="0">
            <a:noAutofit/>
          </a:bodyPr>
          <a:lstStyle/>
          <a:p>
            <a:pPr marL="0" lvl="0" indent="0" algn="l" rtl="0">
              <a:lnSpc>
                <a:spcPct val="90000"/>
              </a:lnSpc>
              <a:spcBef>
                <a:spcPts val="0"/>
              </a:spcBef>
              <a:spcAft>
                <a:spcPts val="0"/>
              </a:spcAft>
              <a:buClr>
                <a:srgbClr val="414141"/>
              </a:buClr>
              <a:buSzPts val="2100"/>
              <a:buFont typeface="Arial"/>
              <a:buNone/>
            </a:pPr>
            <a:r>
              <a:rPr lang="en"/>
              <a:t>Zscaler Evolution</a:t>
            </a:r>
            <a:endParaRPr/>
          </a:p>
        </p:txBody>
      </p:sp>
      <p:sp>
        <p:nvSpPr>
          <p:cNvPr id="1317" name="Google Shape;1317;p201"/>
          <p:cNvSpPr txBox="1">
            <a:spLocks noGrp="1"/>
          </p:cNvSpPr>
          <p:nvPr>
            <p:ph type="body" idx="2"/>
          </p:nvPr>
        </p:nvSpPr>
        <p:spPr>
          <a:xfrm>
            <a:off x="238604" y="611066"/>
            <a:ext cx="8663700" cy="268200"/>
          </a:xfrm>
          <a:prstGeom prst="rect">
            <a:avLst/>
          </a:prstGeom>
          <a:noFill/>
          <a:ln>
            <a:noFill/>
          </a:ln>
        </p:spPr>
        <p:txBody>
          <a:bodyPr spcFirstLastPara="1" wrap="square" lIns="102875" tIns="68575" rIns="102875" bIns="102875" anchor="t" anchorCtr="0">
            <a:noAutofit/>
          </a:bodyPr>
          <a:lstStyle/>
          <a:p>
            <a:pPr marL="0" lvl="0" indent="0" algn="l" rtl="0">
              <a:lnSpc>
                <a:spcPct val="100000"/>
              </a:lnSpc>
              <a:spcBef>
                <a:spcPts val="0"/>
              </a:spcBef>
              <a:spcAft>
                <a:spcPts val="0"/>
              </a:spcAft>
              <a:buSzPts val="1700"/>
              <a:buNone/>
            </a:pPr>
            <a:r>
              <a:rPr lang="en"/>
              <a:t>Proven history of rapid innovations &amp; growth</a:t>
            </a:r>
            <a:endParaRPr/>
          </a:p>
        </p:txBody>
      </p:sp>
      <p:sp>
        <p:nvSpPr>
          <p:cNvPr id="1318" name="Google Shape;1318;p201"/>
          <p:cNvSpPr txBox="1"/>
          <p:nvPr/>
        </p:nvSpPr>
        <p:spPr>
          <a:xfrm>
            <a:off x="-5888" y="2357713"/>
            <a:ext cx="617100" cy="177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700" b="1">
                <a:solidFill>
                  <a:srgbClr val="000000"/>
                </a:solidFill>
                <a:latin typeface="Arial"/>
                <a:ea typeface="Arial"/>
                <a:cs typeface="Arial"/>
                <a:sym typeface="Arial"/>
              </a:rPr>
              <a:t>FOUNDED</a:t>
            </a:r>
            <a:endParaRPr sz="700">
              <a:solidFill>
                <a:srgbClr val="000000"/>
              </a:solidFill>
              <a:latin typeface="Arial"/>
              <a:ea typeface="Arial"/>
              <a:cs typeface="Arial"/>
              <a:sym typeface="Arial"/>
            </a:endParaRPr>
          </a:p>
        </p:txBody>
      </p:sp>
      <p:sp>
        <p:nvSpPr>
          <p:cNvPr id="1319" name="Google Shape;1319;p201"/>
          <p:cNvSpPr/>
          <p:nvPr/>
        </p:nvSpPr>
        <p:spPr>
          <a:xfrm>
            <a:off x="92082" y="2609875"/>
            <a:ext cx="411600" cy="342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a:solidFill>
                  <a:srgbClr val="012673"/>
                </a:solidFill>
                <a:latin typeface="Arial"/>
                <a:ea typeface="Arial"/>
                <a:cs typeface="Arial"/>
                <a:sym typeface="Arial"/>
              </a:rPr>
              <a:t>2007</a:t>
            </a:r>
            <a:endParaRPr sz="1100"/>
          </a:p>
        </p:txBody>
      </p:sp>
      <p:sp>
        <p:nvSpPr>
          <p:cNvPr id="1320" name="Google Shape;1320;p201"/>
          <p:cNvSpPr/>
          <p:nvPr/>
        </p:nvSpPr>
        <p:spPr>
          <a:xfrm>
            <a:off x="259245" y="2571300"/>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21" name="Google Shape;1321;p201"/>
          <p:cNvSpPr/>
          <p:nvPr/>
        </p:nvSpPr>
        <p:spPr>
          <a:xfrm>
            <a:off x="259245" y="2916619"/>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pic>
        <p:nvPicPr>
          <p:cNvPr id="1322" name="Google Shape;1322;p201" descr="Logo&#10;&#10;Description automatically generated"/>
          <p:cNvPicPr preferRelativeResize="0"/>
          <p:nvPr/>
        </p:nvPicPr>
        <p:blipFill rotWithShape="1">
          <a:blip r:embed="rId3">
            <a:alphaModFix/>
          </a:blip>
          <a:srcRect/>
          <a:stretch/>
        </p:blipFill>
        <p:spPr>
          <a:xfrm>
            <a:off x="57792" y="1997185"/>
            <a:ext cx="480062" cy="480062"/>
          </a:xfrm>
          <a:prstGeom prst="rect">
            <a:avLst/>
          </a:prstGeom>
          <a:noFill/>
          <a:ln>
            <a:noFill/>
          </a:ln>
        </p:spPr>
      </p:pic>
      <p:sp>
        <p:nvSpPr>
          <p:cNvPr id="1323" name="Google Shape;1323;p201"/>
          <p:cNvSpPr/>
          <p:nvPr/>
        </p:nvSpPr>
        <p:spPr>
          <a:xfrm>
            <a:off x="1544606" y="2609875"/>
            <a:ext cx="411600" cy="342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a:solidFill>
                  <a:srgbClr val="012673"/>
                </a:solidFill>
                <a:latin typeface="Arial"/>
                <a:ea typeface="Arial"/>
                <a:cs typeface="Arial"/>
                <a:sym typeface="Arial"/>
              </a:rPr>
              <a:t>2010</a:t>
            </a:r>
            <a:endParaRPr sz="1100"/>
          </a:p>
        </p:txBody>
      </p:sp>
      <p:cxnSp>
        <p:nvCxnSpPr>
          <p:cNvPr id="1324" name="Google Shape;1324;p201"/>
          <p:cNvCxnSpPr>
            <a:stCxn id="1325" idx="0"/>
            <a:endCxn id="1326" idx="2"/>
          </p:cNvCxnSpPr>
          <p:nvPr/>
        </p:nvCxnSpPr>
        <p:spPr>
          <a:xfrm rot="10800000">
            <a:off x="1750320" y="2083800"/>
            <a:ext cx="0" cy="487500"/>
          </a:xfrm>
          <a:prstGeom prst="straightConnector1">
            <a:avLst/>
          </a:prstGeom>
          <a:noFill/>
          <a:ln w="19050" cap="flat" cmpd="sng">
            <a:solidFill>
              <a:schemeClr val="dk1"/>
            </a:solidFill>
            <a:prstDash val="dash"/>
            <a:miter lim="800000"/>
            <a:headEnd type="none" w="sm" len="sm"/>
            <a:tailEnd type="none" w="sm" len="sm"/>
          </a:ln>
        </p:spPr>
      </p:cxnSp>
      <p:cxnSp>
        <p:nvCxnSpPr>
          <p:cNvPr id="1327" name="Google Shape;1327;p201"/>
          <p:cNvCxnSpPr>
            <a:endCxn id="1328" idx="4"/>
          </p:cNvCxnSpPr>
          <p:nvPr/>
        </p:nvCxnSpPr>
        <p:spPr>
          <a:xfrm rot="10800000">
            <a:off x="1750320" y="2993719"/>
            <a:ext cx="0" cy="471900"/>
          </a:xfrm>
          <a:prstGeom prst="straightConnector1">
            <a:avLst/>
          </a:prstGeom>
          <a:noFill/>
          <a:ln w="19050" cap="flat" cmpd="sng">
            <a:solidFill>
              <a:schemeClr val="dk1"/>
            </a:solidFill>
            <a:prstDash val="dash"/>
            <a:miter lim="800000"/>
            <a:headEnd type="none" w="sm" len="sm"/>
            <a:tailEnd type="none" w="sm" len="sm"/>
          </a:ln>
        </p:spPr>
      </p:cxnSp>
      <p:sp>
        <p:nvSpPr>
          <p:cNvPr id="1325" name="Google Shape;1325;p201"/>
          <p:cNvSpPr/>
          <p:nvPr/>
        </p:nvSpPr>
        <p:spPr>
          <a:xfrm>
            <a:off x="1711770" y="2571300"/>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28" name="Google Shape;1328;p201"/>
          <p:cNvSpPr/>
          <p:nvPr/>
        </p:nvSpPr>
        <p:spPr>
          <a:xfrm>
            <a:off x="1711770" y="2916619"/>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29" name="Google Shape;1329;p201"/>
          <p:cNvSpPr/>
          <p:nvPr/>
        </p:nvSpPr>
        <p:spPr>
          <a:xfrm>
            <a:off x="2097467" y="2609875"/>
            <a:ext cx="411600" cy="342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a:solidFill>
                  <a:srgbClr val="012673"/>
                </a:solidFill>
                <a:latin typeface="Arial"/>
                <a:ea typeface="Arial"/>
                <a:cs typeface="Arial"/>
                <a:sym typeface="Arial"/>
              </a:rPr>
              <a:t>2011</a:t>
            </a:r>
            <a:endParaRPr sz="1100"/>
          </a:p>
        </p:txBody>
      </p:sp>
      <p:cxnSp>
        <p:nvCxnSpPr>
          <p:cNvPr id="1330" name="Google Shape;1330;p201"/>
          <p:cNvCxnSpPr>
            <a:stCxn id="1331" idx="0"/>
            <a:endCxn id="1332" idx="2"/>
          </p:cNvCxnSpPr>
          <p:nvPr/>
        </p:nvCxnSpPr>
        <p:spPr>
          <a:xfrm rot="10800000">
            <a:off x="2303180" y="2083800"/>
            <a:ext cx="0" cy="487500"/>
          </a:xfrm>
          <a:prstGeom prst="straightConnector1">
            <a:avLst/>
          </a:prstGeom>
          <a:noFill/>
          <a:ln w="19050" cap="flat" cmpd="sng">
            <a:solidFill>
              <a:schemeClr val="dk1"/>
            </a:solidFill>
            <a:prstDash val="dash"/>
            <a:miter lim="800000"/>
            <a:headEnd type="none" w="sm" len="sm"/>
            <a:tailEnd type="none" w="sm" len="sm"/>
          </a:ln>
        </p:spPr>
      </p:cxnSp>
      <p:cxnSp>
        <p:nvCxnSpPr>
          <p:cNvPr id="1333" name="Google Shape;1333;p201"/>
          <p:cNvCxnSpPr/>
          <p:nvPr/>
        </p:nvCxnSpPr>
        <p:spPr>
          <a:xfrm rot="10800000">
            <a:off x="2303180" y="2993719"/>
            <a:ext cx="0" cy="1005900"/>
          </a:xfrm>
          <a:prstGeom prst="straightConnector1">
            <a:avLst/>
          </a:prstGeom>
          <a:noFill/>
          <a:ln w="19050" cap="flat" cmpd="sng">
            <a:solidFill>
              <a:schemeClr val="dk1"/>
            </a:solidFill>
            <a:prstDash val="dash"/>
            <a:miter lim="800000"/>
            <a:headEnd type="none" w="sm" len="sm"/>
            <a:tailEnd type="none" w="sm" len="sm"/>
          </a:ln>
        </p:spPr>
      </p:cxnSp>
      <p:sp>
        <p:nvSpPr>
          <p:cNvPr id="1331" name="Google Shape;1331;p201"/>
          <p:cNvSpPr/>
          <p:nvPr/>
        </p:nvSpPr>
        <p:spPr>
          <a:xfrm>
            <a:off x="2264630" y="2571300"/>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34" name="Google Shape;1334;p201"/>
          <p:cNvSpPr/>
          <p:nvPr/>
        </p:nvSpPr>
        <p:spPr>
          <a:xfrm>
            <a:off x="2417030" y="2916619"/>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35" name="Google Shape;1335;p201"/>
          <p:cNvSpPr/>
          <p:nvPr/>
        </p:nvSpPr>
        <p:spPr>
          <a:xfrm>
            <a:off x="2645126" y="2609875"/>
            <a:ext cx="411600" cy="342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a:solidFill>
                  <a:srgbClr val="012673"/>
                </a:solidFill>
                <a:latin typeface="Arial"/>
                <a:ea typeface="Arial"/>
                <a:cs typeface="Arial"/>
                <a:sym typeface="Arial"/>
              </a:rPr>
              <a:t>2012</a:t>
            </a:r>
            <a:endParaRPr sz="1100"/>
          </a:p>
        </p:txBody>
      </p:sp>
      <p:cxnSp>
        <p:nvCxnSpPr>
          <p:cNvPr id="1336" name="Google Shape;1336;p201"/>
          <p:cNvCxnSpPr>
            <a:stCxn id="1337" idx="0"/>
            <a:endCxn id="1338" idx="2"/>
          </p:cNvCxnSpPr>
          <p:nvPr/>
        </p:nvCxnSpPr>
        <p:spPr>
          <a:xfrm rot="10800000">
            <a:off x="2850841" y="2076000"/>
            <a:ext cx="0" cy="495300"/>
          </a:xfrm>
          <a:prstGeom prst="straightConnector1">
            <a:avLst/>
          </a:prstGeom>
          <a:noFill/>
          <a:ln w="19050" cap="flat" cmpd="sng">
            <a:solidFill>
              <a:schemeClr val="dk1"/>
            </a:solidFill>
            <a:prstDash val="dash"/>
            <a:miter lim="800000"/>
            <a:headEnd type="none" w="sm" len="sm"/>
            <a:tailEnd type="none" w="sm" len="sm"/>
          </a:ln>
        </p:spPr>
      </p:cxnSp>
      <p:sp>
        <p:nvSpPr>
          <p:cNvPr id="1337" name="Google Shape;1337;p201"/>
          <p:cNvSpPr/>
          <p:nvPr/>
        </p:nvSpPr>
        <p:spPr>
          <a:xfrm>
            <a:off x="2812291" y="2571300"/>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39" name="Google Shape;1339;p201"/>
          <p:cNvSpPr/>
          <p:nvPr/>
        </p:nvSpPr>
        <p:spPr>
          <a:xfrm>
            <a:off x="2812291" y="2916619"/>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40" name="Google Shape;1340;p201"/>
          <p:cNvSpPr/>
          <p:nvPr/>
        </p:nvSpPr>
        <p:spPr>
          <a:xfrm>
            <a:off x="3203210" y="2609875"/>
            <a:ext cx="411600" cy="342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a:solidFill>
                  <a:srgbClr val="012673"/>
                </a:solidFill>
                <a:latin typeface="Arial"/>
                <a:ea typeface="Arial"/>
                <a:cs typeface="Arial"/>
                <a:sym typeface="Arial"/>
              </a:rPr>
              <a:t>2013</a:t>
            </a:r>
            <a:endParaRPr sz="1100"/>
          </a:p>
        </p:txBody>
      </p:sp>
      <p:cxnSp>
        <p:nvCxnSpPr>
          <p:cNvPr id="1341" name="Google Shape;1341;p201"/>
          <p:cNvCxnSpPr>
            <a:stCxn id="1342" idx="0"/>
            <a:endCxn id="1343" idx="2"/>
          </p:cNvCxnSpPr>
          <p:nvPr/>
        </p:nvCxnSpPr>
        <p:spPr>
          <a:xfrm rot="10800000">
            <a:off x="3408924" y="2083800"/>
            <a:ext cx="0" cy="487500"/>
          </a:xfrm>
          <a:prstGeom prst="straightConnector1">
            <a:avLst/>
          </a:prstGeom>
          <a:noFill/>
          <a:ln w="19050" cap="flat" cmpd="sng">
            <a:solidFill>
              <a:schemeClr val="dk1"/>
            </a:solidFill>
            <a:prstDash val="dash"/>
            <a:miter lim="800000"/>
            <a:headEnd type="none" w="sm" len="sm"/>
            <a:tailEnd type="none" w="sm" len="sm"/>
          </a:ln>
        </p:spPr>
      </p:cxnSp>
      <p:sp>
        <p:nvSpPr>
          <p:cNvPr id="1342" name="Google Shape;1342;p201"/>
          <p:cNvSpPr/>
          <p:nvPr/>
        </p:nvSpPr>
        <p:spPr>
          <a:xfrm>
            <a:off x="3370374" y="2571300"/>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44" name="Google Shape;1344;p201"/>
          <p:cNvSpPr/>
          <p:nvPr/>
        </p:nvSpPr>
        <p:spPr>
          <a:xfrm>
            <a:off x="3370374" y="2916619"/>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45" name="Google Shape;1345;p201"/>
          <p:cNvSpPr/>
          <p:nvPr/>
        </p:nvSpPr>
        <p:spPr>
          <a:xfrm>
            <a:off x="3768034" y="2609875"/>
            <a:ext cx="411600" cy="342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a:solidFill>
                  <a:srgbClr val="012673"/>
                </a:solidFill>
                <a:latin typeface="Arial"/>
                <a:ea typeface="Arial"/>
                <a:cs typeface="Arial"/>
                <a:sym typeface="Arial"/>
              </a:rPr>
              <a:t>2014</a:t>
            </a:r>
            <a:endParaRPr sz="1100"/>
          </a:p>
        </p:txBody>
      </p:sp>
      <p:cxnSp>
        <p:nvCxnSpPr>
          <p:cNvPr id="1346" name="Google Shape;1346;p201"/>
          <p:cNvCxnSpPr>
            <a:stCxn id="1347" idx="0"/>
            <a:endCxn id="1348" idx="2"/>
          </p:cNvCxnSpPr>
          <p:nvPr/>
        </p:nvCxnSpPr>
        <p:spPr>
          <a:xfrm rot="10800000">
            <a:off x="3973748" y="2083800"/>
            <a:ext cx="0" cy="487500"/>
          </a:xfrm>
          <a:prstGeom prst="straightConnector1">
            <a:avLst/>
          </a:prstGeom>
          <a:noFill/>
          <a:ln w="19050" cap="flat" cmpd="sng">
            <a:solidFill>
              <a:schemeClr val="dk1"/>
            </a:solidFill>
            <a:prstDash val="dash"/>
            <a:miter lim="800000"/>
            <a:headEnd type="none" w="sm" len="sm"/>
            <a:tailEnd type="none" w="sm" len="sm"/>
          </a:ln>
        </p:spPr>
      </p:cxnSp>
      <p:cxnSp>
        <p:nvCxnSpPr>
          <p:cNvPr id="1349" name="Google Shape;1349;p201"/>
          <p:cNvCxnSpPr>
            <a:stCxn id="1350" idx="0"/>
            <a:endCxn id="1351" idx="4"/>
          </p:cNvCxnSpPr>
          <p:nvPr/>
        </p:nvCxnSpPr>
        <p:spPr>
          <a:xfrm rot="10800000">
            <a:off x="3973774" y="2993634"/>
            <a:ext cx="0" cy="858000"/>
          </a:xfrm>
          <a:prstGeom prst="straightConnector1">
            <a:avLst/>
          </a:prstGeom>
          <a:noFill/>
          <a:ln w="19050" cap="flat" cmpd="sng">
            <a:solidFill>
              <a:schemeClr val="dk1"/>
            </a:solidFill>
            <a:prstDash val="dash"/>
            <a:miter lim="800000"/>
            <a:headEnd type="none" w="sm" len="sm"/>
            <a:tailEnd type="none" w="sm" len="sm"/>
          </a:ln>
        </p:spPr>
      </p:cxnSp>
      <p:sp>
        <p:nvSpPr>
          <p:cNvPr id="1347" name="Google Shape;1347;p201"/>
          <p:cNvSpPr/>
          <p:nvPr/>
        </p:nvSpPr>
        <p:spPr>
          <a:xfrm>
            <a:off x="3935198" y="2571300"/>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51" name="Google Shape;1351;p201"/>
          <p:cNvSpPr/>
          <p:nvPr/>
        </p:nvSpPr>
        <p:spPr>
          <a:xfrm>
            <a:off x="3935198" y="2916619"/>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52" name="Google Shape;1352;p201"/>
          <p:cNvSpPr/>
          <p:nvPr/>
        </p:nvSpPr>
        <p:spPr>
          <a:xfrm>
            <a:off x="4338498" y="2609875"/>
            <a:ext cx="411600" cy="342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a:solidFill>
                  <a:srgbClr val="012673"/>
                </a:solidFill>
                <a:latin typeface="Arial"/>
                <a:ea typeface="Arial"/>
                <a:cs typeface="Arial"/>
                <a:sym typeface="Arial"/>
              </a:rPr>
              <a:t>2015</a:t>
            </a:r>
            <a:endParaRPr sz="1100"/>
          </a:p>
        </p:txBody>
      </p:sp>
      <p:cxnSp>
        <p:nvCxnSpPr>
          <p:cNvPr id="1353" name="Google Shape;1353;p201"/>
          <p:cNvCxnSpPr>
            <a:stCxn id="1354" idx="0"/>
          </p:cNvCxnSpPr>
          <p:nvPr/>
        </p:nvCxnSpPr>
        <p:spPr>
          <a:xfrm rot="10800000">
            <a:off x="4543124" y="1976400"/>
            <a:ext cx="0" cy="594900"/>
          </a:xfrm>
          <a:prstGeom prst="straightConnector1">
            <a:avLst/>
          </a:prstGeom>
          <a:noFill/>
          <a:ln w="19050" cap="flat" cmpd="sng">
            <a:solidFill>
              <a:schemeClr val="dk1"/>
            </a:solidFill>
            <a:prstDash val="dash"/>
            <a:miter lim="800000"/>
            <a:headEnd type="none" w="sm" len="sm"/>
            <a:tailEnd type="none" w="sm" len="sm"/>
          </a:ln>
        </p:spPr>
      </p:cxnSp>
      <p:sp>
        <p:nvSpPr>
          <p:cNvPr id="1354" name="Google Shape;1354;p201"/>
          <p:cNvSpPr/>
          <p:nvPr/>
        </p:nvSpPr>
        <p:spPr>
          <a:xfrm>
            <a:off x="4504574" y="2571300"/>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55" name="Google Shape;1355;p201"/>
          <p:cNvSpPr/>
          <p:nvPr/>
        </p:nvSpPr>
        <p:spPr>
          <a:xfrm>
            <a:off x="4504572" y="2916619"/>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56" name="Google Shape;1356;p201"/>
          <p:cNvSpPr/>
          <p:nvPr/>
        </p:nvSpPr>
        <p:spPr>
          <a:xfrm>
            <a:off x="4865042" y="2609875"/>
            <a:ext cx="411600" cy="342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a:solidFill>
                  <a:srgbClr val="012673"/>
                </a:solidFill>
                <a:latin typeface="Arial"/>
                <a:ea typeface="Arial"/>
                <a:cs typeface="Arial"/>
                <a:sym typeface="Arial"/>
              </a:rPr>
              <a:t>2016</a:t>
            </a:r>
            <a:endParaRPr sz="1100"/>
          </a:p>
        </p:txBody>
      </p:sp>
      <p:cxnSp>
        <p:nvCxnSpPr>
          <p:cNvPr id="1357" name="Google Shape;1357;p201"/>
          <p:cNvCxnSpPr>
            <a:stCxn id="1358" idx="0"/>
            <a:endCxn id="1359" idx="2"/>
          </p:cNvCxnSpPr>
          <p:nvPr/>
        </p:nvCxnSpPr>
        <p:spPr>
          <a:xfrm rot="10800000">
            <a:off x="5060557" y="1674300"/>
            <a:ext cx="10200" cy="897000"/>
          </a:xfrm>
          <a:prstGeom prst="straightConnector1">
            <a:avLst/>
          </a:prstGeom>
          <a:noFill/>
          <a:ln w="19050" cap="flat" cmpd="sng">
            <a:solidFill>
              <a:schemeClr val="dk1"/>
            </a:solidFill>
            <a:prstDash val="dash"/>
            <a:miter lim="800000"/>
            <a:headEnd type="none" w="sm" len="sm"/>
            <a:tailEnd type="none" w="sm" len="sm"/>
          </a:ln>
        </p:spPr>
      </p:cxnSp>
      <p:sp>
        <p:nvSpPr>
          <p:cNvPr id="1358" name="Google Shape;1358;p201"/>
          <p:cNvSpPr/>
          <p:nvPr/>
        </p:nvSpPr>
        <p:spPr>
          <a:xfrm>
            <a:off x="5032207" y="2571300"/>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60" name="Google Shape;1360;p201"/>
          <p:cNvSpPr/>
          <p:nvPr/>
        </p:nvSpPr>
        <p:spPr>
          <a:xfrm>
            <a:off x="5032207" y="2916619"/>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61" name="Google Shape;1361;p201"/>
          <p:cNvSpPr/>
          <p:nvPr/>
        </p:nvSpPr>
        <p:spPr>
          <a:xfrm>
            <a:off x="5348276" y="2609875"/>
            <a:ext cx="411600" cy="342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a:solidFill>
                  <a:srgbClr val="012673"/>
                </a:solidFill>
                <a:latin typeface="Arial"/>
                <a:ea typeface="Arial"/>
                <a:cs typeface="Arial"/>
                <a:sym typeface="Arial"/>
              </a:rPr>
              <a:t>2017</a:t>
            </a:r>
            <a:endParaRPr sz="1100"/>
          </a:p>
        </p:txBody>
      </p:sp>
      <p:cxnSp>
        <p:nvCxnSpPr>
          <p:cNvPr id="1362" name="Google Shape;1362;p201"/>
          <p:cNvCxnSpPr/>
          <p:nvPr/>
        </p:nvCxnSpPr>
        <p:spPr>
          <a:xfrm rot="10800000">
            <a:off x="5554017" y="2118900"/>
            <a:ext cx="0" cy="452400"/>
          </a:xfrm>
          <a:prstGeom prst="straightConnector1">
            <a:avLst/>
          </a:prstGeom>
          <a:noFill/>
          <a:ln w="19050" cap="flat" cmpd="sng">
            <a:solidFill>
              <a:schemeClr val="dk1"/>
            </a:solidFill>
            <a:prstDash val="dash"/>
            <a:miter lim="800000"/>
            <a:headEnd type="none" w="sm" len="sm"/>
            <a:tailEnd type="none" w="sm" len="sm"/>
          </a:ln>
        </p:spPr>
      </p:cxnSp>
      <p:cxnSp>
        <p:nvCxnSpPr>
          <p:cNvPr id="1363" name="Google Shape;1363;p201"/>
          <p:cNvCxnSpPr>
            <a:stCxn id="1364" idx="0"/>
            <a:endCxn id="1365" idx="4"/>
          </p:cNvCxnSpPr>
          <p:nvPr/>
        </p:nvCxnSpPr>
        <p:spPr>
          <a:xfrm rot="10800000">
            <a:off x="5553986" y="2993584"/>
            <a:ext cx="0" cy="439500"/>
          </a:xfrm>
          <a:prstGeom prst="straightConnector1">
            <a:avLst/>
          </a:prstGeom>
          <a:noFill/>
          <a:ln w="19050" cap="flat" cmpd="sng">
            <a:solidFill>
              <a:schemeClr val="dk1"/>
            </a:solidFill>
            <a:prstDash val="dash"/>
            <a:miter lim="800000"/>
            <a:headEnd type="none" w="sm" len="sm"/>
            <a:tailEnd type="none" w="sm" len="sm"/>
          </a:ln>
        </p:spPr>
      </p:cxnSp>
      <p:sp>
        <p:nvSpPr>
          <p:cNvPr id="1366" name="Google Shape;1366;p201"/>
          <p:cNvSpPr/>
          <p:nvPr/>
        </p:nvSpPr>
        <p:spPr>
          <a:xfrm>
            <a:off x="5515441" y="2571300"/>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65" name="Google Shape;1365;p201"/>
          <p:cNvSpPr/>
          <p:nvPr/>
        </p:nvSpPr>
        <p:spPr>
          <a:xfrm>
            <a:off x="5515441" y="2916619"/>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67" name="Google Shape;1367;p201"/>
          <p:cNvSpPr/>
          <p:nvPr/>
        </p:nvSpPr>
        <p:spPr>
          <a:xfrm>
            <a:off x="5906882" y="2609875"/>
            <a:ext cx="411600" cy="342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a:solidFill>
                  <a:srgbClr val="012673"/>
                </a:solidFill>
                <a:latin typeface="Arial"/>
                <a:ea typeface="Arial"/>
                <a:cs typeface="Arial"/>
                <a:sym typeface="Arial"/>
              </a:rPr>
              <a:t>2018</a:t>
            </a:r>
            <a:endParaRPr sz="1100"/>
          </a:p>
        </p:txBody>
      </p:sp>
      <p:sp>
        <p:nvSpPr>
          <p:cNvPr id="1312" name="Google Shape;1312;p201"/>
          <p:cNvSpPr/>
          <p:nvPr/>
        </p:nvSpPr>
        <p:spPr>
          <a:xfrm>
            <a:off x="6074047" y="2571300"/>
            <a:ext cx="77100" cy="77100"/>
          </a:xfrm>
          <a:prstGeom prst="ellipse">
            <a:avLst/>
          </a:prstGeom>
          <a:solidFill>
            <a:srgbClr val="009CDA"/>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68" name="Google Shape;1368;p201"/>
          <p:cNvSpPr/>
          <p:nvPr/>
        </p:nvSpPr>
        <p:spPr>
          <a:xfrm>
            <a:off x="6074047" y="2916619"/>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69" name="Google Shape;1369;p201"/>
          <p:cNvSpPr/>
          <p:nvPr/>
        </p:nvSpPr>
        <p:spPr>
          <a:xfrm>
            <a:off x="6455234" y="2609875"/>
            <a:ext cx="411600" cy="342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a:solidFill>
                  <a:srgbClr val="012673"/>
                </a:solidFill>
                <a:latin typeface="Arial"/>
                <a:ea typeface="Arial"/>
                <a:cs typeface="Arial"/>
                <a:sym typeface="Arial"/>
              </a:rPr>
              <a:t>2019</a:t>
            </a:r>
            <a:endParaRPr sz="1100"/>
          </a:p>
        </p:txBody>
      </p:sp>
      <p:cxnSp>
        <p:nvCxnSpPr>
          <p:cNvPr id="1370" name="Google Shape;1370;p201"/>
          <p:cNvCxnSpPr>
            <a:stCxn id="1371" idx="0"/>
            <a:endCxn id="1372" idx="2"/>
          </p:cNvCxnSpPr>
          <p:nvPr/>
        </p:nvCxnSpPr>
        <p:spPr>
          <a:xfrm rot="10800000" flipH="1">
            <a:off x="6660949" y="2013000"/>
            <a:ext cx="300" cy="558300"/>
          </a:xfrm>
          <a:prstGeom prst="straightConnector1">
            <a:avLst/>
          </a:prstGeom>
          <a:noFill/>
          <a:ln w="19050" cap="flat" cmpd="sng">
            <a:solidFill>
              <a:srgbClr val="848B91"/>
            </a:solidFill>
            <a:prstDash val="dash"/>
            <a:miter lim="800000"/>
            <a:headEnd type="none" w="sm" len="sm"/>
            <a:tailEnd type="none" w="sm" len="sm"/>
          </a:ln>
        </p:spPr>
      </p:cxnSp>
      <p:cxnSp>
        <p:nvCxnSpPr>
          <p:cNvPr id="1373" name="Google Shape;1373;p201"/>
          <p:cNvCxnSpPr/>
          <p:nvPr/>
        </p:nvCxnSpPr>
        <p:spPr>
          <a:xfrm rot="10800000">
            <a:off x="6660974" y="2993585"/>
            <a:ext cx="0" cy="439500"/>
          </a:xfrm>
          <a:prstGeom prst="straightConnector1">
            <a:avLst/>
          </a:prstGeom>
          <a:noFill/>
          <a:ln w="19050" cap="flat" cmpd="sng">
            <a:solidFill>
              <a:schemeClr val="dk1"/>
            </a:solidFill>
            <a:prstDash val="dash"/>
            <a:miter lim="800000"/>
            <a:headEnd type="none" w="sm" len="sm"/>
            <a:tailEnd type="none" w="sm" len="sm"/>
          </a:ln>
        </p:spPr>
      </p:cxnSp>
      <p:sp>
        <p:nvSpPr>
          <p:cNvPr id="1371" name="Google Shape;1371;p201"/>
          <p:cNvSpPr/>
          <p:nvPr/>
        </p:nvSpPr>
        <p:spPr>
          <a:xfrm>
            <a:off x="6622399" y="2571300"/>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chemeClr val="accent1"/>
              </a:solidFill>
              <a:latin typeface="Calibri"/>
              <a:ea typeface="Calibri"/>
              <a:cs typeface="Calibri"/>
              <a:sym typeface="Calibri"/>
            </a:endParaRPr>
          </a:p>
        </p:txBody>
      </p:sp>
      <p:sp>
        <p:nvSpPr>
          <p:cNvPr id="1374" name="Google Shape;1374;p201"/>
          <p:cNvSpPr/>
          <p:nvPr/>
        </p:nvSpPr>
        <p:spPr>
          <a:xfrm>
            <a:off x="6622399" y="2916619"/>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75" name="Google Shape;1375;p201"/>
          <p:cNvSpPr/>
          <p:nvPr/>
        </p:nvSpPr>
        <p:spPr>
          <a:xfrm>
            <a:off x="7010406" y="2609875"/>
            <a:ext cx="411600" cy="342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a:solidFill>
                  <a:srgbClr val="012673"/>
                </a:solidFill>
                <a:latin typeface="Arial"/>
                <a:ea typeface="Arial"/>
                <a:cs typeface="Arial"/>
                <a:sym typeface="Arial"/>
              </a:rPr>
              <a:t>2020</a:t>
            </a:r>
            <a:endParaRPr sz="1100"/>
          </a:p>
        </p:txBody>
      </p:sp>
      <p:cxnSp>
        <p:nvCxnSpPr>
          <p:cNvPr id="1376" name="Google Shape;1376;p201"/>
          <p:cNvCxnSpPr>
            <a:stCxn id="1375" idx="0"/>
            <a:endCxn id="1377" idx="0"/>
          </p:cNvCxnSpPr>
          <p:nvPr/>
        </p:nvCxnSpPr>
        <p:spPr>
          <a:xfrm rot="10800000" flipH="1">
            <a:off x="7216206" y="1176175"/>
            <a:ext cx="1200" cy="1433700"/>
          </a:xfrm>
          <a:prstGeom prst="straightConnector1">
            <a:avLst/>
          </a:prstGeom>
          <a:noFill/>
          <a:ln w="19050" cap="flat" cmpd="sng">
            <a:solidFill>
              <a:schemeClr val="dk1"/>
            </a:solidFill>
            <a:prstDash val="dash"/>
            <a:miter lim="800000"/>
            <a:headEnd type="none" w="sm" len="sm"/>
            <a:tailEnd type="none" w="sm" len="sm"/>
          </a:ln>
        </p:spPr>
      </p:cxnSp>
      <p:cxnSp>
        <p:nvCxnSpPr>
          <p:cNvPr id="1378" name="Google Shape;1378;p201"/>
          <p:cNvCxnSpPr/>
          <p:nvPr/>
        </p:nvCxnSpPr>
        <p:spPr>
          <a:xfrm rot="10800000">
            <a:off x="7216146" y="3003442"/>
            <a:ext cx="0" cy="435900"/>
          </a:xfrm>
          <a:prstGeom prst="straightConnector1">
            <a:avLst/>
          </a:prstGeom>
          <a:noFill/>
          <a:ln w="19050" cap="flat" cmpd="sng">
            <a:solidFill>
              <a:schemeClr val="dk1"/>
            </a:solidFill>
            <a:prstDash val="dash"/>
            <a:miter lim="800000"/>
            <a:headEnd type="none" w="sm" len="sm"/>
            <a:tailEnd type="none" w="sm" len="sm"/>
          </a:ln>
        </p:spPr>
      </p:cxnSp>
      <p:sp>
        <p:nvSpPr>
          <p:cNvPr id="1379" name="Google Shape;1379;p201"/>
          <p:cNvSpPr/>
          <p:nvPr/>
        </p:nvSpPr>
        <p:spPr>
          <a:xfrm>
            <a:off x="7177570" y="2571300"/>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chemeClr val="accent1"/>
              </a:solidFill>
              <a:latin typeface="Calibri"/>
              <a:ea typeface="Calibri"/>
              <a:cs typeface="Calibri"/>
              <a:sym typeface="Calibri"/>
            </a:endParaRPr>
          </a:p>
        </p:txBody>
      </p:sp>
      <p:sp>
        <p:nvSpPr>
          <p:cNvPr id="1380" name="Google Shape;1380;p201"/>
          <p:cNvSpPr/>
          <p:nvPr/>
        </p:nvSpPr>
        <p:spPr>
          <a:xfrm>
            <a:off x="7177570" y="2916619"/>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81" name="Google Shape;1381;p201"/>
          <p:cNvSpPr/>
          <p:nvPr/>
        </p:nvSpPr>
        <p:spPr>
          <a:xfrm>
            <a:off x="7559747" y="2609875"/>
            <a:ext cx="411600" cy="342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a:solidFill>
                  <a:srgbClr val="012673"/>
                </a:solidFill>
                <a:latin typeface="Arial"/>
                <a:ea typeface="Arial"/>
                <a:cs typeface="Arial"/>
                <a:sym typeface="Arial"/>
              </a:rPr>
              <a:t>2021</a:t>
            </a:r>
            <a:endParaRPr sz="1100"/>
          </a:p>
        </p:txBody>
      </p:sp>
      <p:cxnSp>
        <p:nvCxnSpPr>
          <p:cNvPr id="1382" name="Google Shape;1382;p201"/>
          <p:cNvCxnSpPr>
            <a:stCxn id="1383" idx="0"/>
            <a:endCxn id="1384" idx="2"/>
          </p:cNvCxnSpPr>
          <p:nvPr/>
        </p:nvCxnSpPr>
        <p:spPr>
          <a:xfrm rot="10800000">
            <a:off x="7760360" y="1862100"/>
            <a:ext cx="5100" cy="709200"/>
          </a:xfrm>
          <a:prstGeom prst="straightConnector1">
            <a:avLst/>
          </a:prstGeom>
          <a:noFill/>
          <a:ln w="19050" cap="flat" cmpd="sng">
            <a:solidFill>
              <a:schemeClr val="dk1"/>
            </a:solidFill>
            <a:prstDash val="dash"/>
            <a:miter lim="800000"/>
            <a:headEnd type="none" w="sm" len="sm"/>
            <a:tailEnd type="none" w="sm" len="sm"/>
          </a:ln>
        </p:spPr>
      </p:cxnSp>
      <p:sp>
        <p:nvSpPr>
          <p:cNvPr id="1383" name="Google Shape;1383;p201"/>
          <p:cNvSpPr/>
          <p:nvPr/>
        </p:nvSpPr>
        <p:spPr>
          <a:xfrm>
            <a:off x="7726910" y="2571300"/>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chemeClr val="accent1"/>
              </a:solidFill>
              <a:latin typeface="Calibri"/>
              <a:ea typeface="Calibri"/>
              <a:cs typeface="Calibri"/>
              <a:sym typeface="Calibri"/>
            </a:endParaRPr>
          </a:p>
        </p:txBody>
      </p:sp>
      <p:sp>
        <p:nvSpPr>
          <p:cNvPr id="1385" name="Google Shape;1385;p201"/>
          <p:cNvSpPr/>
          <p:nvPr/>
        </p:nvSpPr>
        <p:spPr>
          <a:xfrm>
            <a:off x="7726910" y="2916619"/>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86" name="Google Shape;1386;p201"/>
          <p:cNvSpPr/>
          <p:nvPr/>
        </p:nvSpPr>
        <p:spPr>
          <a:xfrm>
            <a:off x="8095239" y="2609875"/>
            <a:ext cx="411600" cy="342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a:solidFill>
                  <a:srgbClr val="012673"/>
                </a:solidFill>
                <a:latin typeface="Arial"/>
                <a:ea typeface="Arial"/>
                <a:cs typeface="Arial"/>
                <a:sym typeface="Arial"/>
              </a:rPr>
              <a:t>2022</a:t>
            </a:r>
            <a:endParaRPr sz="1100"/>
          </a:p>
        </p:txBody>
      </p:sp>
      <p:cxnSp>
        <p:nvCxnSpPr>
          <p:cNvPr id="1387" name="Google Shape;1387;p201"/>
          <p:cNvCxnSpPr/>
          <p:nvPr/>
        </p:nvCxnSpPr>
        <p:spPr>
          <a:xfrm rot="10800000">
            <a:off x="8297980" y="2087875"/>
            <a:ext cx="3000" cy="480000"/>
          </a:xfrm>
          <a:prstGeom prst="straightConnector1">
            <a:avLst/>
          </a:prstGeom>
          <a:noFill/>
          <a:ln w="19050" cap="flat" cmpd="sng">
            <a:solidFill>
              <a:schemeClr val="dk1"/>
            </a:solidFill>
            <a:prstDash val="dash"/>
            <a:miter lim="800000"/>
            <a:headEnd type="none" w="sm" len="sm"/>
            <a:tailEnd type="none" w="sm" len="sm"/>
          </a:ln>
        </p:spPr>
      </p:cxnSp>
      <p:cxnSp>
        <p:nvCxnSpPr>
          <p:cNvPr id="1388" name="Google Shape;1388;p201"/>
          <p:cNvCxnSpPr/>
          <p:nvPr/>
        </p:nvCxnSpPr>
        <p:spPr>
          <a:xfrm rot="10800000">
            <a:off x="8297471" y="2974601"/>
            <a:ext cx="6900" cy="1097400"/>
          </a:xfrm>
          <a:prstGeom prst="straightConnector1">
            <a:avLst/>
          </a:prstGeom>
          <a:noFill/>
          <a:ln w="19050" cap="flat" cmpd="sng">
            <a:solidFill>
              <a:schemeClr val="dk1"/>
            </a:solidFill>
            <a:prstDash val="dash"/>
            <a:miter lim="800000"/>
            <a:headEnd type="none" w="sm" len="sm"/>
            <a:tailEnd type="none" w="sm" len="sm"/>
          </a:ln>
        </p:spPr>
      </p:cxnSp>
      <p:sp>
        <p:nvSpPr>
          <p:cNvPr id="1389" name="Google Shape;1389;p201"/>
          <p:cNvSpPr/>
          <p:nvPr/>
        </p:nvSpPr>
        <p:spPr>
          <a:xfrm>
            <a:off x="8262403" y="2571300"/>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chemeClr val="accent1"/>
              </a:solidFill>
              <a:latin typeface="Calibri"/>
              <a:ea typeface="Calibri"/>
              <a:cs typeface="Calibri"/>
              <a:sym typeface="Calibri"/>
            </a:endParaRPr>
          </a:p>
        </p:txBody>
      </p:sp>
      <p:sp>
        <p:nvSpPr>
          <p:cNvPr id="1390" name="Google Shape;1390;p201"/>
          <p:cNvSpPr/>
          <p:nvPr/>
        </p:nvSpPr>
        <p:spPr>
          <a:xfrm>
            <a:off x="8262403" y="2916619"/>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91" name="Google Shape;1391;p201"/>
          <p:cNvSpPr/>
          <p:nvPr/>
        </p:nvSpPr>
        <p:spPr>
          <a:xfrm>
            <a:off x="587451" y="2609875"/>
            <a:ext cx="411600" cy="342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a:solidFill>
                  <a:srgbClr val="012673"/>
                </a:solidFill>
                <a:latin typeface="Arial"/>
                <a:ea typeface="Arial"/>
                <a:cs typeface="Arial"/>
                <a:sym typeface="Arial"/>
              </a:rPr>
              <a:t>2008</a:t>
            </a:r>
            <a:endParaRPr sz="1100"/>
          </a:p>
        </p:txBody>
      </p:sp>
      <p:sp>
        <p:nvSpPr>
          <p:cNvPr id="1392" name="Google Shape;1392;p201"/>
          <p:cNvSpPr/>
          <p:nvPr/>
        </p:nvSpPr>
        <p:spPr>
          <a:xfrm>
            <a:off x="753654" y="2571300"/>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93" name="Google Shape;1393;p201"/>
          <p:cNvSpPr/>
          <p:nvPr/>
        </p:nvSpPr>
        <p:spPr>
          <a:xfrm>
            <a:off x="753654" y="2916619"/>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94" name="Google Shape;1394;p201"/>
          <p:cNvSpPr txBox="1"/>
          <p:nvPr/>
        </p:nvSpPr>
        <p:spPr>
          <a:xfrm>
            <a:off x="48607" y="1115110"/>
            <a:ext cx="1484700" cy="700200"/>
          </a:xfrm>
          <a:prstGeom prst="rect">
            <a:avLst/>
          </a:prstGeom>
          <a:solidFill>
            <a:srgbClr val="FFFFFF"/>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700" b="1">
                <a:solidFill>
                  <a:srgbClr val="3B3E42"/>
                </a:solidFill>
              </a:rPr>
              <a:t>INDUSTRY’S 1ST</a:t>
            </a:r>
            <a:endParaRPr sz="700" b="1">
              <a:solidFill>
                <a:srgbClr val="3B3E42"/>
              </a:solidFill>
            </a:endParaRPr>
          </a:p>
          <a:p>
            <a:pPr marL="0" marR="0" lvl="0" indent="0" algn="ctr" rtl="0">
              <a:spcBef>
                <a:spcPts val="0"/>
              </a:spcBef>
              <a:spcAft>
                <a:spcPts val="0"/>
              </a:spcAft>
              <a:buNone/>
            </a:pPr>
            <a:endParaRPr sz="700" b="1">
              <a:solidFill>
                <a:srgbClr val="3B3E42"/>
              </a:solidFill>
            </a:endParaRPr>
          </a:p>
          <a:p>
            <a:pPr marL="0" marR="0" lvl="0" indent="0" algn="ctr" rtl="0">
              <a:spcBef>
                <a:spcPts val="0"/>
              </a:spcBef>
              <a:spcAft>
                <a:spcPts val="0"/>
              </a:spcAft>
              <a:buNone/>
            </a:pPr>
            <a:r>
              <a:rPr lang="en" sz="900" b="1">
                <a:solidFill>
                  <a:srgbClr val="3B3E42"/>
                </a:solidFill>
              </a:rPr>
              <a:t>Multi-Tenant Cloud</a:t>
            </a:r>
            <a:endParaRPr sz="900" b="1">
              <a:solidFill>
                <a:srgbClr val="3B3E42"/>
              </a:solidFill>
            </a:endParaRPr>
          </a:p>
          <a:p>
            <a:pPr marL="0" marR="0" lvl="0" indent="0" algn="ctr" rtl="0">
              <a:spcBef>
                <a:spcPts val="0"/>
              </a:spcBef>
              <a:spcAft>
                <a:spcPts val="0"/>
              </a:spcAft>
              <a:buNone/>
            </a:pPr>
            <a:r>
              <a:rPr lang="en" sz="900" b="1">
                <a:solidFill>
                  <a:srgbClr val="3B3E42"/>
                </a:solidFill>
              </a:rPr>
              <a:t>Security Platform</a:t>
            </a:r>
            <a:endParaRPr sz="1100" b="1">
              <a:solidFill>
                <a:schemeClr val="accent1"/>
              </a:solidFill>
              <a:latin typeface="Arial"/>
              <a:ea typeface="Arial"/>
              <a:cs typeface="Arial"/>
              <a:sym typeface="Arial"/>
            </a:endParaRPr>
          </a:p>
          <a:p>
            <a:pPr marL="0" marR="0" lvl="0" indent="0" algn="ctr" rtl="0">
              <a:spcBef>
                <a:spcPts val="0"/>
              </a:spcBef>
              <a:spcAft>
                <a:spcPts val="0"/>
              </a:spcAft>
              <a:buNone/>
            </a:pPr>
            <a:r>
              <a:rPr lang="en" sz="900" b="1">
                <a:solidFill>
                  <a:schemeClr val="accent1"/>
                </a:solidFill>
              </a:rPr>
              <a:t>Zscaler Internet Access</a:t>
            </a:r>
            <a:endParaRPr sz="900" b="1">
              <a:solidFill>
                <a:schemeClr val="accent1"/>
              </a:solidFill>
            </a:endParaRPr>
          </a:p>
        </p:txBody>
      </p:sp>
      <p:sp>
        <p:nvSpPr>
          <p:cNvPr id="1395" name="Google Shape;1395;p201"/>
          <p:cNvSpPr/>
          <p:nvPr/>
        </p:nvSpPr>
        <p:spPr>
          <a:xfrm>
            <a:off x="989441" y="2609875"/>
            <a:ext cx="411600" cy="342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a:solidFill>
                  <a:srgbClr val="012673"/>
                </a:solidFill>
                <a:latin typeface="Arial"/>
                <a:ea typeface="Arial"/>
                <a:cs typeface="Arial"/>
                <a:sym typeface="Arial"/>
              </a:rPr>
              <a:t>2009</a:t>
            </a:r>
            <a:endParaRPr sz="1100"/>
          </a:p>
        </p:txBody>
      </p:sp>
      <p:cxnSp>
        <p:nvCxnSpPr>
          <p:cNvPr id="1396" name="Google Shape;1396;p201"/>
          <p:cNvCxnSpPr>
            <a:stCxn id="1397" idx="0"/>
            <a:endCxn id="1398" idx="2"/>
          </p:cNvCxnSpPr>
          <p:nvPr/>
        </p:nvCxnSpPr>
        <p:spPr>
          <a:xfrm rot="10800000">
            <a:off x="1195300" y="2083800"/>
            <a:ext cx="0" cy="487500"/>
          </a:xfrm>
          <a:prstGeom prst="straightConnector1">
            <a:avLst/>
          </a:prstGeom>
          <a:noFill/>
          <a:ln w="19050" cap="flat" cmpd="sng">
            <a:solidFill>
              <a:schemeClr val="dk1"/>
            </a:solidFill>
            <a:prstDash val="dash"/>
            <a:miter lim="800000"/>
            <a:headEnd type="none" w="sm" len="sm"/>
            <a:tailEnd type="none" w="sm" len="sm"/>
          </a:ln>
        </p:spPr>
      </p:cxnSp>
      <p:cxnSp>
        <p:nvCxnSpPr>
          <p:cNvPr id="1399" name="Google Shape;1399;p201"/>
          <p:cNvCxnSpPr>
            <a:stCxn id="1400" idx="0"/>
            <a:endCxn id="1401" idx="4"/>
          </p:cNvCxnSpPr>
          <p:nvPr/>
        </p:nvCxnSpPr>
        <p:spPr>
          <a:xfrm rot="10800000">
            <a:off x="1195326" y="2993837"/>
            <a:ext cx="0" cy="471900"/>
          </a:xfrm>
          <a:prstGeom prst="straightConnector1">
            <a:avLst/>
          </a:prstGeom>
          <a:noFill/>
          <a:ln w="19050" cap="flat" cmpd="sng">
            <a:solidFill>
              <a:schemeClr val="dk1"/>
            </a:solidFill>
            <a:prstDash val="dash"/>
            <a:miter lim="800000"/>
            <a:headEnd type="none" w="sm" len="sm"/>
            <a:tailEnd type="none" w="sm" len="sm"/>
          </a:ln>
        </p:spPr>
      </p:cxnSp>
      <p:sp>
        <p:nvSpPr>
          <p:cNvPr id="1397" name="Google Shape;1397;p201"/>
          <p:cNvSpPr/>
          <p:nvPr/>
        </p:nvSpPr>
        <p:spPr>
          <a:xfrm>
            <a:off x="1156750" y="2571300"/>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401" name="Google Shape;1401;p201"/>
          <p:cNvSpPr/>
          <p:nvPr/>
        </p:nvSpPr>
        <p:spPr>
          <a:xfrm>
            <a:off x="1156750" y="2916619"/>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398" name="Google Shape;1398;p201"/>
          <p:cNvSpPr txBox="1"/>
          <p:nvPr/>
        </p:nvSpPr>
        <p:spPr>
          <a:xfrm>
            <a:off x="899193" y="1799041"/>
            <a:ext cx="5922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700" b="1">
                <a:solidFill>
                  <a:srgbClr val="000000"/>
                </a:solidFill>
                <a:latin typeface="Arial"/>
                <a:ea typeface="Arial"/>
                <a:cs typeface="Arial"/>
                <a:sym typeface="Arial"/>
              </a:rPr>
              <a:t>Inline</a:t>
            </a:r>
            <a:endParaRPr sz="700">
              <a:solidFill>
                <a:srgbClr val="575757"/>
              </a:solidFill>
              <a:latin typeface="Arial"/>
              <a:ea typeface="Arial"/>
              <a:cs typeface="Arial"/>
              <a:sym typeface="Arial"/>
            </a:endParaRPr>
          </a:p>
          <a:p>
            <a:pPr marL="0" marR="0" lvl="0" indent="0" algn="ctr" rtl="0">
              <a:spcBef>
                <a:spcPts val="0"/>
              </a:spcBef>
              <a:spcAft>
                <a:spcPts val="0"/>
              </a:spcAft>
              <a:buNone/>
            </a:pPr>
            <a:r>
              <a:rPr lang="en" sz="700" b="1">
                <a:solidFill>
                  <a:srgbClr val="000000"/>
                </a:solidFill>
                <a:latin typeface="Arial"/>
                <a:ea typeface="Arial"/>
                <a:cs typeface="Arial"/>
                <a:sym typeface="Arial"/>
              </a:rPr>
              <a:t>DLP</a:t>
            </a:r>
            <a:endParaRPr sz="700">
              <a:solidFill>
                <a:srgbClr val="575757"/>
              </a:solidFill>
              <a:latin typeface="Arial"/>
              <a:ea typeface="Arial"/>
              <a:cs typeface="Arial"/>
              <a:sym typeface="Arial"/>
            </a:endParaRPr>
          </a:p>
        </p:txBody>
      </p:sp>
      <p:grpSp>
        <p:nvGrpSpPr>
          <p:cNvPr id="1402" name="Google Shape;1402;p201"/>
          <p:cNvGrpSpPr/>
          <p:nvPr/>
        </p:nvGrpSpPr>
        <p:grpSpPr>
          <a:xfrm>
            <a:off x="856786" y="3465737"/>
            <a:ext cx="677025" cy="336704"/>
            <a:chOff x="1584437" y="4673063"/>
            <a:chExt cx="902700" cy="448939"/>
          </a:xfrm>
        </p:grpSpPr>
        <p:pic>
          <p:nvPicPr>
            <p:cNvPr id="1400" name="Google Shape;1400;p201" descr="Image result for cloud security alliance"/>
            <p:cNvPicPr preferRelativeResize="0"/>
            <p:nvPr/>
          </p:nvPicPr>
          <p:blipFill rotWithShape="1">
            <a:blip r:embed="rId4">
              <a:alphaModFix/>
            </a:blip>
            <a:srcRect t="10302" b="46061"/>
            <a:stretch/>
          </p:blipFill>
          <p:spPr>
            <a:xfrm>
              <a:off x="1799092" y="4673063"/>
              <a:ext cx="473465" cy="215682"/>
            </a:xfrm>
            <a:prstGeom prst="rect">
              <a:avLst/>
            </a:prstGeom>
            <a:noFill/>
            <a:ln>
              <a:noFill/>
            </a:ln>
          </p:spPr>
        </p:pic>
        <p:sp>
          <p:nvSpPr>
            <p:cNvPr id="1403" name="Google Shape;1403;p201"/>
            <p:cNvSpPr txBox="1"/>
            <p:nvPr/>
          </p:nvSpPr>
          <p:spPr>
            <a:xfrm>
              <a:off x="1584437" y="4865502"/>
              <a:ext cx="902700" cy="256500"/>
            </a:xfrm>
            <a:prstGeom prst="rect">
              <a:avLst/>
            </a:prstGeom>
            <a:noFill/>
            <a:ln>
              <a:noFill/>
            </a:ln>
            <a:effectLst>
              <a:outerShdw blurRad="50800" dist="50800" dir="5400000" algn="ctr" rotWithShape="0">
                <a:srgbClr val="FFFFFF"/>
              </a:outerShdw>
            </a:effectLst>
          </p:spPr>
          <p:txBody>
            <a:bodyPr spcFirstLastPara="1" wrap="square" lIns="68575" tIns="34275" rIns="68575" bIns="34275" anchor="t" anchorCtr="0">
              <a:spAutoFit/>
            </a:bodyPr>
            <a:lstStyle/>
            <a:p>
              <a:pPr marL="0" marR="0" lvl="0" indent="0" algn="ctr" rtl="0">
                <a:spcBef>
                  <a:spcPts val="0"/>
                </a:spcBef>
                <a:spcAft>
                  <a:spcPts val="0"/>
                </a:spcAft>
                <a:buNone/>
              </a:pPr>
              <a:r>
                <a:rPr lang="en" sz="800">
                  <a:solidFill>
                    <a:srgbClr val="000000"/>
                  </a:solidFill>
                  <a:latin typeface="Arial"/>
                  <a:ea typeface="Arial"/>
                  <a:cs typeface="Arial"/>
                  <a:sym typeface="Arial"/>
                </a:rPr>
                <a:t>Founder</a:t>
              </a:r>
              <a:endParaRPr sz="800">
                <a:solidFill>
                  <a:srgbClr val="000000"/>
                </a:solidFill>
                <a:latin typeface="Arial"/>
                <a:ea typeface="Arial"/>
                <a:cs typeface="Arial"/>
                <a:sym typeface="Arial"/>
              </a:endParaRPr>
            </a:p>
          </p:txBody>
        </p:sp>
      </p:grpSp>
      <p:sp>
        <p:nvSpPr>
          <p:cNvPr id="1343" name="Google Shape;1343;p201"/>
          <p:cNvSpPr txBox="1"/>
          <p:nvPr/>
        </p:nvSpPr>
        <p:spPr>
          <a:xfrm>
            <a:off x="3086976" y="1799041"/>
            <a:ext cx="644100" cy="284700"/>
          </a:xfrm>
          <a:prstGeom prst="rect">
            <a:avLst/>
          </a:prstGeom>
          <a:solidFill>
            <a:srgbClr val="021E46">
              <a:alpha val="0"/>
            </a:srgbClr>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700" b="1">
                <a:solidFill>
                  <a:srgbClr val="000000"/>
                </a:solidFill>
                <a:latin typeface="Arial"/>
                <a:ea typeface="Arial"/>
                <a:cs typeface="Arial"/>
                <a:sym typeface="Arial"/>
              </a:rPr>
              <a:t>Cloud </a:t>
            </a:r>
            <a:endParaRPr sz="700">
              <a:solidFill>
                <a:srgbClr val="575757"/>
              </a:solidFill>
              <a:latin typeface="Arial"/>
              <a:ea typeface="Arial"/>
              <a:cs typeface="Arial"/>
              <a:sym typeface="Arial"/>
            </a:endParaRPr>
          </a:p>
          <a:p>
            <a:pPr marL="0" marR="0" lvl="0" indent="0" algn="ctr" rtl="0">
              <a:spcBef>
                <a:spcPts val="0"/>
              </a:spcBef>
              <a:spcAft>
                <a:spcPts val="0"/>
              </a:spcAft>
              <a:buNone/>
            </a:pPr>
            <a:r>
              <a:rPr lang="en" sz="700" b="1">
                <a:solidFill>
                  <a:srgbClr val="000000"/>
                </a:solidFill>
                <a:latin typeface="Arial"/>
                <a:ea typeface="Arial"/>
                <a:cs typeface="Arial"/>
                <a:sym typeface="Arial"/>
              </a:rPr>
              <a:t>Sandbox</a:t>
            </a:r>
            <a:endParaRPr sz="700">
              <a:solidFill>
                <a:srgbClr val="575757"/>
              </a:solidFill>
              <a:latin typeface="Arial"/>
              <a:ea typeface="Arial"/>
              <a:cs typeface="Arial"/>
              <a:sym typeface="Arial"/>
            </a:endParaRPr>
          </a:p>
        </p:txBody>
      </p:sp>
      <p:sp>
        <p:nvSpPr>
          <p:cNvPr id="1332" name="Google Shape;1332;p201"/>
          <p:cNvSpPr txBox="1"/>
          <p:nvPr/>
        </p:nvSpPr>
        <p:spPr>
          <a:xfrm>
            <a:off x="1941530" y="1799041"/>
            <a:ext cx="7233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700" b="1">
                <a:solidFill>
                  <a:srgbClr val="000000"/>
                </a:solidFill>
                <a:latin typeface="Arial"/>
                <a:ea typeface="Arial"/>
                <a:cs typeface="Arial"/>
                <a:sym typeface="Arial"/>
              </a:rPr>
              <a:t>Mobile </a:t>
            </a:r>
            <a:endParaRPr sz="700">
              <a:solidFill>
                <a:srgbClr val="575757"/>
              </a:solidFill>
              <a:latin typeface="Arial"/>
              <a:ea typeface="Arial"/>
              <a:cs typeface="Arial"/>
              <a:sym typeface="Arial"/>
            </a:endParaRPr>
          </a:p>
          <a:p>
            <a:pPr marL="0" marR="0" lvl="0" indent="0" algn="ctr" rtl="0">
              <a:spcBef>
                <a:spcPts val="0"/>
              </a:spcBef>
              <a:spcAft>
                <a:spcPts val="0"/>
              </a:spcAft>
              <a:buNone/>
            </a:pPr>
            <a:r>
              <a:rPr lang="en" sz="700" b="1">
                <a:solidFill>
                  <a:srgbClr val="000000"/>
                </a:solidFill>
                <a:latin typeface="Arial"/>
                <a:ea typeface="Arial"/>
                <a:cs typeface="Arial"/>
                <a:sym typeface="Arial"/>
              </a:rPr>
              <a:t>Security</a:t>
            </a:r>
            <a:endParaRPr sz="700">
              <a:solidFill>
                <a:srgbClr val="575757"/>
              </a:solidFill>
              <a:latin typeface="Arial"/>
              <a:ea typeface="Arial"/>
              <a:cs typeface="Arial"/>
              <a:sym typeface="Arial"/>
            </a:endParaRPr>
          </a:p>
        </p:txBody>
      </p:sp>
      <p:sp>
        <p:nvSpPr>
          <p:cNvPr id="1348" name="Google Shape;1348;p201"/>
          <p:cNvSpPr txBox="1"/>
          <p:nvPr/>
        </p:nvSpPr>
        <p:spPr>
          <a:xfrm>
            <a:off x="3609662" y="1799041"/>
            <a:ext cx="728400" cy="284700"/>
          </a:xfrm>
          <a:prstGeom prst="rect">
            <a:avLst/>
          </a:prstGeom>
          <a:solidFill>
            <a:srgbClr val="FFFFFF"/>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700" b="1">
                <a:solidFill>
                  <a:srgbClr val="000000"/>
                </a:solidFill>
                <a:latin typeface="Arial"/>
                <a:ea typeface="Arial"/>
                <a:cs typeface="Arial"/>
                <a:sym typeface="Arial"/>
              </a:rPr>
              <a:t>DNS </a:t>
            </a:r>
            <a:endParaRPr sz="1100"/>
          </a:p>
          <a:p>
            <a:pPr marL="0" marR="0" lvl="0" indent="0" algn="ctr" rtl="0">
              <a:spcBef>
                <a:spcPts val="0"/>
              </a:spcBef>
              <a:spcAft>
                <a:spcPts val="0"/>
              </a:spcAft>
              <a:buNone/>
            </a:pPr>
            <a:r>
              <a:rPr lang="en" sz="700" b="1">
                <a:solidFill>
                  <a:srgbClr val="000000"/>
                </a:solidFill>
                <a:latin typeface="Arial"/>
                <a:ea typeface="Arial"/>
                <a:cs typeface="Arial"/>
                <a:sym typeface="Arial"/>
              </a:rPr>
              <a:t>Security</a:t>
            </a:r>
            <a:endParaRPr sz="700">
              <a:solidFill>
                <a:srgbClr val="575757"/>
              </a:solidFill>
              <a:latin typeface="Arial"/>
              <a:ea typeface="Arial"/>
              <a:cs typeface="Arial"/>
              <a:sym typeface="Arial"/>
            </a:endParaRPr>
          </a:p>
        </p:txBody>
      </p:sp>
      <p:sp>
        <p:nvSpPr>
          <p:cNvPr id="1338" name="Google Shape;1338;p201"/>
          <p:cNvSpPr txBox="1"/>
          <p:nvPr/>
        </p:nvSpPr>
        <p:spPr>
          <a:xfrm>
            <a:off x="2595236" y="1801690"/>
            <a:ext cx="511200" cy="274200"/>
          </a:xfrm>
          <a:prstGeom prst="rect">
            <a:avLst/>
          </a:prstGeom>
          <a:solidFill>
            <a:srgbClr val="FFFFFF"/>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700" b="1">
                <a:solidFill>
                  <a:srgbClr val="000000"/>
                </a:solidFill>
                <a:latin typeface="Arial"/>
                <a:ea typeface="Arial"/>
                <a:cs typeface="Arial"/>
                <a:sym typeface="Arial"/>
              </a:rPr>
              <a:t>Inline CASB</a:t>
            </a:r>
            <a:endParaRPr sz="700">
              <a:solidFill>
                <a:srgbClr val="575757"/>
              </a:solidFill>
              <a:latin typeface="Arial"/>
              <a:ea typeface="Arial"/>
              <a:cs typeface="Arial"/>
              <a:sym typeface="Arial"/>
            </a:endParaRPr>
          </a:p>
        </p:txBody>
      </p:sp>
      <p:sp>
        <p:nvSpPr>
          <p:cNvPr id="1404" name="Google Shape;1404;p201"/>
          <p:cNvSpPr txBox="1"/>
          <p:nvPr/>
        </p:nvSpPr>
        <p:spPr>
          <a:xfrm>
            <a:off x="4251437" y="1799041"/>
            <a:ext cx="592200" cy="284700"/>
          </a:xfrm>
          <a:prstGeom prst="rect">
            <a:avLst/>
          </a:prstGeom>
          <a:solidFill>
            <a:srgbClr val="FFFFFF"/>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700" b="1">
                <a:solidFill>
                  <a:srgbClr val="000000"/>
                </a:solidFill>
                <a:latin typeface="Arial"/>
                <a:ea typeface="Arial"/>
                <a:cs typeface="Arial"/>
                <a:sym typeface="Arial"/>
              </a:rPr>
              <a:t>Cloud </a:t>
            </a:r>
            <a:endParaRPr sz="700">
              <a:solidFill>
                <a:srgbClr val="575757"/>
              </a:solidFill>
              <a:latin typeface="Arial"/>
              <a:ea typeface="Arial"/>
              <a:cs typeface="Arial"/>
              <a:sym typeface="Arial"/>
            </a:endParaRPr>
          </a:p>
          <a:p>
            <a:pPr marL="0" marR="0" lvl="0" indent="0" algn="ctr" rtl="0">
              <a:spcBef>
                <a:spcPts val="0"/>
              </a:spcBef>
              <a:spcAft>
                <a:spcPts val="0"/>
              </a:spcAft>
              <a:buNone/>
            </a:pPr>
            <a:r>
              <a:rPr lang="en" sz="700" b="1">
                <a:solidFill>
                  <a:srgbClr val="000000"/>
                </a:solidFill>
                <a:latin typeface="Arial"/>
                <a:ea typeface="Arial"/>
                <a:cs typeface="Arial"/>
                <a:sym typeface="Arial"/>
              </a:rPr>
              <a:t>Firewall</a:t>
            </a:r>
            <a:endParaRPr sz="700">
              <a:solidFill>
                <a:srgbClr val="575757"/>
              </a:solidFill>
              <a:latin typeface="Arial"/>
              <a:ea typeface="Arial"/>
              <a:cs typeface="Arial"/>
              <a:sym typeface="Arial"/>
            </a:endParaRPr>
          </a:p>
        </p:txBody>
      </p:sp>
      <p:sp>
        <p:nvSpPr>
          <p:cNvPr id="1326" name="Google Shape;1326;p201"/>
          <p:cNvSpPr txBox="1"/>
          <p:nvPr/>
        </p:nvSpPr>
        <p:spPr>
          <a:xfrm>
            <a:off x="1372875" y="1799042"/>
            <a:ext cx="754800" cy="284700"/>
          </a:xfrm>
          <a:prstGeom prst="rect">
            <a:avLst/>
          </a:prstGeom>
          <a:solidFill>
            <a:srgbClr val="FFFFFF"/>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700" b="1">
                <a:solidFill>
                  <a:srgbClr val="000000"/>
                </a:solidFill>
                <a:latin typeface="Arial"/>
                <a:ea typeface="Arial"/>
                <a:cs typeface="Arial"/>
                <a:sym typeface="Arial"/>
              </a:rPr>
              <a:t>SSO Integration</a:t>
            </a:r>
            <a:endParaRPr sz="700">
              <a:solidFill>
                <a:srgbClr val="575757"/>
              </a:solidFill>
              <a:latin typeface="Arial"/>
              <a:ea typeface="Arial"/>
              <a:cs typeface="Arial"/>
              <a:sym typeface="Arial"/>
            </a:endParaRPr>
          </a:p>
        </p:txBody>
      </p:sp>
      <p:sp>
        <p:nvSpPr>
          <p:cNvPr id="1405" name="Google Shape;1405;p201"/>
          <p:cNvSpPr txBox="1"/>
          <p:nvPr/>
        </p:nvSpPr>
        <p:spPr>
          <a:xfrm>
            <a:off x="1401081" y="3566613"/>
            <a:ext cx="698700" cy="315600"/>
          </a:xfrm>
          <a:prstGeom prst="rect">
            <a:avLst/>
          </a:prstGeom>
          <a:noFill/>
          <a:ln>
            <a:noFill/>
          </a:ln>
          <a:effectLst>
            <a:outerShdw blurRad="50800" dist="50800" dir="5400000" algn="ctr" rotWithShape="0">
              <a:srgbClr val="FFFFFF"/>
            </a:outerShdw>
          </a:effectLst>
        </p:spPr>
        <p:txBody>
          <a:bodyPr spcFirstLastPara="1" wrap="square" lIns="68575" tIns="34275" rIns="68575" bIns="34275" anchor="t" anchorCtr="0">
            <a:spAutoFit/>
          </a:bodyPr>
          <a:lstStyle/>
          <a:p>
            <a:pPr marL="0" marR="0" lvl="0" indent="0" algn="ctr" rtl="0">
              <a:spcBef>
                <a:spcPts val="0"/>
              </a:spcBef>
              <a:spcAft>
                <a:spcPts val="0"/>
              </a:spcAft>
              <a:buNone/>
            </a:pPr>
            <a:r>
              <a:rPr lang="en" sz="800" b="1">
                <a:solidFill>
                  <a:srgbClr val="000000"/>
                </a:solidFill>
                <a:latin typeface="Arial"/>
                <a:ea typeface="Arial"/>
                <a:cs typeface="Arial"/>
                <a:sym typeface="Arial"/>
              </a:rPr>
              <a:t>Visionary</a:t>
            </a:r>
            <a:endParaRPr sz="800">
              <a:solidFill>
                <a:srgbClr val="575757"/>
              </a:solidFill>
              <a:latin typeface="Arial"/>
              <a:ea typeface="Arial"/>
              <a:cs typeface="Arial"/>
              <a:sym typeface="Arial"/>
            </a:endParaRPr>
          </a:p>
          <a:p>
            <a:pPr marL="0" marR="0" lvl="0" indent="0" algn="ctr" rtl="0">
              <a:spcBef>
                <a:spcPts val="0"/>
              </a:spcBef>
              <a:spcAft>
                <a:spcPts val="0"/>
              </a:spcAft>
              <a:buNone/>
            </a:pPr>
            <a:r>
              <a:rPr lang="en" sz="800">
                <a:solidFill>
                  <a:srgbClr val="000000"/>
                </a:solidFill>
                <a:latin typeface="Arial"/>
                <a:ea typeface="Arial"/>
                <a:cs typeface="Arial"/>
                <a:sym typeface="Arial"/>
              </a:rPr>
              <a:t>SWG MQ</a:t>
            </a:r>
            <a:endParaRPr sz="800">
              <a:solidFill>
                <a:srgbClr val="575757"/>
              </a:solidFill>
              <a:latin typeface="Arial"/>
              <a:ea typeface="Arial"/>
              <a:cs typeface="Arial"/>
              <a:sym typeface="Arial"/>
            </a:endParaRPr>
          </a:p>
        </p:txBody>
      </p:sp>
      <p:sp>
        <p:nvSpPr>
          <p:cNvPr id="1406" name="Google Shape;1406;p201"/>
          <p:cNvSpPr txBox="1"/>
          <p:nvPr/>
        </p:nvSpPr>
        <p:spPr>
          <a:xfrm>
            <a:off x="1975808" y="4116065"/>
            <a:ext cx="654900" cy="330900"/>
          </a:xfrm>
          <a:prstGeom prst="rect">
            <a:avLst/>
          </a:prstGeom>
          <a:solidFill>
            <a:srgbClr val="FFFFFF"/>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800" b="1">
                <a:solidFill>
                  <a:srgbClr val="000000"/>
                </a:solidFill>
                <a:latin typeface="Arial"/>
                <a:ea typeface="Arial"/>
                <a:cs typeface="Arial"/>
                <a:sym typeface="Arial"/>
              </a:rPr>
              <a:t>LEADER</a:t>
            </a:r>
            <a:endParaRPr sz="800">
              <a:solidFill>
                <a:srgbClr val="575757"/>
              </a:solidFill>
              <a:latin typeface="Arial"/>
              <a:ea typeface="Arial"/>
              <a:cs typeface="Arial"/>
              <a:sym typeface="Arial"/>
            </a:endParaRPr>
          </a:p>
          <a:p>
            <a:pPr marL="0" marR="0" lvl="0" indent="0" algn="ctr" rtl="0">
              <a:spcBef>
                <a:spcPts val="0"/>
              </a:spcBef>
              <a:spcAft>
                <a:spcPts val="0"/>
              </a:spcAft>
              <a:buNone/>
            </a:pPr>
            <a:r>
              <a:rPr lang="en" sz="900" b="1">
                <a:solidFill>
                  <a:schemeClr val="accent1"/>
                </a:solidFill>
                <a:latin typeface="Arial"/>
                <a:ea typeface="Arial"/>
                <a:cs typeface="Arial"/>
                <a:sym typeface="Arial"/>
              </a:rPr>
              <a:t>SWG MQ</a:t>
            </a:r>
            <a:endParaRPr sz="900">
              <a:solidFill>
                <a:schemeClr val="accent1"/>
              </a:solidFill>
              <a:latin typeface="Arial"/>
              <a:ea typeface="Arial"/>
              <a:cs typeface="Arial"/>
              <a:sym typeface="Arial"/>
            </a:endParaRPr>
          </a:p>
        </p:txBody>
      </p:sp>
      <p:grpSp>
        <p:nvGrpSpPr>
          <p:cNvPr id="1407" name="Google Shape;1407;p201"/>
          <p:cNvGrpSpPr/>
          <p:nvPr/>
        </p:nvGrpSpPr>
        <p:grpSpPr>
          <a:xfrm>
            <a:off x="2131622" y="3075356"/>
            <a:ext cx="947787" cy="240075"/>
            <a:chOff x="3284219" y="4029161"/>
            <a:chExt cx="1263716" cy="320100"/>
          </a:xfrm>
        </p:grpSpPr>
        <p:sp>
          <p:nvSpPr>
            <p:cNvPr id="1408" name="Google Shape;1408;p201"/>
            <p:cNvSpPr txBox="1"/>
            <p:nvPr/>
          </p:nvSpPr>
          <p:spPr>
            <a:xfrm>
              <a:off x="3721735" y="4029161"/>
              <a:ext cx="826200" cy="320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600">
                  <a:solidFill>
                    <a:srgbClr val="3B3E42"/>
                  </a:solidFill>
                  <a:latin typeface="Arial"/>
                  <a:ea typeface="Arial"/>
                  <a:cs typeface="Arial"/>
                  <a:sym typeface="Arial"/>
                </a:rPr>
                <a:t>Transactions Per Day</a:t>
              </a:r>
              <a:endParaRPr sz="600">
                <a:solidFill>
                  <a:srgbClr val="000000"/>
                </a:solidFill>
                <a:latin typeface="Arial"/>
                <a:ea typeface="Arial"/>
                <a:cs typeface="Arial"/>
                <a:sym typeface="Arial"/>
              </a:endParaRPr>
            </a:p>
          </p:txBody>
        </p:sp>
        <p:sp>
          <p:nvSpPr>
            <p:cNvPr id="1409" name="Google Shape;1409;p201"/>
            <p:cNvSpPr/>
            <p:nvPr/>
          </p:nvSpPr>
          <p:spPr>
            <a:xfrm>
              <a:off x="3284219" y="4057395"/>
              <a:ext cx="470400" cy="263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 sz="1800" b="1">
                  <a:solidFill>
                    <a:schemeClr val="accent1"/>
                  </a:solidFill>
                  <a:latin typeface="Arial"/>
                  <a:ea typeface="Arial"/>
                  <a:cs typeface="Arial"/>
                  <a:sym typeface="Arial"/>
                </a:rPr>
                <a:t>1B</a:t>
              </a:r>
              <a:endParaRPr sz="1800" b="1">
                <a:solidFill>
                  <a:schemeClr val="accent1"/>
                </a:solidFill>
                <a:latin typeface="Arial"/>
                <a:ea typeface="Arial"/>
                <a:cs typeface="Arial"/>
                <a:sym typeface="Arial"/>
              </a:endParaRPr>
            </a:p>
          </p:txBody>
        </p:sp>
      </p:grpSp>
      <p:pic>
        <p:nvPicPr>
          <p:cNvPr id="1350" name="Google Shape;1350;p201"/>
          <p:cNvPicPr preferRelativeResize="0"/>
          <p:nvPr/>
        </p:nvPicPr>
        <p:blipFill rotWithShape="1">
          <a:blip r:embed="rId5">
            <a:alphaModFix/>
          </a:blip>
          <a:srcRect/>
          <a:stretch/>
        </p:blipFill>
        <p:spPr>
          <a:xfrm>
            <a:off x="3406203" y="3851634"/>
            <a:ext cx="1135143" cy="721458"/>
          </a:xfrm>
          <a:prstGeom prst="rect">
            <a:avLst/>
          </a:prstGeom>
          <a:noFill/>
          <a:ln>
            <a:noFill/>
          </a:ln>
        </p:spPr>
      </p:pic>
      <p:sp>
        <p:nvSpPr>
          <p:cNvPr id="1410" name="Google Shape;1410;p201"/>
          <p:cNvSpPr/>
          <p:nvPr/>
        </p:nvSpPr>
        <p:spPr>
          <a:xfrm>
            <a:off x="3728284" y="3096532"/>
            <a:ext cx="482100" cy="197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 sz="1800" b="1">
                <a:solidFill>
                  <a:schemeClr val="accent1"/>
                </a:solidFill>
                <a:latin typeface="Arial"/>
                <a:ea typeface="Arial"/>
                <a:cs typeface="Arial"/>
                <a:sym typeface="Arial"/>
              </a:rPr>
              <a:t>10B</a:t>
            </a:r>
            <a:endParaRPr sz="1800" b="1">
              <a:solidFill>
                <a:schemeClr val="accent1"/>
              </a:solidFill>
              <a:latin typeface="Arial"/>
              <a:ea typeface="Arial"/>
              <a:cs typeface="Arial"/>
              <a:sym typeface="Arial"/>
            </a:endParaRPr>
          </a:p>
        </p:txBody>
      </p:sp>
      <p:sp>
        <p:nvSpPr>
          <p:cNvPr id="1359" name="Google Shape;1359;p201"/>
          <p:cNvSpPr txBox="1"/>
          <p:nvPr/>
        </p:nvSpPr>
        <p:spPr>
          <a:xfrm>
            <a:off x="4338507" y="1189361"/>
            <a:ext cx="1443900" cy="484800"/>
          </a:xfrm>
          <a:prstGeom prst="rect">
            <a:avLst/>
          </a:prstGeom>
          <a:solidFill>
            <a:srgbClr val="FFFFFF"/>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900" b="1">
                <a:solidFill>
                  <a:schemeClr val="accent1"/>
                </a:solidFill>
                <a:latin typeface="Arial"/>
                <a:ea typeface="Arial"/>
                <a:cs typeface="Arial"/>
                <a:sym typeface="Arial"/>
              </a:rPr>
              <a:t>Zscaler</a:t>
            </a:r>
            <a:r>
              <a:rPr lang="en" sz="900">
                <a:solidFill>
                  <a:schemeClr val="accent1"/>
                </a:solidFill>
              </a:rPr>
              <a:t> </a:t>
            </a:r>
            <a:br>
              <a:rPr lang="en" sz="900">
                <a:solidFill>
                  <a:schemeClr val="accent1"/>
                </a:solidFill>
              </a:rPr>
            </a:br>
            <a:r>
              <a:rPr lang="en" sz="900" b="1">
                <a:solidFill>
                  <a:schemeClr val="accent1"/>
                </a:solidFill>
                <a:latin typeface="Arial"/>
                <a:ea typeface="Arial"/>
                <a:cs typeface="Arial"/>
                <a:sym typeface="Arial"/>
              </a:rPr>
              <a:t>Private </a:t>
            </a:r>
            <a:br>
              <a:rPr lang="en" sz="900" b="1">
                <a:solidFill>
                  <a:schemeClr val="accent1"/>
                </a:solidFill>
                <a:latin typeface="Arial"/>
                <a:ea typeface="Arial"/>
                <a:cs typeface="Arial"/>
                <a:sym typeface="Arial"/>
              </a:rPr>
            </a:br>
            <a:r>
              <a:rPr lang="en" sz="900" b="1">
                <a:solidFill>
                  <a:schemeClr val="accent1"/>
                </a:solidFill>
                <a:latin typeface="Arial"/>
                <a:ea typeface="Arial"/>
                <a:cs typeface="Arial"/>
                <a:sym typeface="Arial"/>
              </a:rPr>
              <a:t>Access</a:t>
            </a:r>
            <a:endParaRPr sz="900"/>
          </a:p>
        </p:txBody>
      </p:sp>
      <p:sp>
        <p:nvSpPr>
          <p:cNvPr id="1411" name="Google Shape;1411;p201"/>
          <p:cNvSpPr txBox="1"/>
          <p:nvPr/>
        </p:nvSpPr>
        <p:spPr>
          <a:xfrm>
            <a:off x="5266781" y="1799041"/>
            <a:ext cx="6624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700" b="1">
                <a:solidFill>
                  <a:srgbClr val="000000"/>
                </a:solidFill>
                <a:latin typeface="Arial"/>
                <a:ea typeface="Arial"/>
                <a:cs typeface="Arial"/>
                <a:sym typeface="Arial"/>
              </a:rPr>
              <a:t>Office365</a:t>
            </a:r>
            <a:endParaRPr sz="700">
              <a:solidFill>
                <a:srgbClr val="000000"/>
              </a:solidFill>
              <a:latin typeface="Arial"/>
              <a:ea typeface="Arial"/>
              <a:cs typeface="Arial"/>
              <a:sym typeface="Arial"/>
            </a:endParaRPr>
          </a:p>
          <a:p>
            <a:pPr marL="0" marR="0" lvl="0" indent="0" algn="ctr" rtl="0">
              <a:spcBef>
                <a:spcPts val="0"/>
              </a:spcBef>
              <a:spcAft>
                <a:spcPts val="0"/>
              </a:spcAft>
              <a:buNone/>
            </a:pPr>
            <a:r>
              <a:rPr lang="en" sz="700" b="1">
                <a:solidFill>
                  <a:srgbClr val="000000"/>
                </a:solidFill>
                <a:latin typeface="Arial"/>
                <a:ea typeface="Arial"/>
                <a:cs typeface="Arial"/>
                <a:sym typeface="Arial"/>
              </a:rPr>
              <a:t>Integration</a:t>
            </a:r>
            <a:endParaRPr sz="700">
              <a:solidFill>
                <a:srgbClr val="000000"/>
              </a:solidFill>
              <a:latin typeface="Arial"/>
              <a:ea typeface="Arial"/>
              <a:cs typeface="Arial"/>
              <a:sym typeface="Arial"/>
            </a:endParaRPr>
          </a:p>
        </p:txBody>
      </p:sp>
      <p:sp>
        <p:nvSpPr>
          <p:cNvPr id="1412" name="Google Shape;1412;p201"/>
          <p:cNvSpPr txBox="1"/>
          <p:nvPr/>
        </p:nvSpPr>
        <p:spPr>
          <a:xfrm>
            <a:off x="7088834" y="1140655"/>
            <a:ext cx="711900" cy="238500"/>
          </a:xfrm>
          <a:prstGeom prst="rect">
            <a:avLst/>
          </a:prstGeom>
          <a:solidFill>
            <a:srgbClr val="FFFFFF"/>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endParaRPr sz="1100"/>
          </a:p>
        </p:txBody>
      </p:sp>
      <p:sp>
        <p:nvSpPr>
          <p:cNvPr id="1377" name="Google Shape;1377;p201"/>
          <p:cNvSpPr txBox="1"/>
          <p:nvPr/>
        </p:nvSpPr>
        <p:spPr>
          <a:xfrm>
            <a:off x="6581132" y="1176172"/>
            <a:ext cx="1272300" cy="484800"/>
          </a:xfrm>
          <a:prstGeom prst="rect">
            <a:avLst/>
          </a:prstGeom>
          <a:solidFill>
            <a:srgbClr val="FFFFFF"/>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900" b="1">
                <a:solidFill>
                  <a:schemeClr val="accent1"/>
                </a:solidFill>
                <a:latin typeface="Arial"/>
                <a:ea typeface="Arial"/>
                <a:cs typeface="Arial"/>
                <a:sym typeface="Arial"/>
              </a:rPr>
              <a:t>Zscaler </a:t>
            </a:r>
            <a:br>
              <a:rPr lang="en" sz="900" b="1">
                <a:solidFill>
                  <a:schemeClr val="accent1"/>
                </a:solidFill>
                <a:latin typeface="Arial"/>
                <a:ea typeface="Arial"/>
                <a:cs typeface="Arial"/>
                <a:sym typeface="Arial"/>
              </a:rPr>
            </a:br>
            <a:r>
              <a:rPr lang="en" sz="900" b="1">
                <a:solidFill>
                  <a:schemeClr val="accent1"/>
                </a:solidFill>
                <a:latin typeface="Arial"/>
                <a:ea typeface="Arial"/>
                <a:cs typeface="Arial"/>
                <a:sym typeface="Arial"/>
              </a:rPr>
              <a:t>Digital</a:t>
            </a:r>
            <a:r>
              <a:rPr lang="en" sz="900" b="1">
                <a:solidFill>
                  <a:schemeClr val="accent1"/>
                </a:solidFill>
              </a:rPr>
              <a:t> </a:t>
            </a:r>
            <a:br>
              <a:rPr lang="en" sz="900" b="1">
                <a:solidFill>
                  <a:schemeClr val="accent1"/>
                </a:solidFill>
              </a:rPr>
            </a:br>
            <a:r>
              <a:rPr lang="en" sz="900" b="1">
                <a:solidFill>
                  <a:schemeClr val="accent1"/>
                </a:solidFill>
                <a:latin typeface="Arial"/>
                <a:ea typeface="Arial"/>
                <a:cs typeface="Arial"/>
                <a:sym typeface="Arial"/>
              </a:rPr>
              <a:t>Experience</a:t>
            </a:r>
            <a:endParaRPr sz="1300"/>
          </a:p>
        </p:txBody>
      </p:sp>
      <p:sp>
        <p:nvSpPr>
          <p:cNvPr id="1313" name="Google Shape;1313;p201"/>
          <p:cNvSpPr txBox="1"/>
          <p:nvPr/>
        </p:nvSpPr>
        <p:spPr>
          <a:xfrm>
            <a:off x="5882478" y="1591293"/>
            <a:ext cx="460500" cy="50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700" b="1">
                <a:solidFill>
                  <a:srgbClr val="000000"/>
                </a:solidFill>
                <a:latin typeface="Arial"/>
                <a:ea typeface="Arial"/>
                <a:cs typeface="Arial"/>
                <a:sym typeface="Arial"/>
              </a:rPr>
              <a:t>AI/ML</a:t>
            </a:r>
            <a:endParaRPr sz="700">
              <a:solidFill>
                <a:srgbClr val="575757"/>
              </a:solidFill>
              <a:latin typeface="Arial"/>
              <a:ea typeface="Arial"/>
              <a:cs typeface="Arial"/>
              <a:sym typeface="Arial"/>
            </a:endParaRPr>
          </a:p>
          <a:p>
            <a:pPr marL="0" marR="0" lvl="0" indent="0" algn="ctr" rtl="0">
              <a:spcBef>
                <a:spcPts val="0"/>
              </a:spcBef>
              <a:spcAft>
                <a:spcPts val="0"/>
              </a:spcAft>
              <a:buNone/>
            </a:pPr>
            <a:endParaRPr sz="700" b="1">
              <a:solidFill>
                <a:srgbClr val="000000"/>
              </a:solidFill>
              <a:latin typeface="Arial"/>
              <a:ea typeface="Arial"/>
              <a:cs typeface="Arial"/>
              <a:sym typeface="Arial"/>
            </a:endParaRPr>
          </a:p>
          <a:p>
            <a:pPr marL="0" marR="0" lvl="0" indent="0" algn="ctr" rtl="0">
              <a:spcBef>
                <a:spcPts val="0"/>
              </a:spcBef>
              <a:spcAft>
                <a:spcPts val="0"/>
              </a:spcAft>
              <a:buNone/>
            </a:pPr>
            <a:r>
              <a:rPr lang="en" sz="700" b="1">
                <a:solidFill>
                  <a:srgbClr val="000000"/>
                </a:solidFill>
                <a:latin typeface="Arial"/>
                <a:ea typeface="Arial"/>
                <a:cs typeface="Arial"/>
                <a:sym typeface="Arial"/>
              </a:rPr>
              <a:t>Partner APIs</a:t>
            </a:r>
            <a:endParaRPr sz="700">
              <a:solidFill>
                <a:srgbClr val="575757"/>
              </a:solidFill>
              <a:latin typeface="Arial"/>
              <a:ea typeface="Arial"/>
              <a:cs typeface="Arial"/>
              <a:sym typeface="Arial"/>
            </a:endParaRPr>
          </a:p>
        </p:txBody>
      </p:sp>
      <p:sp>
        <p:nvSpPr>
          <p:cNvPr id="1372" name="Google Shape;1372;p201"/>
          <p:cNvSpPr txBox="1"/>
          <p:nvPr/>
        </p:nvSpPr>
        <p:spPr>
          <a:xfrm>
            <a:off x="6383157" y="1670086"/>
            <a:ext cx="555900" cy="342900"/>
          </a:xfrm>
          <a:prstGeom prst="rect">
            <a:avLst/>
          </a:prstGeom>
          <a:solidFill>
            <a:srgbClr val="FFFFFF"/>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700" b="1"/>
              <a:t>Internet</a:t>
            </a:r>
            <a:br>
              <a:rPr lang="en" sz="700" b="1"/>
            </a:br>
            <a:r>
              <a:rPr lang="en" sz="700" b="1">
                <a:solidFill>
                  <a:srgbClr val="000000"/>
                </a:solidFill>
                <a:latin typeface="Arial"/>
                <a:ea typeface="Arial"/>
                <a:cs typeface="Arial"/>
                <a:sym typeface="Arial"/>
              </a:rPr>
              <a:t>Browser </a:t>
            </a:r>
            <a:br>
              <a:rPr lang="en" sz="700" b="1">
                <a:solidFill>
                  <a:srgbClr val="000000"/>
                </a:solidFill>
                <a:latin typeface="Arial"/>
                <a:ea typeface="Arial"/>
                <a:cs typeface="Arial"/>
                <a:sym typeface="Arial"/>
              </a:rPr>
            </a:br>
            <a:r>
              <a:rPr lang="en" sz="700" b="1">
                <a:solidFill>
                  <a:srgbClr val="000000"/>
                </a:solidFill>
                <a:latin typeface="Arial"/>
                <a:ea typeface="Arial"/>
                <a:cs typeface="Arial"/>
                <a:sym typeface="Arial"/>
              </a:rPr>
              <a:t>Isolation</a:t>
            </a:r>
            <a:endParaRPr sz="700">
              <a:solidFill>
                <a:srgbClr val="575757"/>
              </a:solidFill>
              <a:latin typeface="Arial"/>
              <a:ea typeface="Arial"/>
              <a:cs typeface="Arial"/>
              <a:sym typeface="Arial"/>
            </a:endParaRPr>
          </a:p>
        </p:txBody>
      </p:sp>
      <p:sp>
        <p:nvSpPr>
          <p:cNvPr id="1364" name="Google Shape;1364;p201"/>
          <p:cNvSpPr txBox="1"/>
          <p:nvPr/>
        </p:nvSpPr>
        <p:spPr>
          <a:xfrm>
            <a:off x="5272436" y="3433084"/>
            <a:ext cx="563100" cy="438600"/>
          </a:xfrm>
          <a:prstGeom prst="rect">
            <a:avLst/>
          </a:prstGeom>
          <a:noFill/>
          <a:ln>
            <a:noFill/>
          </a:ln>
          <a:effectLst>
            <a:outerShdw blurRad="50800" dist="50800" dir="5400000" algn="ctr" rotWithShape="0">
              <a:srgbClr val="FFFFFF"/>
            </a:outerShdw>
          </a:effectLst>
        </p:spPr>
        <p:txBody>
          <a:bodyPr spcFirstLastPara="1" wrap="square" lIns="68575" tIns="34275" rIns="68575" bIns="34275" anchor="t" anchorCtr="0">
            <a:spAutoFit/>
          </a:bodyPr>
          <a:lstStyle/>
          <a:p>
            <a:pPr marL="0" marR="0" lvl="0" indent="0" algn="ctr" rtl="0">
              <a:spcBef>
                <a:spcPts val="0"/>
              </a:spcBef>
              <a:spcAft>
                <a:spcPts val="0"/>
              </a:spcAft>
              <a:buNone/>
            </a:pPr>
            <a:r>
              <a:rPr lang="en" sz="800" b="1">
                <a:solidFill>
                  <a:srgbClr val="000000"/>
                </a:solidFill>
                <a:latin typeface="Arial"/>
                <a:ea typeface="Arial"/>
                <a:cs typeface="Arial"/>
                <a:sym typeface="Arial"/>
              </a:rPr>
              <a:t>100</a:t>
            </a:r>
            <a:r>
              <a:rPr lang="en" sz="800" b="1" baseline="30000">
                <a:solidFill>
                  <a:srgbClr val="000000"/>
                </a:solidFill>
                <a:latin typeface="Arial"/>
                <a:ea typeface="Arial"/>
                <a:cs typeface="Arial"/>
                <a:sym typeface="Arial"/>
              </a:rPr>
              <a:t>th</a:t>
            </a:r>
            <a:r>
              <a:rPr lang="en" sz="800" b="1">
                <a:solidFill>
                  <a:srgbClr val="000000"/>
                </a:solidFill>
                <a:latin typeface="Arial"/>
                <a:ea typeface="Arial"/>
                <a:cs typeface="Arial"/>
                <a:sym typeface="Arial"/>
              </a:rPr>
              <a:t> Patent </a:t>
            </a:r>
            <a:r>
              <a:rPr lang="en" sz="800">
                <a:solidFill>
                  <a:srgbClr val="000000"/>
                </a:solidFill>
                <a:latin typeface="Arial"/>
                <a:ea typeface="Arial"/>
                <a:cs typeface="Arial"/>
                <a:sym typeface="Arial"/>
              </a:rPr>
              <a:t>Filed</a:t>
            </a:r>
            <a:endParaRPr sz="800">
              <a:solidFill>
                <a:srgbClr val="000000"/>
              </a:solidFill>
              <a:latin typeface="Arial"/>
              <a:ea typeface="Arial"/>
              <a:cs typeface="Arial"/>
              <a:sym typeface="Arial"/>
            </a:endParaRPr>
          </a:p>
        </p:txBody>
      </p:sp>
      <p:sp>
        <p:nvSpPr>
          <p:cNvPr id="1413" name="Google Shape;1413;p201"/>
          <p:cNvSpPr txBox="1"/>
          <p:nvPr/>
        </p:nvSpPr>
        <p:spPr>
          <a:xfrm>
            <a:off x="5844344" y="2244417"/>
            <a:ext cx="548400" cy="346200"/>
          </a:xfrm>
          <a:prstGeom prst="rect">
            <a:avLst/>
          </a:prstGeom>
          <a:solidFill>
            <a:schemeClr val="lt2"/>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800" b="1">
                <a:solidFill>
                  <a:srgbClr val="000000"/>
                </a:solidFill>
                <a:latin typeface="Arial"/>
                <a:ea typeface="Arial"/>
                <a:cs typeface="Arial"/>
                <a:sym typeface="Arial"/>
              </a:rPr>
              <a:t>IPO</a:t>
            </a:r>
            <a:endParaRPr sz="1800">
              <a:solidFill>
                <a:srgbClr val="000000"/>
              </a:solidFill>
              <a:latin typeface="Arial"/>
              <a:ea typeface="Arial"/>
              <a:cs typeface="Arial"/>
              <a:sym typeface="Arial"/>
            </a:endParaRPr>
          </a:p>
        </p:txBody>
      </p:sp>
      <p:sp>
        <p:nvSpPr>
          <p:cNvPr id="1414" name="Google Shape;1414;p201"/>
          <p:cNvSpPr/>
          <p:nvPr/>
        </p:nvSpPr>
        <p:spPr>
          <a:xfrm>
            <a:off x="5873706" y="3096532"/>
            <a:ext cx="459900" cy="197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 sz="1800" b="1">
                <a:solidFill>
                  <a:schemeClr val="accent1"/>
                </a:solidFill>
                <a:latin typeface="Arial"/>
                <a:ea typeface="Arial"/>
                <a:cs typeface="Arial"/>
                <a:sym typeface="Arial"/>
              </a:rPr>
              <a:t>50B</a:t>
            </a:r>
            <a:endParaRPr sz="1800" b="1">
              <a:solidFill>
                <a:schemeClr val="accent1"/>
              </a:solidFill>
              <a:latin typeface="Arial"/>
              <a:ea typeface="Arial"/>
              <a:cs typeface="Arial"/>
              <a:sym typeface="Arial"/>
            </a:endParaRPr>
          </a:p>
        </p:txBody>
      </p:sp>
      <p:pic>
        <p:nvPicPr>
          <p:cNvPr id="1415" name="Google Shape;1415;p201"/>
          <p:cNvPicPr preferRelativeResize="0"/>
          <p:nvPr/>
        </p:nvPicPr>
        <p:blipFill rotWithShape="1">
          <a:blip r:embed="rId6">
            <a:alphaModFix/>
          </a:blip>
          <a:srcRect/>
          <a:stretch/>
        </p:blipFill>
        <p:spPr>
          <a:xfrm>
            <a:off x="6325432" y="3433085"/>
            <a:ext cx="671075" cy="346200"/>
          </a:xfrm>
          <a:prstGeom prst="rect">
            <a:avLst/>
          </a:prstGeom>
          <a:noFill/>
          <a:ln>
            <a:noFill/>
          </a:ln>
        </p:spPr>
      </p:pic>
      <p:sp>
        <p:nvSpPr>
          <p:cNvPr id="1416" name="Google Shape;1416;p201"/>
          <p:cNvSpPr txBox="1"/>
          <p:nvPr/>
        </p:nvSpPr>
        <p:spPr>
          <a:xfrm>
            <a:off x="6934565" y="3429816"/>
            <a:ext cx="563100" cy="438600"/>
          </a:xfrm>
          <a:prstGeom prst="rect">
            <a:avLst/>
          </a:prstGeom>
          <a:noFill/>
          <a:ln>
            <a:noFill/>
          </a:ln>
          <a:effectLst>
            <a:outerShdw blurRad="50800" dist="50800" dir="5400000" algn="ctr" rotWithShape="0">
              <a:srgbClr val="FFFFFF"/>
            </a:outerShdw>
          </a:effectLst>
        </p:spPr>
        <p:txBody>
          <a:bodyPr spcFirstLastPara="1" wrap="square" lIns="68575" tIns="34275" rIns="68575" bIns="34275" anchor="t" anchorCtr="0">
            <a:spAutoFit/>
          </a:bodyPr>
          <a:lstStyle/>
          <a:p>
            <a:pPr marL="0" marR="0" lvl="0" indent="0" algn="ctr" rtl="0">
              <a:spcBef>
                <a:spcPts val="0"/>
              </a:spcBef>
              <a:spcAft>
                <a:spcPts val="0"/>
              </a:spcAft>
              <a:buNone/>
            </a:pPr>
            <a:r>
              <a:rPr lang="en" sz="800" b="1">
                <a:solidFill>
                  <a:srgbClr val="000000"/>
                </a:solidFill>
                <a:latin typeface="Arial"/>
                <a:ea typeface="Arial"/>
                <a:cs typeface="Arial"/>
                <a:sym typeface="Arial"/>
              </a:rPr>
              <a:t>200</a:t>
            </a:r>
            <a:r>
              <a:rPr lang="en" sz="800" b="1" baseline="30000">
                <a:solidFill>
                  <a:srgbClr val="000000"/>
                </a:solidFill>
                <a:latin typeface="Arial"/>
                <a:ea typeface="Arial"/>
                <a:cs typeface="Arial"/>
                <a:sym typeface="Arial"/>
              </a:rPr>
              <a:t>th</a:t>
            </a:r>
            <a:r>
              <a:rPr lang="en" sz="800" b="1">
                <a:solidFill>
                  <a:srgbClr val="000000"/>
                </a:solidFill>
                <a:latin typeface="Arial"/>
                <a:ea typeface="Arial"/>
                <a:cs typeface="Arial"/>
                <a:sym typeface="Arial"/>
              </a:rPr>
              <a:t> Patent </a:t>
            </a:r>
            <a:r>
              <a:rPr lang="en" sz="800">
                <a:solidFill>
                  <a:srgbClr val="000000"/>
                </a:solidFill>
                <a:latin typeface="Arial"/>
                <a:ea typeface="Arial"/>
                <a:cs typeface="Arial"/>
                <a:sym typeface="Arial"/>
              </a:rPr>
              <a:t>Filed</a:t>
            </a:r>
            <a:endParaRPr sz="800">
              <a:solidFill>
                <a:srgbClr val="000000"/>
              </a:solidFill>
              <a:latin typeface="Arial"/>
              <a:ea typeface="Arial"/>
              <a:cs typeface="Arial"/>
              <a:sym typeface="Arial"/>
            </a:endParaRPr>
          </a:p>
        </p:txBody>
      </p:sp>
      <p:sp>
        <p:nvSpPr>
          <p:cNvPr id="1417" name="Google Shape;1417;p201"/>
          <p:cNvSpPr txBox="1"/>
          <p:nvPr/>
        </p:nvSpPr>
        <p:spPr>
          <a:xfrm>
            <a:off x="7920536" y="4171189"/>
            <a:ext cx="762600" cy="608100"/>
          </a:xfrm>
          <a:prstGeom prst="rect">
            <a:avLst/>
          </a:prstGeom>
          <a:solidFill>
            <a:srgbClr val="FFFFFF"/>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800" b="1">
                <a:solidFill>
                  <a:srgbClr val="000000"/>
                </a:solidFill>
                <a:latin typeface="Arial"/>
                <a:ea typeface="Arial"/>
                <a:cs typeface="Arial"/>
                <a:sym typeface="Arial"/>
              </a:rPr>
              <a:t>LEADER</a:t>
            </a:r>
            <a:endParaRPr sz="800">
              <a:solidFill>
                <a:srgbClr val="575757"/>
              </a:solidFill>
              <a:latin typeface="Arial"/>
              <a:ea typeface="Arial"/>
              <a:cs typeface="Arial"/>
              <a:sym typeface="Arial"/>
            </a:endParaRPr>
          </a:p>
          <a:p>
            <a:pPr marL="0" marR="0" lvl="0" indent="0" algn="ctr" rtl="0">
              <a:spcBef>
                <a:spcPts val="0"/>
              </a:spcBef>
              <a:spcAft>
                <a:spcPts val="0"/>
              </a:spcAft>
              <a:buNone/>
            </a:pPr>
            <a:r>
              <a:rPr lang="en" sz="900" b="1">
                <a:solidFill>
                  <a:schemeClr val="accent1"/>
                </a:solidFill>
                <a:latin typeface="Arial"/>
                <a:ea typeface="Arial"/>
                <a:cs typeface="Arial"/>
                <a:sym typeface="Arial"/>
              </a:rPr>
              <a:t>SSE MQ</a:t>
            </a:r>
            <a:endParaRPr sz="1100"/>
          </a:p>
          <a:p>
            <a:pPr marL="0" marR="0" lvl="0" indent="0" algn="ctr" rtl="0">
              <a:spcBef>
                <a:spcPts val="0"/>
              </a:spcBef>
              <a:spcAft>
                <a:spcPts val="0"/>
              </a:spcAft>
              <a:buNone/>
            </a:pPr>
            <a:endParaRPr sz="400" b="1" i="1" u="sng">
              <a:solidFill>
                <a:srgbClr val="000000"/>
              </a:solidFill>
              <a:latin typeface="Arial"/>
              <a:ea typeface="Arial"/>
              <a:cs typeface="Arial"/>
              <a:sym typeface="Arial"/>
            </a:endParaRPr>
          </a:p>
          <a:p>
            <a:pPr marL="0" marR="0" lvl="0" indent="0" algn="ctr" rtl="0">
              <a:spcBef>
                <a:spcPts val="0"/>
              </a:spcBef>
              <a:spcAft>
                <a:spcPts val="0"/>
              </a:spcAft>
              <a:buNone/>
            </a:pPr>
            <a:r>
              <a:rPr lang="en" sz="700" b="1" i="1" u="sng">
                <a:solidFill>
                  <a:srgbClr val="000000"/>
                </a:solidFill>
                <a:latin typeface="Arial"/>
                <a:ea typeface="Arial"/>
                <a:cs typeface="Arial"/>
                <a:sym typeface="Arial"/>
              </a:rPr>
              <a:t>11</a:t>
            </a:r>
            <a:r>
              <a:rPr lang="en" sz="700" b="1" i="1" u="sng" baseline="30000">
                <a:solidFill>
                  <a:srgbClr val="000000"/>
                </a:solidFill>
                <a:latin typeface="Arial"/>
                <a:ea typeface="Arial"/>
                <a:cs typeface="Arial"/>
                <a:sym typeface="Arial"/>
              </a:rPr>
              <a:t>th</a:t>
            </a:r>
            <a:r>
              <a:rPr lang="en" sz="700" b="1" i="1" u="sng">
                <a:solidFill>
                  <a:srgbClr val="000000"/>
                </a:solidFill>
                <a:latin typeface="Arial"/>
                <a:ea typeface="Arial"/>
                <a:cs typeface="Arial"/>
                <a:sym typeface="Arial"/>
              </a:rPr>
              <a:t> Year as Leader</a:t>
            </a:r>
            <a:endParaRPr sz="700" i="1" u="sng">
              <a:solidFill>
                <a:srgbClr val="000000"/>
              </a:solidFill>
              <a:latin typeface="Arial"/>
              <a:ea typeface="Arial"/>
              <a:cs typeface="Arial"/>
              <a:sym typeface="Arial"/>
            </a:endParaRPr>
          </a:p>
        </p:txBody>
      </p:sp>
      <p:sp>
        <p:nvSpPr>
          <p:cNvPr id="1418" name="Google Shape;1418;p201"/>
          <p:cNvSpPr txBox="1"/>
          <p:nvPr/>
        </p:nvSpPr>
        <p:spPr>
          <a:xfrm>
            <a:off x="7446966" y="2196793"/>
            <a:ext cx="650400" cy="315600"/>
          </a:xfrm>
          <a:prstGeom prst="rect">
            <a:avLst/>
          </a:prstGeom>
          <a:solidFill>
            <a:schemeClr val="lt2"/>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800" b="1">
                <a:solidFill>
                  <a:srgbClr val="000000"/>
                </a:solidFill>
                <a:latin typeface="Arial"/>
                <a:ea typeface="Arial"/>
                <a:cs typeface="Arial"/>
                <a:sym typeface="Arial"/>
              </a:rPr>
              <a:t>NASDAQ-100 Index</a:t>
            </a:r>
            <a:endParaRPr sz="800">
              <a:solidFill>
                <a:srgbClr val="000000"/>
              </a:solidFill>
              <a:latin typeface="Arial"/>
              <a:ea typeface="Arial"/>
              <a:cs typeface="Arial"/>
              <a:sym typeface="Arial"/>
            </a:endParaRPr>
          </a:p>
        </p:txBody>
      </p:sp>
      <p:sp>
        <p:nvSpPr>
          <p:cNvPr id="1384" name="Google Shape;1384;p201"/>
          <p:cNvSpPr txBox="1"/>
          <p:nvPr/>
        </p:nvSpPr>
        <p:spPr>
          <a:xfrm>
            <a:off x="7462967" y="930966"/>
            <a:ext cx="594900" cy="931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700" b="1">
                <a:solidFill>
                  <a:srgbClr val="000000"/>
                </a:solidFill>
                <a:latin typeface="Calibri"/>
                <a:ea typeface="Calibri"/>
                <a:cs typeface="Calibri"/>
                <a:sym typeface="Calibri"/>
              </a:rPr>
              <a:t>CSPM</a:t>
            </a:r>
            <a:br>
              <a:rPr lang="en" sz="700" b="1">
                <a:latin typeface="Calibri"/>
                <a:ea typeface="Calibri"/>
                <a:cs typeface="Calibri"/>
                <a:sym typeface="Calibri"/>
              </a:rPr>
            </a:br>
            <a:r>
              <a:rPr lang="en" sz="700" b="1">
                <a:solidFill>
                  <a:srgbClr val="000000"/>
                </a:solidFill>
                <a:latin typeface="Calibri"/>
                <a:ea typeface="Calibri"/>
                <a:cs typeface="Calibri"/>
                <a:sym typeface="Calibri"/>
              </a:rPr>
              <a:t> CIEM</a:t>
            </a:r>
            <a:endParaRPr sz="1100"/>
          </a:p>
          <a:p>
            <a:pPr marL="0" marR="0" lvl="0" indent="0" algn="ctr" rtl="0">
              <a:spcBef>
                <a:spcPts val="0"/>
              </a:spcBef>
              <a:spcAft>
                <a:spcPts val="0"/>
              </a:spcAft>
              <a:buNone/>
            </a:pPr>
            <a:endParaRPr sz="700" b="1">
              <a:solidFill>
                <a:srgbClr val="000000"/>
              </a:solidFill>
              <a:latin typeface="Calibri"/>
              <a:ea typeface="Calibri"/>
              <a:cs typeface="Calibri"/>
              <a:sym typeface="Calibri"/>
            </a:endParaRPr>
          </a:p>
          <a:p>
            <a:pPr marL="0" marR="0" lvl="0" indent="0" algn="ctr" rtl="0">
              <a:spcBef>
                <a:spcPts val="0"/>
              </a:spcBef>
              <a:spcAft>
                <a:spcPts val="0"/>
              </a:spcAft>
              <a:buNone/>
            </a:pPr>
            <a:r>
              <a:rPr lang="en" sz="700" b="1">
                <a:solidFill>
                  <a:srgbClr val="000000"/>
                </a:solidFill>
                <a:latin typeface="Calibri"/>
                <a:ea typeface="Calibri"/>
                <a:cs typeface="Calibri"/>
                <a:sym typeface="Calibri"/>
              </a:rPr>
              <a:t>Zero Trust Workload</a:t>
            </a:r>
            <a:endParaRPr sz="1100"/>
          </a:p>
          <a:p>
            <a:pPr marL="0" marR="0" lvl="0" indent="0" algn="ctr" rtl="0">
              <a:spcBef>
                <a:spcPts val="0"/>
              </a:spcBef>
              <a:spcAft>
                <a:spcPts val="0"/>
              </a:spcAft>
              <a:buNone/>
            </a:pPr>
            <a:endParaRPr sz="700" b="1">
              <a:solidFill>
                <a:srgbClr val="000000"/>
              </a:solidFill>
              <a:latin typeface="Calibri"/>
              <a:ea typeface="Calibri"/>
              <a:cs typeface="Calibri"/>
              <a:sym typeface="Calibri"/>
            </a:endParaRPr>
          </a:p>
          <a:p>
            <a:pPr marL="0" marR="0" lvl="0" indent="0" algn="ctr" rtl="0">
              <a:spcBef>
                <a:spcPts val="0"/>
              </a:spcBef>
              <a:spcAft>
                <a:spcPts val="0"/>
              </a:spcAft>
              <a:buNone/>
            </a:pPr>
            <a:r>
              <a:rPr lang="en" sz="700" b="1">
                <a:solidFill>
                  <a:srgbClr val="000000"/>
                </a:solidFill>
                <a:latin typeface="Calibri"/>
                <a:ea typeface="Calibri"/>
                <a:cs typeface="Calibri"/>
                <a:sym typeface="Calibri"/>
              </a:rPr>
              <a:t>UCaaS App Monitoring</a:t>
            </a:r>
            <a:endParaRPr sz="1100"/>
          </a:p>
        </p:txBody>
      </p:sp>
      <p:pic>
        <p:nvPicPr>
          <p:cNvPr id="1419" name="Google Shape;1419;p201"/>
          <p:cNvPicPr preferRelativeResize="0"/>
          <p:nvPr/>
        </p:nvPicPr>
        <p:blipFill rotWithShape="1">
          <a:blip r:embed="rId7">
            <a:alphaModFix/>
          </a:blip>
          <a:srcRect/>
          <a:stretch/>
        </p:blipFill>
        <p:spPr>
          <a:xfrm>
            <a:off x="1533152" y="3485518"/>
            <a:ext cx="435445" cy="100016"/>
          </a:xfrm>
          <a:prstGeom prst="rect">
            <a:avLst/>
          </a:prstGeom>
          <a:noFill/>
          <a:ln>
            <a:noFill/>
          </a:ln>
        </p:spPr>
      </p:pic>
      <p:pic>
        <p:nvPicPr>
          <p:cNvPr id="1420" name="Google Shape;1420;p201"/>
          <p:cNvPicPr preferRelativeResize="0"/>
          <p:nvPr/>
        </p:nvPicPr>
        <p:blipFill rotWithShape="1">
          <a:blip r:embed="rId7">
            <a:alphaModFix/>
          </a:blip>
          <a:srcRect/>
          <a:stretch/>
        </p:blipFill>
        <p:spPr>
          <a:xfrm>
            <a:off x="2086469" y="4022173"/>
            <a:ext cx="435445" cy="100016"/>
          </a:xfrm>
          <a:prstGeom prst="rect">
            <a:avLst/>
          </a:prstGeom>
          <a:noFill/>
          <a:ln>
            <a:noFill/>
          </a:ln>
        </p:spPr>
      </p:pic>
      <p:pic>
        <p:nvPicPr>
          <p:cNvPr id="1421" name="Google Shape;1421;p201"/>
          <p:cNvPicPr preferRelativeResize="0"/>
          <p:nvPr/>
        </p:nvPicPr>
        <p:blipFill rotWithShape="1">
          <a:blip r:embed="rId7">
            <a:alphaModFix/>
          </a:blip>
          <a:srcRect/>
          <a:stretch/>
        </p:blipFill>
        <p:spPr>
          <a:xfrm>
            <a:off x="8089188" y="4083680"/>
            <a:ext cx="435445" cy="100016"/>
          </a:xfrm>
          <a:prstGeom prst="rect">
            <a:avLst/>
          </a:prstGeom>
          <a:solidFill>
            <a:schemeClr val="lt1"/>
          </a:solidFill>
          <a:ln>
            <a:noFill/>
          </a:ln>
        </p:spPr>
      </p:pic>
      <p:cxnSp>
        <p:nvCxnSpPr>
          <p:cNvPr id="1422" name="Google Shape;1422;p201"/>
          <p:cNvCxnSpPr/>
          <p:nvPr/>
        </p:nvCxnSpPr>
        <p:spPr>
          <a:xfrm rot="10800000">
            <a:off x="7765482" y="2974585"/>
            <a:ext cx="0" cy="724800"/>
          </a:xfrm>
          <a:prstGeom prst="straightConnector1">
            <a:avLst/>
          </a:prstGeom>
          <a:noFill/>
          <a:ln w="19050" cap="flat" cmpd="sng">
            <a:solidFill>
              <a:schemeClr val="dk1"/>
            </a:solidFill>
            <a:prstDash val="dash"/>
            <a:miter lim="800000"/>
            <a:headEnd type="none" w="sm" len="sm"/>
            <a:tailEnd type="none" w="sm" len="sm"/>
          </a:ln>
        </p:spPr>
      </p:cxnSp>
      <p:sp>
        <p:nvSpPr>
          <p:cNvPr id="1423" name="Google Shape;1423;p201"/>
          <p:cNvSpPr/>
          <p:nvPr/>
        </p:nvSpPr>
        <p:spPr>
          <a:xfrm>
            <a:off x="7464679" y="3110820"/>
            <a:ext cx="604200" cy="197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 sz="1800" b="1">
                <a:solidFill>
                  <a:schemeClr val="accent1"/>
                </a:solidFill>
                <a:latin typeface="Arial"/>
                <a:ea typeface="Arial"/>
                <a:cs typeface="Arial"/>
                <a:sym typeface="Arial"/>
              </a:rPr>
              <a:t>200B</a:t>
            </a:r>
            <a:endParaRPr sz="1800" b="1">
              <a:solidFill>
                <a:schemeClr val="accent1"/>
              </a:solidFill>
              <a:latin typeface="Arial"/>
              <a:ea typeface="Arial"/>
              <a:cs typeface="Arial"/>
              <a:sym typeface="Arial"/>
            </a:endParaRPr>
          </a:p>
        </p:txBody>
      </p:sp>
      <p:sp>
        <p:nvSpPr>
          <p:cNvPr id="1424" name="Google Shape;1424;p201"/>
          <p:cNvSpPr txBox="1"/>
          <p:nvPr/>
        </p:nvSpPr>
        <p:spPr>
          <a:xfrm>
            <a:off x="7406947" y="3715985"/>
            <a:ext cx="711900" cy="438600"/>
          </a:xfrm>
          <a:prstGeom prst="rect">
            <a:avLst/>
          </a:prstGeom>
          <a:noFill/>
          <a:ln>
            <a:noFill/>
          </a:ln>
          <a:effectLst>
            <a:outerShdw blurRad="50800" dist="50800" dir="5400000" algn="ctr" rotWithShape="0">
              <a:srgbClr val="FFFFFF"/>
            </a:outerShdw>
          </a:effectLst>
        </p:spPr>
        <p:txBody>
          <a:bodyPr spcFirstLastPara="1" wrap="square" lIns="68575" tIns="34275" rIns="68575" bIns="34275" anchor="t" anchorCtr="0">
            <a:spAutoFit/>
          </a:bodyPr>
          <a:lstStyle/>
          <a:p>
            <a:pPr marL="0" marR="0" lvl="0" indent="0" algn="ctr" rtl="0">
              <a:spcBef>
                <a:spcPts val="0"/>
              </a:spcBef>
              <a:spcAft>
                <a:spcPts val="0"/>
              </a:spcAft>
              <a:buNone/>
            </a:pPr>
            <a:r>
              <a:rPr lang="en" sz="800" b="1">
                <a:solidFill>
                  <a:srgbClr val="000000"/>
                </a:solidFill>
                <a:latin typeface="Arial"/>
                <a:ea typeface="Arial"/>
                <a:cs typeface="Arial"/>
                <a:sym typeface="Arial"/>
              </a:rPr>
              <a:t>100% Renewable Energy</a:t>
            </a:r>
            <a:endParaRPr sz="800">
              <a:solidFill>
                <a:srgbClr val="000000"/>
              </a:solidFill>
              <a:latin typeface="Arial"/>
              <a:ea typeface="Arial"/>
              <a:cs typeface="Arial"/>
              <a:sym typeface="Arial"/>
            </a:endParaRPr>
          </a:p>
        </p:txBody>
      </p:sp>
      <p:sp>
        <p:nvSpPr>
          <p:cNvPr id="1425" name="Google Shape;1425;p201"/>
          <p:cNvSpPr txBox="1"/>
          <p:nvPr/>
        </p:nvSpPr>
        <p:spPr>
          <a:xfrm>
            <a:off x="8008994" y="1044837"/>
            <a:ext cx="594900" cy="10389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700" b="1">
                <a:solidFill>
                  <a:srgbClr val="000000"/>
                </a:solidFill>
                <a:latin typeface="Calibri"/>
                <a:ea typeface="Calibri"/>
                <a:cs typeface="Calibri"/>
                <a:sym typeface="Calibri"/>
              </a:rPr>
              <a:t>Deception Integration</a:t>
            </a:r>
            <a:endParaRPr sz="1100"/>
          </a:p>
          <a:p>
            <a:pPr marL="0" marR="0" lvl="0" indent="0" algn="ctr" rtl="0">
              <a:spcBef>
                <a:spcPts val="0"/>
              </a:spcBef>
              <a:spcAft>
                <a:spcPts val="0"/>
              </a:spcAft>
              <a:buNone/>
            </a:pPr>
            <a:endParaRPr sz="700" b="1">
              <a:solidFill>
                <a:srgbClr val="000000"/>
              </a:solidFill>
              <a:latin typeface="Calibri"/>
              <a:ea typeface="Calibri"/>
              <a:cs typeface="Calibri"/>
              <a:sym typeface="Calibri"/>
            </a:endParaRPr>
          </a:p>
          <a:p>
            <a:pPr marL="0" marR="0" lvl="0" indent="0" algn="ctr" rtl="0">
              <a:spcBef>
                <a:spcPts val="0"/>
              </a:spcBef>
              <a:spcAft>
                <a:spcPts val="0"/>
              </a:spcAft>
              <a:buNone/>
            </a:pPr>
            <a:r>
              <a:rPr lang="en" sz="700" b="1">
                <a:solidFill>
                  <a:srgbClr val="000000"/>
                </a:solidFill>
                <a:latin typeface="Calibri"/>
                <a:ea typeface="Calibri"/>
                <a:cs typeface="Calibri"/>
                <a:sym typeface="Calibri"/>
              </a:rPr>
              <a:t>Web App Protection</a:t>
            </a:r>
            <a:endParaRPr sz="1100"/>
          </a:p>
          <a:p>
            <a:pPr marL="0" marR="0" lvl="0" indent="0" algn="ctr" rtl="0">
              <a:spcBef>
                <a:spcPts val="0"/>
              </a:spcBef>
              <a:spcAft>
                <a:spcPts val="0"/>
              </a:spcAft>
              <a:buNone/>
            </a:pPr>
            <a:endParaRPr sz="700" b="1">
              <a:solidFill>
                <a:srgbClr val="000000"/>
              </a:solidFill>
              <a:latin typeface="Calibri"/>
              <a:ea typeface="Calibri"/>
              <a:cs typeface="Calibri"/>
              <a:sym typeface="Calibri"/>
            </a:endParaRPr>
          </a:p>
          <a:p>
            <a:pPr marL="0" marR="0" lvl="0" indent="0" algn="ctr" rtl="0">
              <a:spcBef>
                <a:spcPts val="0"/>
              </a:spcBef>
              <a:spcAft>
                <a:spcPts val="0"/>
              </a:spcAft>
              <a:buNone/>
            </a:pPr>
            <a:r>
              <a:rPr lang="en" sz="700" b="1">
                <a:solidFill>
                  <a:srgbClr val="000000"/>
                </a:solidFill>
                <a:latin typeface="Calibri"/>
                <a:ea typeface="Calibri"/>
                <a:cs typeface="Calibri"/>
                <a:sym typeface="Calibri"/>
              </a:rPr>
              <a:t>Private app Browser Isolation</a:t>
            </a:r>
            <a:endParaRPr sz="1100"/>
          </a:p>
        </p:txBody>
      </p:sp>
      <p:sp>
        <p:nvSpPr>
          <p:cNvPr id="1426" name="Google Shape;1426;p201"/>
          <p:cNvSpPr txBox="1"/>
          <p:nvPr/>
        </p:nvSpPr>
        <p:spPr>
          <a:xfrm>
            <a:off x="8015330" y="3400704"/>
            <a:ext cx="563100" cy="438600"/>
          </a:xfrm>
          <a:prstGeom prst="rect">
            <a:avLst/>
          </a:prstGeom>
          <a:solidFill>
            <a:schemeClr val="lt1"/>
          </a:solidFill>
          <a:ln>
            <a:noFill/>
          </a:ln>
          <a:effectLst>
            <a:outerShdw blurRad="50800" dist="50800" dir="5400000" algn="ctr" rotWithShape="0">
              <a:srgbClr val="FFFFFF"/>
            </a:outerShdw>
          </a:effectLst>
        </p:spPr>
        <p:txBody>
          <a:bodyPr spcFirstLastPara="1" wrap="square" lIns="68575" tIns="34275" rIns="68575" bIns="34275" anchor="t" anchorCtr="0">
            <a:spAutoFit/>
          </a:bodyPr>
          <a:lstStyle/>
          <a:p>
            <a:pPr marL="0" marR="0" lvl="0" indent="0" algn="ctr" rtl="0">
              <a:spcBef>
                <a:spcPts val="0"/>
              </a:spcBef>
              <a:spcAft>
                <a:spcPts val="0"/>
              </a:spcAft>
              <a:buNone/>
            </a:pPr>
            <a:r>
              <a:rPr lang="en" sz="800" b="1">
                <a:solidFill>
                  <a:srgbClr val="000000"/>
                </a:solidFill>
                <a:latin typeface="Arial"/>
                <a:ea typeface="Arial"/>
                <a:cs typeface="Arial"/>
                <a:sym typeface="Arial"/>
              </a:rPr>
              <a:t>300</a:t>
            </a:r>
            <a:r>
              <a:rPr lang="en" sz="800" b="1" baseline="30000">
                <a:solidFill>
                  <a:srgbClr val="000000"/>
                </a:solidFill>
                <a:latin typeface="Arial"/>
                <a:ea typeface="Arial"/>
                <a:cs typeface="Arial"/>
                <a:sym typeface="Arial"/>
              </a:rPr>
              <a:t>th</a:t>
            </a:r>
            <a:r>
              <a:rPr lang="en" sz="800" b="1">
                <a:solidFill>
                  <a:srgbClr val="000000"/>
                </a:solidFill>
                <a:latin typeface="Arial"/>
                <a:ea typeface="Arial"/>
                <a:cs typeface="Arial"/>
                <a:sym typeface="Arial"/>
              </a:rPr>
              <a:t> Patent </a:t>
            </a:r>
            <a:r>
              <a:rPr lang="en" sz="800">
                <a:solidFill>
                  <a:srgbClr val="000000"/>
                </a:solidFill>
                <a:latin typeface="Arial"/>
                <a:ea typeface="Arial"/>
                <a:cs typeface="Arial"/>
                <a:sym typeface="Arial"/>
              </a:rPr>
              <a:t>Filed</a:t>
            </a:r>
            <a:endParaRPr sz="800">
              <a:solidFill>
                <a:srgbClr val="000000"/>
              </a:solidFill>
              <a:latin typeface="Arial"/>
              <a:ea typeface="Arial"/>
              <a:cs typeface="Arial"/>
              <a:sym typeface="Arial"/>
            </a:endParaRPr>
          </a:p>
        </p:txBody>
      </p:sp>
      <p:cxnSp>
        <p:nvCxnSpPr>
          <p:cNvPr id="1427" name="Google Shape;1427;p201"/>
          <p:cNvCxnSpPr>
            <a:stCxn id="1391" idx="0"/>
          </p:cNvCxnSpPr>
          <p:nvPr/>
        </p:nvCxnSpPr>
        <p:spPr>
          <a:xfrm rot="10800000" flipH="1">
            <a:off x="793251" y="1793275"/>
            <a:ext cx="600" cy="816600"/>
          </a:xfrm>
          <a:prstGeom prst="straightConnector1">
            <a:avLst/>
          </a:prstGeom>
          <a:noFill/>
          <a:ln w="19050" cap="flat" cmpd="sng">
            <a:solidFill>
              <a:schemeClr val="dk1"/>
            </a:solidFill>
            <a:prstDash val="dash"/>
            <a:miter lim="800000"/>
            <a:headEnd type="none" w="sm" len="sm"/>
            <a:tailEnd type="none" w="sm" len="sm"/>
          </a:ln>
        </p:spPr>
      </p:cxnSp>
      <p:sp>
        <p:nvSpPr>
          <p:cNvPr id="1428" name="Google Shape;1428;p201"/>
          <p:cNvSpPr/>
          <p:nvPr/>
        </p:nvSpPr>
        <p:spPr>
          <a:xfrm>
            <a:off x="8543892" y="2607850"/>
            <a:ext cx="411600" cy="342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a:solidFill>
                  <a:srgbClr val="012673"/>
                </a:solidFill>
                <a:latin typeface="Arial"/>
                <a:ea typeface="Arial"/>
                <a:cs typeface="Arial"/>
                <a:sym typeface="Arial"/>
              </a:rPr>
              <a:t>202</a:t>
            </a:r>
            <a:r>
              <a:rPr lang="en" sz="800">
                <a:solidFill>
                  <a:srgbClr val="012673"/>
                </a:solidFill>
              </a:rPr>
              <a:t>3</a:t>
            </a:r>
            <a:endParaRPr sz="1100"/>
          </a:p>
        </p:txBody>
      </p:sp>
      <p:sp>
        <p:nvSpPr>
          <p:cNvPr id="1429" name="Google Shape;1429;p201"/>
          <p:cNvSpPr/>
          <p:nvPr/>
        </p:nvSpPr>
        <p:spPr>
          <a:xfrm>
            <a:off x="8705803" y="2571300"/>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chemeClr val="accent1"/>
              </a:solidFill>
              <a:latin typeface="Calibri"/>
              <a:ea typeface="Calibri"/>
              <a:cs typeface="Calibri"/>
              <a:sym typeface="Calibri"/>
            </a:endParaRPr>
          </a:p>
        </p:txBody>
      </p:sp>
      <p:sp>
        <p:nvSpPr>
          <p:cNvPr id="1430" name="Google Shape;1430;p201"/>
          <p:cNvSpPr/>
          <p:nvPr/>
        </p:nvSpPr>
        <p:spPr>
          <a:xfrm>
            <a:off x="8705803" y="2916619"/>
            <a:ext cx="77100" cy="77100"/>
          </a:xfrm>
          <a:prstGeom prst="ellipse">
            <a:avLst/>
          </a:prstGeom>
          <a:solidFill>
            <a:schemeClr val="accent1"/>
          </a:solidFill>
          <a:ln w="222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FFFFFF"/>
              </a:solidFill>
              <a:latin typeface="Calibri"/>
              <a:ea typeface="Calibri"/>
              <a:cs typeface="Calibri"/>
              <a:sym typeface="Calibri"/>
            </a:endParaRPr>
          </a:p>
        </p:txBody>
      </p:sp>
      <p:sp>
        <p:nvSpPr>
          <p:cNvPr id="1431" name="Google Shape;1431;p201"/>
          <p:cNvSpPr/>
          <p:nvPr/>
        </p:nvSpPr>
        <p:spPr>
          <a:xfrm>
            <a:off x="8437450" y="3110820"/>
            <a:ext cx="604200" cy="197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 sz="1800" b="1">
                <a:solidFill>
                  <a:schemeClr val="accent1"/>
                </a:solidFill>
              </a:rPr>
              <a:t>3</a:t>
            </a:r>
            <a:r>
              <a:rPr lang="en" sz="1800" b="1">
                <a:solidFill>
                  <a:schemeClr val="accent1"/>
                </a:solidFill>
                <a:latin typeface="Arial"/>
                <a:ea typeface="Arial"/>
                <a:cs typeface="Arial"/>
                <a:sym typeface="Arial"/>
              </a:rPr>
              <a:t>00B</a:t>
            </a:r>
            <a:endParaRPr sz="1800" b="1">
              <a:solidFill>
                <a:schemeClr val="accent1"/>
              </a:solidFill>
              <a:latin typeface="Arial"/>
              <a:ea typeface="Arial"/>
              <a:cs typeface="Arial"/>
              <a:sym typeface="Arial"/>
            </a:endParaRPr>
          </a:p>
        </p:txBody>
      </p:sp>
      <p:cxnSp>
        <p:nvCxnSpPr>
          <p:cNvPr id="1432" name="Google Shape;1432;p201"/>
          <p:cNvCxnSpPr>
            <a:stCxn id="1431" idx="0"/>
            <a:endCxn id="1428" idx="2"/>
          </p:cNvCxnSpPr>
          <p:nvPr/>
        </p:nvCxnSpPr>
        <p:spPr>
          <a:xfrm rot="10800000" flipH="1">
            <a:off x="8739550" y="2950620"/>
            <a:ext cx="10200" cy="160200"/>
          </a:xfrm>
          <a:prstGeom prst="straightConnector1">
            <a:avLst/>
          </a:prstGeom>
          <a:noFill/>
          <a:ln w="19050" cap="flat" cmpd="sng">
            <a:solidFill>
              <a:schemeClr val="dk1"/>
            </a:solidFill>
            <a:prstDash val="dash"/>
            <a:miter lim="800000"/>
            <a:headEnd type="none" w="sm" len="sm"/>
            <a:tailEnd type="none" w="sm" len="sm"/>
          </a:ln>
        </p:spPr>
      </p:cxnSp>
      <p:cxnSp>
        <p:nvCxnSpPr>
          <p:cNvPr id="1433" name="Google Shape;1433;p201"/>
          <p:cNvCxnSpPr/>
          <p:nvPr/>
        </p:nvCxnSpPr>
        <p:spPr>
          <a:xfrm rot="10800000">
            <a:off x="8738055" y="2083650"/>
            <a:ext cx="3000" cy="480000"/>
          </a:xfrm>
          <a:prstGeom prst="straightConnector1">
            <a:avLst/>
          </a:prstGeom>
          <a:noFill/>
          <a:ln w="19050" cap="flat" cmpd="sng">
            <a:solidFill>
              <a:schemeClr val="dk1"/>
            </a:solidFill>
            <a:prstDash val="dash"/>
            <a:miter lim="800000"/>
            <a:headEnd type="none" w="sm" len="sm"/>
            <a:tailEnd type="none" w="sm" len="sm"/>
          </a:ln>
        </p:spPr>
      </p:cxnSp>
      <p:sp>
        <p:nvSpPr>
          <p:cNvPr id="1434" name="Google Shape;1434;p201"/>
          <p:cNvSpPr txBox="1"/>
          <p:nvPr/>
        </p:nvSpPr>
        <p:spPr>
          <a:xfrm>
            <a:off x="8442119" y="1447987"/>
            <a:ext cx="594900" cy="608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700" b="1">
                <a:latin typeface="Calibri"/>
                <a:ea typeface="Calibri"/>
                <a:cs typeface="Calibri"/>
                <a:sym typeface="Calibri"/>
              </a:rPr>
              <a:t>Disaster Recovery</a:t>
            </a:r>
            <a:br>
              <a:rPr lang="en" sz="700" b="1">
                <a:latin typeface="Calibri"/>
                <a:ea typeface="Calibri"/>
                <a:cs typeface="Calibri"/>
                <a:sym typeface="Calibri"/>
              </a:rPr>
            </a:br>
            <a:br>
              <a:rPr lang="en" sz="700" b="1">
                <a:latin typeface="Calibri"/>
                <a:ea typeface="Calibri"/>
                <a:cs typeface="Calibri"/>
                <a:sym typeface="Calibri"/>
              </a:rPr>
            </a:br>
            <a:r>
              <a:rPr lang="en" sz="700" b="1">
                <a:latin typeface="Calibri"/>
                <a:ea typeface="Calibri"/>
                <a:cs typeface="Calibri"/>
                <a:sym typeface="Calibri"/>
              </a:rPr>
              <a:t>Zero Trust SD-WAN</a:t>
            </a:r>
            <a:endParaRPr sz="1100"/>
          </a:p>
        </p:txBody>
      </p:sp>
      <p:sp>
        <p:nvSpPr>
          <p:cNvPr id="1435" name="Google Shape;1435;p201"/>
          <p:cNvSpPr/>
          <p:nvPr/>
        </p:nvSpPr>
        <p:spPr>
          <a:xfrm>
            <a:off x="48607" y="1056685"/>
            <a:ext cx="1443900" cy="816600"/>
          </a:xfrm>
          <a:prstGeom prst="rect">
            <a:avLst/>
          </a:prstGeom>
          <a:noFill/>
          <a:ln w="38100" cap="flat" cmpd="sng">
            <a:solidFill>
              <a:srgbClr val="3DB3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36" name="Google Shape;1436;p201"/>
          <p:cNvSpPr/>
          <p:nvPr/>
        </p:nvSpPr>
        <p:spPr>
          <a:xfrm>
            <a:off x="4704507" y="1139398"/>
            <a:ext cx="711900" cy="558300"/>
          </a:xfrm>
          <a:prstGeom prst="rect">
            <a:avLst/>
          </a:prstGeom>
          <a:noFill/>
          <a:ln w="38100" cap="flat" cmpd="sng">
            <a:solidFill>
              <a:srgbClr val="3DB3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37" name="Google Shape;1437;p201"/>
          <p:cNvSpPr/>
          <p:nvPr/>
        </p:nvSpPr>
        <p:spPr>
          <a:xfrm>
            <a:off x="1948232" y="3933198"/>
            <a:ext cx="711900" cy="558300"/>
          </a:xfrm>
          <a:prstGeom prst="rect">
            <a:avLst/>
          </a:prstGeom>
          <a:noFill/>
          <a:ln w="38100" cap="flat" cmpd="sng">
            <a:solidFill>
              <a:srgbClr val="3DB3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38" name="Google Shape;1438;p201"/>
          <p:cNvSpPr/>
          <p:nvPr/>
        </p:nvSpPr>
        <p:spPr>
          <a:xfrm>
            <a:off x="7950957" y="4043415"/>
            <a:ext cx="711900" cy="779100"/>
          </a:xfrm>
          <a:prstGeom prst="rect">
            <a:avLst/>
          </a:prstGeom>
          <a:noFill/>
          <a:ln w="38100" cap="flat" cmpd="sng">
            <a:solidFill>
              <a:srgbClr val="3DB3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39" name="Google Shape;1439;p201"/>
          <p:cNvSpPr/>
          <p:nvPr/>
        </p:nvSpPr>
        <p:spPr>
          <a:xfrm>
            <a:off x="6868232" y="1150973"/>
            <a:ext cx="711900" cy="558300"/>
          </a:xfrm>
          <a:prstGeom prst="rect">
            <a:avLst/>
          </a:prstGeom>
          <a:noFill/>
          <a:ln w="38100" cap="flat" cmpd="sng">
            <a:solidFill>
              <a:srgbClr val="3DB3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40" name="Google Shape;1440;p201"/>
          <p:cNvSpPr/>
          <p:nvPr/>
        </p:nvSpPr>
        <p:spPr>
          <a:xfrm>
            <a:off x="2050807" y="3019974"/>
            <a:ext cx="7037400" cy="342900"/>
          </a:xfrm>
          <a:prstGeom prst="rect">
            <a:avLst/>
          </a:prstGeom>
          <a:noFill/>
          <a:ln w="38100" cap="flat" cmpd="sng">
            <a:solidFill>
              <a:srgbClr val="3DB3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41" name="Google Shape;1441;p201"/>
          <p:cNvSpPr/>
          <p:nvPr/>
        </p:nvSpPr>
        <p:spPr>
          <a:xfrm>
            <a:off x="6374" y="2050675"/>
            <a:ext cx="592200" cy="1005900"/>
          </a:xfrm>
          <a:prstGeom prst="rect">
            <a:avLst/>
          </a:prstGeom>
          <a:noFill/>
          <a:ln w="38100" cap="flat" cmpd="sng">
            <a:solidFill>
              <a:srgbClr val="3DB3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p202"/>
          <p:cNvSpPr/>
          <p:nvPr/>
        </p:nvSpPr>
        <p:spPr>
          <a:xfrm>
            <a:off x="1587650" y="3474963"/>
            <a:ext cx="5965200" cy="366900"/>
          </a:xfrm>
          <a:prstGeom prst="roundRect">
            <a:avLst>
              <a:gd name="adj" fmla="val 38745"/>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575757"/>
                </a:solidFill>
                <a:latin typeface="Arial"/>
                <a:ea typeface="Arial"/>
                <a:cs typeface="Arial"/>
                <a:sym typeface="Arial"/>
              </a:rPr>
              <a:t>Globally Distributed Cloud: </a:t>
            </a:r>
            <a:r>
              <a:rPr lang="en" sz="1100" b="0" i="0" u="none" strike="noStrike" cap="none">
                <a:solidFill>
                  <a:srgbClr val="575757"/>
                </a:solidFill>
                <a:latin typeface="Arial"/>
                <a:ea typeface="Arial"/>
                <a:cs typeface="Arial"/>
                <a:sym typeface="Arial"/>
              </a:rPr>
              <a:t>150+ Data Centers, China Connectivity, Peering, BCP/DR </a:t>
            </a:r>
            <a:endParaRPr sz="1100" b="0" i="0" u="none" strike="noStrike" cap="none">
              <a:solidFill>
                <a:schemeClr val="lt1"/>
              </a:solidFill>
              <a:latin typeface="Arial"/>
              <a:ea typeface="Arial"/>
              <a:cs typeface="Arial"/>
              <a:sym typeface="Arial"/>
            </a:endParaRPr>
          </a:p>
        </p:txBody>
      </p:sp>
      <p:grpSp>
        <p:nvGrpSpPr>
          <p:cNvPr id="1448" name="Google Shape;1448;p202"/>
          <p:cNvGrpSpPr/>
          <p:nvPr/>
        </p:nvGrpSpPr>
        <p:grpSpPr>
          <a:xfrm>
            <a:off x="1587650" y="1634321"/>
            <a:ext cx="2880576" cy="1028700"/>
            <a:chOff x="2116866" y="2179094"/>
            <a:chExt cx="3840768" cy="1371600"/>
          </a:xfrm>
        </p:grpSpPr>
        <p:sp>
          <p:nvSpPr>
            <p:cNvPr id="1449" name="Google Shape;1449;p202"/>
            <p:cNvSpPr/>
            <p:nvPr/>
          </p:nvSpPr>
          <p:spPr>
            <a:xfrm>
              <a:off x="2117034" y="2179094"/>
              <a:ext cx="3840600" cy="1371600"/>
            </a:xfrm>
            <a:prstGeom prst="roundRect">
              <a:avLst>
                <a:gd name="adj" fmla="val 16667"/>
              </a:avLst>
            </a:prstGeom>
            <a:solidFill>
              <a:srgbClr val="EDE0F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50" name="Google Shape;1450;p202"/>
            <p:cNvSpPr txBox="1"/>
            <p:nvPr/>
          </p:nvSpPr>
          <p:spPr>
            <a:xfrm>
              <a:off x="2116866" y="2445569"/>
              <a:ext cx="3840600" cy="8655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2B2B2B"/>
                </a:buClr>
                <a:buSzPts val="1500"/>
                <a:buFont typeface="Arial"/>
                <a:buNone/>
              </a:pPr>
              <a:r>
                <a:rPr lang="en" sz="1400" b="1" i="0" u="none" strike="noStrike" cap="none">
                  <a:solidFill>
                    <a:srgbClr val="2B2B2B"/>
                  </a:solidFill>
                  <a:latin typeface="Arial"/>
                  <a:ea typeface="Arial"/>
                  <a:cs typeface="Arial"/>
                  <a:sym typeface="Arial"/>
                </a:rPr>
                <a:t>Cyber Threat Protection</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200"/>
                </a:spcBef>
                <a:spcAft>
                  <a:spcPts val="0"/>
                </a:spcAft>
                <a:buClr>
                  <a:srgbClr val="575757"/>
                </a:buClr>
                <a:buSzPts val="1200"/>
                <a:buFont typeface="Arial"/>
                <a:buNone/>
              </a:pPr>
              <a:r>
                <a:rPr lang="en" sz="1100" b="0" i="0" u="none" strike="noStrike" cap="none">
                  <a:solidFill>
                    <a:srgbClr val="575757"/>
                  </a:solidFill>
                  <a:latin typeface="Arial"/>
                  <a:ea typeface="Arial"/>
                  <a:cs typeface="Arial"/>
                  <a:sym typeface="Arial"/>
                </a:rPr>
                <a:t>Prevent compromise </a:t>
              </a:r>
              <a:br>
                <a:rPr lang="en" sz="1100" b="0" i="0" u="none" strike="noStrike" cap="none">
                  <a:solidFill>
                    <a:schemeClr val="dk1"/>
                  </a:solidFill>
                  <a:latin typeface="Arial"/>
                  <a:ea typeface="Arial"/>
                  <a:cs typeface="Arial"/>
                  <a:sym typeface="Arial"/>
                </a:rPr>
              </a:br>
              <a:r>
                <a:rPr lang="en" sz="1100" b="0" i="0" u="none" strike="noStrike" cap="none">
                  <a:solidFill>
                    <a:srgbClr val="575757"/>
                  </a:solidFill>
                  <a:latin typeface="Arial"/>
                  <a:ea typeface="Arial"/>
                  <a:cs typeface="Arial"/>
                  <a:sym typeface="Arial"/>
                </a:rPr>
                <a:t>and lateral movement</a:t>
              </a:r>
              <a:endParaRPr sz="1100" b="0" i="0" u="none" strike="noStrike" cap="none">
                <a:solidFill>
                  <a:srgbClr val="575757"/>
                </a:solidFill>
                <a:latin typeface="Arial"/>
                <a:ea typeface="Arial"/>
                <a:cs typeface="Arial"/>
                <a:sym typeface="Arial"/>
              </a:endParaRPr>
            </a:p>
          </p:txBody>
        </p:sp>
      </p:grpSp>
      <p:grpSp>
        <p:nvGrpSpPr>
          <p:cNvPr id="1451" name="Google Shape;1451;p202"/>
          <p:cNvGrpSpPr/>
          <p:nvPr/>
        </p:nvGrpSpPr>
        <p:grpSpPr>
          <a:xfrm>
            <a:off x="1589609" y="2788140"/>
            <a:ext cx="5966550" cy="548550"/>
            <a:chOff x="2119479" y="4205082"/>
            <a:chExt cx="7955400" cy="731400"/>
          </a:xfrm>
        </p:grpSpPr>
        <p:sp>
          <p:nvSpPr>
            <p:cNvPr id="1452" name="Google Shape;1452;p202"/>
            <p:cNvSpPr/>
            <p:nvPr/>
          </p:nvSpPr>
          <p:spPr>
            <a:xfrm>
              <a:off x="2119479" y="4205082"/>
              <a:ext cx="7955400" cy="731400"/>
            </a:xfrm>
            <a:prstGeom prst="roundRect">
              <a:avLst>
                <a:gd name="adj" fmla="val 26562"/>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800"/>
                <a:buFont typeface="Arial"/>
                <a:buNone/>
              </a:pPr>
              <a:endParaRPr sz="800" b="0" i="0" u="none" strike="noStrike" cap="none">
                <a:solidFill>
                  <a:srgbClr val="FFFFFF"/>
                </a:solidFill>
                <a:latin typeface="Arial"/>
                <a:ea typeface="Arial"/>
                <a:cs typeface="Arial"/>
                <a:sym typeface="Arial"/>
              </a:endParaRPr>
            </a:p>
          </p:txBody>
        </p:sp>
        <p:sp>
          <p:nvSpPr>
            <p:cNvPr id="1453" name="Google Shape;1453;p202"/>
            <p:cNvSpPr txBox="1"/>
            <p:nvPr/>
          </p:nvSpPr>
          <p:spPr>
            <a:xfrm>
              <a:off x="3255233" y="4259229"/>
              <a:ext cx="5676600" cy="6396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FFFFFF"/>
                </a:buClr>
                <a:buSzPts val="1500"/>
                <a:buFont typeface="Arial"/>
                <a:buNone/>
              </a:pPr>
              <a:r>
                <a:rPr lang="en" sz="1400" b="1" i="0" u="none" strike="noStrike" cap="none">
                  <a:solidFill>
                    <a:schemeClr val="lt1"/>
                  </a:solidFill>
                  <a:latin typeface="Arial"/>
                  <a:ea typeface="Arial"/>
                  <a:cs typeface="Arial"/>
                  <a:sym typeface="Arial"/>
                </a:rPr>
                <a:t>Zero Trust Connectivity</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200"/>
                </a:spcBef>
                <a:spcAft>
                  <a:spcPts val="0"/>
                </a:spcAft>
                <a:buClr>
                  <a:srgbClr val="F2F2F2"/>
                </a:buClr>
                <a:buSzPts val="1200"/>
                <a:buFont typeface="Arial"/>
                <a:buNone/>
              </a:pPr>
              <a:r>
                <a:rPr lang="en" sz="1100" b="0" i="0" u="none" strike="noStrike" cap="none">
                  <a:solidFill>
                    <a:schemeClr val="lt1"/>
                  </a:solidFill>
                  <a:latin typeface="Arial"/>
                  <a:ea typeface="Arial"/>
                  <a:cs typeface="Arial"/>
                  <a:sym typeface="Arial"/>
                </a:rPr>
                <a:t>Users, Branches, Factories, Public Clouds, Data Centers </a:t>
              </a:r>
              <a:endParaRPr sz="1100" b="0" i="0" u="none" strike="noStrike" cap="none">
                <a:solidFill>
                  <a:schemeClr val="lt1"/>
                </a:solidFill>
                <a:latin typeface="Arial"/>
                <a:ea typeface="Arial"/>
                <a:cs typeface="Arial"/>
                <a:sym typeface="Arial"/>
              </a:endParaRPr>
            </a:p>
          </p:txBody>
        </p:sp>
      </p:grpSp>
      <p:grpSp>
        <p:nvGrpSpPr>
          <p:cNvPr id="1454" name="Google Shape;1454;p202"/>
          <p:cNvGrpSpPr/>
          <p:nvPr/>
        </p:nvGrpSpPr>
        <p:grpSpPr>
          <a:xfrm>
            <a:off x="1587775" y="923467"/>
            <a:ext cx="5966550" cy="548550"/>
            <a:chOff x="2117034" y="1852033"/>
            <a:chExt cx="7955400" cy="731400"/>
          </a:xfrm>
        </p:grpSpPr>
        <p:sp>
          <p:nvSpPr>
            <p:cNvPr id="1455" name="Google Shape;1455;p202"/>
            <p:cNvSpPr/>
            <p:nvPr/>
          </p:nvSpPr>
          <p:spPr>
            <a:xfrm>
              <a:off x="2117034" y="1852033"/>
              <a:ext cx="7955400" cy="731400"/>
            </a:xfrm>
            <a:prstGeom prst="roundRect">
              <a:avLst>
                <a:gd name="adj" fmla="val 25694"/>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800"/>
                <a:buFont typeface="Arial"/>
                <a:buNone/>
              </a:pPr>
              <a:endParaRPr sz="800" b="0" i="0" u="none" strike="noStrike" cap="none">
                <a:solidFill>
                  <a:srgbClr val="FFFFFF"/>
                </a:solidFill>
                <a:latin typeface="Arial"/>
                <a:ea typeface="Arial"/>
                <a:cs typeface="Arial"/>
                <a:sym typeface="Arial"/>
              </a:endParaRPr>
            </a:p>
          </p:txBody>
        </p:sp>
        <p:sp>
          <p:nvSpPr>
            <p:cNvPr id="1456" name="Google Shape;1456;p202"/>
            <p:cNvSpPr txBox="1"/>
            <p:nvPr/>
          </p:nvSpPr>
          <p:spPr>
            <a:xfrm>
              <a:off x="3735302" y="1906190"/>
              <a:ext cx="4728600" cy="6396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FFFFFF"/>
                </a:buClr>
                <a:buSzPts val="1500"/>
                <a:buFont typeface="Arial"/>
                <a:buNone/>
              </a:pPr>
              <a:r>
                <a:rPr lang="en" sz="1400" b="1" i="0" u="none" strike="noStrike" cap="none">
                  <a:solidFill>
                    <a:schemeClr val="lt1"/>
                  </a:solidFill>
                  <a:latin typeface="Arial"/>
                  <a:ea typeface="Arial"/>
                  <a:cs typeface="Arial"/>
                  <a:sym typeface="Arial"/>
                </a:rPr>
                <a:t>Business Analytics</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200"/>
                </a:spcBef>
                <a:spcAft>
                  <a:spcPts val="0"/>
                </a:spcAft>
                <a:buClr>
                  <a:srgbClr val="F2F2F2"/>
                </a:buClr>
                <a:buSzPts val="1200"/>
                <a:buFont typeface="Arial"/>
                <a:buNone/>
              </a:pPr>
              <a:r>
                <a:rPr lang="en" sz="1100" b="0" i="0" u="none" strike="noStrike" cap="none">
                  <a:solidFill>
                    <a:schemeClr val="lt1"/>
                  </a:solidFill>
                  <a:latin typeface="Arial"/>
                  <a:ea typeface="Arial"/>
                  <a:cs typeface="Arial"/>
                  <a:sym typeface="Arial"/>
                </a:rPr>
                <a:t>Knowledge from trillions of daily telemetry signals</a:t>
              </a:r>
              <a:endParaRPr sz="1100" b="0" i="0" u="none" strike="noStrike" cap="none">
                <a:solidFill>
                  <a:schemeClr val="lt1"/>
                </a:solidFill>
                <a:latin typeface="Arial"/>
                <a:ea typeface="Arial"/>
                <a:cs typeface="Arial"/>
                <a:sym typeface="Arial"/>
              </a:endParaRPr>
            </a:p>
          </p:txBody>
        </p:sp>
      </p:grpSp>
      <p:grpSp>
        <p:nvGrpSpPr>
          <p:cNvPr id="1457" name="Google Shape;1457;p202"/>
          <p:cNvGrpSpPr/>
          <p:nvPr/>
        </p:nvGrpSpPr>
        <p:grpSpPr>
          <a:xfrm>
            <a:off x="573927" y="4214295"/>
            <a:ext cx="8309898" cy="437693"/>
            <a:chOff x="765236" y="5619060"/>
            <a:chExt cx="11079864" cy="583590"/>
          </a:xfrm>
        </p:grpSpPr>
        <p:grpSp>
          <p:nvGrpSpPr>
            <p:cNvPr id="1458" name="Google Shape;1458;p202"/>
            <p:cNvGrpSpPr/>
            <p:nvPr/>
          </p:nvGrpSpPr>
          <p:grpSpPr>
            <a:xfrm>
              <a:off x="765236" y="5624726"/>
              <a:ext cx="2338786" cy="577924"/>
              <a:chOff x="765236" y="5640628"/>
              <a:chExt cx="2338786" cy="577924"/>
            </a:xfrm>
          </p:grpSpPr>
          <p:sp>
            <p:nvSpPr>
              <p:cNvPr id="1459" name="Google Shape;1459;p202"/>
              <p:cNvSpPr txBox="1"/>
              <p:nvPr/>
            </p:nvSpPr>
            <p:spPr>
              <a:xfrm>
                <a:off x="1356522" y="5775528"/>
                <a:ext cx="1747500" cy="318000"/>
              </a:xfrm>
              <a:prstGeom prst="rect">
                <a:avLst/>
              </a:prstGeom>
              <a:noFill/>
              <a:ln>
                <a:noFill/>
              </a:ln>
            </p:spPr>
            <p:txBody>
              <a:bodyPr spcFirstLastPara="1" wrap="square" lIns="68575" tIns="34275" rIns="68575" bIns="34275" anchor="ctr" anchorCtr="0">
                <a:spAutoFit/>
              </a:bodyPr>
              <a:lstStyle/>
              <a:p>
                <a:pPr marL="0" marR="0" lvl="0" indent="0" algn="l" rtl="0">
                  <a:lnSpc>
                    <a:spcPct val="100000"/>
                  </a:lnSpc>
                  <a:spcBef>
                    <a:spcPts val="0"/>
                  </a:spcBef>
                  <a:spcAft>
                    <a:spcPts val="0"/>
                  </a:spcAft>
                  <a:buClr>
                    <a:srgbClr val="FFFFFF"/>
                  </a:buClr>
                  <a:buSzPts val="1200"/>
                  <a:buFont typeface="Arial"/>
                  <a:buNone/>
                </a:pPr>
                <a:r>
                  <a:rPr lang="en" sz="1100" b="0" i="0" u="none" strike="noStrike" cap="none">
                    <a:solidFill>
                      <a:schemeClr val="dk1"/>
                    </a:solidFill>
                    <a:latin typeface="Arial"/>
                    <a:ea typeface="Arial"/>
                    <a:cs typeface="Arial"/>
                    <a:sym typeface="Arial"/>
                  </a:rPr>
                  <a:t>Zscaler for Users</a:t>
                </a:r>
                <a:endParaRPr sz="1100" b="0" i="0" u="none" strike="noStrike" cap="none">
                  <a:solidFill>
                    <a:schemeClr val="dk1"/>
                  </a:solidFill>
                  <a:latin typeface="Arial"/>
                  <a:ea typeface="Arial"/>
                  <a:cs typeface="Arial"/>
                  <a:sym typeface="Arial"/>
                </a:endParaRPr>
              </a:p>
            </p:txBody>
          </p:sp>
          <p:grpSp>
            <p:nvGrpSpPr>
              <p:cNvPr id="1460" name="Google Shape;1460;p202"/>
              <p:cNvGrpSpPr/>
              <p:nvPr/>
            </p:nvGrpSpPr>
            <p:grpSpPr>
              <a:xfrm>
                <a:off x="765236" y="5640628"/>
                <a:ext cx="577652" cy="577924"/>
                <a:chOff x="4133617" y="5207496"/>
                <a:chExt cx="490200" cy="489600"/>
              </a:xfrm>
            </p:grpSpPr>
            <p:sp>
              <p:nvSpPr>
                <p:cNvPr id="1461" name="Google Shape;1461;p202"/>
                <p:cNvSpPr/>
                <p:nvPr/>
              </p:nvSpPr>
              <p:spPr>
                <a:xfrm>
                  <a:off x="4133617" y="5207496"/>
                  <a:ext cx="490200" cy="4896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FFFFFF"/>
                    </a:buClr>
                    <a:buSzPts val="500"/>
                    <a:buFont typeface="Arial"/>
                    <a:buNone/>
                  </a:pPr>
                  <a:endParaRPr sz="1400" b="0" i="0" u="none" strike="noStrike" cap="none">
                    <a:solidFill>
                      <a:schemeClr val="dk1"/>
                    </a:solidFill>
                    <a:latin typeface="Arial"/>
                    <a:ea typeface="Arial"/>
                    <a:cs typeface="Arial"/>
                    <a:sym typeface="Arial"/>
                  </a:endParaRPr>
                </a:p>
              </p:txBody>
            </p:sp>
            <p:sp>
              <p:nvSpPr>
                <p:cNvPr id="1462" name="Google Shape;1462;p202"/>
                <p:cNvSpPr/>
                <p:nvPr/>
              </p:nvSpPr>
              <p:spPr>
                <a:xfrm>
                  <a:off x="4254094" y="5290682"/>
                  <a:ext cx="260549" cy="316688"/>
                </a:xfrm>
                <a:custGeom>
                  <a:avLst/>
                  <a:gdLst/>
                  <a:ahLst/>
                  <a:cxnLst/>
                  <a:rect l="l" t="t" r="r" b="b"/>
                  <a:pathLst>
                    <a:path w="457104" h="555593" extrusionOk="0">
                      <a:moveTo>
                        <a:pt x="414242" y="375857"/>
                      </a:moveTo>
                      <a:lnTo>
                        <a:pt x="394240" y="375857"/>
                      </a:lnTo>
                      <a:cubicBezTo>
                        <a:pt x="392486" y="346660"/>
                        <a:pt x="367397" y="324414"/>
                        <a:pt x="338201" y="326167"/>
                      </a:cubicBezTo>
                      <a:cubicBezTo>
                        <a:pt x="311452" y="327774"/>
                        <a:pt x="290119" y="349107"/>
                        <a:pt x="288512" y="375857"/>
                      </a:cubicBezTo>
                      <a:lnTo>
                        <a:pt x="268605" y="375857"/>
                      </a:lnTo>
                      <a:cubicBezTo>
                        <a:pt x="244933" y="375857"/>
                        <a:pt x="225743" y="395047"/>
                        <a:pt x="225743" y="418719"/>
                      </a:cubicBezTo>
                      <a:lnTo>
                        <a:pt x="225743" y="512731"/>
                      </a:lnTo>
                      <a:cubicBezTo>
                        <a:pt x="225743" y="536403"/>
                        <a:pt x="244933" y="555593"/>
                        <a:pt x="268605" y="555593"/>
                      </a:cubicBezTo>
                      <a:lnTo>
                        <a:pt x="414242" y="555593"/>
                      </a:lnTo>
                      <a:cubicBezTo>
                        <a:pt x="437893" y="555541"/>
                        <a:pt x="457052" y="536381"/>
                        <a:pt x="457105" y="512731"/>
                      </a:cubicBezTo>
                      <a:lnTo>
                        <a:pt x="457105" y="418719"/>
                      </a:lnTo>
                      <a:cubicBezTo>
                        <a:pt x="457052" y="395068"/>
                        <a:pt x="437893" y="375909"/>
                        <a:pt x="414242" y="375857"/>
                      </a:cubicBezTo>
                      <a:close/>
                      <a:moveTo>
                        <a:pt x="341376" y="354806"/>
                      </a:moveTo>
                      <a:cubicBezTo>
                        <a:pt x="353533" y="354835"/>
                        <a:pt x="363812" y="363813"/>
                        <a:pt x="365474" y="375857"/>
                      </a:cubicBezTo>
                      <a:lnTo>
                        <a:pt x="317278" y="375857"/>
                      </a:lnTo>
                      <a:cubicBezTo>
                        <a:pt x="318978" y="363834"/>
                        <a:pt x="329234" y="354876"/>
                        <a:pt x="341376" y="354806"/>
                      </a:cubicBezTo>
                      <a:close/>
                      <a:moveTo>
                        <a:pt x="428625" y="512731"/>
                      </a:moveTo>
                      <a:cubicBezTo>
                        <a:pt x="428625" y="520621"/>
                        <a:pt x="422228" y="527018"/>
                        <a:pt x="414338" y="527018"/>
                      </a:cubicBezTo>
                      <a:lnTo>
                        <a:pt x="268605" y="527018"/>
                      </a:lnTo>
                      <a:cubicBezTo>
                        <a:pt x="260715" y="527018"/>
                        <a:pt x="254318" y="520621"/>
                        <a:pt x="254318" y="512731"/>
                      </a:cubicBezTo>
                      <a:lnTo>
                        <a:pt x="254318" y="418719"/>
                      </a:lnTo>
                      <a:cubicBezTo>
                        <a:pt x="254318" y="410829"/>
                        <a:pt x="260715" y="404432"/>
                        <a:pt x="268605" y="404432"/>
                      </a:cubicBezTo>
                      <a:lnTo>
                        <a:pt x="414242" y="404432"/>
                      </a:lnTo>
                      <a:cubicBezTo>
                        <a:pt x="422133" y="404432"/>
                        <a:pt x="428530" y="410829"/>
                        <a:pt x="428530" y="418719"/>
                      </a:cubicBezTo>
                      <a:close/>
                      <a:moveTo>
                        <a:pt x="221742" y="354806"/>
                      </a:moveTo>
                      <a:lnTo>
                        <a:pt x="128683" y="354806"/>
                      </a:lnTo>
                      <a:cubicBezTo>
                        <a:pt x="73432" y="354806"/>
                        <a:pt x="28627" y="399568"/>
                        <a:pt x="28575" y="454819"/>
                      </a:cubicBezTo>
                      <a:lnTo>
                        <a:pt x="28575" y="541306"/>
                      </a:lnTo>
                      <a:cubicBezTo>
                        <a:pt x="28575" y="549196"/>
                        <a:pt x="22178" y="555593"/>
                        <a:pt x="14288" y="555593"/>
                      </a:cubicBezTo>
                      <a:cubicBezTo>
                        <a:pt x="6397" y="555593"/>
                        <a:pt x="0" y="549196"/>
                        <a:pt x="0" y="541306"/>
                      </a:cubicBezTo>
                      <a:lnTo>
                        <a:pt x="0" y="454819"/>
                      </a:lnTo>
                      <a:cubicBezTo>
                        <a:pt x="105" y="383845"/>
                        <a:pt x="57614" y="326336"/>
                        <a:pt x="128588" y="326231"/>
                      </a:cubicBezTo>
                      <a:lnTo>
                        <a:pt x="221647" y="326231"/>
                      </a:lnTo>
                      <a:cubicBezTo>
                        <a:pt x="229537" y="326231"/>
                        <a:pt x="235934" y="332628"/>
                        <a:pt x="235934" y="340519"/>
                      </a:cubicBezTo>
                      <a:cubicBezTo>
                        <a:pt x="235934" y="348409"/>
                        <a:pt x="229537" y="354806"/>
                        <a:pt x="221647" y="354806"/>
                      </a:cubicBezTo>
                      <a:close/>
                      <a:moveTo>
                        <a:pt x="206693" y="298133"/>
                      </a:moveTo>
                      <a:cubicBezTo>
                        <a:pt x="289020" y="298133"/>
                        <a:pt x="355759" y="231394"/>
                        <a:pt x="355759" y="149066"/>
                      </a:cubicBezTo>
                      <a:cubicBezTo>
                        <a:pt x="355759" y="66739"/>
                        <a:pt x="289020" y="0"/>
                        <a:pt x="206693" y="0"/>
                      </a:cubicBezTo>
                      <a:cubicBezTo>
                        <a:pt x="124365" y="0"/>
                        <a:pt x="57626" y="66740"/>
                        <a:pt x="57626" y="149066"/>
                      </a:cubicBezTo>
                      <a:cubicBezTo>
                        <a:pt x="57626" y="149098"/>
                        <a:pt x="57626" y="149130"/>
                        <a:pt x="57626" y="149162"/>
                      </a:cubicBezTo>
                      <a:cubicBezTo>
                        <a:pt x="57731" y="231430"/>
                        <a:pt x="124424" y="298080"/>
                        <a:pt x="206693" y="298133"/>
                      </a:cubicBezTo>
                      <a:close/>
                      <a:moveTo>
                        <a:pt x="206693" y="28670"/>
                      </a:moveTo>
                      <a:cubicBezTo>
                        <a:pt x="273238" y="28670"/>
                        <a:pt x="327184" y="82616"/>
                        <a:pt x="327184" y="149162"/>
                      </a:cubicBezTo>
                      <a:cubicBezTo>
                        <a:pt x="327184" y="215707"/>
                        <a:pt x="273238" y="269653"/>
                        <a:pt x="206693" y="269653"/>
                      </a:cubicBezTo>
                      <a:cubicBezTo>
                        <a:pt x="140147" y="269653"/>
                        <a:pt x="86201" y="215707"/>
                        <a:pt x="86201" y="149162"/>
                      </a:cubicBezTo>
                      <a:cubicBezTo>
                        <a:pt x="86254" y="82638"/>
                        <a:pt x="140169" y="28723"/>
                        <a:pt x="206693" y="2867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75757"/>
                    </a:solidFill>
                    <a:latin typeface="Arial"/>
                    <a:ea typeface="Arial"/>
                    <a:cs typeface="Arial"/>
                    <a:sym typeface="Arial"/>
                  </a:endParaRPr>
                </a:p>
              </p:txBody>
            </p:sp>
          </p:grpSp>
        </p:grpSp>
        <p:grpSp>
          <p:nvGrpSpPr>
            <p:cNvPr id="1463" name="Google Shape;1463;p202"/>
            <p:cNvGrpSpPr/>
            <p:nvPr/>
          </p:nvGrpSpPr>
          <p:grpSpPr>
            <a:xfrm>
              <a:off x="6815200" y="5619060"/>
              <a:ext cx="2222188" cy="577767"/>
              <a:chOff x="9625556" y="5640626"/>
              <a:chExt cx="2222188" cy="577767"/>
            </a:xfrm>
          </p:grpSpPr>
          <p:sp>
            <p:nvSpPr>
              <p:cNvPr id="1464" name="Google Shape;1464;p202"/>
              <p:cNvSpPr txBox="1"/>
              <p:nvPr/>
            </p:nvSpPr>
            <p:spPr>
              <a:xfrm>
                <a:off x="10214544" y="5775528"/>
                <a:ext cx="1633200" cy="31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1200"/>
                  <a:buFont typeface="Arial"/>
                  <a:buNone/>
                </a:pPr>
                <a:r>
                  <a:rPr lang="en" sz="1100" b="0" i="0" u="none" strike="noStrike" cap="none">
                    <a:solidFill>
                      <a:schemeClr val="dk1"/>
                    </a:solidFill>
                    <a:latin typeface="Arial"/>
                    <a:ea typeface="Arial"/>
                    <a:cs typeface="Arial"/>
                    <a:sym typeface="Arial"/>
                  </a:rPr>
                  <a:t>Zscaler for B2B</a:t>
                </a:r>
                <a:endParaRPr sz="1100" b="0" i="0" u="none" strike="noStrike" cap="none">
                  <a:solidFill>
                    <a:schemeClr val="dk1"/>
                  </a:solidFill>
                  <a:latin typeface="Arial"/>
                  <a:ea typeface="Arial"/>
                  <a:cs typeface="Arial"/>
                  <a:sym typeface="Arial"/>
                </a:endParaRPr>
              </a:p>
            </p:txBody>
          </p:sp>
          <p:grpSp>
            <p:nvGrpSpPr>
              <p:cNvPr id="1465" name="Google Shape;1465;p202"/>
              <p:cNvGrpSpPr/>
              <p:nvPr/>
            </p:nvGrpSpPr>
            <p:grpSpPr>
              <a:xfrm>
                <a:off x="9625556" y="5640626"/>
                <a:ext cx="577569" cy="577767"/>
                <a:chOff x="4955489" y="5076793"/>
                <a:chExt cx="396600" cy="396900"/>
              </a:xfrm>
            </p:grpSpPr>
            <p:sp>
              <p:nvSpPr>
                <p:cNvPr id="1466" name="Google Shape;1466;p202"/>
                <p:cNvSpPr/>
                <p:nvPr/>
              </p:nvSpPr>
              <p:spPr>
                <a:xfrm>
                  <a:off x="4955489" y="5076793"/>
                  <a:ext cx="396600" cy="3969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FFFFFF"/>
                    </a:solidFill>
                    <a:latin typeface="Arial"/>
                    <a:ea typeface="Arial"/>
                    <a:cs typeface="Arial"/>
                    <a:sym typeface="Arial"/>
                  </a:endParaRPr>
                </a:p>
              </p:txBody>
            </p:sp>
            <p:sp>
              <p:nvSpPr>
                <p:cNvPr id="1467" name="Google Shape;1467;p202"/>
                <p:cNvSpPr/>
                <p:nvPr/>
              </p:nvSpPr>
              <p:spPr>
                <a:xfrm>
                  <a:off x="5025077" y="5150252"/>
                  <a:ext cx="250484" cy="245282"/>
                </a:xfrm>
                <a:custGeom>
                  <a:avLst/>
                  <a:gdLst/>
                  <a:ahLst/>
                  <a:cxnLst/>
                  <a:rect l="l" t="t" r="r" b="b"/>
                  <a:pathLst>
                    <a:path w="309240" h="302817" extrusionOk="0">
                      <a:moveTo>
                        <a:pt x="125011" y="191465"/>
                      </a:moveTo>
                      <a:lnTo>
                        <a:pt x="102842" y="191465"/>
                      </a:lnTo>
                      <a:cubicBezTo>
                        <a:pt x="90188" y="191437"/>
                        <a:pt x="79937" y="181186"/>
                        <a:pt x="79909" y="168532"/>
                      </a:cubicBezTo>
                      <a:lnTo>
                        <a:pt x="79909" y="146261"/>
                      </a:lnTo>
                      <a:cubicBezTo>
                        <a:pt x="79937" y="133607"/>
                        <a:pt x="90188" y="123356"/>
                        <a:pt x="102842" y="123328"/>
                      </a:cubicBezTo>
                      <a:lnTo>
                        <a:pt x="125011" y="123328"/>
                      </a:lnTo>
                      <a:cubicBezTo>
                        <a:pt x="137665" y="123356"/>
                        <a:pt x="147916" y="133607"/>
                        <a:pt x="147944" y="146261"/>
                      </a:cubicBezTo>
                      <a:lnTo>
                        <a:pt x="147944" y="168430"/>
                      </a:lnTo>
                      <a:cubicBezTo>
                        <a:pt x="147972" y="181124"/>
                        <a:pt x="137705" y="191437"/>
                        <a:pt x="125011" y="191465"/>
                      </a:cubicBezTo>
                      <a:close/>
                      <a:moveTo>
                        <a:pt x="102842" y="138719"/>
                      </a:moveTo>
                      <a:cubicBezTo>
                        <a:pt x="98632" y="138747"/>
                        <a:pt x="95226" y="142153"/>
                        <a:pt x="95198" y="146363"/>
                      </a:cubicBezTo>
                      <a:lnTo>
                        <a:pt x="95198" y="168532"/>
                      </a:lnTo>
                      <a:cubicBezTo>
                        <a:pt x="95198" y="172754"/>
                        <a:pt x="98621" y="176176"/>
                        <a:pt x="102842" y="176176"/>
                      </a:cubicBezTo>
                      <a:lnTo>
                        <a:pt x="125011" y="176176"/>
                      </a:lnTo>
                      <a:cubicBezTo>
                        <a:pt x="129233" y="176176"/>
                        <a:pt x="132655" y="172754"/>
                        <a:pt x="132655" y="168532"/>
                      </a:cubicBezTo>
                      <a:lnTo>
                        <a:pt x="132655" y="146261"/>
                      </a:lnTo>
                      <a:cubicBezTo>
                        <a:pt x="132655" y="142040"/>
                        <a:pt x="129233" y="138617"/>
                        <a:pt x="125011" y="138617"/>
                      </a:cubicBezTo>
                      <a:close/>
                      <a:moveTo>
                        <a:pt x="206398" y="191465"/>
                      </a:moveTo>
                      <a:lnTo>
                        <a:pt x="184229" y="191465"/>
                      </a:lnTo>
                      <a:cubicBezTo>
                        <a:pt x="171575" y="191437"/>
                        <a:pt x="161324" y="181186"/>
                        <a:pt x="161296" y="168532"/>
                      </a:cubicBezTo>
                      <a:lnTo>
                        <a:pt x="161296" y="146261"/>
                      </a:lnTo>
                      <a:cubicBezTo>
                        <a:pt x="161324" y="133607"/>
                        <a:pt x="171575" y="123356"/>
                        <a:pt x="184229" y="123328"/>
                      </a:cubicBezTo>
                      <a:lnTo>
                        <a:pt x="206398" y="123328"/>
                      </a:lnTo>
                      <a:cubicBezTo>
                        <a:pt x="219052" y="123356"/>
                        <a:pt x="229303" y="133607"/>
                        <a:pt x="229331" y="146261"/>
                      </a:cubicBezTo>
                      <a:lnTo>
                        <a:pt x="229331" y="168430"/>
                      </a:lnTo>
                      <a:cubicBezTo>
                        <a:pt x="229359" y="181124"/>
                        <a:pt x="219092" y="191437"/>
                        <a:pt x="206398" y="191465"/>
                      </a:cubicBezTo>
                      <a:close/>
                      <a:moveTo>
                        <a:pt x="184229" y="138719"/>
                      </a:moveTo>
                      <a:cubicBezTo>
                        <a:pt x="180008" y="138719"/>
                        <a:pt x="176585" y="142142"/>
                        <a:pt x="176585" y="146363"/>
                      </a:cubicBezTo>
                      <a:lnTo>
                        <a:pt x="176585" y="168532"/>
                      </a:lnTo>
                      <a:cubicBezTo>
                        <a:pt x="176585" y="172754"/>
                        <a:pt x="180008" y="176176"/>
                        <a:pt x="184229" y="176176"/>
                      </a:cubicBezTo>
                      <a:lnTo>
                        <a:pt x="206398" y="176176"/>
                      </a:lnTo>
                      <a:cubicBezTo>
                        <a:pt x="210620" y="176176"/>
                        <a:pt x="214043" y="172754"/>
                        <a:pt x="214043" y="168532"/>
                      </a:cubicBezTo>
                      <a:lnTo>
                        <a:pt x="214043" y="146261"/>
                      </a:lnTo>
                      <a:cubicBezTo>
                        <a:pt x="214014" y="142051"/>
                        <a:pt x="210609" y="138645"/>
                        <a:pt x="206398" y="138617"/>
                      </a:cubicBezTo>
                      <a:close/>
                      <a:moveTo>
                        <a:pt x="125011" y="111556"/>
                      </a:moveTo>
                      <a:lnTo>
                        <a:pt x="102842" y="111556"/>
                      </a:lnTo>
                      <a:cubicBezTo>
                        <a:pt x="90177" y="111556"/>
                        <a:pt x="79909" y="101289"/>
                        <a:pt x="79909" y="88623"/>
                      </a:cubicBezTo>
                      <a:lnTo>
                        <a:pt x="79909" y="66506"/>
                      </a:lnTo>
                      <a:cubicBezTo>
                        <a:pt x="79937" y="53852"/>
                        <a:pt x="90188" y="43601"/>
                        <a:pt x="102842" y="43573"/>
                      </a:cubicBezTo>
                      <a:lnTo>
                        <a:pt x="125011" y="43573"/>
                      </a:lnTo>
                      <a:cubicBezTo>
                        <a:pt x="137665" y="43601"/>
                        <a:pt x="147916" y="53852"/>
                        <a:pt x="147944" y="66506"/>
                      </a:cubicBezTo>
                      <a:lnTo>
                        <a:pt x="147944" y="88623"/>
                      </a:lnTo>
                      <a:cubicBezTo>
                        <a:pt x="147944" y="101289"/>
                        <a:pt x="137677" y="111556"/>
                        <a:pt x="125011" y="111556"/>
                      </a:cubicBezTo>
                      <a:close/>
                      <a:moveTo>
                        <a:pt x="102842" y="58861"/>
                      </a:moveTo>
                      <a:cubicBezTo>
                        <a:pt x="98621" y="58861"/>
                        <a:pt x="95198" y="62284"/>
                        <a:pt x="95198" y="66506"/>
                      </a:cubicBezTo>
                      <a:lnTo>
                        <a:pt x="95198" y="88623"/>
                      </a:lnTo>
                      <a:cubicBezTo>
                        <a:pt x="95198" y="92845"/>
                        <a:pt x="98621" y="96267"/>
                        <a:pt x="102842" y="96267"/>
                      </a:cubicBezTo>
                      <a:lnTo>
                        <a:pt x="125011" y="96267"/>
                      </a:lnTo>
                      <a:cubicBezTo>
                        <a:pt x="129233" y="96267"/>
                        <a:pt x="132655" y="92845"/>
                        <a:pt x="132655" y="88623"/>
                      </a:cubicBezTo>
                      <a:lnTo>
                        <a:pt x="132655" y="66506"/>
                      </a:lnTo>
                      <a:cubicBezTo>
                        <a:pt x="132655" y="62284"/>
                        <a:pt x="129233" y="58861"/>
                        <a:pt x="125011" y="58861"/>
                      </a:cubicBezTo>
                      <a:close/>
                      <a:moveTo>
                        <a:pt x="206398" y="111556"/>
                      </a:moveTo>
                      <a:lnTo>
                        <a:pt x="184229" y="111556"/>
                      </a:lnTo>
                      <a:cubicBezTo>
                        <a:pt x="171564" y="111556"/>
                        <a:pt x="161296" y="101289"/>
                        <a:pt x="161296" y="88623"/>
                      </a:cubicBezTo>
                      <a:lnTo>
                        <a:pt x="161296" y="66506"/>
                      </a:lnTo>
                      <a:cubicBezTo>
                        <a:pt x="161324" y="53852"/>
                        <a:pt x="171575" y="43601"/>
                        <a:pt x="184229" y="43573"/>
                      </a:cubicBezTo>
                      <a:lnTo>
                        <a:pt x="206398" y="43573"/>
                      </a:lnTo>
                      <a:cubicBezTo>
                        <a:pt x="219052" y="43601"/>
                        <a:pt x="229303" y="53852"/>
                        <a:pt x="229331" y="66506"/>
                      </a:cubicBezTo>
                      <a:lnTo>
                        <a:pt x="229331" y="88623"/>
                      </a:lnTo>
                      <a:cubicBezTo>
                        <a:pt x="229331" y="101289"/>
                        <a:pt x="219064" y="111556"/>
                        <a:pt x="206398" y="111556"/>
                      </a:cubicBezTo>
                      <a:close/>
                      <a:moveTo>
                        <a:pt x="184229" y="58861"/>
                      </a:moveTo>
                      <a:cubicBezTo>
                        <a:pt x="180008" y="58861"/>
                        <a:pt x="176585" y="62284"/>
                        <a:pt x="176585" y="66506"/>
                      </a:cubicBezTo>
                      <a:lnTo>
                        <a:pt x="176585" y="88623"/>
                      </a:lnTo>
                      <a:cubicBezTo>
                        <a:pt x="176585" y="92845"/>
                        <a:pt x="180008" y="96267"/>
                        <a:pt x="184229" y="96267"/>
                      </a:cubicBezTo>
                      <a:lnTo>
                        <a:pt x="206398" y="96267"/>
                      </a:lnTo>
                      <a:cubicBezTo>
                        <a:pt x="210620" y="96267"/>
                        <a:pt x="214043" y="92845"/>
                        <a:pt x="214043" y="88623"/>
                      </a:cubicBezTo>
                      <a:lnTo>
                        <a:pt x="214043" y="66506"/>
                      </a:lnTo>
                      <a:cubicBezTo>
                        <a:pt x="214043" y="62284"/>
                        <a:pt x="210620" y="58861"/>
                        <a:pt x="206398" y="58861"/>
                      </a:cubicBezTo>
                      <a:close/>
                      <a:moveTo>
                        <a:pt x="273567" y="269692"/>
                      </a:moveTo>
                      <a:lnTo>
                        <a:pt x="273567" y="38222"/>
                      </a:lnTo>
                      <a:cubicBezTo>
                        <a:pt x="273567" y="34000"/>
                        <a:pt x="270144" y="30577"/>
                        <a:pt x="265922" y="30577"/>
                      </a:cubicBezTo>
                      <a:cubicBezTo>
                        <a:pt x="261701" y="30577"/>
                        <a:pt x="258278" y="34000"/>
                        <a:pt x="258278" y="38222"/>
                      </a:cubicBezTo>
                      <a:lnTo>
                        <a:pt x="258278" y="269692"/>
                      </a:lnTo>
                      <a:cubicBezTo>
                        <a:pt x="258278" y="279543"/>
                        <a:pt x="250292" y="287528"/>
                        <a:pt x="240441" y="287528"/>
                      </a:cubicBezTo>
                      <a:lnTo>
                        <a:pt x="188612" y="287528"/>
                      </a:lnTo>
                      <a:lnTo>
                        <a:pt x="188612" y="242733"/>
                      </a:lnTo>
                      <a:cubicBezTo>
                        <a:pt x="188612" y="230067"/>
                        <a:pt x="178345" y="219800"/>
                        <a:pt x="165679" y="219800"/>
                      </a:cubicBezTo>
                      <a:lnTo>
                        <a:pt x="143561" y="219800"/>
                      </a:lnTo>
                      <a:cubicBezTo>
                        <a:pt x="130896" y="219800"/>
                        <a:pt x="120628" y="230067"/>
                        <a:pt x="120628" y="242733"/>
                      </a:cubicBezTo>
                      <a:lnTo>
                        <a:pt x="120628" y="287477"/>
                      </a:lnTo>
                      <a:lnTo>
                        <a:pt x="68799" y="287477"/>
                      </a:lnTo>
                      <a:cubicBezTo>
                        <a:pt x="58948" y="287477"/>
                        <a:pt x="50963" y="279492"/>
                        <a:pt x="50963" y="269641"/>
                      </a:cubicBezTo>
                      <a:lnTo>
                        <a:pt x="50963" y="38222"/>
                      </a:lnTo>
                      <a:cubicBezTo>
                        <a:pt x="50963" y="34000"/>
                        <a:pt x="47540" y="30577"/>
                        <a:pt x="43318" y="30577"/>
                      </a:cubicBezTo>
                      <a:cubicBezTo>
                        <a:pt x="39096" y="30577"/>
                        <a:pt x="35674" y="34000"/>
                        <a:pt x="35674" y="38222"/>
                      </a:cubicBezTo>
                      <a:lnTo>
                        <a:pt x="35674" y="269692"/>
                      </a:lnTo>
                      <a:cubicBezTo>
                        <a:pt x="35702" y="287975"/>
                        <a:pt x="50516" y="302789"/>
                        <a:pt x="68799" y="302817"/>
                      </a:cubicBezTo>
                      <a:lnTo>
                        <a:pt x="128273" y="302817"/>
                      </a:lnTo>
                      <a:cubicBezTo>
                        <a:pt x="132494" y="302817"/>
                        <a:pt x="135917" y="299394"/>
                        <a:pt x="135917" y="295173"/>
                      </a:cubicBezTo>
                      <a:lnTo>
                        <a:pt x="135917" y="242733"/>
                      </a:lnTo>
                      <a:cubicBezTo>
                        <a:pt x="135917" y="238511"/>
                        <a:pt x="139340" y="235088"/>
                        <a:pt x="143561" y="235088"/>
                      </a:cubicBezTo>
                      <a:lnTo>
                        <a:pt x="165679" y="235088"/>
                      </a:lnTo>
                      <a:cubicBezTo>
                        <a:pt x="169901" y="235088"/>
                        <a:pt x="173323" y="238511"/>
                        <a:pt x="173323" y="242733"/>
                      </a:cubicBezTo>
                      <a:lnTo>
                        <a:pt x="173323" y="295173"/>
                      </a:lnTo>
                      <a:cubicBezTo>
                        <a:pt x="173351" y="299383"/>
                        <a:pt x="176757" y="302789"/>
                        <a:pt x="180968" y="302817"/>
                      </a:cubicBezTo>
                      <a:lnTo>
                        <a:pt x="240441" y="302817"/>
                      </a:lnTo>
                      <a:cubicBezTo>
                        <a:pt x="258724" y="302789"/>
                        <a:pt x="273539" y="287975"/>
                        <a:pt x="273567" y="269692"/>
                      </a:cubicBezTo>
                      <a:close/>
                      <a:moveTo>
                        <a:pt x="20385" y="104167"/>
                      </a:moveTo>
                      <a:lnTo>
                        <a:pt x="20385" y="103912"/>
                      </a:lnTo>
                      <a:cubicBezTo>
                        <a:pt x="20385" y="98283"/>
                        <a:pt x="15822" y="93719"/>
                        <a:pt x="10193" y="93719"/>
                      </a:cubicBezTo>
                      <a:cubicBezTo>
                        <a:pt x="4563" y="93719"/>
                        <a:pt x="0" y="98283"/>
                        <a:pt x="0" y="103912"/>
                      </a:cubicBezTo>
                      <a:cubicBezTo>
                        <a:pt x="0" y="109541"/>
                        <a:pt x="4563" y="114104"/>
                        <a:pt x="10193" y="114104"/>
                      </a:cubicBezTo>
                      <a:cubicBezTo>
                        <a:pt x="15822" y="114104"/>
                        <a:pt x="20385" y="109541"/>
                        <a:pt x="20385" y="103912"/>
                      </a:cubicBezTo>
                      <a:close/>
                      <a:moveTo>
                        <a:pt x="10193" y="233305"/>
                      </a:moveTo>
                      <a:cubicBezTo>
                        <a:pt x="4563" y="233305"/>
                        <a:pt x="0" y="228742"/>
                        <a:pt x="0" y="223112"/>
                      </a:cubicBezTo>
                      <a:lnTo>
                        <a:pt x="0" y="222705"/>
                      </a:lnTo>
                      <a:cubicBezTo>
                        <a:pt x="0" y="217075"/>
                        <a:pt x="4563" y="212512"/>
                        <a:pt x="10193" y="212512"/>
                      </a:cubicBezTo>
                      <a:cubicBezTo>
                        <a:pt x="15822" y="212512"/>
                        <a:pt x="20385" y="217075"/>
                        <a:pt x="20385" y="222705"/>
                      </a:cubicBezTo>
                      <a:lnTo>
                        <a:pt x="20385" y="223265"/>
                      </a:lnTo>
                      <a:cubicBezTo>
                        <a:pt x="20301" y="228834"/>
                        <a:pt x="15763" y="233305"/>
                        <a:pt x="10193" y="233305"/>
                      </a:cubicBezTo>
                      <a:close/>
                      <a:moveTo>
                        <a:pt x="10193" y="193656"/>
                      </a:moveTo>
                      <a:cubicBezTo>
                        <a:pt x="4563" y="193656"/>
                        <a:pt x="0" y="189093"/>
                        <a:pt x="0" y="183464"/>
                      </a:cubicBezTo>
                      <a:lnTo>
                        <a:pt x="0" y="182903"/>
                      </a:lnTo>
                      <a:cubicBezTo>
                        <a:pt x="0" y="177274"/>
                        <a:pt x="4563" y="172711"/>
                        <a:pt x="10193" y="172711"/>
                      </a:cubicBezTo>
                      <a:cubicBezTo>
                        <a:pt x="15822" y="172711"/>
                        <a:pt x="20385" y="177274"/>
                        <a:pt x="20385" y="182903"/>
                      </a:cubicBezTo>
                      <a:lnTo>
                        <a:pt x="20385" y="183464"/>
                      </a:lnTo>
                      <a:cubicBezTo>
                        <a:pt x="20385" y="189093"/>
                        <a:pt x="15822" y="193656"/>
                        <a:pt x="10193" y="193656"/>
                      </a:cubicBezTo>
                      <a:close/>
                      <a:moveTo>
                        <a:pt x="10193" y="154008"/>
                      </a:moveTo>
                      <a:cubicBezTo>
                        <a:pt x="4563" y="154008"/>
                        <a:pt x="0" y="149444"/>
                        <a:pt x="0" y="143815"/>
                      </a:cubicBezTo>
                      <a:lnTo>
                        <a:pt x="0" y="143255"/>
                      </a:lnTo>
                      <a:cubicBezTo>
                        <a:pt x="0" y="137625"/>
                        <a:pt x="4563" y="133062"/>
                        <a:pt x="10193" y="133062"/>
                      </a:cubicBezTo>
                      <a:cubicBezTo>
                        <a:pt x="15822" y="133062"/>
                        <a:pt x="20385" y="137625"/>
                        <a:pt x="20385" y="143255"/>
                      </a:cubicBezTo>
                      <a:lnTo>
                        <a:pt x="20385" y="143815"/>
                      </a:lnTo>
                      <a:cubicBezTo>
                        <a:pt x="20385" y="149444"/>
                        <a:pt x="15822" y="154008"/>
                        <a:pt x="10193" y="154008"/>
                      </a:cubicBezTo>
                      <a:close/>
                      <a:moveTo>
                        <a:pt x="20385" y="262455"/>
                      </a:moveTo>
                      <a:lnTo>
                        <a:pt x="20385" y="262455"/>
                      </a:lnTo>
                      <a:cubicBezTo>
                        <a:pt x="20385" y="256826"/>
                        <a:pt x="15822" y="252263"/>
                        <a:pt x="10193" y="252263"/>
                      </a:cubicBezTo>
                      <a:cubicBezTo>
                        <a:pt x="4563" y="252263"/>
                        <a:pt x="0" y="256826"/>
                        <a:pt x="0" y="262455"/>
                      </a:cubicBezTo>
                      <a:cubicBezTo>
                        <a:pt x="0" y="268084"/>
                        <a:pt x="4563" y="272647"/>
                        <a:pt x="10193" y="272647"/>
                      </a:cubicBezTo>
                      <a:cubicBezTo>
                        <a:pt x="15822" y="272647"/>
                        <a:pt x="20385" y="268084"/>
                        <a:pt x="20385" y="262455"/>
                      </a:cubicBezTo>
                      <a:close/>
                      <a:moveTo>
                        <a:pt x="309240" y="104167"/>
                      </a:moveTo>
                      <a:lnTo>
                        <a:pt x="309240" y="103912"/>
                      </a:lnTo>
                      <a:cubicBezTo>
                        <a:pt x="309240" y="98283"/>
                        <a:pt x="304677" y="93719"/>
                        <a:pt x="299048" y="93719"/>
                      </a:cubicBezTo>
                      <a:cubicBezTo>
                        <a:pt x="293419" y="93719"/>
                        <a:pt x="288855" y="98283"/>
                        <a:pt x="288855" y="103912"/>
                      </a:cubicBezTo>
                      <a:cubicBezTo>
                        <a:pt x="288855" y="109541"/>
                        <a:pt x="293419" y="114104"/>
                        <a:pt x="299048" y="114104"/>
                      </a:cubicBezTo>
                      <a:cubicBezTo>
                        <a:pt x="304677" y="114104"/>
                        <a:pt x="309240" y="109541"/>
                        <a:pt x="309240" y="103912"/>
                      </a:cubicBezTo>
                      <a:close/>
                      <a:moveTo>
                        <a:pt x="299048" y="233305"/>
                      </a:moveTo>
                      <a:cubicBezTo>
                        <a:pt x="293419" y="233305"/>
                        <a:pt x="288855" y="228742"/>
                        <a:pt x="288855" y="223112"/>
                      </a:cubicBezTo>
                      <a:lnTo>
                        <a:pt x="288855" y="222705"/>
                      </a:lnTo>
                      <a:cubicBezTo>
                        <a:pt x="288855" y="217075"/>
                        <a:pt x="293419" y="212512"/>
                        <a:pt x="299048" y="212512"/>
                      </a:cubicBezTo>
                      <a:cubicBezTo>
                        <a:pt x="304677" y="212512"/>
                        <a:pt x="309240" y="217075"/>
                        <a:pt x="309240" y="222705"/>
                      </a:cubicBezTo>
                      <a:lnTo>
                        <a:pt x="309240" y="223265"/>
                      </a:lnTo>
                      <a:cubicBezTo>
                        <a:pt x="309157" y="228834"/>
                        <a:pt x="304618" y="233305"/>
                        <a:pt x="299048" y="233305"/>
                      </a:cubicBezTo>
                      <a:close/>
                      <a:moveTo>
                        <a:pt x="299048" y="193656"/>
                      </a:moveTo>
                      <a:cubicBezTo>
                        <a:pt x="293419" y="193656"/>
                        <a:pt x="288855" y="189093"/>
                        <a:pt x="288855" y="183464"/>
                      </a:cubicBezTo>
                      <a:lnTo>
                        <a:pt x="288855" y="182903"/>
                      </a:lnTo>
                      <a:cubicBezTo>
                        <a:pt x="288855" y="177274"/>
                        <a:pt x="293419" y="172711"/>
                        <a:pt x="299048" y="172711"/>
                      </a:cubicBezTo>
                      <a:cubicBezTo>
                        <a:pt x="304677" y="172711"/>
                        <a:pt x="309240" y="177274"/>
                        <a:pt x="309240" y="182903"/>
                      </a:cubicBezTo>
                      <a:lnTo>
                        <a:pt x="309240" y="183464"/>
                      </a:lnTo>
                      <a:cubicBezTo>
                        <a:pt x="309240" y="189093"/>
                        <a:pt x="304677" y="193656"/>
                        <a:pt x="299048" y="193656"/>
                      </a:cubicBezTo>
                      <a:close/>
                      <a:moveTo>
                        <a:pt x="299048" y="154008"/>
                      </a:moveTo>
                      <a:cubicBezTo>
                        <a:pt x="293419" y="154008"/>
                        <a:pt x="288855" y="149444"/>
                        <a:pt x="288855" y="143815"/>
                      </a:cubicBezTo>
                      <a:lnTo>
                        <a:pt x="288855" y="143255"/>
                      </a:lnTo>
                      <a:cubicBezTo>
                        <a:pt x="288855" y="137625"/>
                        <a:pt x="293419" y="133062"/>
                        <a:pt x="299048" y="133062"/>
                      </a:cubicBezTo>
                      <a:cubicBezTo>
                        <a:pt x="304677" y="133062"/>
                        <a:pt x="309240" y="137625"/>
                        <a:pt x="309240" y="143255"/>
                      </a:cubicBezTo>
                      <a:lnTo>
                        <a:pt x="309240" y="143815"/>
                      </a:lnTo>
                      <a:cubicBezTo>
                        <a:pt x="309240" y="149444"/>
                        <a:pt x="304677" y="154008"/>
                        <a:pt x="299048" y="154008"/>
                      </a:cubicBezTo>
                      <a:close/>
                      <a:moveTo>
                        <a:pt x="309240" y="262455"/>
                      </a:moveTo>
                      <a:lnTo>
                        <a:pt x="309240" y="262455"/>
                      </a:lnTo>
                      <a:cubicBezTo>
                        <a:pt x="309240" y="256826"/>
                        <a:pt x="304677" y="252263"/>
                        <a:pt x="299048" y="252263"/>
                      </a:cubicBezTo>
                      <a:cubicBezTo>
                        <a:pt x="293419" y="252263"/>
                        <a:pt x="288855" y="256826"/>
                        <a:pt x="288855" y="262455"/>
                      </a:cubicBezTo>
                      <a:cubicBezTo>
                        <a:pt x="288855" y="268084"/>
                        <a:pt x="293419" y="272647"/>
                        <a:pt x="299048" y="272647"/>
                      </a:cubicBezTo>
                      <a:cubicBezTo>
                        <a:pt x="304677" y="272647"/>
                        <a:pt x="309240" y="268084"/>
                        <a:pt x="309240" y="262455"/>
                      </a:cubicBezTo>
                      <a:close/>
                      <a:moveTo>
                        <a:pt x="273567" y="7644"/>
                      </a:moveTo>
                      <a:cubicBezTo>
                        <a:pt x="273567" y="3423"/>
                        <a:pt x="270144" y="0"/>
                        <a:pt x="265922" y="0"/>
                      </a:cubicBezTo>
                      <a:lnTo>
                        <a:pt x="43318" y="0"/>
                      </a:lnTo>
                      <a:cubicBezTo>
                        <a:pt x="39096" y="0"/>
                        <a:pt x="35674" y="3423"/>
                        <a:pt x="35674" y="7644"/>
                      </a:cubicBezTo>
                      <a:cubicBezTo>
                        <a:pt x="35674" y="11866"/>
                        <a:pt x="39096" y="15289"/>
                        <a:pt x="43318" y="15289"/>
                      </a:cubicBezTo>
                      <a:lnTo>
                        <a:pt x="265922" y="15289"/>
                      </a:lnTo>
                      <a:cubicBezTo>
                        <a:pt x="270144" y="15289"/>
                        <a:pt x="273567" y="11867"/>
                        <a:pt x="273567" y="7645"/>
                      </a:cubicBezTo>
                      <a:cubicBezTo>
                        <a:pt x="273567" y="7611"/>
                        <a:pt x="273567" y="7577"/>
                        <a:pt x="273567" y="754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3B3E42"/>
                    </a:solidFill>
                    <a:latin typeface="Arial"/>
                    <a:ea typeface="Arial"/>
                    <a:cs typeface="Arial"/>
                    <a:sym typeface="Arial"/>
                  </a:endParaRPr>
                </a:p>
              </p:txBody>
            </p:sp>
          </p:grpSp>
        </p:grpSp>
        <p:grpSp>
          <p:nvGrpSpPr>
            <p:cNvPr id="1468" name="Google Shape;1468;p202"/>
            <p:cNvGrpSpPr/>
            <p:nvPr/>
          </p:nvGrpSpPr>
          <p:grpSpPr>
            <a:xfrm>
              <a:off x="9292945" y="5619164"/>
              <a:ext cx="2552155" cy="577836"/>
              <a:chOff x="6672947" y="5640535"/>
              <a:chExt cx="2552155" cy="577836"/>
            </a:xfrm>
          </p:grpSpPr>
          <p:sp>
            <p:nvSpPr>
              <p:cNvPr id="1469" name="Google Shape;1469;p202"/>
              <p:cNvSpPr txBox="1"/>
              <p:nvPr/>
            </p:nvSpPr>
            <p:spPr>
              <a:xfrm>
                <a:off x="7261602" y="5775528"/>
                <a:ext cx="1963500" cy="31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1200"/>
                  <a:buFont typeface="Arial"/>
                  <a:buNone/>
                </a:pPr>
                <a:r>
                  <a:rPr lang="en" sz="1100" b="0" i="0" u="none" strike="noStrike" cap="none">
                    <a:solidFill>
                      <a:schemeClr val="dk1"/>
                    </a:solidFill>
                    <a:latin typeface="Arial"/>
                    <a:ea typeface="Arial"/>
                    <a:cs typeface="Arial"/>
                    <a:sym typeface="Arial"/>
                  </a:rPr>
                  <a:t>Zscaler for IoT / OT</a:t>
                </a:r>
                <a:endParaRPr sz="1100" b="0" i="0" u="none" strike="noStrike" cap="none">
                  <a:solidFill>
                    <a:schemeClr val="dk1"/>
                  </a:solidFill>
                  <a:latin typeface="Arial"/>
                  <a:ea typeface="Arial"/>
                  <a:cs typeface="Arial"/>
                  <a:sym typeface="Arial"/>
                </a:endParaRPr>
              </a:p>
            </p:txBody>
          </p:sp>
          <p:grpSp>
            <p:nvGrpSpPr>
              <p:cNvPr id="1470" name="Google Shape;1470;p202"/>
              <p:cNvGrpSpPr/>
              <p:nvPr/>
            </p:nvGrpSpPr>
            <p:grpSpPr>
              <a:xfrm>
                <a:off x="6672947" y="5640535"/>
                <a:ext cx="577794" cy="577836"/>
                <a:chOff x="5826729" y="4692116"/>
                <a:chExt cx="548400" cy="548700"/>
              </a:xfrm>
            </p:grpSpPr>
            <p:sp>
              <p:nvSpPr>
                <p:cNvPr id="1471" name="Google Shape;1471;p202"/>
                <p:cNvSpPr/>
                <p:nvPr/>
              </p:nvSpPr>
              <p:spPr>
                <a:xfrm>
                  <a:off x="5826729" y="4692116"/>
                  <a:ext cx="548400" cy="5487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FFFFFF"/>
                    </a:solidFill>
                    <a:latin typeface="Arial"/>
                    <a:ea typeface="Arial"/>
                    <a:cs typeface="Arial"/>
                    <a:sym typeface="Arial"/>
                  </a:endParaRPr>
                </a:p>
              </p:txBody>
            </p:sp>
            <p:sp>
              <p:nvSpPr>
                <p:cNvPr id="1472" name="Google Shape;1472;p202"/>
                <p:cNvSpPr/>
                <p:nvPr/>
              </p:nvSpPr>
              <p:spPr>
                <a:xfrm>
                  <a:off x="5942097" y="4820948"/>
                  <a:ext cx="335589" cy="291746"/>
                </a:xfrm>
                <a:custGeom>
                  <a:avLst/>
                  <a:gdLst/>
                  <a:ahLst/>
                  <a:cxnLst/>
                  <a:rect l="l" t="t" r="r" b="b"/>
                  <a:pathLst>
                    <a:path w="545673" h="474383" extrusionOk="0">
                      <a:moveTo>
                        <a:pt x="541414" y="332110"/>
                      </a:moveTo>
                      <a:lnTo>
                        <a:pt x="213676" y="4448"/>
                      </a:lnTo>
                      <a:cubicBezTo>
                        <a:pt x="207745" y="-1483"/>
                        <a:pt x="198087" y="-1483"/>
                        <a:pt x="192156" y="4448"/>
                      </a:cubicBezTo>
                      <a:lnTo>
                        <a:pt x="51100" y="145505"/>
                      </a:lnTo>
                      <a:cubicBezTo>
                        <a:pt x="48210" y="148395"/>
                        <a:pt x="46613" y="152197"/>
                        <a:pt x="46613" y="156227"/>
                      </a:cubicBezTo>
                      <a:cubicBezTo>
                        <a:pt x="46613" y="160257"/>
                        <a:pt x="48210" y="164135"/>
                        <a:pt x="51100" y="166949"/>
                      </a:cubicBezTo>
                      <a:lnTo>
                        <a:pt x="172233" y="288082"/>
                      </a:lnTo>
                      <a:lnTo>
                        <a:pt x="100755" y="359561"/>
                      </a:lnTo>
                      <a:lnTo>
                        <a:pt x="30417" y="359561"/>
                      </a:lnTo>
                      <a:lnTo>
                        <a:pt x="30417" y="278729"/>
                      </a:lnTo>
                      <a:cubicBezTo>
                        <a:pt x="30417" y="270365"/>
                        <a:pt x="23573" y="263521"/>
                        <a:pt x="15208" y="263521"/>
                      </a:cubicBezTo>
                      <a:cubicBezTo>
                        <a:pt x="6844" y="263521"/>
                        <a:pt x="0" y="270365"/>
                        <a:pt x="0" y="278729"/>
                      </a:cubicBezTo>
                      <a:lnTo>
                        <a:pt x="0" y="459175"/>
                      </a:lnTo>
                      <a:cubicBezTo>
                        <a:pt x="0" y="467540"/>
                        <a:pt x="6844" y="474384"/>
                        <a:pt x="15208" y="474384"/>
                      </a:cubicBezTo>
                      <a:cubicBezTo>
                        <a:pt x="23573" y="474384"/>
                        <a:pt x="30417" y="467540"/>
                        <a:pt x="30417" y="459175"/>
                      </a:cubicBezTo>
                      <a:lnTo>
                        <a:pt x="30417" y="389978"/>
                      </a:lnTo>
                      <a:lnTo>
                        <a:pt x="106990" y="389978"/>
                      </a:lnTo>
                      <a:cubicBezTo>
                        <a:pt x="111020" y="389978"/>
                        <a:pt x="114898" y="388381"/>
                        <a:pt x="117712" y="385491"/>
                      </a:cubicBezTo>
                      <a:lnTo>
                        <a:pt x="193677" y="309526"/>
                      </a:lnTo>
                      <a:lnTo>
                        <a:pt x="316864" y="432713"/>
                      </a:lnTo>
                      <a:cubicBezTo>
                        <a:pt x="319830" y="435679"/>
                        <a:pt x="323708" y="437199"/>
                        <a:pt x="327586" y="437199"/>
                      </a:cubicBezTo>
                      <a:cubicBezTo>
                        <a:pt x="331464" y="437199"/>
                        <a:pt x="335342" y="435679"/>
                        <a:pt x="338308" y="432713"/>
                      </a:cubicBezTo>
                      <a:lnTo>
                        <a:pt x="398760" y="372260"/>
                      </a:lnTo>
                      <a:cubicBezTo>
                        <a:pt x="402638" y="368382"/>
                        <a:pt x="407885" y="366025"/>
                        <a:pt x="413360" y="365645"/>
                      </a:cubicBezTo>
                      <a:lnTo>
                        <a:pt x="531452" y="357888"/>
                      </a:lnTo>
                      <a:cubicBezTo>
                        <a:pt x="537384" y="357508"/>
                        <a:pt x="542554" y="353630"/>
                        <a:pt x="544683" y="348079"/>
                      </a:cubicBezTo>
                      <a:cubicBezTo>
                        <a:pt x="546813" y="342528"/>
                        <a:pt x="545444" y="336217"/>
                        <a:pt x="541186" y="331958"/>
                      </a:cubicBezTo>
                      <a:close/>
                      <a:moveTo>
                        <a:pt x="411535" y="335456"/>
                      </a:moveTo>
                      <a:cubicBezTo>
                        <a:pt x="398684" y="336293"/>
                        <a:pt x="386518" y="341768"/>
                        <a:pt x="377393" y="350969"/>
                      </a:cubicBezTo>
                      <a:lnTo>
                        <a:pt x="327738" y="400624"/>
                      </a:lnTo>
                      <a:lnTo>
                        <a:pt x="83341" y="156303"/>
                      </a:lnTo>
                      <a:lnTo>
                        <a:pt x="202954" y="36690"/>
                      </a:lnTo>
                      <a:lnTo>
                        <a:pt x="496169" y="329905"/>
                      </a:lnTo>
                      <a:lnTo>
                        <a:pt x="411535" y="335456"/>
                      </a:lnTo>
                      <a:close/>
                      <a:moveTo>
                        <a:pt x="311541" y="286333"/>
                      </a:moveTo>
                      <a:cubicBezTo>
                        <a:pt x="305610" y="280402"/>
                        <a:pt x="305306" y="270517"/>
                        <a:pt x="311237" y="264586"/>
                      </a:cubicBezTo>
                      <a:cubicBezTo>
                        <a:pt x="317168" y="258654"/>
                        <a:pt x="326521" y="258350"/>
                        <a:pt x="332452" y="264282"/>
                      </a:cubicBezTo>
                      <a:lnTo>
                        <a:pt x="332985" y="264814"/>
                      </a:lnTo>
                      <a:cubicBezTo>
                        <a:pt x="338916" y="270745"/>
                        <a:pt x="338916" y="280402"/>
                        <a:pt x="332985" y="286333"/>
                      </a:cubicBezTo>
                      <a:cubicBezTo>
                        <a:pt x="330019" y="289299"/>
                        <a:pt x="326141" y="290820"/>
                        <a:pt x="322263" y="290820"/>
                      </a:cubicBezTo>
                      <a:cubicBezTo>
                        <a:pt x="318385" y="290820"/>
                        <a:pt x="314507" y="289299"/>
                        <a:pt x="311541" y="286333"/>
                      </a:cubicBezTo>
                      <a:close/>
                      <a:moveTo>
                        <a:pt x="349181" y="323974"/>
                      </a:moveTo>
                      <a:cubicBezTo>
                        <a:pt x="343250" y="318043"/>
                        <a:pt x="343250" y="308385"/>
                        <a:pt x="349181" y="302454"/>
                      </a:cubicBezTo>
                      <a:cubicBezTo>
                        <a:pt x="355113" y="296523"/>
                        <a:pt x="364770" y="296523"/>
                        <a:pt x="370701" y="302454"/>
                      </a:cubicBezTo>
                      <a:lnTo>
                        <a:pt x="371233" y="302987"/>
                      </a:lnTo>
                      <a:cubicBezTo>
                        <a:pt x="377165" y="308918"/>
                        <a:pt x="377165" y="318575"/>
                        <a:pt x="371233" y="324506"/>
                      </a:cubicBezTo>
                      <a:cubicBezTo>
                        <a:pt x="368268" y="327472"/>
                        <a:pt x="364390" y="328993"/>
                        <a:pt x="360512" y="328993"/>
                      </a:cubicBezTo>
                      <a:cubicBezTo>
                        <a:pt x="356633" y="328993"/>
                        <a:pt x="352755" y="327472"/>
                        <a:pt x="349790" y="324506"/>
                      </a:cubicBezTo>
                      <a:lnTo>
                        <a:pt x="349257" y="323974"/>
                      </a:lnTo>
                      <a:close/>
                      <a:moveTo>
                        <a:pt x="180294" y="112123"/>
                      </a:moveTo>
                      <a:cubicBezTo>
                        <a:pt x="186225" y="118054"/>
                        <a:pt x="186225" y="127711"/>
                        <a:pt x="180294" y="133643"/>
                      </a:cubicBezTo>
                      <a:cubicBezTo>
                        <a:pt x="177328" y="136608"/>
                        <a:pt x="173450" y="138129"/>
                        <a:pt x="169572" y="138129"/>
                      </a:cubicBezTo>
                      <a:cubicBezTo>
                        <a:pt x="165694" y="138129"/>
                        <a:pt x="161816" y="136608"/>
                        <a:pt x="158850" y="133643"/>
                      </a:cubicBezTo>
                      <a:lnTo>
                        <a:pt x="158318" y="133110"/>
                      </a:lnTo>
                      <a:cubicBezTo>
                        <a:pt x="152387" y="127179"/>
                        <a:pt x="152387" y="117522"/>
                        <a:pt x="158318" y="111591"/>
                      </a:cubicBezTo>
                      <a:cubicBezTo>
                        <a:pt x="164249" y="105659"/>
                        <a:pt x="173906" y="105659"/>
                        <a:pt x="179838" y="111591"/>
                      </a:cubicBezTo>
                      <a:lnTo>
                        <a:pt x="180370" y="112123"/>
                      </a:lnTo>
                      <a:close/>
                      <a:moveTo>
                        <a:pt x="272760" y="247628"/>
                      </a:moveTo>
                      <a:cubicBezTo>
                        <a:pt x="266829" y="241697"/>
                        <a:pt x="266829" y="232040"/>
                        <a:pt x="272760" y="226109"/>
                      </a:cubicBezTo>
                      <a:cubicBezTo>
                        <a:pt x="278691" y="220178"/>
                        <a:pt x="288348" y="220178"/>
                        <a:pt x="294280" y="226109"/>
                      </a:cubicBezTo>
                      <a:lnTo>
                        <a:pt x="294812" y="226641"/>
                      </a:lnTo>
                      <a:cubicBezTo>
                        <a:pt x="300743" y="232572"/>
                        <a:pt x="300743" y="242230"/>
                        <a:pt x="294812" y="248161"/>
                      </a:cubicBezTo>
                      <a:cubicBezTo>
                        <a:pt x="291846" y="251126"/>
                        <a:pt x="287968" y="252647"/>
                        <a:pt x="284090" y="252647"/>
                      </a:cubicBezTo>
                      <a:cubicBezTo>
                        <a:pt x="280212" y="252647"/>
                        <a:pt x="276334" y="251126"/>
                        <a:pt x="273368" y="248161"/>
                      </a:cubicBezTo>
                      <a:lnTo>
                        <a:pt x="272836" y="247628"/>
                      </a:lnTo>
                      <a:close/>
                      <a:moveTo>
                        <a:pt x="196415" y="149763"/>
                      </a:moveTo>
                      <a:cubicBezTo>
                        <a:pt x="202346" y="143832"/>
                        <a:pt x="212003" y="143832"/>
                        <a:pt x="217934" y="149763"/>
                      </a:cubicBezTo>
                      <a:lnTo>
                        <a:pt x="218467" y="150296"/>
                      </a:lnTo>
                      <a:cubicBezTo>
                        <a:pt x="224398" y="156227"/>
                        <a:pt x="224398" y="165884"/>
                        <a:pt x="218467" y="171815"/>
                      </a:cubicBezTo>
                      <a:cubicBezTo>
                        <a:pt x="215501" y="174781"/>
                        <a:pt x="211623" y="176302"/>
                        <a:pt x="207745" y="176302"/>
                      </a:cubicBezTo>
                      <a:cubicBezTo>
                        <a:pt x="203867" y="176302"/>
                        <a:pt x="199988" y="174781"/>
                        <a:pt x="197023" y="171815"/>
                      </a:cubicBezTo>
                      <a:lnTo>
                        <a:pt x="196491" y="171283"/>
                      </a:lnTo>
                      <a:cubicBezTo>
                        <a:pt x="190559" y="165352"/>
                        <a:pt x="190559" y="155695"/>
                        <a:pt x="196491" y="149763"/>
                      </a:cubicBezTo>
                      <a:close/>
                      <a:moveTo>
                        <a:pt x="234587" y="209456"/>
                      </a:moveTo>
                      <a:cubicBezTo>
                        <a:pt x="228656" y="203525"/>
                        <a:pt x="228656" y="193867"/>
                        <a:pt x="234587" y="187936"/>
                      </a:cubicBezTo>
                      <a:cubicBezTo>
                        <a:pt x="240518" y="182005"/>
                        <a:pt x="250176" y="182005"/>
                        <a:pt x="256107" y="187936"/>
                      </a:cubicBezTo>
                      <a:lnTo>
                        <a:pt x="256639" y="188468"/>
                      </a:lnTo>
                      <a:cubicBezTo>
                        <a:pt x="262570" y="194400"/>
                        <a:pt x="262570" y="204057"/>
                        <a:pt x="256639" y="209988"/>
                      </a:cubicBezTo>
                      <a:cubicBezTo>
                        <a:pt x="253674" y="212954"/>
                        <a:pt x="249796" y="214474"/>
                        <a:pt x="245917" y="214474"/>
                      </a:cubicBezTo>
                      <a:cubicBezTo>
                        <a:pt x="242039" y="214474"/>
                        <a:pt x="238161" y="212954"/>
                        <a:pt x="235196" y="209988"/>
                      </a:cubicBezTo>
                      <a:lnTo>
                        <a:pt x="234663" y="209456"/>
                      </a:lnTo>
                      <a:close/>
                      <a:moveTo>
                        <a:pt x="478908" y="407924"/>
                      </a:moveTo>
                      <a:cubicBezTo>
                        <a:pt x="467045" y="428151"/>
                        <a:pt x="445146" y="441686"/>
                        <a:pt x="420052" y="441686"/>
                      </a:cubicBezTo>
                      <a:cubicBezTo>
                        <a:pt x="411839" y="441686"/>
                        <a:pt x="403931" y="440241"/>
                        <a:pt x="396631" y="437580"/>
                      </a:cubicBezTo>
                      <a:cubicBezTo>
                        <a:pt x="386137" y="433778"/>
                        <a:pt x="383172" y="420394"/>
                        <a:pt x="391080" y="412486"/>
                      </a:cubicBezTo>
                      <a:lnTo>
                        <a:pt x="410927" y="392639"/>
                      </a:lnTo>
                      <a:cubicBezTo>
                        <a:pt x="413512" y="390054"/>
                        <a:pt x="417010" y="388457"/>
                        <a:pt x="420660" y="388229"/>
                      </a:cubicBezTo>
                      <a:lnTo>
                        <a:pt x="464536" y="385339"/>
                      </a:lnTo>
                      <a:cubicBezTo>
                        <a:pt x="476551" y="384579"/>
                        <a:pt x="484915" y="397506"/>
                        <a:pt x="478832" y="407924"/>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3B3E42"/>
                    </a:solidFill>
                    <a:latin typeface="Arial"/>
                    <a:ea typeface="Arial"/>
                    <a:cs typeface="Arial"/>
                    <a:sym typeface="Arial"/>
                  </a:endParaRPr>
                </a:p>
              </p:txBody>
            </p:sp>
          </p:grpSp>
        </p:grpSp>
        <p:grpSp>
          <p:nvGrpSpPr>
            <p:cNvPr id="1473" name="Google Shape;1473;p202"/>
            <p:cNvGrpSpPr/>
            <p:nvPr/>
          </p:nvGrpSpPr>
          <p:grpSpPr>
            <a:xfrm>
              <a:off x="3476383" y="5624638"/>
              <a:ext cx="2782471" cy="577520"/>
              <a:chOff x="3476383" y="5640540"/>
              <a:chExt cx="2782471" cy="577520"/>
            </a:xfrm>
          </p:grpSpPr>
          <p:sp>
            <p:nvSpPr>
              <p:cNvPr id="1474" name="Google Shape;1474;p202"/>
              <p:cNvSpPr txBox="1"/>
              <p:nvPr/>
            </p:nvSpPr>
            <p:spPr>
              <a:xfrm>
                <a:off x="4064354" y="5775528"/>
                <a:ext cx="2194500" cy="31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1200"/>
                  <a:buFont typeface="Arial"/>
                  <a:buNone/>
                </a:pPr>
                <a:r>
                  <a:rPr lang="en" sz="1100" b="0" i="0" u="none" strike="noStrike" cap="none">
                    <a:solidFill>
                      <a:schemeClr val="dk1"/>
                    </a:solidFill>
                    <a:latin typeface="Arial"/>
                    <a:ea typeface="Arial"/>
                    <a:cs typeface="Arial"/>
                    <a:sym typeface="Arial"/>
                  </a:rPr>
                  <a:t>Zscaler for Workloads</a:t>
                </a:r>
                <a:endParaRPr sz="1100" b="0" i="0" u="none" strike="noStrike" cap="none">
                  <a:solidFill>
                    <a:schemeClr val="dk1"/>
                  </a:solidFill>
                  <a:latin typeface="Arial"/>
                  <a:ea typeface="Arial"/>
                  <a:cs typeface="Arial"/>
                  <a:sym typeface="Arial"/>
                </a:endParaRPr>
              </a:p>
            </p:txBody>
          </p:sp>
          <p:grpSp>
            <p:nvGrpSpPr>
              <p:cNvPr id="1475" name="Google Shape;1475;p202"/>
              <p:cNvGrpSpPr/>
              <p:nvPr/>
            </p:nvGrpSpPr>
            <p:grpSpPr>
              <a:xfrm>
                <a:off x="3476383" y="5640540"/>
                <a:ext cx="577520" cy="577520"/>
                <a:chOff x="7865807" y="2899410"/>
                <a:chExt cx="274200" cy="274200"/>
              </a:xfrm>
            </p:grpSpPr>
            <p:sp>
              <p:nvSpPr>
                <p:cNvPr id="1476" name="Google Shape;1476;p202"/>
                <p:cNvSpPr/>
                <p:nvPr/>
              </p:nvSpPr>
              <p:spPr>
                <a:xfrm>
                  <a:off x="7865807" y="2899410"/>
                  <a:ext cx="274200" cy="2742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FFFFFF"/>
                    </a:buClr>
                    <a:buSzPts val="500"/>
                    <a:buFont typeface="Arial"/>
                    <a:buNone/>
                  </a:pPr>
                  <a:r>
                    <a:rPr lang="en" sz="500" b="0" i="0" u="none" strike="noStrike" cap="none">
                      <a:solidFill>
                        <a:srgbClr val="FFFFFF"/>
                      </a:solidFill>
                      <a:latin typeface="Arial"/>
                      <a:ea typeface="Arial"/>
                      <a:cs typeface="Arial"/>
                      <a:sym typeface="Arial"/>
                    </a:rPr>
                    <a:t>0"</a:t>
                  </a:r>
                  <a:endParaRPr sz="1400" b="0" i="0" u="none" strike="noStrike" cap="none">
                    <a:solidFill>
                      <a:schemeClr val="dk1"/>
                    </a:solidFill>
                    <a:latin typeface="Arial"/>
                    <a:ea typeface="Arial"/>
                    <a:cs typeface="Arial"/>
                    <a:sym typeface="Arial"/>
                  </a:endParaRPr>
                </a:p>
              </p:txBody>
            </p:sp>
            <p:sp>
              <p:nvSpPr>
                <p:cNvPr id="1477" name="Google Shape;1477;p202"/>
                <p:cNvSpPr/>
                <p:nvPr/>
              </p:nvSpPr>
              <p:spPr>
                <a:xfrm>
                  <a:off x="7925180" y="2959577"/>
                  <a:ext cx="154693" cy="154693"/>
                </a:xfrm>
                <a:custGeom>
                  <a:avLst/>
                  <a:gdLst/>
                  <a:ahLst/>
                  <a:cxnLst/>
                  <a:rect l="l" t="t" r="r" b="b"/>
                  <a:pathLst>
                    <a:path w="461771" h="461771" extrusionOk="0">
                      <a:moveTo>
                        <a:pt x="150971" y="212884"/>
                      </a:moveTo>
                      <a:lnTo>
                        <a:pt x="61913" y="212884"/>
                      </a:lnTo>
                      <a:cubicBezTo>
                        <a:pt x="27741" y="212831"/>
                        <a:pt x="52" y="185143"/>
                        <a:pt x="0" y="150971"/>
                      </a:cubicBezTo>
                      <a:lnTo>
                        <a:pt x="0" y="61913"/>
                      </a:lnTo>
                      <a:cubicBezTo>
                        <a:pt x="52" y="27741"/>
                        <a:pt x="27741" y="52"/>
                        <a:pt x="61913" y="0"/>
                      </a:cubicBezTo>
                      <a:lnTo>
                        <a:pt x="150971" y="0"/>
                      </a:lnTo>
                      <a:cubicBezTo>
                        <a:pt x="185143" y="52"/>
                        <a:pt x="212831" y="27741"/>
                        <a:pt x="212884" y="61913"/>
                      </a:cubicBezTo>
                      <a:lnTo>
                        <a:pt x="212884" y="150971"/>
                      </a:lnTo>
                      <a:cubicBezTo>
                        <a:pt x="212831" y="185143"/>
                        <a:pt x="185143" y="212831"/>
                        <a:pt x="150971" y="212884"/>
                      </a:cubicBezTo>
                      <a:close/>
                      <a:moveTo>
                        <a:pt x="61913" y="28575"/>
                      </a:moveTo>
                      <a:cubicBezTo>
                        <a:pt x="43501" y="28575"/>
                        <a:pt x="28575" y="43501"/>
                        <a:pt x="28575" y="61913"/>
                      </a:cubicBezTo>
                      <a:lnTo>
                        <a:pt x="28575" y="150971"/>
                      </a:lnTo>
                      <a:cubicBezTo>
                        <a:pt x="28575" y="169383"/>
                        <a:pt x="43501" y="184309"/>
                        <a:pt x="61913" y="184309"/>
                      </a:cubicBezTo>
                      <a:lnTo>
                        <a:pt x="150971" y="184309"/>
                      </a:lnTo>
                      <a:cubicBezTo>
                        <a:pt x="169383" y="184309"/>
                        <a:pt x="184309" y="169383"/>
                        <a:pt x="184309" y="150971"/>
                      </a:cubicBezTo>
                      <a:lnTo>
                        <a:pt x="184309" y="61913"/>
                      </a:lnTo>
                      <a:cubicBezTo>
                        <a:pt x="184309" y="43501"/>
                        <a:pt x="169383" y="28575"/>
                        <a:pt x="150971" y="28575"/>
                      </a:cubicBezTo>
                      <a:close/>
                      <a:moveTo>
                        <a:pt x="150971" y="461772"/>
                      </a:moveTo>
                      <a:lnTo>
                        <a:pt x="61913" y="461772"/>
                      </a:lnTo>
                      <a:cubicBezTo>
                        <a:pt x="27741" y="461720"/>
                        <a:pt x="52" y="434031"/>
                        <a:pt x="0" y="399860"/>
                      </a:cubicBezTo>
                      <a:lnTo>
                        <a:pt x="0" y="310801"/>
                      </a:lnTo>
                      <a:cubicBezTo>
                        <a:pt x="52" y="276629"/>
                        <a:pt x="27741" y="248941"/>
                        <a:pt x="61913" y="248888"/>
                      </a:cubicBezTo>
                      <a:lnTo>
                        <a:pt x="150971" y="248888"/>
                      </a:lnTo>
                      <a:cubicBezTo>
                        <a:pt x="185143" y="248941"/>
                        <a:pt x="212831" y="276629"/>
                        <a:pt x="212884" y="310801"/>
                      </a:cubicBezTo>
                      <a:lnTo>
                        <a:pt x="212884" y="399860"/>
                      </a:lnTo>
                      <a:cubicBezTo>
                        <a:pt x="212831" y="434031"/>
                        <a:pt x="185143" y="461720"/>
                        <a:pt x="150971" y="461772"/>
                      </a:cubicBezTo>
                      <a:close/>
                      <a:moveTo>
                        <a:pt x="61913" y="277463"/>
                      </a:moveTo>
                      <a:cubicBezTo>
                        <a:pt x="43501" y="277463"/>
                        <a:pt x="28575" y="292389"/>
                        <a:pt x="28575" y="310801"/>
                      </a:cubicBezTo>
                      <a:lnTo>
                        <a:pt x="28575" y="399860"/>
                      </a:lnTo>
                      <a:cubicBezTo>
                        <a:pt x="28575" y="418271"/>
                        <a:pt x="43501" y="433197"/>
                        <a:pt x="61913" y="433197"/>
                      </a:cubicBezTo>
                      <a:lnTo>
                        <a:pt x="150971" y="433197"/>
                      </a:lnTo>
                      <a:cubicBezTo>
                        <a:pt x="169383" y="433197"/>
                        <a:pt x="184309" y="418271"/>
                        <a:pt x="184309" y="399860"/>
                      </a:cubicBezTo>
                      <a:lnTo>
                        <a:pt x="184309" y="310801"/>
                      </a:lnTo>
                      <a:cubicBezTo>
                        <a:pt x="184309" y="292389"/>
                        <a:pt x="169383" y="277463"/>
                        <a:pt x="150971" y="277463"/>
                      </a:cubicBezTo>
                      <a:close/>
                      <a:moveTo>
                        <a:pt x="399860" y="461772"/>
                      </a:moveTo>
                      <a:lnTo>
                        <a:pt x="310801" y="461772"/>
                      </a:lnTo>
                      <a:cubicBezTo>
                        <a:pt x="276629" y="461720"/>
                        <a:pt x="248941" y="434031"/>
                        <a:pt x="248888" y="399860"/>
                      </a:cubicBezTo>
                      <a:lnTo>
                        <a:pt x="248888" y="310801"/>
                      </a:lnTo>
                      <a:cubicBezTo>
                        <a:pt x="248941" y="276629"/>
                        <a:pt x="276629" y="248941"/>
                        <a:pt x="310801" y="248888"/>
                      </a:cubicBezTo>
                      <a:lnTo>
                        <a:pt x="399860" y="248888"/>
                      </a:lnTo>
                      <a:cubicBezTo>
                        <a:pt x="434031" y="248941"/>
                        <a:pt x="461720" y="276629"/>
                        <a:pt x="461772" y="310801"/>
                      </a:cubicBezTo>
                      <a:lnTo>
                        <a:pt x="461772" y="399860"/>
                      </a:lnTo>
                      <a:cubicBezTo>
                        <a:pt x="461720" y="434031"/>
                        <a:pt x="434031" y="461720"/>
                        <a:pt x="399860" y="461772"/>
                      </a:cubicBezTo>
                      <a:close/>
                      <a:moveTo>
                        <a:pt x="310801" y="277463"/>
                      </a:moveTo>
                      <a:cubicBezTo>
                        <a:pt x="292389" y="277463"/>
                        <a:pt x="277463" y="292389"/>
                        <a:pt x="277463" y="310801"/>
                      </a:cubicBezTo>
                      <a:lnTo>
                        <a:pt x="277463" y="399860"/>
                      </a:lnTo>
                      <a:cubicBezTo>
                        <a:pt x="277463" y="418271"/>
                        <a:pt x="292389" y="433197"/>
                        <a:pt x="310801" y="433197"/>
                      </a:cubicBezTo>
                      <a:lnTo>
                        <a:pt x="399860" y="433197"/>
                      </a:lnTo>
                      <a:cubicBezTo>
                        <a:pt x="418271" y="433197"/>
                        <a:pt x="433197" y="418271"/>
                        <a:pt x="433197" y="399860"/>
                      </a:cubicBezTo>
                      <a:lnTo>
                        <a:pt x="433197" y="310801"/>
                      </a:lnTo>
                      <a:cubicBezTo>
                        <a:pt x="433197" y="292389"/>
                        <a:pt x="418271" y="277463"/>
                        <a:pt x="399860" y="277463"/>
                      </a:cubicBezTo>
                      <a:close/>
                      <a:moveTo>
                        <a:pt x="438341" y="157829"/>
                      </a:moveTo>
                      <a:cubicBezTo>
                        <a:pt x="427819" y="157829"/>
                        <a:pt x="419291" y="149301"/>
                        <a:pt x="419291" y="138779"/>
                      </a:cubicBezTo>
                      <a:lnTo>
                        <a:pt x="419291" y="137827"/>
                      </a:lnTo>
                      <a:cubicBezTo>
                        <a:pt x="419291" y="127305"/>
                        <a:pt x="427819" y="118777"/>
                        <a:pt x="438341" y="118777"/>
                      </a:cubicBezTo>
                      <a:cubicBezTo>
                        <a:pt x="448862" y="118777"/>
                        <a:pt x="457391" y="127305"/>
                        <a:pt x="457391" y="137827"/>
                      </a:cubicBezTo>
                      <a:lnTo>
                        <a:pt x="457391" y="138779"/>
                      </a:lnTo>
                      <a:cubicBezTo>
                        <a:pt x="457391" y="149301"/>
                        <a:pt x="448862" y="157829"/>
                        <a:pt x="438341" y="157829"/>
                      </a:cubicBezTo>
                      <a:close/>
                      <a:moveTo>
                        <a:pt x="438341" y="90202"/>
                      </a:moveTo>
                      <a:cubicBezTo>
                        <a:pt x="427819" y="90202"/>
                        <a:pt x="419291" y="81673"/>
                        <a:pt x="419291" y="71152"/>
                      </a:cubicBezTo>
                      <a:lnTo>
                        <a:pt x="419291" y="70199"/>
                      </a:lnTo>
                      <a:cubicBezTo>
                        <a:pt x="419291" y="59678"/>
                        <a:pt x="427819" y="51149"/>
                        <a:pt x="438341" y="51149"/>
                      </a:cubicBezTo>
                      <a:cubicBezTo>
                        <a:pt x="448862" y="51149"/>
                        <a:pt x="457391" y="59678"/>
                        <a:pt x="457391" y="70199"/>
                      </a:cubicBezTo>
                      <a:lnTo>
                        <a:pt x="457391" y="71152"/>
                      </a:lnTo>
                      <a:cubicBezTo>
                        <a:pt x="457391" y="81673"/>
                        <a:pt x="448862" y="90202"/>
                        <a:pt x="438341" y="90202"/>
                      </a:cubicBezTo>
                      <a:close/>
                      <a:moveTo>
                        <a:pt x="272320" y="157829"/>
                      </a:moveTo>
                      <a:cubicBezTo>
                        <a:pt x="261798" y="157829"/>
                        <a:pt x="253270" y="149301"/>
                        <a:pt x="253270" y="138779"/>
                      </a:cubicBezTo>
                      <a:lnTo>
                        <a:pt x="253270" y="137827"/>
                      </a:lnTo>
                      <a:cubicBezTo>
                        <a:pt x="253270" y="127305"/>
                        <a:pt x="261798" y="118777"/>
                        <a:pt x="272320" y="118777"/>
                      </a:cubicBezTo>
                      <a:cubicBezTo>
                        <a:pt x="282841" y="118777"/>
                        <a:pt x="291370" y="127305"/>
                        <a:pt x="291370" y="137827"/>
                      </a:cubicBezTo>
                      <a:lnTo>
                        <a:pt x="291370" y="138779"/>
                      </a:lnTo>
                      <a:cubicBezTo>
                        <a:pt x="291370" y="149301"/>
                        <a:pt x="282841" y="157829"/>
                        <a:pt x="272320" y="157829"/>
                      </a:cubicBezTo>
                      <a:close/>
                      <a:moveTo>
                        <a:pt x="272320" y="90202"/>
                      </a:moveTo>
                      <a:cubicBezTo>
                        <a:pt x="261798" y="90202"/>
                        <a:pt x="253270" y="81673"/>
                        <a:pt x="253270" y="71152"/>
                      </a:cubicBezTo>
                      <a:lnTo>
                        <a:pt x="253270" y="70199"/>
                      </a:lnTo>
                      <a:cubicBezTo>
                        <a:pt x="253270" y="59678"/>
                        <a:pt x="261798" y="51149"/>
                        <a:pt x="272320" y="51149"/>
                      </a:cubicBezTo>
                      <a:cubicBezTo>
                        <a:pt x="282841" y="51149"/>
                        <a:pt x="291370" y="59678"/>
                        <a:pt x="291370" y="70199"/>
                      </a:cubicBezTo>
                      <a:lnTo>
                        <a:pt x="291370" y="71152"/>
                      </a:lnTo>
                      <a:cubicBezTo>
                        <a:pt x="291370" y="81673"/>
                        <a:pt x="282841" y="90202"/>
                        <a:pt x="272320" y="90202"/>
                      </a:cubicBezTo>
                      <a:close/>
                      <a:moveTo>
                        <a:pt x="387668" y="42577"/>
                      </a:moveTo>
                      <a:lnTo>
                        <a:pt x="386715" y="42577"/>
                      </a:lnTo>
                      <a:cubicBezTo>
                        <a:pt x="376194" y="42577"/>
                        <a:pt x="367665" y="34048"/>
                        <a:pt x="367665" y="23527"/>
                      </a:cubicBezTo>
                      <a:cubicBezTo>
                        <a:pt x="367665" y="13005"/>
                        <a:pt x="376194" y="4477"/>
                        <a:pt x="386715" y="4477"/>
                      </a:cubicBezTo>
                      <a:lnTo>
                        <a:pt x="387668" y="4477"/>
                      </a:lnTo>
                      <a:cubicBezTo>
                        <a:pt x="398189" y="4477"/>
                        <a:pt x="406718" y="13005"/>
                        <a:pt x="406718" y="23527"/>
                      </a:cubicBezTo>
                      <a:cubicBezTo>
                        <a:pt x="406718" y="34048"/>
                        <a:pt x="398189" y="42577"/>
                        <a:pt x="387668" y="42577"/>
                      </a:cubicBezTo>
                      <a:close/>
                      <a:moveTo>
                        <a:pt x="320040" y="42577"/>
                      </a:moveTo>
                      <a:lnTo>
                        <a:pt x="319088" y="42577"/>
                      </a:lnTo>
                      <a:cubicBezTo>
                        <a:pt x="308566" y="42577"/>
                        <a:pt x="300038" y="34048"/>
                        <a:pt x="300038" y="23527"/>
                      </a:cubicBezTo>
                      <a:cubicBezTo>
                        <a:pt x="300038" y="13005"/>
                        <a:pt x="308566" y="4477"/>
                        <a:pt x="319088" y="4477"/>
                      </a:cubicBezTo>
                      <a:lnTo>
                        <a:pt x="320040" y="4477"/>
                      </a:lnTo>
                      <a:cubicBezTo>
                        <a:pt x="330561" y="4477"/>
                        <a:pt x="339090" y="13005"/>
                        <a:pt x="339090" y="23527"/>
                      </a:cubicBezTo>
                      <a:cubicBezTo>
                        <a:pt x="339090" y="34048"/>
                        <a:pt x="330561" y="42577"/>
                        <a:pt x="320040" y="42577"/>
                      </a:cubicBezTo>
                      <a:close/>
                      <a:moveTo>
                        <a:pt x="387668" y="208788"/>
                      </a:moveTo>
                      <a:lnTo>
                        <a:pt x="386715" y="208788"/>
                      </a:lnTo>
                      <a:cubicBezTo>
                        <a:pt x="376194" y="208788"/>
                        <a:pt x="367665" y="200259"/>
                        <a:pt x="367665" y="189738"/>
                      </a:cubicBezTo>
                      <a:cubicBezTo>
                        <a:pt x="367665" y="179217"/>
                        <a:pt x="376194" y="170688"/>
                        <a:pt x="386715" y="170688"/>
                      </a:cubicBezTo>
                      <a:lnTo>
                        <a:pt x="387668" y="170688"/>
                      </a:lnTo>
                      <a:cubicBezTo>
                        <a:pt x="398189" y="170688"/>
                        <a:pt x="406718" y="179217"/>
                        <a:pt x="406718" y="189738"/>
                      </a:cubicBezTo>
                      <a:cubicBezTo>
                        <a:pt x="406718" y="200259"/>
                        <a:pt x="398189" y="208788"/>
                        <a:pt x="387668" y="208788"/>
                      </a:cubicBezTo>
                      <a:close/>
                      <a:moveTo>
                        <a:pt x="320040" y="208788"/>
                      </a:moveTo>
                      <a:lnTo>
                        <a:pt x="319088" y="208788"/>
                      </a:lnTo>
                      <a:cubicBezTo>
                        <a:pt x="308566" y="208788"/>
                        <a:pt x="300038" y="200259"/>
                        <a:pt x="300038" y="189738"/>
                      </a:cubicBezTo>
                      <a:cubicBezTo>
                        <a:pt x="300038" y="179217"/>
                        <a:pt x="308566" y="170688"/>
                        <a:pt x="319088" y="170688"/>
                      </a:cubicBezTo>
                      <a:lnTo>
                        <a:pt x="320040" y="170688"/>
                      </a:lnTo>
                      <a:cubicBezTo>
                        <a:pt x="330561" y="170688"/>
                        <a:pt x="339090" y="179217"/>
                        <a:pt x="339090" y="189738"/>
                      </a:cubicBezTo>
                      <a:cubicBezTo>
                        <a:pt x="339090" y="200259"/>
                        <a:pt x="330561" y="208788"/>
                        <a:pt x="320040" y="20878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800" b="0" i="0" u="none" strike="noStrike" cap="none">
                    <a:solidFill>
                      <a:srgbClr val="000000"/>
                    </a:solidFill>
                    <a:latin typeface="Arial"/>
                    <a:ea typeface="Arial"/>
                    <a:cs typeface="Arial"/>
                    <a:sym typeface="Arial"/>
                  </a:endParaRPr>
                </a:p>
              </p:txBody>
            </p:sp>
          </p:grpSp>
        </p:grpSp>
      </p:grpSp>
      <p:cxnSp>
        <p:nvCxnSpPr>
          <p:cNvPr id="1478" name="Google Shape;1478;p202"/>
          <p:cNvCxnSpPr/>
          <p:nvPr/>
        </p:nvCxnSpPr>
        <p:spPr>
          <a:xfrm>
            <a:off x="563928" y="4108003"/>
            <a:ext cx="8092500" cy="0"/>
          </a:xfrm>
          <a:prstGeom prst="straightConnector1">
            <a:avLst/>
          </a:prstGeom>
          <a:noFill/>
          <a:ln w="12700" cap="flat" cmpd="sng">
            <a:solidFill>
              <a:schemeClr val="dk1"/>
            </a:solidFill>
            <a:prstDash val="solid"/>
            <a:miter lim="800000"/>
            <a:headEnd type="none" w="sm" len="sm"/>
            <a:tailEnd type="none" w="sm" len="sm"/>
          </a:ln>
        </p:spPr>
      </p:cxnSp>
      <p:grpSp>
        <p:nvGrpSpPr>
          <p:cNvPr id="1479" name="Google Shape;1479;p202"/>
          <p:cNvGrpSpPr/>
          <p:nvPr/>
        </p:nvGrpSpPr>
        <p:grpSpPr>
          <a:xfrm>
            <a:off x="4672424" y="1633242"/>
            <a:ext cx="2880576" cy="1028700"/>
            <a:chOff x="6229898" y="2664720"/>
            <a:chExt cx="3840768" cy="1371600"/>
          </a:xfrm>
        </p:grpSpPr>
        <p:sp>
          <p:nvSpPr>
            <p:cNvPr id="1480" name="Google Shape;1480;p202"/>
            <p:cNvSpPr/>
            <p:nvPr/>
          </p:nvSpPr>
          <p:spPr>
            <a:xfrm>
              <a:off x="6230066" y="2664720"/>
              <a:ext cx="3840600" cy="1371600"/>
            </a:xfrm>
            <a:prstGeom prst="roundRect">
              <a:avLst>
                <a:gd name="adj" fmla="val 16667"/>
              </a:avLst>
            </a:prstGeom>
            <a:solidFill>
              <a:srgbClr val="C4E9E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81" name="Google Shape;1481;p202"/>
            <p:cNvSpPr txBox="1"/>
            <p:nvPr/>
          </p:nvSpPr>
          <p:spPr>
            <a:xfrm>
              <a:off x="6229898" y="2931195"/>
              <a:ext cx="3840600" cy="8655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2B2B2B"/>
                </a:buClr>
                <a:buSzPts val="1500"/>
                <a:buFont typeface="Arial"/>
                <a:buNone/>
              </a:pPr>
              <a:r>
                <a:rPr lang="en" sz="1400" b="1" i="0" u="none" strike="noStrike" cap="none">
                  <a:solidFill>
                    <a:srgbClr val="2B2B2B"/>
                  </a:solidFill>
                  <a:latin typeface="Arial"/>
                  <a:ea typeface="Arial"/>
                  <a:cs typeface="Arial"/>
                  <a:sym typeface="Arial"/>
                </a:rPr>
                <a:t>Data Protection</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200"/>
                </a:spcBef>
                <a:spcAft>
                  <a:spcPts val="0"/>
                </a:spcAft>
                <a:buClr>
                  <a:srgbClr val="575757"/>
                </a:buClr>
                <a:buSzPts val="1200"/>
                <a:buFont typeface="Arial"/>
                <a:buNone/>
              </a:pPr>
              <a:r>
                <a:rPr lang="en" sz="1100" b="0" i="0" u="none" strike="noStrike" cap="none">
                  <a:solidFill>
                    <a:srgbClr val="575757"/>
                  </a:solidFill>
                  <a:latin typeface="Arial"/>
                  <a:ea typeface="Arial"/>
                  <a:cs typeface="Arial"/>
                  <a:sym typeface="Arial"/>
                </a:rPr>
                <a:t>Prevent data loss, </a:t>
              </a:r>
              <a:br>
                <a:rPr lang="en" sz="1100" b="0" i="0" u="none" strike="noStrike" cap="none">
                  <a:solidFill>
                    <a:schemeClr val="dk1"/>
                  </a:solidFill>
                  <a:latin typeface="Arial"/>
                  <a:ea typeface="Arial"/>
                  <a:cs typeface="Arial"/>
                  <a:sym typeface="Arial"/>
                </a:rPr>
              </a:br>
              <a:r>
                <a:rPr lang="en" sz="1100" b="0" i="0" u="none" strike="noStrike" cap="none">
                  <a:solidFill>
                    <a:srgbClr val="575757"/>
                  </a:solidFill>
                  <a:latin typeface="Arial"/>
                  <a:ea typeface="Arial"/>
                  <a:cs typeface="Arial"/>
                  <a:sym typeface="Arial"/>
                </a:rPr>
                <a:t>inline and API</a:t>
              </a:r>
              <a:endParaRPr sz="1100" b="0" i="0" u="none" strike="noStrike" cap="none">
                <a:solidFill>
                  <a:srgbClr val="575757"/>
                </a:solidFill>
                <a:latin typeface="Arial"/>
                <a:ea typeface="Arial"/>
                <a:cs typeface="Arial"/>
                <a:sym typeface="Arial"/>
              </a:endParaRPr>
            </a:p>
          </p:txBody>
        </p:sp>
      </p:grpSp>
      <p:grpSp>
        <p:nvGrpSpPr>
          <p:cNvPr id="1482" name="Google Shape;1482;p202"/>
          <p:cNvGrpSpPr/>
          <p:nvPr/>
        </p:nvGrpSpPr>
        <p:grpSpPr>
          <a:xfrm>
            <a:off x="4032573" y="1810534"/>
            <a:ext cx="1083584" cy="678915"/>
            <a:chOff x="5216157" y="2898600"/>
            <a:chExt cx="1152136" cy="721866"/>
          </a:xfrm>
        </p:grpSpPr>
        <p:grpSp>
          <p:nvGrpSpPr>
            <p:cNvPr id="1483" name="Google Shape;1483;p202"/>
            <p:cNvGrpSpPr/>
            <p:nvPr/>
          </p:nvGrpSpPr>
          <p:grpSpPr>
            <a:xfrm>
              <a:off x="5216157" y="2898600"/>
              <a:ext cx="1152136" cy="721866"/>
              <a:chOff x="6923681" y="5192222"/>
              <a:chExt cx="981878" cy="615192"/>
            </a:xfrm>
          </p:grpSpPr>
          <p:sp>
            <p:nvSpPr>
              <p:cNvPr id="1484" name="Google Shape;1484;p202"/>
              <p:cNvSpPr/>
              <p:nvPr/>
            </p:nvSpPr>
            <p:spPr>
              <a:xfrm>
                <a:off x="6923681" y="5192222"/>
                <a:ext cx="981878" cy="615192"/>
              </a:xfrm>
              <a:custGeom>
                <a:avLst/>
                <a:gdLst/>
                <a:ahLst/>
                <a:cxnLst/>
                <a:rect l="l" t="t" r="r" b="b"/>
                <a:pathLst>
                  <a:path w="981878" h="615192" extrusionOk="0">
                    <a:moveTo>
                      <a:pt x="980036" y="313893"/>
                    </a:moveTo>
                    <a:cubicBezTo>
                      <a:pt x="965413" y="222739"/>
                      <a:pt x="891259" y="178543"/>
                      <a:pt x="803332" y="169971"/>
                    </a:cubicBezTo>
                    <a:cubicBezTo>
                      <a:pt x="801068" y="169780"/>
                      <a:pt x="798804" y="169494"/>
                      <a:pt x="796445" y="169304"/>
                    </a:cubicBezTo>
                    <a:lnTo>
                      <a:pt x="796822" y="169304"/>
                    </a:lnTo>
                    <a:cubicBezTo>
                      <a:pt x="796822" y="169304"/>
                      <a:pt x="773425" y="104724"/>
                      <a:pt x="716159" y="55290"/>
                    </a:cubicBezTo>
                    <a:cubicBezTo>
                      <a:pt x="716159" y="55290"/>
                      <a:pt x="716159" y="55290"/>
                      <a:pt x="716065" y="55194"/>
                    </a:cubicBezTo>
                    <a:cubicBezTo>
                      <a:pt x="715782" y="54909"/>
                      <a:pt x="715499" y="54718"/>
                      <a:pt x="715216" y="54432"/>
                    </a:cubicBezTo>
                    <a:cubicBezTo>
                      <a:pt x="704932" y="45479"/>
                      <a:pt x="694460" y="37954"/>
                      <a:pt x="683705" y="31668"/>
                    </a:cubicBezTo>
                    <a:cubicBezTo>
                      <a:pt x="657572" y="18237"/>
                      <a:pt x="621156" y="7569"/>
                      <a:pt x="579645" y="2807"/>
                    </a:cubicBezTo>
                    <a:cubicBezTo>
                      <a:pt x="554456" y="-146"/>
                      <a:pt x="527473" y="-908"/>
                      <a:pt x="499831" y="1188"/>
                    </a:cubicBezTo>
                    <a:cubicBezTo>
                      <a:pt x="424828" y="6712"/>
                      <a:pt x="345109" y="33096"/>
                      <a:pt x="284918" y="93961"/>
                    </a:cubicBezTo>
                    <a:cubicBezTo>
                      <a:pt x="220859" y="81198"/>
                      <a:pt x="163970" y="93771"/>
                      <a:pt x="118214" y="121393"/>
                    </a:cubicBezTo>
                    <a:cubicBezTo>
                      <a:pt x="117648" y="121774"/>
                      <a:pt x="116988" y="122155"/>
                      <a:pt x="116422" y="122536"/>
                    </a:cubicBezTo>
                    <a:cubicBezTo>
                      <a:pt x="113591" y="124251"/>
                      <a:pt x="110855" y="126060"/>
                      <a:pt x="108214" y="127870"/>
                    </a:cubicBezTo>
                    <a:cubicBezTo>
                      <a:pt x="106893" y="128727"/>
                      <a:pt x="105666" y="129680"/>
                      <a:pt x="104346" y="130537"/>
                    </a:cubicBezTo>
                    <a:cubicBezTo>
                      <a:pt x="102176" y="132061"/>
                      <a:pt x="100006" y="133680"/>
                      <a:pt x="97836" y="135300"/>
                    </a:cubicBezTo>
                    <a:cubicBezTo>
                      <a:pt x="96610" y="136157"/>
                      <a:pt x="95477" y="137109"/>
                      <a:pt x="94251" y="138062"/>
                    </a:cubicBezTo>
                    <a:cubicBezTo>
                      <a:pt x="91515" y="140253"/>
                      <a:pt x="88873" y="142443"/>
                      <a:pt x="86232" y="144729"/>
                    </a:cubicBezTo>
                    <a:cubicBezTo>
                      <a:pt x="85854" y="145015"/>
                      <a:pt x="85571" y="145301"/>
                      <a:pt x="85194" y="145587"/>
                    </a:cubicBezTo>
                    <a:cubicBezTo>
                      <a:pt x="28683" y="194831"/>
                      <a:pt x="-3394" y="269412"/>
                      <a:pt x="286" y="340468"/>
                    </a:cubicBezTo>
                    <a:cubicBezTo>
                      <a:pt x="7173" y="474390"/>
                      <a:pt x="151895" y="557829"/>
                      <a:pt x="234350" y="535254"/>
                    </a:cubicBezTo>
                    <a:cubicBezTo>
                      <a:pt x="236331" y="534683"/>
                      <a:pt x="238407" y="535254"/>
                      <a:pt x="240294" y="535254"/>
                    </a:cubicBezTo>
                    <a:cubicBezTo>
                      <a:pt x="246898" y="539255"/>
                      <a:pt x="272087" y="539160"/>
                      <a:pt x="272087" y="539160"/>
                    </a:cubicBezTo>
                    <a:cubicBezTo>
                      <a:pt x="302277" y="573545"/>
                      <a:pt x="341429" y="591547"/>
                      <a:pt x="412658" y="580593"/>
                    </a:cubicBezTo>
                    <a:cubicBezTo>
                      <a:pt x="553040" y="650031"/>
                      <a:pt x="711725" y="606692"/>
                      <a:pt x="790973" y="523634"/>
                    </a:cubicBezTo>
                    <a:cubicBezTo>
                      <a:pt x="792105" y="522396"/>
                      <a:pt x="793237" y="521157"/>
                      <a:pt x="794275" y="519919"/>
                    </a:cubicBezTo>
                    <a:cubicBezTo>
                      <a:pt x="795124" y="518967"/>
                      <a:pt x="795973" y="518109"/>
                      <a:pt x="796728" y="517157"/>
                    </a:cubicBezTo>
                    <a:cubicBezTo>
                      <a:pt x="807011" y="504965"/>
                      <a:pt x="815974" y="492011"/>
                      <a:pt x="823616" y="478581"/>
                    </a:cubicBezTo>
                    <a:cubicBezTo>
                      <a:pt x="824559" y="476866"/>
                      <a:pt x="825502" y="475056"/>
                      <a:pt x="826352" y="473342"/>
                    </a:cubicBezTo>
                    <a:cubicBezTo>
                      <a:pt x="882486" y="469151"/>
                      <a:pt x="938148" y="443910"/>
                      <a:pt x="965413" y="399333"/>
                    </a:cubicBezTo>
                    <a:cubicBezTo>
                      <a:pt x="979187" y="375996"/>
                      <a:pt x="985319" y="347421"/>
                      <a:pt x="979942" y="313989"/>
                    </a:cubicBezTo>
                    <a:close/>
                  </a:path>
                </a:pathLst>
              </a:custGeom>
              <a:solidFill>
                <a:srgbClr val="236B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85" name="Google Shape;1485;p202"/>
              <p:cNvSpPr/>
              <p:nvPr/>
            </p:nvSpPr>
            <p:spPr>
              <a:xfrm>
                <a:off x="7164069" y="5244930"/>
                <a:ext cx="635148" cy="486452"/>
              </a:xfrm>
              <a:custGeom>
                <a:avLst/>
                <a:gdLst/>
                <a:ahLst/>
                <a:cxnLst/>
                <a:rect l="l" t="t" r="r" b="b"/>
                <a:pathLst>
                  <a:path w="635148" h="486452" extrusionOk="0">
                    <a:moveTo>
                      <a:pt x="624267" y="250613"/>
                    </a:moveTo>
                    <a:cubicBezTo>
                      <a:pt x="510678" y="120311"/>
                      <a:pt x="254065" y="237659"/>
                      <a:pt x="244914" y="247374"/>
                    </a:cubicBezTo>
                    <a:cubicBezTo>
                      <a:pt x="301425" y="160125"/>
                      <a:pt x="439543" y="108119"/>
                      <a:pt x="556057" y="116691"/>
                    </a:cubicBezTo>
                    <a:lnTo>
                      <a:pt x="556434" y="116691"/>
                    </a:lnTo>
                    <a:cubicBezTo>
                      <a:pt x="556434" y="116691"/>
                      <a:pt x="533037" y="52112"/>
                      <a:pt x="475771" y="2677"/>
                    </a:cubicBezTo>
                    <a:cubicBezTo>
                      <a:pt x="475771" y="2677"/>
                      <a:pt x="475771" y="2677"/>
                      <a:pt x="475677" y="2582"/>
                    </a:cubicBezTo>
                    <a:cubicBezTo>
                      <a:pt x="392466" y="-9705"/>
                      <a:pt x="295199" y="21918"/>
                      <a:pt x="184157" y="96308"/>
                    </a:cubicBezTo>
                    <a:cubicBezTo>
                      <a:pt x="184157" y="96308"/>
                      <a:pt x="197177" y="102594"/>
                      <a:pt x="197837" y="102213"/>
                    </a:cubicBezTo>
                    <a:cubicBezTo>
                      <a:pt x="313218" y="51921"/>
                      <a:pt x="395768" y="81354"/>
                      <a:pt x="395108" y="81544"/>
                    </a:cubicBezTo>
                    <a:cubicBezTo>
                      <a:pt x="92833" y="188129"/>
                      <a:pt x="18397" y="394059"/>
                      <a:pt x="0" y="482547"/>
                    </a:cubicBezTo>
                    <a:cubicBezTo>
                      <a:pt x="6604" y="486547"/>
                      <a:pt x="31794" y="486452"/>
                      <a:pt x="31794" y="486452"/>
                    </a:cubicBezTo>
                    <a:cubicBezTo>
                      <a:pt x="92739" y="407204"/>
                      <a:pt x="277462" y="264710"/>
                      <a:pt x="502942" y="338243"/>
                    </a:cubicBezTo>
                    <a:cubicBezTo>
                      <a:pt x="623323" y="377486"/>
                      <a:pt x="654645" y="285189"/>
                      <a:pt x="624361" y="250613"/>
                    </a:cubicBezTo>
                    <a:close/>
                  </a:path>
                </a:pathLst>
              </a:custGeom>
              <a:solidFill>
                <a:srgbClr val="B0C8FE">
                  <a:alpha val="29409"/>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486" name="Google Shape;1486;p202"/>
            <p:cNvSpPr/>
            <p:nvPr/>
          </p:nvSpPr>
          <p:spPr>
            <a:xfrm>
              <a:off x="5433716" y="3136983"/>
              <a:ext cx="717144" cy="260523"/>
            </a:xfrm>
            <a:custGeom>
              <a:avLst/>
              <a:gdLst/>
              <a:ahLst/>
              <a:cxnLst/>
              <a:rect l="l" t="t" r="r" b="b"/>
              <a:pathLst>
                <a:path w="717144" h="260523" extrusionOk="0">
                  <a:moveTo>
                    <a:pt x="405915" y="197319"/>
                  </a:moveTo>
                  <a:cubicBezTo>
                    <a:pt x="403661" y="198743"/>
                    <a:pt x="400931" y="199573"/>
                    <a:pt x="397846" y="200048"/>
                  </a:cubicBezTo>
                  <a:lnTo>
                    <a:pt x="388829" y="201232"/>
                  </a:lnTo>
                  <a:cubicBezTo>
                    <a:pt x="382658" y="201945"/>
                    <a:pt x="379455" y="204909"/>
                    <a:pt x="379455" y="209178"/>
                  </a:cubicBezTo>
                  <a:cubicBezTo>
                    <a:pt x="379455" y="214158"/>
                    <a:pt x="383253" y="217241"/>
                    <a:pt x="389659" y="217241"/>
                  </a:cubicBezTo>
                  <a:cubicBezTo>
                    <a:pt x="399152" y="217241"/>
                    <a:pt x="405915" y="210363"/>
                    <a:pt x="405915" y="200996"/>
                  </a:cubicBezTo>
                  <a:close/>
                  <a:moveTo>
                    <a:pt x="564793" y="175737"/>
                  </a:moveTo>
                  <a:cubicBezTo>
                    <a:pt x="553639" y="175737"/>
                    <a:pt x="546045" y="183564"/>
                    <a:pt x="546045" y="194830"/>
                  </a:cubicBezTo>
                  <a:cubicBezTo>
                    <a:pt x="546045" y="206095"/>
                    <a:pt x="553757" y="213921"/>
                    <a:pt x="564793" y="213921"/>
                  </a:cubicBezTo>
                  <a:cubicBezTo>
                    <a:pt x="575828" y="213921"/>
                    <a:pt x="583184" y="206213"/>
                    <a:pt x="583184" y="194830"/>
                  </a:cubicBezTo>
                  <a:cubicBezTo>
                    <a:pt x="583184" y="183445"/>
                    <a:pt x="575828" y="175737"/>
                    <a:pt x="564793" y="175737"/>
                  </a:cubicBezTo>
                  <a:close/>
                  <a:moveTo>
                    <a:pt x="653545" y="173367"/>
                  </a:moveTo>
                  <a:cubicBezTo>
                    <a:pt x="644527" y="173367"/>
                    <a:pt x="638595" y="178110"/>
                    <a:pt x="636696" y="186766"/>
                  </a:cubicBezTo>
                  <a:lnTo>
                    <a:pt x="668733" y="186766"/>
                  </a:lnTo>
                  <a:cubicBezTo>
                    <a:pt x="667902" y="179058"/>
                    <a:pt x="662564" y="173367"/>
                    <a:pt x="653545" y="173367"/>
                  </a:cubicBezTo>
                  <a:close/>
                  <a:moveTo>
                    <a:pt x="112246" y="159018"/>
                  </a:moveTo>
                  <a:lnTo>
                    <a:pt x="134910" y="159018"/>
                  </a:lnTo>
                  <a:lnTo>
                    <a:pt x="150098" y="178939"/>
                  </a:lnTo>
                  <a:lnTo>
                    <a:pt x="165285" y="159018"/>
                  </a:lnTo>
                  <a:lnTo>
                    <a:pt x="188066" y="159018"/>
                  </a:lnTo>
                  <a:lnTo>
                    <a:pt x="161489" y="193762"/>
                  </a:lnTo>
                  <a:lnTo>
                    <a:pt x="189254" y="230167"/>
                  </a:lnTo>
                  <a:lnTo>
                    <a:pt x="166590" y="230167"/>
                  </a:lnTo>
                  <a:lnTo>
                    <a:pt x="150098" y="208704"/>
                  </a:lnTo>
                  <a:lnTo>
                    <a:pt x="133723" y="230167"/>
                  </a:lnTo>
                  <a:lnTo>
                    <a:pt x="111060" y="230167"/>
                  </a:lnTo>
                  <a:lnTo>
                    <a:pt x="138825" y="193762"/>
                  </a:lnTo>
                  <a:close/>
                  <a:moveTo>
                    <a:pt x="654020" y="157476"/>
                  </a:moveTo>
                  <a:cubicBezTo>
                    <a:pt x="675734" y="157476"/>
                    <a:pt x="689141" y="172417"/>
                    <a:pt x="689141" y="195303"/>
                  </a:cubicBezTo>
                  <a:lnTo>
                    <a:pt x="689141" y="200403"/>
                  </a:lnTo>
                  <a:lnTo>
                    <a:pt x="636816" y="200403"/>
                  </a:lnTo>
                  <a:lnTo>
                    <a:pt x="636816" y="200641"/>
                  </a:lnTo>
                  <a:cubicBezTo>
                    <a:pt x="639188" y="210126"/>
                    <a:pt x="647732" y="214276"/>
                    <a:pt x="656037" y="214276"/>
                  </a:cubicBezTo>
                  <a:cubicBezTo>
                    <a:pt x="664343" y="214276"/>
                    <a:pt x="671225" y="211312"/>
                    <a:pt x="676208" y="207043"/>
                  </a:cubicBezTo>
                  <a:lnTo>
                    <a:pt x="684040" y="222577"/>
                  </a:lnTo>
                  <a:cubicBezTo>
                    <a:pt x="678225" y="227440"/>
                    <a:pt x="669326" y="231946"/>
                    <a:pt x="655682" y="231946"/>
                  </a:cubicBezTo>
                  <a:cubicBezTo>
                    <a:pt x="631594" y="231946"/>
                    <a:pt x="617593" y="215819"/>
                    <a:pt x="617593" y="194712"/>
                  </a:cubicBezTo>
                  <a:cubicBezTo>
                    <a:pt x="617593" y="173603"/>
                    <a:pt x="631713" y="157476"/>
                    <a:pt x="654020" y="157476"/>
                  </a:cubicBezTo>
                  <a:close/>
                  <a:moveTo>
                    <a:pt x="485769" y="157358"/>
                  </a:moveTo>
                  <a:cubicBezTo>
                    <a:pt x="501668" y="157358"/>
                    <a:pt x="510805" y="167556"/>
                    <a:pt x="510805" y="185699"/>
                  </a:cubicBezTo>
                  <a:lnTo>
                    <a:pt x="510805" y="230167"/>
                  </a:lnTo>
                  <a:lnTo>
                    <a:pt x="491583" y="230167"/>
                  </a:lnTo>
                  <a:lnTo>
                    <a:pt x="491583" y="190797"/>
                  </a:lnTo>
                  <a:cubicBezTo>
                    <a:pt x="491583" y="180718"/>
                    <a:pt x="487074" y="175501"/>
                    <a:pt x="478294" y="175501"/>
                  </a:cubicBezTo>
                  <a:cubicBezTo>
                    <a:pt x="468327" y="175501"/>
                    <a:pt x="463107" y="182734"/>
                    <a:pt x="463107" y="196253"/>
                  </a:cubicBezTo>
                  <a:lnTo>
                    <a:pt x="463107" y="230285"/>
                  </a:lnTo>
                  <a:lnTo>
                    <a:pt x="444359" y="230285"/>
                  </a:lnTo>
                  <a:lnTo>
                    <a:pt x="444241" y="230285"/>
                  </a:lnTo>
                  <a:lnTo>
                    <a:pt x="444241" y="159137"/>
                  </a:lnTo>
                  <a:lnTo>
                    <a:pt x="462512" y="159137"/>
                  </a:lnTo>
                  <a:lnTo>
                    <a:pt x="462512" y="169928"/>
                  </a:lnTo>
                  <a:cubicBezTo>
                    <a:pt x="467970" y="161627"/>
                    <a:pt x="476158" y="157358"/>
                    <a:pt x="485769" y="157358"/>
                  </a:cubicBezTo>
                  <a:close/>
                  <a:moveTo>
                    <a:pt x="393812" y="157358"/>
                  </a:moveTo>
                  <a:cubicBezTo>
                    <a:pt x="412085" y="157358"/>
                    <a:pt x="424544" y="165422"/>
                    <a:pt x="424544" y="183802"/>
                  </a:cubicBezTo>
                  <a:lnTo>
                    <a:pt x="424662" y="183920"/>
                  </a:lnTo>
                  <a:lnTo>
                    <a:pt x="424662" y="230404"/>
                  </a:lnTo>
                  <a:lnTo>
                    <a:pt x="405915" y="230404"/>
                  </a:lnTo>
                  <a:lnTo>
                    <a:pt x="405915" y="220680"/>
                  </a:lnTo>
                  <a:cubicBezTo>
                    <a:pt x="401406" y="227677"/>
                    <a:pt x="393931" y="231946"/>
                    <a:pt x="384082" y="231946"/>
                  </a:cubicBezTo>
                  <a:cubicBezTo>
                    <a:pt x="369845" y="231946"/>
                    <a:pt x="359877" y="222815"/>
                    <a:pt x="359877" y="210126"/>
                  </a:cubicBezTo>
                  <a:cubicBezTo>
                    <a:pt x="359877" y="197439"/>
                    <a:pt x="368776" y="190086"/>
                    <a:pt x="383727" y="188426"/>
                  </a:cubicBezTo>
                  <a:lnTo>
                    <a:pt x="397135" y="187004"/>
                  </a:lnTo>
                  <a:cubicBezTo>
                    <a:pt x="403779" y="186292"/>
                    <a:pt x="405796" y="184275"/>
                    <a:pt x="405796" y="180837"/>
                  </a:cubicBezTo>
                  <a:cubicBezTo>
                    <a:pt x="405796" y="176805"/>
                    <a:pt x="401524" y="174315"/>
                    <a:pt x="394169" y="174315"/>
                  </a:cubicBezTo>
                  <a:cubicBezTo>
                    <a:pt x="384320" y="174315"/>
                    <a:pt x="377913" y="177754"/>
                    <a:pt x="375658" y="183564"/>
                  </a:cubicBezTo>
                  <a:lnTo>
                    <a:pt x="361657" y="173603"/>
                  </a:lnTo>
                  <a:cubicBezTo>
                    <a:pt x="366047" y="163168"/>
                    <a:pt x="377320" y="157358"/>
                    <a:pt x="393812" y="157358"/>
                  </a:cubicBezTo>
                  <a:close/>
                  <a:moveTo>
                    <a:pt x="235647" y="157358"/>
                  </a:moveTo>
                  <a:cubicBezTo>
                    <a:pt x="246444" y="157358"/>
                    <a:pt x="255818" y="160916"/>
                    <a:pt x="262700" y="167793"/>
                  </a:cubicBezTo>
                  <a:lnTo>
                    <a:pt x="252021" y="182852"/>
                  </a:lnTo>
                  <a:cubicBezTo>
                    <a:pt x="247274" y="178110"/>
                    <a:pt x="241936" y="175737"/>
                    <a:pt x="235647" y="175737"/>
                  </a:cubicBezTo>
                  <a:cubicBezTo>
                    <a:pt x="224730" y="175737"/>
                    <a:pt x="217017" y="183564"/>
                    <a:pt x="217017" y="194712"/>
                  </a:cubicBezTo>
                  <a:cubicBezTo>
                    <a:pt x="217017" y="205858"/>
                    <a:pt x="224730" y="213565"/>
                    <a:pt x="235647" y="213565"/>
                  </a:cubicBezTo>
                  <a:cubicBezTo>
                    <a:pt x="241936" y="213565"/>
                    <a:pt x="247630" y="210956"/>
                    <a:pt x="252495" y="206332"/>
                  </a:cubicBezTo>
                  <a:lnTo>
                    <a:pt x="262937" y="221391"/>
                  </a:lnTo>
                  <a:cubicBezTo>
                    <a:pt x="256055" y="228270"/>
                    <a:pt x="246444" y="231946"/>
                    <a:pt x="235410" y="231946"/>
                  </a:cubicBezTo>
                  <a:cubicBezTo>
                    <a:pt x="213103" y="231946"/>
                    <a:pt x="197677" y="216767"/>
                    <a:pt x="197677" y="194712"/>
                  </a:cubicBezTo>
                  <a:cubicBezTo>
                    <a:pt x="197677" y="172655"/>
                    <a:pt x="213340" y="157476"/>
                    <a:pt x="235647" y="157476"/>
                  </a:cubicBezTo>
                  <a:close/>
                  <a:moveTo>
                    <a:pt x="559453" y="157239"/>
                  </a:moveTo>
                  <a:lnTo>
                    <a:pt x="559572" y="157476"/>
                  </a:lnTo>
                  <a:cubicBezTo>
                    <a:pt x="569420" y="157476"/>
                    <a:pt x="578201" y="161864"/>
                    <a:pt x="582710" y="169097"/>
                  </a:cubicBezTo>
                  <a:lnTo>
                    <a:pt x="582710" y="159137"/>
                  </a:lnTo>
                  <a:lnTo>
                    <a:pt x="601456" y="159137"/>
                  </a:lnTo>
                  <a:lnTo>
                    <a:pt x="601456" y="225542"/>
                  </a:lnTo>
                  <a:cubicBezTo>
                    <a:pt x="601456" y="248310"/>
                    <a:pt x="587930" y="260523"/>
                    <a:pt x="562775" y="260523"/>
                  </a:cubicBezTo>
                  <a:cubicBezTo>
                    <a:pt x="549487" y="260523"/>
                    <a:pt x="539400" y="256966"/>
                    <a:pt x="531332" y="249377"/>
                  </a:cubicBezTo>
                  <a:lnTo>
                    <a:pt x="540587" y="233842"/>
                  </a:lnTo>
                  <a:cubicBezTo>
                    <a:pt x="546757" y="239773"/>
                    <a:pt x="553639" y="242736"/>
                    <a:pt x="562182" y="242736"/>
                  </a:cubicBezTo>
                  <a:cubicBezTo>
                    <a:pt x="575946" y="242736"/>
                    <a:pt x="582946" y="236571"/>
                    <a:pt x="582946" y="224356"/>
                  </a:cubicBezTo>
                  <a:lnTo>
                    <a:pt x="582946" y="219850"/>
                  </a:lnTo>
                  <a:cubicBezTo>
                    <a:pt x="578081" y="226847"/>
                    <a:pt x="569895" y="230760"/>
                    <a:pt x="560046" y="230760"/>
                  </a:cubicBezTo>
                  <a:cubicBezTo>
                    <a:pt x="539875" y="230760"/>
                    <a:pt x="526587" y="216293"/>
                    <a:pt x="526587" y="194237"/>
                  </a:cubicBezTo>
                  <a:cubicBezTo>
                    <a:pt x="526587" y="172181"/>
                    <a:pt x="540113" y="157239"/>
                    <a:pt x="559453" y="157239"/>
                  </a:cubicBezTo>
                  <a:close/>
                  <a:moveTo>
                    <a:pt x="277176" y="130795"/>
                  </a:moveTo>
                  <a:lnTo>
                    <a:pt x="295923" y="130795"/>
                  </a:lnTo>
                  <a:lnTo>
                    <a:pt x="295923" y="169808"/>
                  </a:lnTo>
                  <a:cubicBezTo>
                    <a:pt x="301143" y="161389"/>
                    <a:pt x="308857" y="157476"/>
                    <a:pt x="318467" y="157476"/>
                  </a:cubicBezTo>
                  <a:cubicBezTo>
                    <a:pt x="334723" y="157476"/>
                    <a:pt x="343622" y="167674"/>
                    <a:pt x="343622" y="186173"/>
                  </a:cubicBezTo>
                  <a:lnTo>
                    <a:pt x="343622" y="230285"/>
                  </a:lnTo>
                  <a:lnTo>
                    <a:pt x="324400" y="230285"/>
                  </a:lnTo>
                  <a:lnTo>
                    <a:pt x="324400" y="190917"/>
                  </a:lnTo>
                  <a:cubicBezTo>
                    <a:pt x="324400" y="180837"/>
                    <a:pt x="319891" y="175619"/>
                    <a:pt x="311467" y="175619"/>
                  </a:cubicBezTo>
                  <a:cubicBezTo>
                    <a:pt x="301262" y="175619"/>
                    <a:pt x="295923" y="182734"/>
                    <a:pt x="295923" y="196371"/>
                  </a:cubicBezTo>
                  <a:lnTo>
                    <a:pt x="295923" y="230404"/>
                  </a:lnTo>
                  <a:lnTo>
                    <a:pt x="277176" y="230404"/>
                  </a:lnTo>
                  <a:close/>
                  <a:moveTo>
                    <a:pt x="34409" y="130558"/>
                  </a:moveTo>
                  <a:lnTo>
                    <a:pt x="98720" y="130558"/>
                  </a:lnTo>
                  <a:lnTo>
                    <a:pt x="98720" y="150480"/>
                  </a:lnTo>
                  <a:lnTo>
                    <a:pt x="54344" y="150480"/>
                  </a:lnTo>
                  <a:lnTo>
                    <a:pt x="54344" y="170401"/>
                  </a:lnTo>
                  <a:lnTo>
                    <a:pt x="98720" y="170401"/>
                  </a:lnTo>
                  <a:lnTo>
                    <a:pt x="98720" y="190324"/>
                  </a:lnTo>
                  <a:lnTo>
                    <a:pt x="54344" y="190324"/>
                  </a:lnTo>
                  <a:lnTo>
                    <a:pt x="54344" y="210245"/>
                  </a:lnTo>
                  <a:lnTo>
                    <a:pt x="98720" y="210245"/>
                  </a:lnTo>
                  <a:lnTo>
                    <a:pt x="98720" y="230167"/>
                  </a:lnTo>
                  <a:lnTo>
                    <a:pt x="34409" y="230167"/>
                  </a:lnTo>
                  <a:close/>
                  <a:moveTo>
                    <a:pt x="273497" y="45179"/>
                  </a:moveTo>
                  <a:cubicBezTo>
                    <a:pt x="262819" y="45179"/>
                    <a:pt x="254512" y="52769"/>
                    <a:pt x="254512" y="64152"/>
                  </a:cubicBezTo>
                  <a:cubicBezTo>
                    <a:pt x="254512" y="75537"/>
                    <a:pt x="262819" y="83007"/>
                    <a:pt x="273497" y="83007"/>
                  </a:cubicBezTo>
                  <a:cubicBezTo>
                    <a:pt x="284176" y="83007"/>
                    <a:pt x="292363" y="75418"/>
                    <a:pt x="292363" y="64152"/>
                  </a:cubicBezTo>
                  <a:cubicBezTo>
                    <a:pt x="292363" y="52887"/>
                    <a:pt x="284058" y="45179"/>
                    <a:pt x="273497" y="45179"/>
                  </a:cubicBezTo>
                  <a:close/>
                  <a:moveTo>
                    <a:pt x="129808" y="42689"/>
                  </a:moveTo>
                  <a:cubicBezTo>
                    <a:pt x="120790" y="42689"/>
                    <a:pt x="114858" y="47433"/>
                    <a:pt x="112959" y="56089"/>
                  </a:cubicBezTo>
                  <a:lnTo>
                    <a:pt x="144995" y="56089"/>
                  </a:lnTo>
                  <a:cubicBezTo>
                    <a:pt x="144165" y="48381"/>
                    <a:pt x="138825" y="42689"/>
                    <a:pt x="129808" y="42689"/>
                  </a:cubicBezTo>
                  <a:close/>
                  <a:moveTo>
                    <a:pt x="562775" y="28579"/>
                  </a:moveTo>
                  <a:lnTo>
                    <a:pt x="581641" y="28579"/>
                  </a:lnTo>
                  <a:lnTo>
                    <a:pt x="581879" y="28579"/>
                  </a:lnTo>
                  <a:lnTo>
                    <a:pt x="581879" y="99727"/>
                  </a:lnTo>
                  <a:lnTo>
                    <a:pt x="563606" y="99727"/>
                  </a:lnTo>
                  <a:lnTo>
                    <a:pt x="563606" y="88936"/>
                  </a:lnTo>
                  <a:cubicBezTo>
                    <a:pt x="558741" y="96169"/>
                    <a:pt x="551622" y="101506"/>
                    <a:pt x="540942" y="101506"/>
                  </a:cubicBezTo>
                  <a:cubicBezTo>
                    <a:pt x="524450" y="101506"/>
                    <a:pt x="516263" y="90360"/>
                    <a:pt x="516263" y="72928"/>
                  </a:cubicBezTo>
                  <a:lnTo>
                    <a:pt x="516263" y="28697"/>
                  </a:lnTo>
                  <a:lnTo>
                    <a:pt x="535484" y="28697"/>
                  </a:lnTo>
                  <a:lnTo>
                    <a:pt x="535484" y="68185"/>
                  </a:lnTo>
                  <a:cubicBezTo>
                    <a:pt x="535484" y="78264"/>
                    <a:pt x="539163" y="83363"/>
                    <a:pt x="547469" y="83363"/>
                  </a:cubicBezTo>
                  <a:cubicBezTo>
                    <a:pt x="558029" y="83363"/>
                    <a:pt x="562775" y="74825"/>
                    <a:pt x="562775" y="62611"/>
                  </a:cubicBezTo>
                  <a:close/>
                  <a:moveTo>
                    <a:pt x="630645" y="26799"/>
                  </a:moveTo>
                  <a:lnTo>
                    <a:pt x="630645" y="26918"/>
                  </a:lnTo>
                  <a:cubicBezTo>
                    <a:pt x="643341" y="26918"/>
                    <a:pt x="652597" y="30713"/>
                    <a:pt x="659003" y="37471"/>
                  </a:cubicBezTo>
                  <a:lnTo>
                    <a:pt x="648443" y="51108"/>
                  </a:lnTo>
                  <a:cubicBezTo>
                    <a:pt x="644172" y="46365"/>
                    <a:pt x="636341" y="43875"/>
                    <a:pt x="629103" y="43875"/>
                  </a:cubicBezTo>
                  <a:cubicBezTo>
                    <a:pt x="623288" y="43875"/>
                    <a:pt x="620085" y="45772"/>
                    <a:pt x="620085" y="48856"/>
                  </a:cubicBezTo>
                  <a:cubicBezTo>
                    <a:pt x="620085" y="52294"/>
                    <a:pt x="623526" y="53006"/>
                    <a:pt x="636578" y="55971"/>
                  </a:cubicBezTo>
                  <a:cubicBezTo>
                    <a:pt x="650105" y="59054"/>
                    <a:pt x="659359" y="64034"/>
                    <a:pt x="659359" y="78264"/>
                  </a:cubicBezTo>
                  <a:cubicBezTo>
                    <a:pt x="659359" y="93917"/>
                    <a:pt x="648206" y="101506"/>
                    <a:pt x="628628" y="101506"/>
                  </a:cubicBezTo>
                  <a:cubicBezTo>
                    <a:pt x="614390" y="101506"/>
                    <a:pt x="603118" y="97237"/>
                    <a:pt x="597067" y="89647"/>
                  </a:cubicBezTo>
                  <a:lnTo>
                    <a:pt x="607983" y="75418"/>
                  </a:lnTo>
                  <a:cubicBezTo>
                    <a:pt x="612492" y="80636"/>
                    <a:pt x="619967" y="84668"/>
                    <a:pt x="630645" y="84668"/>
                  </a:cubicBezTo>
                  <a:cubicBezTo>
                    <a:pt x="635866" y="84668"/>
                    <a:pt x="640019" y="83245"/>
                    <a:pt x="640019" y="79212"/>
                  </a:cubicBezTo>
                  <a:cubicBezTo>
                    <a:pt x="640019" y="75537"/>
                    <a:pt x="636459" y="74707"/>
                    <a:pt x="624238" y="71979"/>
                  </a:cubicBezTo>
                  <a:cubicBezTo>
                    <a:pt x="613085" y="69608"/>
                    <a:pt x="600626" y="64745"/>
                    <a:pt x="600626" y="49449"/>
                  </a:cubicBezTo>
                  <a:cubicBezTo>
                    <a:pt x="600626" y="34151"/>
                    <a:pt x="612017" y="26799"/>
                    <a:pt x="630645" y="26799"/>
                  </a:cubicBezTo>
                  <a:close/>
                  <a:moveTo>
                    <a:pt x="496092" y="26799"/>
                  </a:moveTo>
                  <a:cubicBezTo>
                    <a:pt x="498702" y="26799"/>
                    <a:pt x="500838" y="27274"/>
                    <a:pt x="503092" y="27749"/>
                  </a:cubicBezTo>
                  <a:lnTo>
                    <a:pt x="503092" y="47907"/>
                  </a:lnTo>
                  <a:cubicBezTo>
                    <a:pt x="500482" y="47077"/>
                    <a:pt x="497516" y="46722"/>
                    <a:pt x="494549" y="46722"/>
                  </a:cubicBezTo>
                  <a:cubicBezTo>
                    <a:pt x="482209" y="46722"/>
                    <a:pt x="476633" y="53717"/>
                    <a:pt x="476633" y="67354"/>
                  </a:cubicBezTo>
                  <a:lnTo>
                    <a:pt x="476633" y="99491"/>
                  </a:lnTo>
                  <a:lnTo>
                    <a:pt x="457885" y="99491"/>
                  </a:lnTo>
                  <a:lnTo>
                    <a:pt x="457885" y="28341"/>
                  </a:lnTo>
                  <a:lnTo>
                    <a:pt x="475920" y="28341"/>
                  </a:lnTo>
                  <a:lnTo>
                    <a:pt x="475920" y="39962"/>
                  </a:lnTo>
                  <a:lnTo>
                    <a:pt x="475920" y="40200"/>
                  </a:lnTo>
                  <a:cubicBezTo>
                    <a:pt x="479718" y="31899"/>
                    <a:pt x="486125" y="26799"/>
                    <a:pt x="496092" y="26799"/>
                  </a:cubicBezTo>
                  <a:close/>
                  <a:moveTo>
                    <a:pt x="273497" y="26799"/>
                  </a:moveTo>
                  <a:cubicBezTo>
                    <a:pt x="295449" y="26799"/>
                    <a:pt x="311823" y="41859"/>
                    <a:pt x="311823" y="64034"/>
                  </a:cubicBezTo>
                  <a:cubicBezTo>
                    <a:pt x="311823" y="86209"/>
                    <a:pt x="295449" y="101268"/>
                    <a:pt x="273497" y="101268"/>
                  </a:cubicBezTo>
                  <a:cubicBezTo>
                    <a:pt x="251546" y="101268"/>
                    <a:pt x="235172" y="86209"/>
                    <a:pt x="235172" y="64034"/>
                  </a:cubicBezTo>
                  <a:cubicBezTo>
                    <a:pt x="235172" y="41859"/>
                    <a:pt x="251546" y="26799"/>
                    <a:pt x="273497" y="26799"/>
                  </a:cubicBezTo>
                  <a:close/>
                  <a:moveTo>
                    <a:pt x="219391" y="26799"/>
                  </a:moveTo>
                  <a:cubicBezTo>
                    <a:pt x="222002" y="26799"/>
                    <a:pt x="224137" y="27274"/>
                    <a:pt x="226391" y="27749"/>
                  </a:cubicBezTo>
                  <a:lnTo>
                    <a:pt x="226391" y="47907"/>
                  </a:lnTo>
                  <a:cubicBezTo>
                    <a:pt x="223781" y="47077"/>
                    <a:pt x="220815" y="46722"/>
                    <a:pt x="217848" y="46722"/>
                  </a:cubicBezTo>
                  <a:cubicBezTo>
                    <a:pt x="205508" y="46722"/>
                    <a:pt x="199932" y="53717"/>
                    <a:pt x="199932" y="67354"/>
                  </a:cubicBezTo>
                  <a:lnTo>
                    <a:pt x="199932" y="99491"/>
                  </a:lnTo>
                  <a:lnTo>
                    <a:pt x="181184" y="99491"/>
                  </a:lnTo>
                  <a:lnTo>
                    <a:pt x="181184" y="28341"/>
                  </a:lnTo>
                  <a:lnTo>
                    <a:pt x="199220" y="28341"/>
                  </a:lnTo>
                  <a:lnTo>
                    <a:pt x="199220" y="39962"/>
                  </a:lnTo>
                  <a:lnTo>
                    <a:pt x="199220" y="40200"/>
                  </a:lnTo>
                  <a:cubicBezTo>
                    <a:pt x="203016" y="31899"/>
                    <a:pt x="209424" y="26799"/>
                    <a:pt x="219391" y="26799"/>
                  </a:cubicBezTo>
                  <a:close/>
                  <a:moveTo>
                    <a:pt x="130282" y="26799"/>
                  </a:moveTo>
                  <a:cubicBezTo>
                    <a:pt x="151995" y="26799"/>
                    <a:pt x="165403" y="41741"/>
                    <a:pt x="165403" y="64627"/>
                  </a:cubicBezTo>
                  <a:lnTo>
                    <a:pt x="165403" y="69726"/>
                  </a:lnTo>
                  <a:lnTo>
                    <a:pt x="113077" y="69726"/>
                  </a:lnTo>
                  <a:lnTo>
                    <a:pt x="113077" y="69963"/>
                  </a:lnTo>
                  <a:cubicBezTo>
                    <a:pt x="115451" y="79450"/>
                    <a:pt x="123993" y="83600"/>
                    <a:pt x="132299" y="83600"/>
                  </a:cubicBezTo>
                  <a:cubicBezTo>
                    <a:pt x="140604" y="83600"/>
                    <a:pt x="147486" y="80636"/>
                    <a:pt x="152470" y="76367"/>
                  </a:cubicBezTo>
                  <a:lnTo>
                    <a:pt x="160301" y="91901"/>
                  </a:lnTo>
                  <a:cubicBezTo>
                    <a:pt x="154487" y="96762"/>
                    <a:pt x="145588" y="101268"/>
                    <a:pt x="131943" y="101268"/>
                  </a:cubicBezTo>
                  <a:cubicBezTo>
                    <a:pt x="107856" y="101268"/>
                    <a:pt x="93855" y="85142"/>
                    <a:pt x="93855" y="64034"/>
                  </a:cubicBezTo>
                  <a:cubicBezTo>
                    <a:pt x="93855" y="42927"/>
                    <a:pt x="107975" y="26799"/>
                    <a:pt x="130282" y="26799"/>
                  </a:cubicBezTo>
                  <a:close/>
                  <a:moveTo>
                    <a:pt x="680362" y="9487"/>
                  </a:moveTo>
                  <a:lnTo>
                    <a:pt x="699108" y="9487"/>
                  </a:lnTo>
                  <a:lnTo>
                    <a:pt x="699108" y="28579"/>
                  </a:lnTo>
                  <a:lnTo>
                    <a:pt x="717144" y="28579"/>
                  </a:lnTo>
                  <a:lnTo>
                    <a:pt x="717144" y="44350"/>
                  </a:lnTo>
                  <a:lnTo>
                    <a:pt x="699108" y="44350"/>
                  </a:lnTo>
                  <a:lnTo>
                    <a:pt x="699108" y="75180"/>
                  </a:lnTo>
                  <a:cubicBezTo>
                    <a:pt x="699108" y="79687"/>
                    <a:pt x="701363" y="81584"/>
                    <a:pt x="706228" y="81584"/>
                  </a:cubicBezTo>
                  <a:cubicBezTo>
                    <a:pt x="709075" y="81584"/>
                    <a:pt x="711448" y="81347"/>
                    <a:pt x="716670" y="80398"/>
                  </a:cubicBezTo>
                  <a:lnTo>
                    <a:pt x="716670" y="98186"/>
                  </a:lnTo>
                  <a:lnTo>
                    <a:pt x="716670" y="98305"/>
                  </a:lnTo>
                  <a:cubicBezTo>
                    <a:pt x="711448" y="99609"/>
                    <a:pt x="705990" y="100439"/>
                    <a:pt x="701245" y="100439"/>
                  </a:cubicBezTo>
                  <a:cubicBezTo>
                    <a:pt x="687955" y="100439"/>
                    <a:pt x="680362" y="94153"/>
                    <a:pt x="680362" y="77908"/>
                  </a:cubicBezTo>
                  <a:lnTo>
                    <a:pt x="680362" y="44350"/>
                  </a:lnTo>
                  <a:lnTo>
                    <a:pt x="667427" y="44350"/>
                  </a:lnTo>
                  <a:lnTo>
                    <a:pt x="667427" y="28579"/>
                  </a:lnTo>
                  <a:lnTo>
                    <a:pt x="680362" y="28579"/>
                  </a:lnTo>
                  <a:close/>
                  <a:moveTo>
                    <a:pt x="353351" y="0"/>
                  </a:moveTo>
                  <a:lnTo>
                    <a:pt x="445308" y="0"/>
                  </a:lnTo>
                  <a:lnTo>
                    <a:pt x="445308" y="19922"/>
                  </a:lnTo>
                  <a:lnTo>
                    <a:pt x="409237" y="19922"/>
                  </a:lnTo>
                  <a:lnTo>
                    <a:pt x="409237" y="99609"/>
                  </a:lnTo>
                  <a:lnTo>
                    <a:pt x="389304" y="99609"/>
                  </a:lnTo>
                  <a:lnTo>
                    <a:pt x="389304" y="19922"/>
                  </a:lnTo>
                  <a:lnTo>
                    <a:pt x="353351" y="19922"/>
                  </a:lnTo>
                  <a:close/>
                  <a:moveTo>
                    <a:pt x="0" y="0"/>
                  </a:moveTo>
                  <a:lnTo>
                    <a:pt x="81278" y="0"/>
                  </a:lnTo>
                  <a:lnTo>
                    <a:pt x="81278" y="14348"/>
                  </a:lnTo>
                  <a:lnTo>
                    <a:pt x="29782" y="79568"/>
                  </a:lnTo>
                  <a:lnTo>
                    <a:pt x="81278" y="79568"/>
                  </a:lnTo>
                  <a:lnTo>
                    <a:pt x="81278" y="99491"/>
                  </a:lnTo>
                  <a:lnTo>
                    <a:pt x="0" y="99491"/>
                  </a:lnTo>
                  <a:lnTo>
                    <a:pt x="0" y="85261"/>
                  </a:lnTo>
                  <a:lnTo>
                    <a:pt x="51496" y="19922"/>
                  </a:lnTo>
                  <a:lnTo>
                    <a:pt x="0" y="19922"/>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grpSp>
      <p:sp>
        <p:nvSpPr>
          <p:cNvPr id="1487" name="Google Shape;1487;p202"/>
          <p:cNvSpPr txBox="1"/>
          <p:nvPr/>
        </p:nvSpPr>
        <p:spPr>
          <a:xfrm>
            <a:off x="236935" y="184275"/>
            <a:ext cx="8665500" cy="491100"/>
          </a:xfrm>
          <a:prstGeom prst="rect">
            <a:avLst/>
          </a:prstGeom>
          <a:noFill/>
          <a:ln>
            <a:noFill/>
          </a:ln>
        </p:spPr>
        <p:txBody>
          <a:bodyPr spcFirstLastPara="1" wrap="square" lIns="102875" tIns="0" rIns="102875" bIns="34275" anchor="t" anchorCtr="0">
            <a:noAutofit/>
          </a:bodyPr>
          <a:lstStyle/>
          <a:p>
            <a:pPr marL="0" marR="0" lvl="0" indent="0" algn="l" rtl="0">
              <a:lnSpc>
                <a:spcPct val="90000"/>
              </a:lnSpc>
              <a:spcBef>
                <a:spcPts val="0"/>
              </a:spcBef>
              <a:spcAft>
                <a:spcPts val="0"/>
              </a:spcAft>
              <a:buClr>
                <a:srgbClr val="414141"/>
              </a:buClr>
              <a:buSzPts val="2100"/>
              <a:buFont typeface="Arial"/>
              <a:buNone/>
            </a:pPr>
            <a:r>
              <a:rPr lang="en" sz="2100" b="1" i="0" u="none" strike="noStrike" cap="none">
                <a:solidFill>
                  <a:srgbClr val="414141"/>
                </a:solidFill>
                <a:latin typeface="Arial"/>
                <a:ea typeface="Arial"/>
                <a:cs typeface="Arial"/>
                <a:sym typeface="Arial"/>
              </a:rPr>
              <a:t>Solutions Across Four Key Areas</a:t>
            </a:r>
            <a:endParaRPr sz="11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48"/>
                                        </p:tgtEl>
                                        <p:attrNameLst>
                                          <p:attrName>style.visibility</p:attrName>
                                        </p:attrNameLst>
                                      </p:cBhvr>
                                      <p:to>
                                        <p:strVal val="visible"/>
                                      </p:to>
                                    </p:set>
                                    <p:animEffect transition="in" filter="fade">
                                      <p:cBhvr>
                                        <p:cTn id="7" dur="1000"/>
                                        <p:tgtEl>
                                          <p:spTgt spid="1448"/>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1479"/>
                                        </p:tgtEl>
                                        <p:attrNameLst>
                                          <p:attrName>style.visibility</p:attrName>
                                        </p:attrNameLst>
                                      </p:cBhvr>
                                      <p:to>
                                        <p:strVal val="visible"/>
                                      </p:to>
                                    </p:set>
                                    <p:animEffect transition="in" filter="fade">
                                      <p:cBhvr>
                                        <p:cTn id="11" dur="1000"/>
                                        <p:tgtEl>
                                          <p:spTgt spid="147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54"/>
                                        </p:tgtEl>
                                        <p:attrNameLst>
                                          <p:attrName>style.visibility</p:attrName>
                                        </p:attrNameLst>
                                      </p:cBhvr>
                                      <p:to>
                                        <p:strVal val="visible"/>
                                      </p:to>
                                    </p:set>
                                    <p:animEffect transition="in" filter="fade">
                                      <p:cBhvr>
                                        <p:cTn id="16" dur="1000"/>
                                        <p:tgtEl>
                                          <p:spTgt spid="145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51"/>
                                        </p:tgtEl>
                                        <p:attrNameLst>
                                          <p:attrName>style.visibility</p:attrName>
                                        </p:attrNameLst>
                                      </p:cBhvr>
                                      <p:to>
                                        <p:strVal val="visible"/>
                                      </p:to>
                                    </p:set>
                                    <p:animEffect transition="in" filter="fade">
                                      <p:cBhvr>
                                        <p:cTn id="21" dur="1000"/>
                                        <p:tgtEl>
                                          <p:spTgt spid="1451"/>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447"/>
                                        </p:tgtEl>
                                        <p:attrNameLst>
                                          <p:attrName>style.visibility</p:attrName>
                                        </p:attrNameLst>
                                      </p:cBhvr>
                                      <p:to>
                                        <p:strVal val="visible"/>
                                      </p:to>
                                    </p:set>
                                    <p:animEffect transition="in" filter="fade">
                                      <p:cBhvr>
                                        <p:cTn id="25" dur="1000"/>
                                        <p:tgtEl>
                                          <p:spTgt spid="1447"/>
                                        </p:tgtEl>
                                      </p:cBhvr>
                                    </p:animEffect>
                                  </p:childTnLst>
                                </p:cTn>
                              </p:par>
                            </p:childTnLst>
                          </p:cTn>
                        </p:par>
                        <p:par>
                          <p:cTn id="26" fill="hold">
                            <p:stCondLst>
                              <p:cond delay="2000"/>
                            </p:stCondLst>
                            <p:childTnLst>
                              <p:par>
                                <p:cTn id="27" presetID="10" presetClass="entr" presetSubtype="0" fill="hold" nodeType="afterEffect">
                                  <p:stCondLst>
                                    <p:cond delay="500"/>
                                  </p:stCondLst>
                                  <p:childTnLst>
                                    <p:set>
                                      <p:cBhvr>
                                        <p:cTn id="28" dur="1" fill="hold">
                                          <p:stCondLst>
                                            <p:cond delay="0"/>
                                          </p:stCondLst>
                                        </p:cTn>
                                        <p:tgtEl>
                                          <p:spTgt spid="1478"/>
                                        </p:tgtEl>
                                        <p:attrNameLst>
                                          <p:attrName>style.visibility</p:attrName>
                                        </p:attrNameLst>
                                      </p:cBhvr>
                                      <p:to>
                                        <p:strVal val="visible"/>
                                      </p:to>
                                    </p:set>
                                    <p:animEffect transition="in" filter="fade">
                                      <p:cBhvr>
                                        <p:cTn id="29" dur="1000"/>
                                        <p:tgtEl>
                                          <p:spTgt spid="1478"/>
                                        </p:tgtEl>
                                      </p:cBhvr>
                                    </p:animEffect>
                                  </p:childTnLst>
                                </p:cTn>
                              </p:par>
                              <p:par>
                                <p:cTn id="30" presetID="10" presetClass="entr" presetSubtype="0" fill="hold" nodeType="withEffect">
                                  <p:stCondLst>
                                    <p:cond delay="500"/>
                                  </p:stCondLst>
                                  <p:childTnLst>
                                    <p:set>
                                      <p:cBhvr>
                                        <p:cTn id="31" dur="1" fill="hold">
                                          <p:stCondLst>
                                            <p:cond delay="0"/>
                                          </p:stCondLst>
                                        </p:cTn>
                                        <p:tgtEl>
                                          <p:spTgt spid="1457"/>
                                        </p:tgtEl>
                                        <p:attrNameLst>
                                          <p:attrName>style.visibility</p:attrName>
                                        </p:attrNameLst>
                                      </p:cBhvr>
                                      <p:to>
                                        <p:strVal val="visible"/>
                                      </p:to>
                                    </p:set>
                                    <p:animEffect transition="in" filter="fade">
                                      <p:cBhvr>
                                        <p:cTn id="32" dur="1000"/>
                                        <p:tgtEl>
                                          <p:spTgt spid="1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grpSp>
        <p:nvGrpSpPr>
          <p:cNvPr id="1492" name="Google Shape;1492;p203"/>
          <p:cNvGrpSpPr/>
          <p:nvPr/>
        </p:nvGrpSpPr>
        <p:grpSpPr>
          <a:xfrm>
            <a:off x="1851942" y="1175648"/>
            <a:ext cx="6785100" cy="341941"/>
            <a:chOff x="1851942" y="4215574"/>
            <a:chExt cx="6785100" cy="341941"/>
          </a:xfrm>
        </p:grpSpPr>
        <p:sp>
          <p:nvSpPr>
            <p:cNvPr id="1493" name="Google Shape;1493;p203"/>
            <p:cNvSpPr/>
            <p:nvPr/>
          </p:nvSpPr>
          <p:spPr>
            <a:xfrm>
              <a:off x="1851942" y="4215815"/>
              <a:ext cx="6785100" cy="341700"/>
            </a:xfrm>
            <a:prstGeom prst="homePlate">
              <a:avLst>
                <a:gd name="adj" fmla="val 50000"/>
              </a:avLst>
            </a:prstGeom>
            <a:gradFill>
              <a:gsLst>
                <a:gs pos="0">
                  <a:srgbClr val="236BF5">
                    <a:alpha val="0"/>
                  </a:srgbClr>
                </a:gs>
                <a:gs pos="24000">
                  <a:srgbClr val="236BF5">
                    <a:alpha val="69803"/>
                  </a:srgbClr>
                </a:gs>
                <a:gs pos="100000">
                  <a:srgbClr val="236BF5">
                    <a:alpha val="69803"/>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1494" name="Google Shape;1494;p203"/>
            <p:cNvSpPr txBox="1"/>
            <p:nvPr/>
          </p:nvSpPr>
          <p:spPr>
            <a:xfrm>
              <a:off x="2936575" y="4215574"/>
              <a:ext cx="1991100" cy="34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400">
                  <a:solidFill>
                    <a:srgbClr val="FFFFFF"/>
                  </a:solidFill>
                  <a:latin typeface="Arial"/>
                  <a:ea typeface="Arial"/>
                  <a:cs typeface="Arial"/>
                  <a:sym typeface="Arial"/>
                </a:rPr>
                <a:t>Secure &amp; fast access</a:t>
              </a:r>
              <a:endParaRPr sz="1400">
                <a:solidFill>
                  <a:srgbClr val="FFFFFF"/>
                </a:solidFill>
                <a:latin typeface="Arial"/>
                <a:ea typeface="Arial"/>
                <a:cs typeface="Arial"/>
                <a:sym typeface="Arial"/>
              </a:endParaRPr>
            </a:p>
          </p:txBody>
        </p:sp>
      </p:grpSp>
      <p:sp>
        <p:nvSpPr>
          <p:cNvPr id="1495" name="Google Shape;1495;p203"/>
          <p:cNvSpPr txBox="1"/>
          <p:nvPr/>
        </p:nvSpPr>
        <p:spPr>
          <a:xfrm>
            <a:off x="8352692" y="5073162"/>
            <a:ext cx="0" cy="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600">
              <a:solidFill>
                <a:srgbClr val="3B3E42"/>
              </a:solidFill>
              <a:latin typeface="Arial"/>
              <a:ea typeface="Arial"/>
              <a:cs typeface="Arial"/>
              <a:sym typeface="Arial"/>
            </a:endParaRPr>
          </a:p>
        </p:txBody>
      </p:sp>
      <p:sp>
        <p:nvSpPr>
          <p:cNvPr id="1496" name="Google Shape;1496;p203"/>
          <p:cNvSpPr/>
          <p:nvPr/>
        </p:nvSpPr>
        <p:spPr>
          <a:xfrm>
            <a:off x="1223306" y="2184948"/>
            <a:ext cx="1681800" cy="480300"/>
          </a:xfrm>
          <a:prstGeom prst="rect">
            <a:avLst/>
          </a:prstGeom>
          <a:noFill/>
          <a:ln>
            <a:noFill/>
          </a:ln>
        </p:spPr>
        <p:txBody>
          <a:bodyPr spcFirstLastPara="1" wrap="square" lIns="91425" tIns="45700" rIns="91425" bIns="45700" anchor="ctr" anchorCtr="0">
            <a:noAutofit/>
          </a:bodyPr>
          <a:lstStyle/>
          <a:p>
            <a:pPr marL="12700" marR="0" lvl="0" indent="0" algn="r" rtl="0">
              <a:lnSpc>
                <a:spcPct val="90000"/>
              </a:lnSpc>
              <a:spcBef>
                <a:spcPts val="0"/>
              </a:spcBef>
              <a:spcAft>
                <a:spcPts val="0"/>
              </a:spcAft>
              <a:buNone/>
            </a:pPr>
            <a:r>
              <a:rPr lang="en" sz="1400" b="1">
                <a:solidFill>
                  <a:srgbClr val="00B5B0"/>
                </a:solidFill>
                <a:latin typeface="Arial"/>
                <a:ea typeface="Arial"/>
                <a:cs typeface="Arial"/>
                <a:sym typeface="Arial"/>
              </a:rPr>
              <a:t>Work from Anywhere</a:t>
            </a:r>
            <a:endParaRPr sz="1400" b="1">
              <a:solidFill>
                <a:srgbClr val="000000"/>
              </a:solidFill>
              <a:latin typeface="Arial"/>
              <a:ea typeface="Arial"/>
              <a:cs typeface="Arial"/>
              <a:sym typeface="Arial"/>
            </a:endParaRPr>
          </a:p>
        </p:txBody>
      </p:sp>
      <p:sp>
        <p:nvSpPr>
          <p:cNvPr id="1497" name="Google Shape;1497;p203"/>
          <p:cNvSpPr/>
          <p:nvPr/>
        </p:nvSpPr>
        <p:spPr>
          <a:xfrm>
            <a:off x="1676401" y="2723043"/>
            <a:ext cx="1992900" cy="480300"/>
          </a:xfrm>
          <a:prstGeom prst="rect">
            <a:avLst/>
          </a:prstGeom>
          <a:noFill/>
          <a:ln>
            <a:noFill/>
          </a:ln>
        </p:spPr>
        <p:txBody>
          <a:bodyPr spcFirstLastPara="1" wrap="square" lIns="91425" tIns="45700" rIns="91425" bIns="45700" anchor="ctr" anchorCtr="0">
            <a:noAutofit/>
          </a:bodyPr>
          <a:lstStyle/>
          <a:p>
            <a:pPr marL="12700" marR="0" lvl="0" indent="0" algn="r" rtl="0">
              <a:lnSpc>
                <a:spcPct val="90000"/>
              </a:lnSpc>
              <a:spcBef>
                <a:spcPts val="0"/>
              </a:spcBef>
              <a:spcAft>
                <a:spcPts val="0"/>
              </a:spcAft>
              <a:buNone/>
            </a:pPr>
            <a:r>
              <a:rPr lang="en" sz="1400" b="1">
                <a:solidFill>
                  <a:schemeClr val="dk2"/>
                </a:solidFill>
                <a:latin typeface="Arial"/>
                <a:ea typeface="Arial"/>
                <a:cs typeface="Arial"/>
                <a:sym typeface="Arial"/>
              </a:rPr>
              <a:t> IaaS/ Public Cloud</a:t>
            </a:r>
            <a:br>
              <a:rPr lang="en" sz="1400" b="1">
                <a:solidFill>
                  <a:schemeClr val="dk2"/>
                </a:solidFill>
                <a:latin typeface="Arial"/>
                <a:ea typeface="Arial"/>
                <a:cs typeface="Arial"/>
                <a:sym typeface="Arial"/>
              </a:rPr>
            </a:br>
            <a:r>
              <a:rPr lang="en" sz="1400" b="1">
                <a:solidFill>
                  <a:schemeClr val="dk2"/>
                </a:solidFill>
                <a:latin typeface="Arial"/>
                <a:ea typeface="Arial"/>
                <a:cs typeface="Arial"/>
                <a:sym typeface="Arial"/>
              </a:rPr>
              <a:t>(Azure / AWS)</a:t>
            </a:r>
            <a:endParaRPr sz="1400" b="1">
              <a:solidFill>
                <a:schemeClr val="dk2"/>
              </a:solidFill>
              <a:latin typeface="Arial"/>
              <a:ea typeface="Arial"/>
              <a:cs typeface="Arial"/>
              <a:sym typeface="Arial"/>
            </a:endParaRPr>
          </a:p>
        </p:txBody>
      </p:sp>
      <p:sp>
        <p:nvSpPr>
          <p:cNvPr id="1498" name="Google Shape;1498;p203"/>
          <p:cNvSpPr/>
          <p:nvPr/>
        </p:nvSpPr>
        <p:spPr>
          <a:xfrm>
            <a:off x="152732" y="1653831"/>
            <a:ext cx="2295900" cy="480300"/>
          </a:xfrm>
          <a:prstGeom prst="rect">
            <a:avLst/>
          </a:prstGeom>
          <a:noFill/>
          <a:ln>
            <a:noFill/>
          </a:ln>
        </p:spPr>
        <p:txBody>
          <a:bodyPr spcFirstLastPara="1" wrap="square" lIns="91425" tIns="45700" rIns="91425" bIns="45700" anchor="ctr" anchorCtr="0">
            <a:noAutofit/>
          </a:bodyPr>
          <a:lstStyle/>
          <a:p>
            <a:pPr marL="12700" marR="0" lvl="0" indent="0" algn="r" rtl="0">
              <a:lnSpc>
                <a:spcPct val="90000"/>
              </a:lnSpc>
              <a:spcBef>
                <a:spcPts val="0"/>
              </a:spcBef>
              <a:spcAft>
                <a:spcPts val="0"/>
              </a:spcAft>
              <a:buNone/>
            </a:pPr>
            <a:r>
              <a:rPr lang="en" sz="1400" b="1">
                <a:solidFill>
                  <a:srgbClr val="00B5B0"/>
                </a:solidFill>
                <a:latin typeface="Arial"/>
                <a:ea typeface="Arial"/>
                <a:cs typeface="Arial"/>
                <a:sym typeface="Arial"/>
              </a:rPr>
              <a:t>Direct-to-Cloud </a:t>
            </a:r>
            <a:br>
              <a:rPr lang="en" sz="1400" b="1">
                <a:solidFill>
                  <a:srgbClr val="00B5B0"/>
                </a:solidFill>
                <a:latin typeface="Arial"/>
                <a:ea typeface="Arial"/>
                <a:cs typeface="Arial"/>
                <a:sym typeface="Arial"/>
              </a:rPr>
            </a:br>
            <a:r>
              <a:rPr lang="en" sz="1400" b="1">
                <a:solidFill>
                  <a:srgbClr val="00B5B0"/>
                </a:solidFill>
                <a:latin typeface="Arial"/>
                <a:ea typeface="Arial"/>
                <a:cs typeface="Arial"/>
                <a:sym typeface="Arial"/>
              </a:rPr>
              <a:t>Network Transformation</a:t>
            </a:r>
            <a:endParaRPr sz="1400" b="1">
              <a:solidFill>
                <a:srgbClr val="000000"/>
              </a:solidFill>
              <a:latin typeface="Arial"/>
              <a:ea typeface="Arial"/>
              <a:cs typeface="Arial"/>
              <a:sym typeface="Arial"/>
            </a:endParaRPr>
          </a:p>
        </p:txBody>
      </p:sp>
      <p:sp>
        <p:nvSpPr>
          <p:cNvPr id="1499" name="Google Shape;1499;p203"/>
          <p:cNvSpPr/>
          <p:nvPr/>
        </p:nvSpPr>
        <p:spPr>
          <a:xfrm>
            <a:off x="152732" y="1115733"/>
            <a:ext cx="1644000" cy="480300"/>
          </a:xfrm>
          <a:prstGeom prst="rect">
            <a:avLst/>
          </a:prstGeom>
          <a:noFill/>
          <a:ln>
            <a:noFill/>
          </a:ln>
        </p:spPr>
        <p:txBody>
          <a:bodyPr spcFirstLastPara="1" wrap="square" lIns="91425" tIns="45700" rIns="91425" bIns="45700" anchor="ctr" anchorCtr="0">
            <a:noAutofit/>
          </a:bodyPr>
          <a:lstStyle/>
          <a:p>
            <a:pPr marL="12700" marR="0" lvl="0" indent="0" algn="r" rtl="0">
              <a:lnSpc>
                <a:spcPct val="90000"/>
              </a:lnSpc>
              <a:spcBef>
                <a:spcPts val="0"/>
              </a:spcBef>
              <a:spcAft>
                <a:spcPts val="0"/>
              </a:spcAft>
              <a:buNone/>
            </a:pPr>
            <a:r>
              <a:rPr lang="en" sz="1400" b="1">
                <a:solidFill>
                  <a:schemeClr val="accent1"/>
                </a:solidFill>
                <a:latin typeface="Arial"/>
                <a:ea typeface="Arial"/>
                <a:cs typeface="Arial"/>
                <a:sym typeface="Arial"/>
              </a:rPr>
              <a:t>Internet / SaaS</a:t>
            </a:r>
            <a:br>
              <a:rPr lang="en" sz="1400" b="1">
                <a:solidFill>
                  <a:schemeClr val="accent1"/>
                </a:solidFill>
                <a:latin typeface="Arial"/>
                <a:ea typeface="Arial"/>
                <a:cs typeface="Arial"/>
                <a:sym typeface="Arial"/>
              </a:rPr>
            </a:br>
            <a:r>
              <a:rPr lang="en" sz="1400" b="1">
                <a:solidFill>
                  <a:schemeClr val="accent1"/>
                </a:solidFill>
                <a:latin typeface="Arial"/>
                <a:ea typeface="Arial"/>
                <a:cs typeface="Arial"/>
                <a:sym typeface="Arial"/>
              </a:rPr>
              <a:t> Office 365</a:t>
            </a:r>
            <a:endParaRPr sz="1400" b="1">
              <a:solidFill>
                <a:schemeClr val="accent1"/>
              </a:solidFill>
              <a:latin typeface="Arial"/>
              <a:ea typeface="Arial"/>
              <a:cs typeface="Arial"/>
              <a:sym typeface="Arial"/>
            </a:endParaRPr>
          </a:p>
        </p:txBody>
      </p:sp>
      <p:sp>
        <p:nvSpPr>
          <p:cNvPr id="1500" name="Google Shape;1500;p203"/>
          <p:cNvSpPr/>
          <p:nvPr/>
        </p:nvSpPr>
        <p:spPr>
          <a:xfrm>
            <a:off x="3067109" y="3386807"/>
            <a:ext cx="1204200" cy="286200"/>
          </a:xfrm>
          <a:prstGeom prst="rect">
            <a:avLst/>
          </a:prstGeom>
          <a:noFill/>
          <a:ln>
            <a:noFill/>
          </a:ln>
        </p:spPr>
        <p:txBody>
          <a:bodyPr spcFirstLastPara="1" wrap="square" lIns="91425" tIns="45700" rIns="91425" bIns="45700" anchor="ctr" anchorCtr="0">
            <a:noAutofit/>
          </a:bodyPr>
          <a:lstStyle/>
          <a:p>
            <a:pPr marL="12700" marR="0" lvl="0" indent="0" algn="r" rtl="0">
              <a:lnSpc>
                <a:spcPct val="90000"/>
              </a:lnSpc>
              <a:spcBef>
                <a:spcPts val="0"/>
              </a:spcBef>
              <a:spcAft>
                <a:spcPts val="0"/>
              </a:spcAft>
              <a:buNone/>
            </a:pPr>
            <a:r>
              <a:rPr lang="en" sz="1400" b="1">
                <a:solidFill>
                  <a:schemeClr val="dk2"/>
                </a:solidFill>
                <a:latin typeface="Arial"/>
                <a:ea typeface="Arial"/>
                <a:cs typeface="Arial"/>
                <a:sym typeface="Arial"/>
              </a:rPr>
              <a:t>IoT/OT</a:t>
            </a:r>
            <a:endParaRPr sz="1400" b="1">
              <a:solidFill>
                <a:schemeClr val="dk2"/>
              </a:solidFill>
              <a:latin typeface="Arial"/>
              <a:ea typeface="Arial"/>
              <a:cs typeface="Arial"/>
              <a:sym typeface="Arial"/>
            </a:endParaRPr>
          </a:p>
        </p:txBody>
      </p:sp>
      <p:sp>
        <p:nvSpPr>
          <p:cNvPr id="1501" name="Google Shape;1501;p203"/>
          <p:cNvSpPr/>
          <p:nvPr/>
        </p:nvSpPr>
        <p:spPr>
          <a:xfrm>
            <a:off x="3554588" y="3933429"/>
            <a:ext cx="1204200" cy="286200"/>
          </a:xfrm>
          <a:prstGeom prst="rect">
            <a:avLst/>
          </a:prstGeom>
          <a:noFill/>
          <a:ln>
            <a:noFill/>
          </a:ln>
        </p:spPr>
        <p:txBody>
          <a:bodyPr spcFirstLastPara="1" wrap="square" lIns="91425" tIns="45700" rIns="91425" bIns="45700" anchor="ctr" anchorCtr="0">
            <a:noAutofit/>
          </a:bodyPr>
          <a:lstStyle/>
          <a:p>
            <a:pPr marL="12700" marR="0" lvl="0" indent="0" algn="r" rtl="0">
              <a:lnSpc>
                <a:spcPct val="90000"/>
              </a:lnSpc>
              <a:spcBef>
                <a:spcPts val="0"/>
              </a:spcBef>
              <a:spcAft>
                <a:spcPts val="0"/>
              </a:spcAft>
              <a:buNone/>
            </a:pPr>
            <a:r>
              <a:rPr lang="en" sz="1400" b="1">
                <a:solidFill>
                  <a:schemeClr val="dk2"/>
                </a:solidFill>
                <a:latin typeface="Arial"/>
                <a:ea typeface="Arial"/>
                <a:cs typeface="Arial"/>
                <a:sym typeface="Arial"/>
              </a:rPr>
              <a:t>5G</a:t>
            </a:r>
            <a:endParaRPr sz="1400" b="1">
              <a:solidFill>
                <a:schemeClr val="dk2"/>
              </a:solidFill>
              <a:latin typeface="Arial"/>
              <a:ea typeface="Arial"/>
              <a:cs typeface="Arial"/>
              <a:sym typeface="Arial"/>
            </a:endParaRPr>
          </a:p>
        </p:txBody>
      </p:sp>
      <p:grpSp>
        <p:nvGrpSpPr>
          <p:cNvPr id="1502" name="Google Shape;1502;p203"/>
          <p:cNvGrpSpPr/>
          <p:nvPr/>
        </p:nvGrpSpPr>
        <p:grpSpPr>
          <a:xfrm>
            <a:off x="4740940" y="3900806"/>
            <a:ext cx="3926400" cy="341700"/>
            <a:chOff x="4740940" y="972614"/>
            <a:chExt cx="3926400" cy="341700"/>
          </a:xfrm>
        </p:grpSpPr>
        <p:sp>
          <p:nvSpPr>
            <p:cNvPr id="1503" name="Google Shape;1503;p203"/>
            <p:cNvSpPr/>
            <p:nvPr/>
          </p:nvSpPr>
          <p:spPr>
            <a:xfrm>
              <a:off x="4740940" y="972614"/>
              <a:ext cx="3926400" cy="341700"/>
            </a:xfrm>
            <a:prstGeom prst="homePlate">
              <a:avLst>
                <a:gd name="adj" fmla="val 50000"/>
              </a:avLst>
            </a:prstGeom>
            <a:gradFill>
              <a:gsLst>
                <a:gs pos="0">
                  <a:srgbClr val="012673">
                    <a:alpha val="0"/>
                  </a:srgbClr>
                </a:gs>
                <a:gs pos="24000">
                  <a:schemeClr val="dk2"/>
                </a:gs>
                <a:gs pos="100000">
                  <a:schemeClr val="dk2"/>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p>
          </p:txBody>
        </p:sp>
        <p:sp>
          <p:nvSpPr>
            <p:cNvPr id="1504" name="Google Shape;1504;p203"/>
            <p:cNvSpPr txBox="1"/>
            <p:nvPr/>
          </p:nvSpPr>
          <p:spPr>
            <a:xfrm>
              <a:off x="5336021" y="992157"/>
              <a:ext cx="2996700" cy="2622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rgbClr val="FFFFFF"/>
                  </a:solidFill>
                  <a:latin typeface="Arial"/>
                  <a:ea typeface="Arial"/>
                  <a:cs typeface="Arial"/>
                  <a:sym typeface="Arial"/>
                </a:rPr>
                <a:t>Enabling safe edge computing</a:t>
              </a:r>
              <a:endParaRPr sz="1400">
                <a:solidFill>
                  <a:srgbClr val="FFFFFF"/>
                </a:solidFill>
                <a:latin typeface="Arial"/>
                <a:ea typeface="Arial"/>
                <a:cs typeface="Arial"/>
                <a:sym typeface="Arial"/>
              </a:endParaRPr>
            </a:p>
          </p:txBody>
        </p:sp>
      </p:grpSp>
      <p:grpSp>
        <p:nvGrpSpPr>
          <p:cNvPr id="1505" name="Google Shape;1505;p203"/>
          <p:cNvGrpSpPr/>
          <p:nvPr/>
        </p:nvGrpSpPr>
        <p:grpSpPr>
          <a:xfrm>
            <a:off x="3705052" y="2795844"/>
            <a:ext cx="4962300" cy="341700"/>
            <a:chOff x="3705051" y="2275984"/>
            <a:chExt cx="4962300" cy="341700"/>
          </a:xfrm>
        </p:grpSpPr>
        <p:sp>
          <p:nvSpPr>
            <p:cNvPr id="1506" name="Google Shape;1506;p203"/>
            <p:cNvSpPr/>
            <p:nvPr/>
          </p:nvSpPr>
          <p:spPr>
            <a:xfrm>
              <a:off x="3705051" y="2275984"/>
              <a:ext cx="4962300" cy="341700"/>
            </a:xfrm>
            <a:prstGeom prst="homePlate">
              <a:avLst>
                <a:gd name="adj" fmla="val 50000"/>
              </a:avLst>
            </a:prstGeom>
            <a:gradFill>
              <a:gsLst>
                <a:gs pos="0">
                  <a:srgbClr val="012673">
                    <a:alpha val="0"/>
                  </a:srgbClr>
                </a:gs>
                <a:gs pos="23000">
                  <a:schemeClr val="dk2"/>
                </a:gs>
                <a:gs pos="100000">
                  <a:schemeClr val="dk2"/>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1507" name="Google Shape;1507;p203"/>
            <p:cNvSpPr txBox="1"/>
            <p:nvPr/>
          </p:nvSpPr>
          <p:spPr>
            <a:xfrm>
              <a:off x="4089399" y="2288265"/>
              <a:ext cx="4313400" cy="328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400">
                  <a:solidFill>
                    <a:srgbClr val="FFFFFF"/>
                  </a:solidFill>
                  <a:latin typeface="Arial"/>
                  <a:ea typeface="Arial"/>
                  <a:cs typeface="Arial"/>
                  <a:sym typeface="Arial"/>
                </a:rPr>
                <a:t>Secure cloud workloads, app-to-app communication</a:t>
              </a:r>
              <a:endParaRPr sz="1400">
                <a:solidFill>
                  <a:srgbClr val="FFFFFF"/>
                </a:solidFill>
                <a:latin typeface="Arial"/>
                <a:ea typeface="Arial"/>
                <a:cs typeface="Arial"/>
                <a:sym typeface="Arial"/>
              </a:endParaRPr>
            </a:p>
          </p:txBody>
        </p:sp>
      </p:grpSp>
      <p:grpSp>
        <p:nvGrpSpPr>
          <p:cNvPr id="1508" name="Google Shape;1508;p203"/>
          <p:cNvGrpSpPr/>
          <p:nvPr/>
        </p:nvGrpSpPr>
        <p:grpSpPr>
          <a:xfrm>
            <a:off x="4238464" y="3360819"/>
            <a:ext cx="4428900" cy="341700"/>
            <a:chOff x="4238463" y="1614903"/>
            <a:chExt cx="4428900" cy="341700"/>
          </a:xfrm>
        </p:grpSpPr>
        <p:sp>
          <p:nvSpPr>
            <p:cNvPr id="1509" name="Google Shape;1509;p203"/>
            <p:cNvSpPr/>
            <p:nvPr/>
          </p:nvSpPr>
          <p:spPr>
            <a:xfrm>
              <a:off x="4238463" y="1614903"/>
              <a:ext cx="4428900" cy="341700"/>
            </a:xfrm>
            <a:prstGeom prst="homePlate">
              <a:avLst>
                <a:gd name="adj" fmla="val 50000"/>
              </a:avLst>
            </a:prstGeom>
            <a:gradFill>
              <a:gsLst>
                <a:gs pos="0">
                  <a:srgbClr val="012673">
                    <a:alpha val="0"/>
                  </a:srgbClr>
                </a:gs>
                <a:gs pos="24000">
                  <a:schemeClr val="dk2"/>
                </a:gs>
                <a:gs pos="100000">
                  <a:schemeClr val="dk2"/>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1510" name="Google Shape;1510;p203"/>
            <p:cNvSpPr txBox="1"/>
            <p:nvPr/>
          </p:nvSpPr>
          <p:spPr>
            <a:xfrm>
              <a:off x="4978884" y="1620287"/>
              <a:ext cx="2535600" cy="276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400">
                  <a:solidFill>
                    <a:srgbClr val="FFFFFF"/>
                  </a:solidFill>
                  <a:latin typeface="Arial"/>
                  <a:ea typeface="Arial"/>
                  <a:cs typeface="Arial"/>
                  <a:sym typeface="Arial"/>
                </a:rPr>
                <a:t>Bring zero-trust to IoT/OT</a:t>
              </a:r>
              <a:endParaRPr sz="1400">
                <a:solidFill>
                  <a:srgbClr val="FFFFFF"/>
                </a:solidFill>
                <a:latin typeface="Arial"/>
                <a:ea typeface="Arial"/>
                <a:cs typeface="Arial"/>
                <a:sym typeface="Arial"/>
              </a:endParaRPr>
            </a:p>
          </p:txBody>
        </p:sp>
      </p:grpSp>
      <p:grpSp>
        <p:nvGrpSpPr>
          <p:cNvPr id="1511" name="Google Shape;1511;p203"/>
          <p:cNvGrpSpPr/>
          <p:nvPr/>
        </p:nvGrpSpPr>
        <p:grpSpPr>
          <a:xfrm>
            <a:off x="2904986" y="2255858"/>
            <a:ext cx="5755200" cy="341700"/>
            <a:chOff x="2904986" y="2927030"/>
            <a:chExt cx="5755200" cy="341700"/>
          </a:xfrm>
        </p:grpSpPr>
        <p:sp>
          <p:nvSpPr>
            <p:cNvPr id="1512" name="Google Shape;1512;p203"/>
            <p:cNvSpPr/>
            <p:nvPr/>
          </p:nvSpPr>
          <p:spPr>
            <a:xfrm>
              <a:off x="2904986" y="2927030"/>
              <a:ext cx="5755200" cy="341700"/>
            </a:xfrm>
            <a:prstGeom prst="homePlate">
              <a:avLst>
                <a:gd name="adj" fmla="val 50000"/>
              </a:avLst>
            </a:prstGeom>
            <a:gradFill>
              <a:gsLst>
                <a:gs pos="0">
                  <a:srgbClr val="3CA592">
                    <a:alpha val="0"/>
                  </a:srgbClr>
                </a:gs>
                <a:gs pos="24000">
                  <a:srgbClr val="3CA592">
                    <a:alpha val="69803"/>
                  </a:srgbClr>
                </a:gs>
                <a:gs pos="100000">
                  <a:srgbClr val="3CA592">
                    <a:alpha val="69803"/>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1513" name="Google Shape;1513;p203"/>
            <p:cNvSpPr txBox="1"/>
            <p:nvPr/>
          </p:nvSpPr>
          <p:spPr>
            <a:xfrm>
              <a:off x="4112334" y="2957743"/>
              <a:ext cx="3320700" cy="2781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rgbClr val="FFFFFF"/>
                  </a:solidFill>
                  <a:latin typeface="Arial"/>
                  <a:ea typeface="Arial"/>
                  <a:cs typeface="Arial"/>
                  <a:sym typeface="Arial"/>
                </a:rPr>
                <a:t>Fast and secure access to applications</a:t>
              </a:r>
              <a:endParaRPr sz="1400">
                <a:solidFill>
                  <a:srgbClr val="FFFFFF"/>
                </a:solidFill>
                <a:latin typeface="Arial"/>
                <a:ea typeface="Arial"/>
                <a:cs typeface="Arial"/>
                <a:sym typeface="Arial"/>
              </a:endParaRPr>
            </a:p>
          </p:txBody>
        </p:sp>
      </p:grpSp>
      <p:grpSp>
        <p:nvGrpSpPr>
          <p:cNvPr id="1514" name="Google Shape;1514;p203"/>
          <p:cNvGrpSpPr/>
          <p:nvPr/>
        </p:nvGrpSpPr>
        <p:grpSpPr>
          <a:xfrm>
            <a:off x="2388742" y="1715873"/>
            <a:ext cx="6271500" cy="341700"/>
            <a:chOff x="2388741" y="3579360"/>
            <a:chExt cx="6271500" cy="341700"/>
          </a:xfrm>
        </p:grpSpPr>
        <p:sp>
          <p:nvSpPr>
            <p:cNvPr id="1515" name="Google Shape;1515;p203"/>
            <p:cNvSpPr/>
            <p:nvPr/>
          </p:nvSpPr>
          <p:spPr>
            <a:xfrm>
              <a:off x="2388741" y="3579360"/>
              <a:ext cx="6271500" cy="341700"/>
            </a:xfrm>
            <a:prstGeom prst="homePlate">
              <a:avLst>
                <a:gd name="adj" fmla="val 50000"/>
              </a:avLst>
            </a:prstGeom>
            <a:gradFill>
              <a:gsLst>
                <a:gs pos="0">
                  <a:srgbClr val="3CA592">
                    <a:alpha val="0"/>
                  </a:srgbClr>
                </a:gs>
                <a:gs pos="24000">
                  <a:srgbClr val="3CA592">
                    <a:alpha val="69803"/>
                  </a:srgbClr>
                </a:gs>
                <a:gs pos="100000">
                  <a:srgbClr val="3CA592">
                    <a:alpha val="69803"/>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1516" name="Google Shape;1516;p203"/>
            <p:cNvSpPr txBox="1"/>
            <p:nvPr/>
          </p:nvSpPr>
          <p:spPr>
            <a:xfrm>
              <a:off x="3450598" y="3600709"/>
              <a:ext cx="3933000" cy="307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400">
                  <a:solidFill>
                    <a:srgbClr val="FFFFFF"/>
                  </a:solidFill>
                  <a:latin typeface="Arial"/>
                  <a:ea typeface="Arial"/>
                  <a:cs typeface="Arial"/>
                  <a:sym typeface="Arial"/>
                </a:rPr>
                <a:t>Secures local breakouts that SD-WAN provides</a:t>
              </a:r>
              <a:endParaRPr sz="1400">
                <a:solidFill>
                  <a:srgbClr val="FFFFFF"/>
                </a:solidFill>
                <a:latin typeface="Arial"/>
                <a:ea typeface="Arial"/>
                <a:cs typeface="Arial"/>
                <a:sym typeface="Arial"/>
              </a:endParaRPr>
            </a:p>
          </p:txBody>
        </p:sp>
      </p:grpSp>
      <p:sp>
        <p:nvSpPr>
          <p:cNvPr id="1517" name="Google Shape;1517;p203"/>
          <p:cNvSpPr txBox="1">
            <a:spLocks noGrp="1"/>
          </p:cNvSpPr>
          <p:nvPr>
            <p:ph type="title"/>
          </p:nvPr>
        </p:nvSpPr>
        <p:spPr>
          <a:xfrm>
            <a:off x="236935" y="285750"/>
            <a:ext cx="8665500" cy="491100"/>
          </a:xfrm>
          <a:prstGeom prst="rect">
            <a:avLst/>
          </a:prstGeom>
          <a:noFill/>
          <a:ln>
            <a:noFill/>
          </a:ln>
        </p:spPr>
        <p:txBody>
          <a:bodyPr spcFirstLastPara="1" wrap="square" lIns="102875" tIns="34275" rIns="102875" bIns="34275" anchor="t" anchorCtr="0">
            <a:noAutofit/>
          </a:bodyPr>
          <a:lstStyle/>
          <a:p>
            <a:pPr marL="0" lvl="0" indent="0" algn="l" rtl="0">
              <a:lnSpc>
                <a:spcPct val="90000"/>
              </a:lnSpc>
              <a:spcBef>
                <a:spcPts val="0"/>
              </a:spcBef>
              <a:spcAft>
                <a:spcPts val="0"/>
              </a:spcAft>
              <a:buClr>
                <a:srgbClr val="414141"/>
              </a:buClr>
              <a:buSzPts val="2100"/>
              <a:buFont typeface="Arial"/>
              <a:buNone/>
            </a:pPr>
            <a:r>
              <a:rPr lang="en"/>
              <a:t>Tailwinds powering the adoption of Zscaler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8"/>
                                        </p:tgtEl>
                                        <p:attrNameLst>
                                          <p:attrName>style.visibility</p:attrName>
                                        </p:attrNameLst>
                                      </p:cBhvr>
                                      <p:to>
                                        <p:strVal val="visible"/>
                                      </p:to>
                                    </p:set>
                                    <p:animEffect transition="in" filter="fade">
                                      <p:cBhvr>
                                        <p:cTn id="7" dur="500"/>
                                        <p:tgtEl>
                                          <p:spTgt spid="1498"/>
                                        </p:tgtEl>
                                      </p:cBhvr>
                                    </p:animEffect>
                                  </p:childTnLst>
                                </p:cTn>
                              </p:par>
                              <p:par>
                                <p:cTn id="8" presetID="10" presetClass="entr" presetSubtype="0" fill="hold" nodeType="withEffect">
                                  <p:stCondLst>
                                    <p:cond delay="0"/>
                                  </p:stCondLst>
                                  <p:childTnLst>
                                    <p:set>
                                      <p:cBhvr>
                                        <p:cTn id="9" dur="1" fill="hold">
                                          <p:stCondLst>
                                            <p:cond delay="0"/>
                                          </p:stCondLst>
                                        </p:cTn>
                                        <p:tgtEl>
                                          <p:spTgt spid="1496"/>
                                        </p:tgtEl>
                                        <p:attrNameLst>
                                          <p:attrName>style.visibility</p:attrName>
                                        </p:attrNameLst>
                                      </p:cBhvr>
                                      <p:to>
                                        <p:strVal val="visible"/>
                                      </p:to>
                                    </p:set>
                                    <p:animEffect transition="in" filter="fade">
                                      <p:cBhvr>
                                        <p:cTn id="10" dur="500"/>
                                        <p:tgtEl>
                                          <p:spTgt spid="1496"/>
                                        </p:tgtEl>
                                      </p:cBhvr>
                                    </p:animEffect>
                                  </p:childTnLst>
                                </p:cTn>
                              </p:par>
                              <p:par>
                                <p:cTn id="11" presetID="10" presetClass="entr" presetSubtype="0" fill="hold" nodeType="withEffect">
                                  <p:stCondLst>
                                    <p:cond delay="0"/>
                                  </p:stCondLst>
                                  <p:childTnLst>
                                    <p:set>
                                      <p:cBhvr>
                                        <p:cTn id="12" dur="1" fill="hold">
                                          <p:stCondLst>
                                            <p:cond delay="0"/>
                                          </p:stCondLst>
                                        </p:cTn>
                                        <p:tgtEl>
                                          <p:spTgt spid="1511"/>
                                        </p:tgtEl>
                                        <p:attrNameLst>
                                          <p:attrName>style.visibility</p:attrName>
                                        </p:attrNameLst>
                                      </p:cBhvr>
                                      <p:to>
                                        <p:strVal val="visible"/>
                                      </p:to>
                                    </p:set>
                                    <p:animEffect transition="in" filter="fade">
                                      <p:cBhvr>
                                        <p:cTn id="13" dur="500"/>
                                        <p:tgtEl>
                                          <p:spTgt spid="1511"/>
                                        </p:tgtEl>
                                      </p:cBhvr>
                                    </p:animEffect>
                                  </p:childTnLst>
                                </p:cTn>
                              </p:par>
                              <p:par>
                                <p:cTn id="14" presetID="10" presetClass="entr" presetSubtype="0" fill="hold" nodeType="withEffect">
                                  <p:stCondLst>
                                    <p:cond delay="0"/>
                                  </p:stCondLst>
                                  <p:childTnLst>
                                    <p:set>
                                      <p:cBhvr>
                                        <p:cTn id="15" dur="1" fill="hold">
                                          <p:stCondLst>
                                            <p:cond delay="0"/>
                                          </p:stCondLst>
                                        </p:cTn>
                                        <p:tgtEl>
                                          <p:spTgt spid="1514"/>
                                        </p:tgtEl>
                                        <p:attrNameLst>
                                          <p:attrName>style.visibility</p:attrName>
                                        </p:attrNameLst>
                                      </p:cBhvr>
                                      <p:to>
                                        <p:strVal val="visible"/>
                                      </p:to>
                                    </p:set>
                                    <p:animEffect transition="in" filter="fade">
                                      <p:cBhvr>
                                        <p:cTn id="16" dur="500"/>
                                        <p:tgtEl>
                                          <p:spTgt spid="15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97"/>
                                        </p:tgtEl>
                                        <p:attrNameLst>
                                          <p:attrName>style.visibility</p:attrName>
                                        </p:attrNameLst>
                                      </p:cBhvr>
                                      <p:to>
                                        <p:strVal val="visible"/>
                                      </p:to>
                                    </p:set>
                                    <p:animEffect transition="in" filter="fade">
                                      <p:cBhvr>
                                        <p:cTn id="21" dur="500"/>
                                        <p:tgtEl>
                                          <p:spTgt spid="1497"/>
                                        </p:tgtEl>
                                      </p:cBhvr>
                                    </p:animEffect>
                                  </p:childTnLst>
                                </p:cTn>
                              </p:par>
                              <p:par>
                                <p:cTn id="22" presetID="10" presetClass="entr" presetSubtype="0" fill="hold" nodeType="withEffect">
                                  <p:stCondLst>
                                    <p:cond delay="0"/>
                                  </p:stCondLst>
                                  <p:childTnLst>
                                    <p:set>
                                      <p:cBhvr>
                                        <p:cTn id="23" dur="1" fill="hold">
                                          <p:stCondLst>
                                            <p:cond delay="0"/>
                                          </p:stCondLst>
                                        </p:cTn>
                                        <p:tgtEl>
                                          <p:spTgt spid="1505"/>
                                        </p:tgtEl>
                                        <p:attrNameLst>
                                          <p:attrName>style.visibility</p:attrName>
                                        </p:attrNameLst>
                                      </p:cBhvr>
                                      <p:to>
                                        <p:strVal val="visible"/>
                                      </p:to>
                                    </p:set>
                                    <p:animEffect transition="in" filter="fade">
                                      <p:cBhvr>
                                        <p:cTn id="24" dur="500"/>
                                        <p:tgtEl>
                                          <p:spTgt spid="1505"/>
                                        </p:tgtEl>
                                      </p:cBhvr>
                                    </p:animEffect>
                                  </p:childTnLst>
                                </p:cTn>
                              </p:par>
                              <p:par>
                                <p:cTn id="25" presetID="10" presetClass="entr" presetSubtype="0" fill="hold" nodeType="withEffect">
                                  <p:stCondLst>
                                    <p:cond delay="0"/>
                                  </p:stCondLst>
                                  <p:childTnLst>
                                    <p:set>
                                      <p:cBhvr>
                                        <p:cTn id="26" dur="1" fill="hold">
                                          <p:stCondLst>
                                            <p:cond delay="0"/>
                                          </p:stCondLst>
                                        </p:cTn>
                                        <p:tgtEl>
                                          <p:spTgt spid="1500"/>
                                        </p:tgtEl>
                                        <p:attrNameLst>
                                          <p:attrName>style.visibility</p:attrName>
                                        </p:attrNameLst>
                                      </p:cBhvr>
                                      <p:to>
                                        <p:strVal val="visible"/>
                                      </p:to>
                                    </p:set>
                                    <p:animEffect transition="in" filter="fade">
                                      <p:cBhvr>
                                        <p:cTn id="27" dur="500"/>
                                        <p:tgtEl>
                                          <p:spTgt spid="1500"/>
                                        </p:tgtEl>
                                      </p:cBhvr>
                                    </p:animEffect>
                                  </p:childTnLst>
                                </p:cTn>
                              </p:par>
                              <p:par>
                                <p:cTn id="28" presetID="10" presetClass="entr" presetSubtype="0" fill="hold" nodeType="withEffect">
                                  <p:stCondLst>
                                    <p:cond delay="0"/>
                                  </p:stCondLst>
                                  <p:childTnLst>
                                    <p:set>
                                      <p:cBhvr>
                                        <p:cTn id="29" dur="1" fill="hold">
                                          <p:stCondLst>
                                            <p:cond delay="0"/>
                                          </p:stCondLst>
                                        </p:cTn>
                                        <p:tgtEl>
                                          <p:spTgt spid="1508"/>
                                        </p:tgtEl>
                                        <p:attrNameLst>
                                          <p:attrName>style.visibility</p:attrName>
                                        </p:attrNameLst>
                                      </p:cBhvr>
                                      <p:to>
                                        <p:strVal val="visible"/>
                                      </p:to>
                                    </p:set>
                                    <p:animEffect transition="in" filter="fade">
                                      <p:cBhvr>
                                        <p:cTn id="30" dur="500"/>
                                        <p:tgtEl>
                                          <p:spTgt spid="1508"/>
                                        </p:tgtEl>
                                      </p:cBhvr>
                                    </p:animEffect>
                                  </p:childTnLst>
                                </p:cTn>
                              </p:par>
                              <p:par>
                                <p:cTn id="31" presetID="10" presetClass="entr" presetSubtype="0" fill="hold" nodeType="withEffect">
                                  <p:stCondLst>
                                    <p:cond delay="0"/>
                                  </p:stCondLst>
                                  <p:childTnLst>
                                    <p:set>
                                      <p:cBhvr>
                                        <p:cTn id="32" dur="1" fill="hold">
                                          <p:stCondLst>
                                            <p:cond delay="0"/>
                                          </p:stCondLst>
                                        </p:cTn>
                                        <p:tgtEl>
                                          <p:spTgt spid="1501"/>
                                        </p:tgtEl>
                                        <p:attrNameLst>
                                          <p:attrName>style.visibility</p:attrName>
                                        </p:attrNameLst>
                                      </p:cBhvr>
                                      <p:to>
                                        <p:strVal val="visible"/>
                                      </p:to>
                                    </p:set>
                                    <p:animEffect transition="in" filter="fade">
                                      <p:cBhvr>
                                        <p:cTn id="33" dur="500"/>
                                        <p:tgtEl>
                                          <p:spTgt spid="1501"/>
                                        </p:tgtEl>
                                      </p:cBhvr>
                                    </p:animEffect>
                                  </p:childTnLst>
                                </p:cTn>
                              </p:par>
                              <p:par>
                                <p:cTn id="34" presetID="10" presetClass="entr" presetSubtype="0" fill="hold" nodeType="withEffect">
                                  <p:stCondLst>
                                    <p:cond delay="0"/>
                                  </p:stCondLst>
                                  <p:childTnLst>
                                    <p:set>
                                      <p:cBhvr>
                                        <p:cTn id="35" dur="1" fill="hold">
                                          <p:stCondLst>
                                            <p:cond delay="0"/>
                                          </p:stCondLst>
                                        </p:cTn>
                                        <p:tgtEl>
                                          <p:spTgt spid="1502"/>
                                        </p:tgtEl>
                                        <p:attrNameLst>
                                          <p:attrName>style.visibility</p:attrName>
                                        </p:attrNameLst>
                                      </p:cBhvr>
                                      <p:to>
                                        <p:strVal val="visible"/>
                                      </p:to>
                                    </p:set>
                                    <p:animEffect transition="in" filter="fade">
                                      <p:cBhvr>
                                        <p:cTn id="36" dur="500"/>
                                        <p:tgtEl>
                                          <p:spTgt spid="1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2" name="Google Shape;1522;p204"/>
          <p:cNvSpPr txBox="1"/>
          <p:nvPr/>
        </p:nvSpPr>
        <p:spPr>
          <a:xfrm>
            <a:off x="0" y="2041200"/>
            <a:ext cx="9144000" cy="1061100"/>
          </a:xfrm>
          <a:prstGeom prst="rect">
            <a:avLst/>
          </a:prstGeom>
          <a:noFill/>
          <a:ln>
            <a:noFill/>
          </a:ln>
        </p:spPr>
        <p:txBody>
          <a:bodyPr spcFirstLastPara="1" wrap="square" lIns="102875" tIns="34275" rIns="102875" bIns="34275" anchor="ctr" anchorCtr="0">
            <a:normAutofit/>
          </a:bodyPr>
          <a:lstStyle/>
          <a:p>
            <a:pPr marL="0" marR="0" lvl="0" indent="0" algn="ctr" rtl="0">
              <a:lnSpc>
                <a:spcPct val="90000"/>
              </a:lnSpc>
              <a:spcBef>
                <a:spcPts val="0"/>
              </a:spcBef>
              <a:spcAft>
                <a:spcPts val="0"/>
              </a:spcAft>
              <a:buClr>
                <a:schemeClr val="lt1"/>
              </a:buClr>
              <a:buSzPts val="2700"/>
              <a:buFont typeface="Arial"/>
              <a:buNone/>
            </a:pPr>
            <a:r>
              <a:rPr lang="en" sz="2700" b="1">
                <a:solidFill>
                  <a:schemeClr val="lt1"/>
                </a:solidFill>
              </a:rPr>
              <a:t>What is Cyber Essentials?</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205"/>
          <p:cNvSpPr txBox="1">
            <a:spLocks noGrp="1"/>
          </p:cNvSpPr>
          <p:nvPr>
            <p:ph type="title"/>
          </p:nvPr>
        </p:nvSpPr>
        <p:spPr>
          <a:xfrm>
            <a:off x="177701" y="214313"/>
            <a:ext cx="6499200" cy="368400"/>
          </a:xfrm>
          <a:prstGeom prst="rect">
            <a:avLst/>
          </a:prstGeom>
          <a:noFill/>
          <a:ln>
            <a:noFill/>
          </a:ln>
        </p:spPr>
        <p:txBody>
          <a:bodyPr spcFirstLastPara="1" wrap="square" lIns="102875" tIns="34275" rIns="102875" bIns="34275" anchor="t" anchorCtr="0">
            <a:noAutofit/>
          </a:bodyPr>
          <a:lstStyle/>
          <a:p>
            <a:pPr marL="0" lvl="0" indent="0" algn="l" rtl="0">
              <a:spcBef>
                <a:spcPts val="0"/>
              </a:spcBef>
              <a:spcAft>
                <a:spcPts val="0"/>
              </a:spcAft>
              <a:buClr>
                <a:srgbClr val="414141"/>
              </a:buClr>
              <a:buSzPts val="2400"/>
              <a:buFont typeface="Arial"/>
              <a:buNone/>
            </a:pPr>
            <a:r>
              <a:rPr lang="en">
                <a:solidFill>
                  <a:srgbClr val="414141"/>
                </a:solidFill>
              </a:rPr>
              <a:t>Introduction to Cyber Essentials</a:t>
            </a:r>
            <a:endParaRPr/>
          </a:p>
        </p:txBody>
      </p:sp>
      <p:grpSp>
        <p:nvGrpSpPr>
          <p:cNvPr id="1528" name="Google Shape;1528;p205"/>
          <p:cNvGrpSpPr/>
          <p:nvPr/>
        </p:nvGrpSpPr>
        <p:grpSpPr>
          <a:xfrm>
            <a:off x="509250" y="1454475"/>
            <a:ext cx="2662500" cy="2217150"/>
            <a:chOff x="509250" y="1454475"/>
            <a:chExt cx="2662500" cy="2217150"/>
          </a:xfrm>
        </p:grpSpPr>
        <p:sp>
          <p:nvSpPr>
            <p:cNvPr id="1529" name="Google Shape;1529;p205"/>
            <p:cNvSpPr txBox="1"/>
            <p:nvPr/>
          </p:nvSpPr>
          <p:spPr>
            <a:xfrm>
              <a:off x="509250" y="3386925"/>
              <a:ext cx="26625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b="1">
                  <a:solidFill>
                    <a:schemeClr val="dk1"/>
                  </a:solidFill>
                </a:rPr>
                <a:t>What is it?</a:t>
              </a:r>
              <a:endParaRPr sz="1100"/>
            </a:p>
          </p:txBody>
        </p:sp>
        <p:pic>
          <p:nvPicPr>
            <p:cNvPr id="1530" name="Google Shape;1530;p205"/>
            <p:cNvPicPr preferRelativeResize="0"/>
            <p:nvPr/>
          </p:nvPicPr>
          <p:blipFill rotWithShape="1">
            <a:blip r:embed="rId3">
              <a:alphaModFix/>
            </a:blip>
            <a:srcRect l="29071" t="52626" r="53682" b="9285"/>
            <a:stretch/>
          </p:blipFill>
          <p:spPr>
            <a:xfrm>
              <a:off x="1158297" y="1454475"/>
              <a:ext cx="1364400" cy="1695033"/>
            </a:xfrm>
            <a:prstGeom prst="rect">
              <a:avLst/>
            </a:prstGeom>
            <a:noFill/>
            <a:ln>
              <a:noFill/>
            </a:ln>
          </p:spPr>
        </p:pic>
      </p:grpSp>
      <p:grpSp>
        <p:nvGrpSpPr>
          <p:cNvPr id="1531" name="Google Shape;1531;p205"/>
          <p:cNvGrpSpPr/>
          <p:nvPr/>
        </p:nvGrpSpPr>
        <p:grpSpPr>
          <a:xfrm>
            <a:off x="5703691" y="1459216"/>
            <a:ext cx="3239400" cy="2212409"/>
            <a:chOff x="5703691" y="1459216"/>
            <a:chExt cx="3239400" cy="2212409"/>
          </a:xfrm>
        </p:grpSpPr>
        <p:sp>
          <p:nvSpPr>
            <p:cNvPr id="1532" name="Google Shape;1532;p205"/>
            <p:cNvSpPr txBox="1"/>
            <p:nvPr/>
          </p:nvSpPr>
          <p:spPr>
            <a:xfrm>
              <a:off x="5703691" y="3386925"/>
              <a:ext cx="32394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b="1">
                  <a:solidFill>
                    <a:schemeClr val="dk1"/>
                  </a:solidFill>
                </a:rPr>
                <a:t>What about ‘Plus’?</a:t>
              </a:r>
              <a:endParaRPr sz="1100"/>
            </a:p>
          </p:txBody>
        </p:sp>
        <p:pic>
          <p:nvPicPr>
            <p:cNvPr id="1533" name="Google Shape;1533;p205"/>
            <p:cNvPicPr preferRelativeResize="0"/>
            <p:nvPr/>
          </p:nvPicPr>
          <p:blipFill rotWithShape="1">
            <a:blip r:embed="rId3">
              <a:alphaModFix/>
            </a:blip>
            <a:srcRect l="54985" t="52626" r="28368" b="9285"/>
            <a:stretch/>
          </p:blipFill>
          <p:spPr>
            <a:xfrm>
              <a:off x="6668765" y="1459216"/>
              <a:ext cx="1316952" cy="1695025"/>
            </a:xfrm>
            <a:prstGeom prst="rect">
              <a:avLst/>
            </a:prstGeom>
            <a:noFill/>
            <a:ln>
              <a:noFill/>
            </a:ln>
          </p:spPr>
        </p:pic>
      </p:grpSp>
      <p:pic>
        <p:nvPicPr>
          <p:cNvPr id="1534" name="Google Shape;1534;p205"/>
          <p:cNvPicPr preferRelativeResize="0"/>
          <p:nvPr/>
        </p:nvPicPr>
        <p:blipFill>
          <a:blip r:embed="rId4">
            <a:alphaModFix/>
          </a:blip>
          <a:stretch>
            <a:fillRect/>
          </a:stretch>
        </p:blipFill>
        <p:spPr>
          <a:xfrm>
            <a:off x="6709182" y="200768"/>
            <a:ext cx="2105625" cy="684313"/>
          </a:xfrm>
          <a:prstGeom prst="rect">
            <a:avLst/>
          </a:prstGeom>
          <a:noFill/>
          <a:ln>
            <a:noFill/>
          </a:ln>
        </p:spPr>
      </p:pic>
      <p:grpSp>
        <p:nvGrpSpPr>
          <p:cNvPr id="1535" name="Google Shape;1535;p205"/>
          <p:cNvGrpSpPr/>
          <p:nvPr/>
        </p:nvGrpSpPr>
        <p:grpSpPr>
          <a:xfrm>
            <a:off x="3594590" y="1711675"/>
            <a:ext cx="1929600" cy="1959950"/>
            <a:chOff x="3594590" y="1711675"/>
            <a:chExt cx="1929600" cy="1959950"/>
          </a:xfrm>
        </p:grpSpPr>
        <p:sp>
          <p:nvSpPr>
            <p:cNvPr id="1536" name="Google Shape;1536;p205"/>
            <p:cNvSpPr txBox="1"/>
            <p:nvPr/>
          </p:nvSpPr>
          <p:spPr>
            <a:xfrm>
              <a:off x="3594590" y="3386925"/>
              <a:ext cx="19296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b="1">
                  <a:solidFill>
                    <a:schemeClr val="dk1"/>
                  </a:solidFill>
                </a:rPr>
                <a:t>Why is it important?</a:t>
              </a:r>
              <a:endParaRPr sz="1100"/>
            </a:p>
          </p:txBody>
        </p:sp>
        <p:pic>
          <p:nvPicPr>
            <p:cNvPr id="1537" name="Google Shape;1537;p205"/>
            <p:cNvPicPr preferRelativeResize="0"/>
            <p:nvPr/>
          </p:nvPicPr>
          <p:blipFill>
            <a:blip r:embed="rId5">
              <a:alphaModFix/>
            </a:blip>
            <a:stretch>
              <a:fillRect/>
            </a:stretch>
          </p:blipFill>
          <p:spPr>
            <a:xfrm>
              <a:off x="3874450" y="1711675"/>
              <a:ext cx="1442574" cy="144257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206"/>
          <p:cNvSpPr/>
          <p:nvPr/>
        </p:nvSpPr>
        <p:spPr>
          <a:xfrm>
            <a:off x="8662345" y="1202176"/>
            <a:ext cx="237053" cy="191213"/>
          </a:xfrm>
          <a:custGeom>
            <a:avLst/>
            <a:gdLst/>
            <a:ahLst/>
            <a:cxnLst/>
            <a:rect l="l" t="t" r="r" b="b"/>
            <a:pathLst>
              <a:path w="615721" h="496658" extrusionOk="0">
                <a:moveTo>
                  <a:pt x="89236" y="158559"/>
                </a:moveTo>
                <a:cubicBezTo>
                  <a:pt x="89236" y="158559"/>
                  <a:pt x="89236" y="158559"/>
                  <a:pt x="178472" y="258270"/>
                </a:cubicBezTo>
                <a:cubicBezTo>
                  <a:pt x="178472" y="258270"/>
                  <a:pt x="178472" y="258270"/>
                  <a:pt x="119975" y="258270"/>
                </a:cubicBezTo>
                <a:cubicBezTo>
                  <a:pt x="124563" y="356605"/>
                  <a:pt x="206229" y="436602"/>
                  <a:pt x="307623" y="436602"/>
                </a:cubicBezTo>
                <a:cubicBezTo>
                  <a:pt x="355108" y="436602"/>
                  <a:pt x="396858" y="419640"/>
                  <a:pt x="430580" y="390529"/>
                </a:cubicBezTo>
                <a:cubicBezTo>
                  <a:pt x="430580" y="390529"/>
                  <a:pt x="430580" y="390529"/>
                  <a:pt x="472101" y="432018"/>
                </a:cubicBezTo>
                <a:cubicBezTo>
                  <a:pt x="428974" y="471902"/>
                  <a:pt x="370478" y="496658"/>
                  <a:pt x="307623" y="496658"/>
                </a:cubicBezTo>
                <a:cubicBezTo>
                  <a:pt x="173884" y="496658"/>
                  <a:pt x="64690" y="390529"/>
                  <a:pt x="60102" y="258270"/>
                </a:cubicBezTo>
                <a:cubicBezTo>
                  <a:pt x="60102" y="258270"/>
                  <a:pt x="60102" y="258270"/>
                  <a:pt x="0" y="258270"/>
                </a:cubicBezTo>
                <a:cubicBezTo>
                  <a:pt x="0" y="258270"/>
                  <a:pt x="0" y="258270"/>
                  <a:pt x="89236" y="158559"/>
                </a:cubicBezTo>
                <a:close/>
                <a:moveTo>
                  <a:pt x="308098" y="0"/>
                </a:moveTo>
                <a:cubicBezTo>
                  <a:pt x="441837" y="0"/>
                  <a:pt x="551031" y="105997"/>
                  <a:pt x="555619" y="238094"/>
                </a:cubicBezTo>
                <a:lnTo>
                  <a:pt x="615721" y="238094"/>
                </a:lnTo>
                <a:cubicBezTo>
                  <a:pt x="615721" y="238094"/>
                  <a:pt x="615721" y="238094"/>
                  <a:pt x="526485" y="336078"/>
                </a:cubicBezTo>
                <a:cubicBezTo>
                  <a:pt x="526485" y="336078"/>
                  <a:pt x="526485" y="336078"/>
                  <a:pt x="437249" y="238094"/>
                </a:cubicBezTo>
                <a:cubicBezTo>
                  <a:pt x="437249" y="238094"/>
                  <a:pt x="437249" y="238094"/>
                  <a:pt x="495746" y="238094"/>
                </a:cubicBezTo>
                <a:cubicBezTo>
                  <a:pt x="491158" y="138277"/>
                  <a:pt x="409492" y="59981"/>
                  <a:pt x="308098" y="59981"/>
                </a:cubicBezTo>
                <a:cubicBezTo>
                  <a:pt x="260384" y="59981"/>
                  <a:pt x="218863" y="76922"/>
                  <a:pt x="185141" y="104395"/>
                </a:cubicBezTo>
                <a:cubicBezTo>
                  <a:pt x="185141" y="104395"/>
                  <a:pt x="185141" y="104395"/>
                  <a:pt x="143620" y="62957"/>
                </a:cubicBezTo>
                <a:cubicBezTo>
                  <a:pt x="186518" y="24496"/>
                  <a:pt x="245014" y="0"/>
                  <a:pt x="30809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grpSp>
        <p:nvGrpSpPr>
          <p:cNvPr id="5" name="Group 4">
            <a:extLst>
              <a:ext uri="{FF2B5EF4-FFF2-40B4-BE49-F238E27FC236}">
                <a16:creationId xmlns:a16="http://schemas.microsoft.com/office/drawing/2014/main" id="{1CEF2430-788A-282A-C1AB-3680D504AEAB}"/>
              </a:ext>
            </a:extLst>
          </p:cNvPr>
          <p:cNvGrpSpPr/>
          <p:nvPr/>
        </p:nvGrpSpPr>
        <p:grpSpPr>
          <a:xfrm>
            <a:off x="5507075" y="2023868"/>
            <a:ext cx="1351200" cy="1159652"/>
            <a:chOff x="5507075" y="2023868"/>
            <a:chExt cx="1351200" cy="1159652"/>
          </a:xfrm>
        </p:grpSpPr>
        <p:grpSp>
          <p:nvGrpSpPr>
            <p:cNvPr id="1543" name="Google Shape;1543;p206"/>
            <p:cNvGrpSpPr/>
            <p:nvPr/>
          </p:nvGrpSpPr>
          <p:grpSpPr>
            <a:xfrm>
              <a:off x="5881781" y="2023868"/>
              <a:ext cx="601800" cy="601800"/>
              <a:chOff x="5001976" y="1176043"/>
              <a:chExt cx="601800" cy="601800"/>
            </a:xfrm>
          </p:grpSpPr>
          <p:sp>
            <p:nvSpPr>
              <p:cNvPr id="1544" name="Google Shape;1544;p206"/>
              <p:cNvSpPr/>
              <p:nvPr/>
            </p:nvSpPr>
            <p:spPr>
              <a:xfrm>
                <a:off x="5001976" y="1176043"/>
                <a:ext cx="601800" cy="6018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45" name="Google Shape;1545;p206"/>
              <p:cNvSpPr/>
              <p:nvPr/>
            </p:nvSpPr>
            <p:spPr>
              <a:xfrm>
                <a:off x="5089264" y="1321925"/>
                <a:ext cx="448456" cy="285600"/>
              </a:xfrm>
              <a:custGeom>
                <a:avLst/>
                <a:gdLst/>
                <a:ahLst/>
                <a:cxnLst/>
                <a:rect l="l" t="t" r="r" b="b"/>
                <a:pathLst>
                  <a:path w="448456" h="285600" extrusionOk="0">
                    <a:moveTo>
                      <a:pt x="379854" y="285551"/>
                    </a:moveTo>
                    <a:cubicBezTo>
                      <a:pt x="374445" y="285551"/>
                      <a:pt x="370061" y="281167"/>
                      <a:pt x="370061" y="275759"/>
                    </a:cubicBezTo>
                    <a:lnTo>
                      <a:pt x="370061" y="275759"/>
                    </a:lnTo>
                    <a:cubicBezTo>
                      <a:pt x="370061" y="270350"/>
                      <a:pt x="374445" y="265966"/>
                      <a:pt x="379854" y="265966"/>
                    </a:cubicBezTo>
                    <a:cubicBezTo>
                      <a:pt x="385262" y="265966"/>
                      <a:pt x="389646" y="270350"/>
                      <a:pt x="389646" y="275759"/>
                    </a:cubicBezTo>
                    <a:cubicBezTo>
                      <a:pt x="389646" y="281167"/>
                      <a:pt x="385262" y="285551"/>
                      <a:pt x="379854" y="285551"/>
                    </a:cubicBezTo>
                    <a:close/>
                    <a:moveTo>
                      <a:pt x="389646" y="240603"/>
                    </a:moveTo>
                    <a:lnTo>
                      <a:pt x="389646" y="240114"/>
                    </a:lnTo>
                    <a:cubicBezTo>
                      <a:pt x="389646" y="234705"/>
                      <a:pt x="385262" y="230321"/>
                      <a:pt x="379854" y="230321"/>
                    </a:cubicBezTo>
                    <a:cubicBezTo>
                      <a:pt x="374445" y="230321"/>
                      <a:pt x="370061" y="234705"/>
                      <a:pt x="370061" y="240114"/>
                    </a:cubicBezTo>
                    <a:lnTo>
                      <a:pt x="370061" y="240750"/>
                    </a:lnTo>
                    <a:cubicBezTo>
                      <a:pt x="370061" y="246159"/>
                      <a:pt x="374445" y="250543"/>
                      <a:pt x="379854" y="250543"/>
                    </a:cubicBezTo>
                    <a:cubicBezTo>
                      <a:pt x="385262" y="250543"/>
                      <a:pt x="389646" y="246159"/>
                      <a:pt x="389646" y="240750"/>
                    </a:cubicBezTo>
                    <a:close/>
                    <a:moveTo>
                      <a:pt x="389646" y="205056"/>
                    </a:moveTo>
                    <a:lnTo>
                      <a:pt x="389646" y="204567"/>
                    </a:lnTo>
                    <a:cubicBezTo>
                      <a:pt x="389646" y="199158"/>
                      <a:pt x="385262" y="194774"/>
                      <a:pt x="379854" y="194774"/>
                    </a:cubicBezTo>
                    <a:cubicBezTo>
                      <a:pt x="374445" y="194774"/>
                      <a:pt x="370061" y="199158"/>
                      <a:pt x="370061" y="204567"/>
                    </a:cubicBezTo>
                    <a:lnTo>
                      <a:pt x="370061" y="205056"/>
                    </a:lnTo>
                    <a:cubicBezTo>
                      <a:pt x="370061" y="210465"/>
                      <a:pt x="374445" y="214849"/>
                      <a:pt x="379854" y="214849"/>
                    </a:cubicBezTo>
                    <a:cubicBezTo>
                      <a:pt x="385262" y="214849"/>
                      <a:pt x="389646" y="210465"/>
                      <a:pt x="389646" y="205056"/>
                    </a:cubicBezTo>
                    <a:close/>
                    <a:moveTo>
                      <a:pt x="389646" y="169558"/>
                    </a:moveTo>
                    <a:lnTo>
                      <a:pt x="389646" y="169020"/>
                    </a:lnTo>
                    <a:cubicBezTo>
                      <a:pt x="389646" y="163611"/>
                      <a:pt x="385262" y="159227"/>
                      <a:pt x="379854" y="159227"/>
                    </a:cubicBezTo>
                    <a:cubicBezTo>
                      <a:pt x="374445" y="159227"/>
                      <a:pt x="370061" y="163611"/>
                      <a:pt x="370061" y="169020"/>
                    </a:cubicBezTo>
                    <a:lnTo>
                      <a:pt x="370061" y="169558"/>
                    </a:lnTo>
                    <a:cubicBezTo>
                      <a:pt x="370061" y="174967"/>
                      <a:pt x="374445" y="179351"/>
                      <a:pt x="379854" y="179351"/>
                    </a:cubicBezTo>
                    <a:cubicBezTo>
                      <a:pt x="385262" y="179351"/>
                      <a:pt x="389646" y="174967"/>
                      <a:pt x="389646" y="169558"/>
                    </a:cubicBezTo>
                    <a:close/>
                    <a:moveTo>
                      <a:pt x="389646" y="133766"/>
                    </a:moveTo>
                    <a:cubicBezTo>
                      <a:pt x="389646" y="128358"/>
                      <a:pt x="385262" y="123974"/>
                      <a:pt x="379854" y="123974"/>
                    </a:cubicBezTo>
                    <a:cubicBezTo>
                      <a:pt x="374445" y="123974"/>
                      <a:pt x="370061" y="128358"/>
                      <a:pt x="370061" y="133766"/>
                    </a:cubicBezTo>
                    <a:lnTo>
                      <a:pt x="370061" y="134011"/>
                    </a:lnTo>
                    <a:cubicBezTo>
                      <a:pt x="370061" y="139420"/>
                      <a:pt x="374445" y="143804"/>
                      <a:pt x="379854" y="143804"/>
                    </a:cubicBezTo>
                    <a:cubicBezTo>
                      <a:pt x="385262" y="143805"/>
                      <a:pt x="389648" y="139423"/>
                      <a:pt x="389649" y="134014"/>
                    </a:cubicBezTo>
                    <a:cubicBezTo>
                      <a:pt x="389649" y="133932"/>
                      <a:pt x="389648" y="133849"/>
                      <a:pt x="389646" y="133766"/>
                    </a:cubicBezTo>
                    <a:close/>
                    <a:moveTo>
                      <a:pt x="328149" y="159815"/>
                    </a:moveTo>
                    <a:cubicBezTo>
                      <a:pt x="331854" y="155875"/>
                      <a:pt x="331664" y="149677"/>
                      <a:pt x="327724" y="145972"/>
                    </a:cubicBezTo>
                    <a:cubicBezTo>
                      <a:pt x="324042" y="142509"/>
                      <a:pt x="318328" y="142418"/>
                      <a:pt x="314537" y="145762"/>
                    </a:cubicBezTo>
                    <a:lnTo>
                      <a:pt x="314537" y="145762"/>
                    </a:lnTo>
                    <a:cubicBezTo>
                      <a:pt x="310751" y="149624"/>
                      <a:pt x="310812" y="155824"/>
                      <a:pt x="314674" y="159611"/>
                    </a:cubicBezTo>
                    <a:cubicBezTo>
                      <a:pt x="316470" y="161372"/>
                      <a:pt x="318876" y="162374"/>
                      <a:pt x="321392" y="162410"/>
                    </a:cubicBezTo>
                    <a:cubicBezTo>
                      <a:pt x="323893" y="162440"/>
                      <a:pt x="326311" y="161511"/>
                      <a:pt x="328149" y="159815"/>
                    </a:cubicBezTo>
                    <a:close/>
                    <a:moveTo>
                      <a:pt x="357184" y="130780"/>
                    </a:moveTo>
                    <a:lnTo>
                      <a:pt x="357625" y="130339"/>
                    </a:lnTo>
                    <a:cubicBezTo>
                      <a:pt x="361639" y="126715"/>
                      <a:pt x="361954" y="120522"/>
                      <a:pt x="358330" y="116508"/>
                    </a:cubicBezTo>
                    <a:cubicBezTo>
                      <a:pt x="354706" y="112494"/>
                      <a:pt x="348514" y="112178"/>
                      <a:pt x="344500" y="115802"/>
                    </a:cubicBezTo>
                    <a:cubicBezTo>
                      <a:pt x="344261" y="116018"/>
                      <a:pt x="344033" y="116245"/>
                      <a:pt x="343817" y="116483"/>
                    </a:cubicBezTo>
                    <a:lnTo>
                      <a:pt x="343376" y="116874"/>
                    </a:lnTo>
                    <a:cubicBezTo>
                      <a:pt x="339536" y="120683"/>
                      <a:pt x="339511" y="126883"/>
                      <a:pt x="343320" y="130723"/>
                    </a:cubicBezTo>
                    <a:cubicBezTo>
                      <a:pt x="345148" y="132567"/>
                      <a:pt x="347634" y="133609"/>
                      <a:pt x="350231" y="133620"/>
                    </a:cubicBezTo>
                    <a:cubicBezTo>
                      <a:pt x="352834" y="133635"/>
                      <a:pt x="355336" y="132613"/>
                      <a:pt x="357184" y="130780"/>
                    </a:cubicBezTo>
                    <a:close/>
                    <a:moveTo>
                      <a:pt x="386855" y="101402"/>
                    </a:moveTo>
                    <a:cubicBezTo>
                      <a:pt x="390709" y="97607"/>
                      <a:pt x="390756" y="91407"/>
                      <a:pt x="386962" y="87554"/>
                    </a:cubicBezTo>
                    <a:cubicBezTo>
                      <a:pt x="386926" y="87518"/>
                      <a:pt x="386891" y="87483"/>
                      <a:pt x="386855" y="87448"/>
                    </a:cubicBezTo>
                    <a:cubicBezTo>
                      <a:pt x="383033" y="83621"/>
                      <a:pt x="376833" y="83618"/>
                      <a:pt x="373007" y="87440"/>
                    </a:cubicBezTo>
                    <a:cubicBezTo>
                      <a:pt x="373004" y="87443"/>
                      <a:pt x="373001" y="87445"/>
                      <a:pt x="372999" y="87448"/>
                    </a:cubicBezTo>
                    <a:lnTo>
                      <a:pt x="372999" y="87448"/>
                    </a:lnTo>
                    <a:cubicBezTo>
                      <a:pt x="369235" y="91261"/>
                      <a:pt x="369235" y="97392"/>
                      <a:pt x="372999" y="101206"/>
                    </a:cubicBezTo>
                    <a:cubicBezTo>
                      <a:pt x="374004" y="102195"/>
                      <a:pt x="375205" y="102962"/>
                      <a:pt x="376524" y="103458"/>
                    </a:cubicBezTo>
                    <a:cubicBezTo>
                      <a:pt x="377650" y="103885"/>
                      <a:pt x="378845" y="104101"/>
                      <a:pt x="380050" y="104095"/>
                    </a:cubicBezTo>
                    <a:cubicBezTo>
                      <a:pt x="382595" y="104085"/>
                      <a:pt x="385035" y="103083"/>
                      <a:pt x="386855" y="101304"/>
                    </a:cubicBezTo>
                    <a:close/>
                    <a:moveTo>
                      <a:pt x="416233" y="130780"/>
                    </a:moveTo>
                    <a:cubicBezTo>
                      <a:pt x="420057" y="126958"/>
                      <a:pt x="420062" y="120758"/>
                      <a:pt x="416241" y="116931"/>
                    </a:cubicBezTo>
                    <a:cubicBezTo>
                      <a:pt x="416238" y="116928"/>
                      <a:pt x="416236" y="116926"/>
                      <a:pt x="416233" y="116923"/>
                    </a:cubicBezTo>
                    <a:lnTo>
                      <a:pt x="415841" y="116532"/>
                    </a:lnTo>
                    <a:cubicBezTo>
                      <a:pt x="412203" y="112530"/>
                      <a:pt x="406010" y="112237"/>
                      <a:pt x="402008" y="115875"/>
                    </a:cubicBezTo>
                    <a:cubicBezTo>
                      <a:pt x="398007" y="119513"/>
                      <a:pt x="397713" y="125707"/>
                      <a:pt x="401352" y="129708"/>
                    </a:cubicBezTo>
                    <a:cubicBezTo>
                      <a:pt x="401568" y="129946"/>
                      <a:pt x="401795" y="130173"/>
                      <a:pt x="402034" y="130388"/>
                    </a:cubicBezTo>
                    <a:lnTo>
                      <a:pt x="402426" y="130829"/>
                    </a:lnTo>
                    <a:cubicBezTo>
                      <a:pt x="406248" y="134655"/>
                      <a:pt x="412448" y="134659"/>
                      <a:pt x="416274" y="130837"/>
                    </a:cubicBezTo>
                    <a:cubicBezTo>
                      <a:pt x="416277" y="130834"/>
                      <a:pt x="416280" y="130831"/>
                      <a:pt x="416282" y="130829"/>
                    </a:cubicBezTo>
                    <a:close/>
                    <a:moveTo>
                      <a:pt x="445611" y="159913"/>
                    </a:moveTo>
                    <a:cubicBezTo>
                      <a:pt x="449405" y="156093"/>
                      <a:pt x="449405" y="149925"/>
                      <a:pt x="445611" y="146105"/>
                    </a:cubicBezTo>
                    <a:lnTo>
                      <a:pt x="445611" y="146105"/>
                    </a:lnTo>
                    <a:cubicBezTo>
                      <a:pt x="441797" y="142341"/>
                      <a:pt x="435666" y="142341"/>
                      <a:pt x="431852" y="146105"/>
                    </a:cubicBezTo>
                    <a:cubicBezTo>
                      <a:pt x="428014" y="149913"/>
                      <a:pt x="427989" y="156114"/>
                      <a:pt x="431793" y="159954"/>
                    </a:cubicBezTo>
                    <a:cubicBezTo>
                      <a:pt x="431813" y="159973"/>
                      <a:pt x="431833" y="159991"/>
                      <a:pt x="431852" y="160011"/>
                    </a:cubicBezTo>
                    <a:cubicBezTo>
                      <a:pt x="433679" y="161850"/>
                      <a:pt x="436161" y="162889"/>
                      <a:pt x="438756" y="162899"/>
                    </a:cubicBezTo>
                    <a:cubicBezTo>
                      <a:pt x="441302" y="162798"/>
                      <a:pt x="443706" y="161710"/>
                      <a:pt x="445464" y="159864"/>
                    </a:cubicBezTo>
                    <a:close/>
                    <a:moveTo>
                      <a:pt x="150414" y="278256"/>
                    </a:moveTo>
                    <a:lnTo>
                      <a:pt x="150414" y="233798"/>
                    </a:lnTo>
                    <a:cubicBezTo>
                      <a:pt x="150441" y="205415"/>
                      <a:pt x="173443" y="182413"/>
                      <a:pt x="201825" y="182387"/>
                    </a:cubicBezTo>
                    <a:lnTo>
                      <a:pt x="275269" y="182387"/>
                    </a:lnTo>
                    <a:cubicBezTo>
                      <a:pt x="279325" y="182387"/>
                      <a:pt x="282614" y="179098"/>
                      <a:pt x="282614" y="175042"/>
                    </a:cubicBezTo>
                    <a:cubicBezTo>
                      <a:pt x="282614" y="170986"/>
                      <a:pt x="279325" y="167698"/>
                      <a:pt x="275269" y="167698"/>
                    </a:cubicBezTo>
                    <a:lnTo>
                      <a:pt x="201825" y="167698"/>
                    </a:lnTo>
                    <a:cubicBezTo>
                      <a:pt x="165341" y="167752"/>
                      <a:pt x="135779" y="197314"/>
                      <a:pt x="135725" y="233798"/>
                    </a:cubicBezTo>
                    <a:lnTo>
                      <a:pt x="135725" y="278256"/>
                    </a:lnTo>
                    <a:cubicBezTo>
                      <a:pt x="135725" y="282312"/>
                      <a:pt x="139013" y="285600"/>
                      <a:pt x="143069" y="285600"/>
                    </a:cubicBezTo>
                    <a:cubicBezTo>
                      <a:pt x="147125" y="285600"/>
                      <a:pt x="150414" y="282312"/>
                      <a:pt x="150414" y="278256"/>
                    </a:cubicBezTo>
                    <a:close/>
                    <a:moveTo>
                      <a:pt x="318503" y="76676"/>
                    </a:moveTo>
                    <a:cubicBezTo>
                      <a:pt x="318530" y="34356"/>
                      <a:pt x="284245" y="27"/>
                      <a:pt x="241925" y="0"/>
                    </a:cubicBezTo>
                    <a:cubicBezTo>
                      <a:pt x="199605" y="-27"/>
                      <a:pt x="165276" y="34258"/>
                      <a:pt x="165250" y="76578"/>
                    </a:cubicBezTo>
                    <a:cubicBezTo>
                      <a:pt x="165223" y="118898"/>
                      <a:pt x="199508" y="153227"/>
                      <a:pt x="241827" y="153254"/>
                    </a:cubicBezTo>
                    <a:cubicBezTo>
                      <a:pt x="241860" y="153254"/>
                      <a:pt x="241893" y="153254"/>
                      <a:pt x="241925" y="153254"/>
                    </a:cubicBezTo>
                    <a:cubicBezTo>
                      <a:pt x="284196" y="153200"/>
                      <a:pt x="318449" y="118946"/>
                      <a:pt x="318503" y="76676"/>
                    </a:cubicBezTo>
                    <a:close/>
                    <a:moveTo>
                      <a:pt x="303814" y="76676"/>
                    </a:moveTo>
                    <a:cubicBezTo>
                      <a:pt x="303814" y="110883"/>
                      <a:pt x="276084" y="138614"/>
                      <a:pt x="241876" y="138614"/>
                    </a:cubicBezTo>
                    <a:cubicBezTo>
                      <a:pt x="207669" y="138614"/>
                      <a:pt x="179938" y="110883"/>
                      <a:pt x="179938" y="76676"/>
                    </a:cubicBezTo>
                    <a:cubicBezTo>
                      <a:pt x="179938" y="42468"/>
                      <a:pt x="207669" y="14738"/>
                      <a:pt x="241876" y="14738"/>
                    </a:cubicBezTo>
                    <a:cubicBezTo>
                      <a:pt x="241893" y="14738"/>
                      <a:pt x="241909" y="14738"/>
                      <a:pt x="241925" y="14738"/>
                    </a:cubicBezTo>
                    <a:cubicBezTo>
                      <a:pt x="276114" y="14765"/>
                      <a:pt x="303814" y="42488"/>
                      <a:pt x="303814" y="76676"/>
                    </a:cubicBezTo>
                    <a:close/>
                    <a:moveTo>
                      <a:pt x="14934" y="278256"/>
                    </a:moveTo>
                    <a:lnTo>
                      <a:pt x="14934" y="246038"/>
                    </a:lnTo>
                    <a:cubicBezTo>
                      <a:pt x="14959" y="225750"/>
                      <a:pt x="31271" y="209241"/>
                      <a:pt x="51558" y="208973"/>
                    </a:cubicBezTo>
                    <a:lnTo>
                      <a:pt x="112272" y="208973"/>
                    </a:lnTo>
                    <a:cubicBezTo>
                      <a:pt x="116328" y="208973"/>
                      <a:pt x="119616" y="205685"/>
                      <a:pt x="119616" y="201629"/>
                    </a:cubicBezTo>
                    <a:cubicBezTo>
                      <a:pt x="119616" y="197573"/>
                      <a:pt x="116328" y="194285"/>
                      <a:pt x="112272" y="194285"/>
                    </a:cubicBezTo>
                    <a:lnTo>
                      <a:pt x="51558" y="194285"/>
                    </a:lnTo>
                    <a:cubicBezTo>
                      <a:pt x="23063" y="194419"/>
                      <a:pt x="26" y="217543"/>
                      <a:pt x="0" y="246038"/>
                    </a:cubicBezTo>
                    <a:lnTo>
                      <a:pt x="0" y="278256"/>
                    </a:lnTo>
                    <a:cubicBezTo>
                      <a:pt x="0" y="282312"/>
                      <a:pt x="3288" y="285600"/>
                      <a:pt x="7344" y="285600"/>
                    </a:cubicBezTo>
                    <a:cubicBezTo>
                      <a:pt x="11401" y="285600"/>
                      <a:pt x="14689" y="282312"/>
                      <a:pt x="14689" y="278256"/>
                    </a:cubicBezTo>
                    <a:close/>
                    <a:moveTo>
                      <a:pt x="139250" y="124366"/>
                    </a:moveTo>
                    <a:cubicBezTo>
                      <a:pt x="139250" y="93728"/>
                      <a:pt x="114413" y="68891"/>
                      <a:pt x="83775" y="68891"/>
                    </a:cubicBezTo>
                    <a:cubicBezTo>
                      <a:pt x="53137" y="68891"/>
                      <a:pt x="28301" y="93728"/>
                      <a:pt x="28301" y="124366"/>
                    </a:cubicBezTo>
                    <a:cubicBezTo>
                      <a:pt x="28301" y="155004"/>
                      <a:pt x="53137" y="179840"/>
                      <a:pt x="83775" y="179840"/>
                    </a:cubicBezTo>
                    <a:cubicBezTo>
                      <a:pt x="114391" y="179787"/>
                      <a:pt x="139196" y="154981"/>
                      <a:pt x="139250" y="124366"/>
                    </a:cubicBezTo>
                    <a:close/>
                    <a:moveTo>
                      <a:pt x="124561" y="124366"/>
                    </a:moveTo>
                    <a:cubicBezTo>
                      <a:pt x="124561" y="146891"/>
                      <a:pt x="106301" y="165152"/>
                      <a:pt x="83775" y="165152"/>
                    </a:cubicBezTo>
                    <a:cubicBezTo>
                      <a:pt x="61250" y="165152"/>
                      <a:pt x="42989" y="146891"/>
                      <a:pt x="42989" y="124366"/>
                    </a:cubicBezTo>
                    <a:cubicBezTo>
                      <a:pt x="42989" y="101840"/>
                      <a:pt x="61250" y="83580"/>
                      <a:pt x="83775" y="83580"/>
                    </a:cubicBezTo>
                    <a:cubicBezTo>
                      <a:pt x="106289" y="83606"/>
                      <a:pt x="124535" y="101851"/>
                      <a:pt x="124561" y="12436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grpSp>
        <p:sp>
          <p:nvSpPr>
            <p:cNvPr id="1546" name="Google Shape;1546;p206"/>
            <p:cNvSpPr/>
            <p:nvPr/>
          </p:nvSpPr>
          <p:spPr>
            <a:xfrm>
              <a:off x="5507075" y="2682820"/>
              <a:ext cx="1351200" cy="500700"/>
            </a:xfrm>
            <a:prstGeom prst="roundRect">
              <a:avLst>
                <a:gd name="adj" fmla="val 7277"/>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000" b="1">
                  <a:solidFill>
                    <a:schemeClr val="lt1"/>
                  </a:solidFill>
                </a:rPr>
                <a:t>User Access Control</a:t>
              </a:r>
              <a:endParaRPr sz="1000" b="1">
                <a:solidFill>
                  <a:schemeClr val="lt1"/>
                </a:solidFill>
              </a:endParaRPr>
            </a:p>
          </p:txBody>
        </p:sp>
      </p:grpSp>
      <p:pic>
        <p:nvPicPr>
          <p:cNvPr id="1547" name="Google Shape;1547;p206"/>
          <p:cNvPicPr preferRelativeResize="0"/>
          <p:nvPr/>
        </p:nvPicPr>
        <p:blipFill rotWithShape="1">
          <a:blip r:embed="rId3">
            <a:alphaModFix/>
          </a:blip>
          <a:srcRect l="11643" t="31263" r="11094" b="38283"/>
          <a:stretch/>
        </p:blipFill>
        <p:spPr>
          <a:xfrm>
            <a:off x="7367600" y="212025"/>
            <a:ext cx="1455675" cy="383978"/>
          </a:xfrm>
          <a:prstGeom prst="rect">
            <a:avLst/>
          </a:prstGeom>
          <a:noFill/>
          <a:ln>
            <a:noFill/>
          </a:ln>
        </p:spPr>
      </p:pic>
      <p:sp>
        <p:nvSpPr>
          <p:cNvPr id="1548" name="Google Shape;1548;p206"/>
          <p:cNvSpPr txBox="1"/>
          <p:nvPr/>
        </p:nvSpPr>
        <p:spPr>
          <a:xfrm>
            <a:off x="236936" y="376316"/>
            <a:ext cx="8665500" cy="588300"/>
          </a:xfrm>
          <a:prstGeom prst="rect">
            <a:avLst/>
          </a:prstGeom>
          <a:noFill/>
          <a:ln>
            <a:noFill/>
          </a:ln>
        </p:spPr>
        <p:txBody>
          <a:bodyPr spcFirstLastPara="1" wrap="square" lIns="102875" tIns="34275" rIns="102875" bIns="34275" anchor="t" anchorCtr="0">
            <a:normAutofit/>
          </a:bodyPr>
          <a:lstStyle/>
          <a:p>
            <a:pPr marL="0" marR="0" lvl="0" indent="0" algn="l" rtl="0">
              <a:lnSpc>
                <a:spcPct val="90000"/>
              </a:lnSpc>
              <a:spcBef>
                <a:spcPts val="0"/>
              </a:spcBef>
              <a:spcAft>
                <a:spcPts val="0"/>
              </a:spcAft>
              <a:buClr>
                <a:srgbClr val="414141"/>
              </a:buClr>
              <a:buSzPts val="2400"/>
              <a:buFont typeface="Arial"/>
              <a:buNone/>
            </a:pPr>
            <a:r>
              <a:rPr lang="en" sz="2100" b="1">
                <a:solidFill>
                  <a:srgbClr val="414141"/>
                </a:solidFill>
              </a:rPr>
              <a:t>Cyber Essentials ‘Technical Controls’</a:t>
            </a:r>
            <a:endParaRPr sz="2100" b="1">
              <a:solidFill>
                <a:srgbClr val="414141"/>
              </a:solidFill>
            </a:endParaRPr>
          </a:p>
        </p:txBody>
      </p:sp>
      <p:grpSp>
        <p:nvGrpSpPr>
          <p:cNvPr id="3" name="Group 2">
            <a:extLst>
              <a:ext uri="{FF2B5EF4-FFF2-40B4-BE49-F238E27FC236}">
                <a16:creationId xmlns:a16="http://schemas.microsoft.com/office/drawing/2014/main" id="{91418FE5-714D-0E85-E01A-E7D91A687BE7}"/>
              </a:ext>
            </a:extLst>
          </p:cNvPr>
          <p:cNvGrpSpPr/>
          <p:nvPr/>
        </p:nvGrpSpPr>
        <p:grpSpPr>
          <a:xfrm>
            <a:off x="2228575" y="2023869"/>
            <a:ext cx="1351200" cy="1159651"/>
            <a:chOff x="2228575" y="2023869"/>
            <a:chExt cx="1351200" cy="1159651"/>
          </a:xfrm>
        </p:grpSpPr>
        <p:grpSp>
          <p:nvGrpSpPr>
            <p:cNvPr id="1549" name="Google Shape;1549;p206"/>
            <p:cNvGrpSpPr/>
            <p:nvPr/>
          </p:nvGrpSpPr>
          <p:grpSpPr>
            <a:xfrm>
              <a:off x="2603287" y="2023869"/>
              <a:ext cx="601800" cy="601800"/>
              <a:chOff x="6881576" y="3106443"/>
              <a:chExt cx="601800" cy="601800"/>
            </a:xfrm>
          </p:grpSpPr>
          <p:sp>
            <p:nvSpPr>
              <p:cNvPr id="1550" name="Google Shape;1550;p206"/>
              <p:cNvSpPr/>
              <p:nvPr/>
            </p:nvSpPr>
            <p:spPr>
              <a:xfrm>
                <a:off x="6881576" y="3106443"/>
                <a:ext cx="601800" cy="6018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51" name="Google Shape;1551;p206"/>
              <p:cNvSpPr/>
              <p:nvPr/>
            </p:nvSpPr>
            <p:spPr>
              <a:xfrm>
                <a:off x="7015080" y="3248138"/>
                <a:ext cx="346559" cy="297584"/>
              </a:xfrm>
              <a:custGeom>
                <a:avLst/>
                <a:gdLst/>
                <a:ahLst/>
                <a:cxnLst/>
                <a:rect l="l" t="t" r="r" b="b"/>
                <a:pathLst>
                  <a:path w="346559" h="297584" extrusionOk="0">
                    <a:moveTo>
                      <a:pt x="346560" y="156057"/>
                    </a:moveTo>
                    <a:cubicBezTo>
                      <a:pt x="346357" y="195646"/>
                      <a:pt x="320522" y="230538"/>
                      <a:pt x="282714" y="242283"/>
                    </a:cubicBezTo>
                    <a:cubicBezTo>
                      <a:pt x="279035" y="243412"/>
                      <a:pt x="275137" y="241343"/>
                      <a:pt x="274008" y="237663"/>
                    </a:cubicBezTo>
                    <a:cubicBezTo>
                      <a:pt x="272880" y="233983"/>
                      <a:pt x="274949" y="230085"/>
                      <a:pt x="278628" y="228957"/>
                    </a:cubicBezTo>
                    <a:cubicBezTo>
                      <a:pt x="319027" y="216548"/>
                      <a:pt x="341717" y="173739"/>
                      <a:pt x="329309" y="133340"/>
                    </a:cubicBezTo>
                    <a:cubicBezTo>
                      <a:pt x="325318" y="120347"/>
                      <a:pt x="317938" y="108651"/>
                      <a:pt x="307928" y="99456"/>
                    </a:cubicBezTo>
                    <a:cubicBezTo>
                      <a:pt x="292621" y="85269"/>
                      <a:pt x="272020" y="78233"/>
                      <a:pt x="251233" y="80093"/>
                    </a:cubicBezTo>
                    <a:cubicBezTo>
                      <a:pt x="248074" y="80339"/>
                      <a:pt x="245143" y="78435"/>
                      <a:pt x="244082" y="75450"/>
                    </a:cubicBezTo>
                    <a:cubicBezTo>
                      <a:pt x="226730" y="27186"/>
                      <a:pt x="173538" y="2126"/>
                      <a:pt x="125274" y="19478"/>
                    </a:cubicBezTo>
                    <a:cubicBezTo>
                      <a:pt x="88660" y="32642"/>
                      <a:pt x="64133" y="67235"/>
                      <a:pt x="63829" y="106142"/>
                    </a:cubicBezTo>
                    <a:cubicBezTo>
                      <a:pt x="63829" y="106792"/>
                      <a:pt x="63829" y="107442"/>
                      <a:pt x="63829" y="108046"/>
                    </a:cubicBezTo>
                    <a:cubicBezTo>
                      <a:pt x="63912" y="111305"/>
                      <a:pt x="61738" y="114191"/>
                      <a:pt x="58582" y="115011"/>
                    </a:cubicBezTo>
                    <a:cubicBezTo>
                      <a:pt x="26722" y="123222"/>
                      <a:pt x="7550" y="155706"/>
                      <a:pt x="15761" y="187567"/>
                    </a:cubicBezTo>
                    <a:cubicBezTo>
                      <a:pt x="22088" y="212114"/>
                      <a:pt x="43256" y="229970"/>
                      <a:pt x="68519" y="232068"/>
                    </a:cubicBezTo>
                    <a:lnTo>
                      <a:pt x="69680" y="232068"/>
                    </a:lnTo>
                    <a:lnTo>
                      <a:pt x="73487" y="232068"/>
                    </a:lnTo>
                    <a:cubicBezTo>
                      <a:pt x="77334" y="232068"/>
                      <a:pt x="80452" y="235186"/>
                      <a:pt x="80452" y="239033"/>
                    </a:cubicBezTo>
                    <a:cubicBezTo>
                      <a:pt x="80452" y="242879"/>
                      <a:pt x="77334" y="245998"/>
                      <a:pt x="73487" y="245998"/>
                    </a:cubicBezTo>
                    <a:cubicBezTo>
                      <a:pt x="71909" y="245998"/>
                      <a:pt x="70330" y="245998"/>
                      <a:pt x="68844" y="245998"/>
                    </a:cubicBezTo>
                    <a:lnTo>
                      <a:pt x="67405" y="245998"/>
                    </a:lnTo>
                    <a:cubicBezTo>
                      <a:pt x="26950" y="242627"/>
                      <a:pt x="-3113" y="207100"/>
                      <a:pt x="258" y="166645"/>
                    </a:cubicBezTo>
                    <a:cubicBezTo>
                      <a:pt x="2689" y="137465"/>
                      <a:pt x="22209" y="112510"/>
                      <a:pt x="49946" y="103124"/>
                    </a:cubicBezTo>
                    <a:cubicBezTo>
                      <a:pt x="51974" y="44177"/>
                      <a:pt x="101405" y="-1964"/>
                      <a:pt x="160352" y="64"/>
                    </a:cubicBezTo>
                    <a:cubicBezTo>
                      <a:pt x="202208" y="1505"/>
                      <a:pt x="239358" y="27277"/>
                      <a:pt x="255365" y="65977"/>
                    </a:cubicBezTo>
                    <a:cubicBezTo>
                      <a:pt x="278274" y="65283"/>
                      <a:pt x="300537" y="73622"/>
                      <a:pt x="317353" y="89194"/>
                    </a:cubicBezTo>
                    <a:cubicBezTo>
                      <a:pt x="336002" y="106423"/>
                      <a:pt x="346593" y="130668"/>
                      <a:pt x="346560" y="156057"/>
                    </a:cubicBezTo>
                    <a:close/>
                    <a:moveTo>
                      <a:pt x="254762" y="189628"/>
                    </a:moveTo>
                    <a:lnTo>
                      <a:pt x="254762" y="267403"/>
                    </a:lnTo>
                    <a:cubicBezTo>
                      <a:pt x="254736" y="284062"/>
                      <a:pt x="241239" y="297559"/>
                      <a:pt x="224580" y="297585"/>
                    </a:cubicBezTo>
                    <a:lnTo>
                      <a:pt x="129718" y="297585"/>
                    </a:lnTo>
                    <a:cubicBezTo>
                      <a:pt x="113059" y="297559"/>
                      <a:pt x="99562" y="284062"/>
                      <a:pt x="99536" y="267403"/>
                    </a:cubicBezTo>
                    <a:lnTo>
                      <a:pt x="99536" y="189628"/>
                    </a:lnTo>
                    <a:cubicBezTo>
                      <a:pt x="99562" y="172970"/>
                      <a:pt x="113059" y="159472"/>
                      <a:pt x="129718" y="159447"/>
                    </a:cubicBezTo>
                    <a:lnTo>
                      <a:pt x="131482" y="159447"/>
                    </a:lnTo>
                    <a:lnTo>
                      <a:pt x="131482" y="137856"/>
                    </a:lnTo>
                    <a:cubicBezTo>
                      <a:pt x="132288" y="112557"/>
                      <a:pt x="153449" y="92702"/>
                      <a:pt x="178747" y="93508"/>
                    </a:cubicBezTo>
                    <a:cubicBezTo>
                      <a:pt x="202913" y="94278"/>
                      <a:pt x="222325" y="113689"/>
                      <a:pt x="223095" y="137856"/>
                    </a:cubicBezTo>
                    <a:lnTo>
                      <a:pt x="223095" y="159447"/>
                    </a:lnTo>
                    <a:lnTo>
                      <a:pt x="224720" y="159447"/>
                    </a:lnTo>
                    <a:cubicBezTo>
                      <a:pt x="241334" y="159523"/>
                      <a:pt x="254762" y="173014"/>
                      <a:pt x="254762" y="189628"/>
                    </a:cubicBezTo>
                    <a:close/>
                    <a:moveTo>
                      <a:pt x="145412" y="159447"/>
                    </a:moveTo>
                    <a:lnTo>
                      <a:pt x="209025" y="159447"/>
                    </a:lnTo>
                    <a:lnTo>
                      <a:pt x="209025" y="137856"/>
                    </a:lnTo>
                    <a:cubicBezTo>
                      <a:pt x="208353" y="120251"/>
                      <a:pt x="193537" y="106524"/>
                      <a:pt x="175932" y="107196"/>
                    </a:cubicBezTo>
                    <a:cubicBezTo>
                      <a:pt x="159270" y="107832"/>
                      <a:pt x="145909" y="121194"/>
                      <a:pt x="145273" y="137856"/>
                    </a:cubicBezTo>
                    <a:close/>
                    <a:moveTo>
                      <a:pt x="240971" y="189628"/>
                    </a:moveTo>
                    <a:cubicBezTo>
                      <a:pt x="240971" y="180653"/>
                      <a:pt x="233695" y="173377"/>
                      <a:pt x="224720" y="173377"/>
                    </a:cubicBezTo>
                    <a:lnTo>
                      <a:pt x="129718" y="173377"/>
                    </a:lnTo>
                    <a:cubicBezTo>
                      <a:pt x="120742" y="173377"/>
                      <a:pt x="113466" y="180653"/>
                      <a:pt x="113466" y="189628"/>
                    </a:cubicBezTo>
                    <a:lnTo>
                      <a:pt x="113466" y="267403"/>
                    </a:lnTo>
                    <a:cubicBezTo>
                      <a:pt x="113466" y="276379"/>
                      <a:pt x="120742" y="283655"/>
                      <a:pt x="129718" y="283655"/>
                    </a:cubicBezTo>
                    <a:lnTo>
                      <a:pt x="224580" y="283655"/>
                    </a:lnTo>
                    <a:cubicBezTo>
                      <a:pt x="233556" y="283655"/>
                      <a:pt x="240832" y="276379"/>
                      <a:pt x="240832" y="267403"/>
                    </a:cubicBezTo>
                    <a:close/>
                    <a:moveTo>
                      <a:pt x="200574" y="218463"/>
                    </a:moveTo>
                    <a:cubicBezTo>
                      <a:pt x="200548" y="228598"/>
                      <a:pt x="193951" y="237545"/>
                      <a:pt x="184277" y="240565"/>
                    </a:cubicBezTo>
                    <a:lnTo>
                      <a:pt x="184277" y="254820"/>
                    </a:lnTo>
                    <a:cubicBezTo>
                      <a:pt x="184277" y="258667"/>
                      <a:pt x="181158" y="261785"/>
                      <a:pt x="177312" y="261785"/>
                    </a:cubicBezTo>
                    <a:cubicBezTo>
                      <a:pt x="173465" y="261785"/>
                      <a:pt x="170347" y="258667"/>
                      <a:pt x="170347" y="254820"/>
                    </a:cubicBezTo>
                    <a:lnTo>
                      <a:pt x="170347" y="240565"/>
                    </a:lnTo>
                    <a:cubicBezTo>
                      <a:pt x="158123" y="236693"/>
                      <a:pt x="151353" y="223645"/>
                      <a:pt x="155226" y="211422"/>
                    </a:cubicBezTo>
                    <a:cubicBezTo>
                      <a:pt x="159098" y="199198"/>
                      <a:pt x="172146" y="192428"/>
                      <a:pt x="184369" y="196300"/>
                    </a:cubicBezTo>
                    <a:cubicBezTo>
                      <a:pt x="194028" y="199360"/>
                      <a:pt x="200588" y="208331"/>
                      <a:pt x="200574" y="218463"/>
                    </a:cubicBezTo>
                    <a:close/>
                    <a:moveTo>
                      <a:pt x="186645" y="218463"/>
                    </a:moveTo>
                    <a:cubicBezTo>
                      <a:pt x="186645" y="213334"/>
                      <a:pt x="182487" y="209177"/>
                      <a:pt x="177358" y="209177"/>
                    </a:cubicBezTo>
                    <a:cubicBezTo>
                      <a:pt x="172229" y="209177"/>
                      <a:pt x="168071" y="213334"/>
                      <a:pt x="168071" y="218463"/>
                    </a:cubicBezTo>
                    <a:cubicBezTo>
                      <a:pt x="168071" y="223592"/>
                      <a:pt x="172229" y="227750"/>
                      <a:pt x="177358" y="227750"/>
                    </a:cubicBezTo>
                    <a:cubicBezTo>
                      <a:pt x="182432" y="227674"/>
                      <a:pt x="186506" y="223538"/>
                      <a:pt x="186505" y="2184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grpSp>
        <p:sp>
          <p:nvSpPr>
            <p:cNvPr id="1552" name="Google Shape;1552;p206"/>
            <p:cNvSpPr/>
            <p:nvPr/>
          </p:nvSpPr>
          <p:spPr>
            <a:xfrm>
              <a:off x="2228575" y="2682820"/>
              <a:ext cx="1351200" cy="500700"/>
            </a:xfrm>
            <a:prstGeom prst="roundRect">
              <a:avLst>
                <a:gd name="adj" fmla="val 6021"/>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000" b="1" dirty="0">
                  <a:solidFill>
                    <a:schemeClr val="lt1"/>
                  </a:solidFill>
                </a:rPr>
                <a:t>Secure Configuration</a:t>
              </a:r>
              <a:endParaRPr sz="1000" b="1" dirty="0">
                <a:solidFill>
                  <a:schemeClr val="lt1"/>
                </a:solidFill>
              </a:endParaRPr>
            </a:p>
          </p:txBody>
        </p:sp>
      </p:grpSp>
      <p:grpSp>
        <p:nvGrpSpPr>
          <p:cNvPr id="2" name="Group 1">
            <a:extLst>
              <a:ext uri="{FF2B5EF4-FFF2-40B4-BE49-F238E27FC236}">
                <a16:creationId xmlns:a16="http://schemas.microsoft.com/office/drawing/2014/main" id="{24F1C469-357C-53DD-6F2A-9DC53F01EA06}"/>
              </a:ext>
            </a:extLst>
          </p:cNvPr>
          <p:cNvGrpSpPr/>
          <p:nvPr/>
        </p:nvGrpSpPr>
        <p:grpSpPr>
          <a:xfrm>
            <a:off x="589350" y="2023878"/>
            <a:ext cx="1351200" cy="1159642"/>
            <a:chOff x="589350" y="2023878"/>
            <a:chExt cx="1351200" cy="1159642"/>
          </a:xfrm>
        </p:grpSpPr>
        <p:grpSp>
          <p:nvGrpSpPr>
            <p:cNvPr id="1553" name="Google Shape;1553;p206"/>
            <p:cNvGrpSpPr/>
            <p:nvPr/>
          </p:nvGrpSpPr>
          <p:grpSpPr>
            <a:xfrm>
              <a:off x="964034" y="2023878"/>
              <a:ext cx="601800" cy="601800"/>
              <a:chOff x="2266034" y="2133986"/>
              <a:chExt cx="601800" cy="601800"/>
            </a:xfrm>
          </p:grpSpPr>
          <p:sp>
            <p:nvSpPr>
              <p:cNvPr id="1554" name="Google Shape;1554;p206"/>
              <p:cNvSpPr/>
              <p:nvPr/>
            </p:nvSpPr>
            <p:spPr>
              <a:xfrm>
                <a:off x="2266034" y="2133986"/>
                <a:ext cx="601800" cy="601800"/>
              </a:xfrm>
              <a:prstGeom prst="ellipse">
                <a:avLst/>
              </a:prstGeom>
              <a:solidFill>
                <a:srgbClr val="236B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55" name="Google Shape;1555;p206"/>
              <p:cNvSpPr/>
              <p:nvPr/>
            </p:nvSpPr>
            <p:spPr>
              <a:xfrm>
                <a:off x="2376916" y="2285675"/>
                <a:ext cx="373259" cy="276546"/>
              </a:xfrm>
              <a:custGeom>
                <a:avLst/>
                <a:gdLst/>
                <a:ahLst/>
                <a:cxnLst/>
                <a:rect l="l" t="t" r="r" b="b"/>
                <a:pathLst>
                  <a:path w="373259" h="276546" extrusionOk="0">
                    <a:moveTo>
                      <a:pt x="305370" y="240442"/>
                    </a:moveTo>
                    <a:cubicBezTo>
                      <a:pt x="304535" y="240433"/>
                      <a:pt x="303705" y="240314"/>
                      <a:pt x="302901" y="240089"/>
                    </a:cubicBezTo>
                    <a:cubicBezTo>
                      <a:pt x="298215" y="238764"/>
                      <a:pt x="295491" y="233892"/>
                      <a:pt x="296816" y="229206"/>
                    </a:cubicBezTo>
                    <a:cubicBezTo>
                      <a:pt x="296817" y="229204"/>
                      <a:pt x="296817" y="229202"/>
                      <a:pt x="296818" y="229200"/>
                    </a:cubicBezTo>
                    <a:cubicBezTo>
                      <a:pt x="298046" y="224488"/>
                      <a:pt x="302861" y="221664"/>
                      <a:pt x="307573" y="222892"/>
                    </a:cubicBezTo>
                    <a:cubicBezTo>
                      <a:pt x="307632" y="222908"/>
                      <a:pt x="307691" y="222923"/>
                      <a:pt x="307750" y="222940"/>
                    </a:cubicBezTo>
                    <a:cubicBezTo>
                      <a:pt x="312321" y="224229"/>
                      <a:pt x="315050" y="228907"/>
                      <a:pt x="313922" y="233520"/>
                    </a:cubicBezTo>
                    <a:lnTo>
                      <a:pt x="313922" y="234049"/>
                    </a:lnTo>
                    <a:cubicBezTo>
                      <a:pt x="312832" y="237860"/>
                      <a:pt x="309333" y="240475"/>
                      <a:pt x="305370" y="240442"/>
                    </a:cubicBezTo>
                    <a:close/>
                    <a:moveTo>
                      <a:pt x="219935" y="211082"/>
                    </a:moveTo>
                    <a:cubicBezTo>
                      <a:pt x="219099" y="211094"/>
                      <a:pt x="218266" y="210975"/>
                      <a:pt x="217466" y="210729"/>
                    </a:cubicBezTo>
                    <a:cubicBezTo>
                      <a:pt x="212796" y="209384"/>
                      <a:pt x="210095" y="204514"/>
                      <a:pt x="211427" y="199840"/>
                    </a:cubicBezTo>
                    <a:cubicBezTo>
                      <a:pt x="212655" y="195128"/>
                      <a:pt x="217470" y="192304"/>
                      <a:pt x="222182" y="193532"/>
                    </a:cubicBezTo>
                    <a:cubicBezTo>
                      <a:pt x="222242" y="193548"/>
                      <a:pt x="222301" y="193563"/>
                      <a:pt x="222360" y="193580"/>
                    </a:cubicBezTo>
                    <a:cubicBezTo>
                      <a:pt x="226931" y="194869"/>
                      <a:pt x="229660" y="199547"/>
                      <a:pt x="228531" y="204160"/>
                    </a:cubicBezTo>
                    <a:lnTo>
                      <a:pt x="228531" y="204689"/>
                    </a:lnTo>
                    <a:cubicBezTo>
                      <a:pt x="227437" y="208516"/>
                      <a:pt x="223915" y="211135"/>
                      <a:pt x="219935" y="211082"/>
                    </a:cubicBezTo>
                    <a:close/>
                    <a:moveTo>
                      <a:pt x="82569" y="134728"/>
                    </a:moveTo>
                    <a:lnTo>
                      <a:pt x="19838" y="134728"/>
                    </a:lnTo>
                    <a:cubicBezTo>
                      <a:pt x="8892" y="134704"/>
                      <a:pt x="24" y="125836"/>
                      <a:pt x="0" y="114890"/>
                    </a:cubicBezTo>
                    <a:lnTo>
                      <a:pt x="0" y="100122"/>
                    </a:lnTo>
                    <a:cubicBezTo>
                      <a:pt x="24" y="89176"/>
                      <a:pt x="8892" y="80308"/>
                      <a:pt x="19838" y="80284"/>
                    </a:cubicBezTo>
                    <a:lnTo>
                      <a:pt x="82569" y="80284"/>
                    </a:lnTo>
                    <a:cubicBezTo>
                      <a:pt x="93515" y="80308"/>
                      <a:pt x="102383" y="89176"/>
                      <a:pt x="102407" y="100122"/>
                    </a:cubicBezTo>
                    <a:lnTo>
                      <a:pt x="102407" y="115066"/>
                    </a:lnTo>
                    <a:cubicBezTo>
                      <a:pt x="102287" y="125944"/>
                      <a:pt x="93447" y="134705"/>
                      <a:pt x="82569" y="134728"/>
                    </a:cubicBezTo>
                    <a:close/>
                    <a:moveTo>
                      <a:pt x="19838" y="93509"/>
                    </a:moveTo>
                    <a:cubicBezTo>
                      <a:pt x="16186" y="93509"/>
                      <a:pt x="13225" y="96470"/>
                      <a:pt x="13225" y="100122"/>
                    </a:cubicBezTo>
                    <a:lnTo>
                      <a:pt x="13225" y="115066"/>
                    </a:lnTo>
                    <a:cubicBezTo>
                      <a:pt x="13225" y="118718"/>
                      <a:pt x="16186" y="121679"/>
                      <a:pt x="19838" y="121679"/>
                    </a:cubicBezTo>
                    <a:lnTo>
                      <a:pt x="82569" y="121679"/>
                    </a:lnTo>
                    <a:cubicBezTo>
                      <a:pt x="86221" y="121679"/>
                      <a:pt x="89182" y="118718"/>
                      <a:pt x="89182" y="115066"/>
                    </a:cubicBezTo>
                    <a:lnTo>
                      <a:pt x="89182" y="100122"/>
                    </a:lnTo>
                    <a:cubicBezTo>
                      <a:pt x="89182" y="96470"/>
                      <a:pt x="86221" y="93509"/>
                      <a:pt x="82569" y="93509"/>
                    </a:cubicBezTo>
                    <a:close/>
                    <a:moveTo>
                      <a:pt x="82569" y="274254"/>
                    </a:moveTo>
                    <a:lnTo>
                      <a:pt x="19838" y="274254"/>
                    </a:lnTo>
                    <a:cubicBezTo>
                      <a:pt x="8892" y="274230"/>
                      <a:pt x="24" y="265362"/>
                      <a:pt x="0" y="254416"/>
                    </a:cubicBezTo>
                    <a:lnTo>
                      <a:pt x="0" y="239736"/>
                    </a:lnTo>
                    <a:cubicBezTo>
                      <a:pt x="24" y="228790"/>
                      <a:pt x="8892" y="219923"/>
                      <a:pt x="19838" y="219898"/>
                    </a:cubicBezTo>
                    <a:lnTo>
                      <a:pt x="82569" y="219898"/>
                    </a:lnTo>
                    <a:cubicBezTo>
                      <a:pt x="93515" y="219923"/>
                      <a:pt x="102383" y="228790"/>
                      <a:pt x="102407" y="239736"/>
                    </a:cubicBezTo>
                    <a:lnTo>
                      <a:pt x="102407" y="254504"/>
                    </a:lnTo>
                    <a:cubicBezTo>
                      <a:pt x="102383" y="265450"/>
                      <a:pt x="93515" y="274318"/>
                      <a:pt x="82569" y="274342"/>
                    </a:cubicBezTo>
                    <a:close/>
                    <a:moveTo>
                      <a:pt x="19838" y="233124"/>
                    </a:moveTo>
                    <a:cubicBezTo>
                      <a:pt x="16186" y="233124"/>
                      <a:pt x="13225" y="236084"/>
                      <a:pt x="13225" y="239736"/>
                    </a:cubicBezTo>
                    <a:lnTo>
                      <a:pt x="13225" y="254504"/>
                    </a:lnTo>
                    <a:cubicBezTo>
                      <a:pt x="13225" y="258156"/>
                      <a:pt x="16186" y="261117"/>
                      <a:pt x="19838" y="261117"/>
                    </a:cubicBezTo>
                    <a:lnTo>
                      <a:pt x="82569" y="261117"/>
                    </a:lnTo>
                    <a:cubicBezTo>
                      <a:pt x="86221" y="261117"/>
                      <a:pt x="89182" y="258156"/>
                      <a:pt x="89182" y="254504"/>
                    </a:cubicBezTo>
                    <a:lnTo>
                      <a:pt x="89182" y="239736"/>
                    </a:lnTo>
                    <a:cubicBezTo>
                      <a:pt x="89182" y="236084"/>
                      <a:pt x="86221" y="233124"/>
                      <a:pt x="82569" y="233124"/>
                    </a:cubicBezTo>
                    <a:close/>
                    <a:moveTo>
                      <a:pt x="334598" y="243483"/>
                    </a:moveTo>
                    <a:cubicBezTo>
                      <a:pt x="332799" y="243493"/>
                      <a:pt x="331076" y="242759"/>
                      <a:pt x="329836" y="241455"/>
                    </a:cubicBezTo>
                    <a:cubicBezTo>
                      <a:pt x="327258" y="238874"/>
                      <a:pt x="327258" y="234691"/>
                      <a:pt x="329836" y="232110"/>
                    </a:cubicBezTo>
                    <a:cubicBezTo>
                      <a:pt x="348881" y="213771"/>
                      <a:pt x="359814" y="190053"/>
                      <a:pt x="359814" y="167130"/>
                    </a:cubicBezTo>
                    <a:cubicBezTo>
                      <a:pt x="359814" y="130011"/>
                      <a:pt x="336802" y="104045"/>
                      <a:pt x="316523" y="81166"/>
                    </a:cubicBezTo>
                    <a:cubicBezTo>
                      <a:pt x="293555" y="55288"/>
                      <a:pt x="280507" y="33511"/>
                      <a:pt x="276848" y="14819"/>
                    </a:cubicBezTo>
                    <a:lnTo>
                      <a:pt x="276407" y="15084"/>
                    </a:lnTo>
                    <a:cubicBezTo>
                      <a:pt x="266356" y="21123"/>
                      <a:pt x="233998" y="44135"/>
                      <a:pt x="240743" y="87646"/>
                    </a:cubicBezTo>
                    <a:cubicBezTo>
                      <a:pt x="243740" y="106955"/>
                      <a:pt x="238494" y="120797"/>
                      <a:pt x="226063" y="126925"/>
                    </a:cubicBezTo>
                    <a:cubicBezTo>
                      <a:pt x="221248" y="128998"/>
                      <a:pt x="215966" y="129744"/>
                      <a:pt x="210766" y="129085"/>
                    </a:cubicBezTo>
                    <a:cubicBezTo>
                      <a:pt x="197586" y="126837"/>
                      <a:pt x="187879" y="115518"/>
                      <a:pt x="187666" y="102150"/>
                    </a:cubicBezTo>
                    <a:cubicBezTo>
                      <a:pt x="187666" y="100431"/>
                      <a:pt x="187666" y="98799"/>
                      <a:pt x="187666" y="97345"/>
                    </a:cubicBezTo>
                    <a:cubicBezTo>
                      <a:pt x="171470" y="117034"/>
                      <a:pt x="162440" y="141639"/>
                      <a:pt x="162053" y="167130"/>
                    </a:cubicBezTo>
                    <a:cubicBezTo>
                      <a:pt x="162053" y="190053"/>
                      <a:pt x="172986" y="213771"/>
                      <a:pt x="192074" y="232110"/>
                    </a:cubicBezTo>
                    <a:cubicBezTo>
                      <a:pt x="194628" y="234720"/>
                      <a:pt x="194582" y="238907"/>
                      <a:pt x="191972" y="241461"/>
                    </a:cubicBezTo>
                    <a:cubicBezTo>
                      <a:pt x="189470" y="243907"/>
                      <a:pt x="185496" y="243983"/>
                      <a:pt x="182905" y="241632"/>
                    </a:cubicBezTo>
                    <a:cubicBezTo>
                      <a:pt x="161259" y="220824"/>
                      <a:pt x="148828" y="193668"/>
                      <a:pt x="148828" y="167130"/>
                    </a:cubicBezTo>
                    <a:cubicBezTo>
                      <a:pt x="149164" y="135842"/>
                      <a:pt x="161212" y="105816"/>
                      <a:pt x="182596" y="82973"/>
                    </a:cubicBezTo>
                    <a:cubicBezTo>
                      <a:pt x="186585" y="78804"/>
                      <a:pt x="193199" y="78657"/>
                      <a:pt x="197368" y="82647"/>
                    </a:cubicBezTo>
                    <a:cubicBezTo>
                      <a:pt x="199308" y="84503"/>
                      <a:pt x="200459" y="87036"/>
                      <a:pt x="200582" y="89718"/>
                    </a:cubicBezTo>
                    <a:cubicBezTo>
                      <a:pt x="200891" y="93333"/>
                      <a:pt x="200935" y="98888"/>
                      <a:pt x="200935" y="101929"/>
                    </a:cubicBezTo>
                    <a:cubicBezTo>
                      <a:pt x="201098" y="108929"/>
                      <a:pt x="206166" y="114846"/>
                      <a:pt x="213058" y="116080"/>
                    </a:cubicBezTo>
                    <a:cubicBezTo>
                      <a:pt x="214291" y="116173"/>
                      <a:pt x="215528" y="116173"/>
                      <a:pt x="216761" y="116080"/>
                    </a:cubicBezTo>
                    <a:cubicBezTo>
                      <a:pt x="218026" y="115890"/>
                      <a:pt x="219268" y="115565"/>
                      <a:pt x="220464" y="115111"/>
                    </a:cubicBezTo>
                    <a:cubicBezTo>
                      <a:pt x="229281" y="110702"/>
                      <a:pt x="229281" y="99152"/>
                      <a:pt x="227782" y="90071"/>
                    </a:cubicBezTo>
                    <a:cubicBezTo>
                      <a:pt x="219759" y="38140"/>
                      <a:pt x="257847" y="10984"/>
                      <a:pt x="269706" y="3886"/>
                    </a:cubicBezTo>
                    <a:cubicBezTo>
                      <a:pt x="271557" y="2740"/>
                      <a:pt x="274114" y="1330"/>
                      <a:pt x="274820" y="977"/>
                    </a:cubicBezTo>
                    <a:cubicBezTo>
                      <a:pt x="277819" y="-427"/>
                      <a:pt x="281309" y="-312"/>
                      <a:pt x="284210" y="1286"/>
                    </a:cubicBezTo>
                    <a:cubicBezTo>
                      <a:pt x="287079" y="2868"/>
                      <a:pt x="289002" y="5744"/>
                      <a:pt x="289367" y="9000"/>
                    </a:cubicBezTo>
                    <a:cubicBezTo>
                      <a:pt x="291483" y="25664"/>
                      <a:pt x="304047" y="47045"/>
                      <a:pt x="326618" y="72525"/>
                    </a:cubicBezTo>
                    <a:cubicBezTo>
                      <a:pt x="347426" y="95934"/>
                      <a:pt x="373259" y="125118"/>
                      <a:pt x="373259" y="167262"/>
                    </a:cubicBezTo>
                    <a:cubicBezTo>
                      <a:pt x="373259" y="193712"/>
                      <a:pt x="360872" y="220956"/>
                      <a:pt x="339226" y="241764"/>
                    </a:cubicBezTo>
                    <a:cubicBezTo>
                      <a:pt x="337968" y="242921"/>
                      <a:pt x="336306" y="243539"/>
                      <a:pt x="334598" y="243483"/>
                    </a:cubicBezTo>
                    <a:close/>
                    <a:moveTo>
                      <a:pt x="261198" y="276546"/>
                    </a:moveTo>
                    <a:cubicBezTo>
                      <a:pt x="256328" y="276546"/>
                      <a:pt x="252381" y="272599"/>
                      <a:pt x="252381" y="267730"/>
                    </a:cubicBezTo>
                    <a:cubicBezTo>
                      <a:pt x="252381" y="262860"/>
                      <a:pt x="256328" y="258913"/>
                      <a:pt x="261198" y="258913"/>
                    </a:cubicBezTo>
                    <a:lnTo>
                      <a:pt x="261550" y="258913"/>
                    </a:lnTo>
                    <a:cubicBezTo>
                      <a:pt x="266420" y="258913"/>
                      <a:pt x="270367" y="262860"/>
                      <a:pt x="270367" y="267730"/>
                    </a:cubicBezTo>
                    <a:cubicBezTo>
                      <a:pt x="270367" y="272599"/>
                      <a:pt x="266420" y="276546"/>
                      <a:pt x="261550" y="276546"/>
                    </a:cubicBezTo>
                    <a:close/>
                    <a:moveTo>
                      <a:pt x="232984" y="266892"/>
                    </a:moveTo>
                    <a:cubicBezTo>
                      <a:pt x="230995" y="266880"/>
                      <a:pt x="229069" y="266197"/>
                      <a:pt x="227518" y="264952"/>
                    </a:cubicBezTo>
                    <a:lnTo>
                      <a:pt x="227033" y="264556"/>
                    </a:lnTo>
                    <a:cubicBezTo>
                      <a:pt x="223201" y="261550"/>
                      <a:pt x="222532" y="256008"/>
                      <a:pt x="225537" y="252177"/>
                    </a:cubicBezTo>
                    <a:cubicBezTo>
                      <a:pt x="228543" y="248345"/>
                      <a:pt x="234085" y="247676"/>
                      <a:pt x="237916" y="250681"/>
                    </a:cubicBezTo>
                    <a:cubicBezTo>
                      <a:pt x="238038" y="250777"/>
                      <a:pt x="238157" y="250876"/>
                      <a:pt x="238274" y="250978"/>
                    </a:cubicBezTo>
                    <a:lnTo>
                      <a:pt x="238274" y="250978"/>
                    </a:lnTo>
                    <a:cubicBezTo>
                      <a:pt x="242097" y="253994"/>
                      <a:pt x="242750" y="259538"/>
                      <a:pt x="239733" y="263361"/>
                    </a:cubicBezTo>
                    <a:cubicBezTo>
                      <a:pt x="238060" y="265481"/>
                      <a:pt x="235508" y="266717"/>
                      <a:pt x="232808" y="266716"/>
                    </a:cubicBezTo>
                    <a:close/>
                    <a:moveTo>
                      <a:pt x="289720" y="266407"/>
                    </a:moveTo>
                    <a:cubicBezTo>
                      <a:pt x="284851" y="266422"/>
                      <a:pt x="280891" y="262487"/>
                      <a:pt x="280876" y="257617"/>
                    </a:cubicBezTo>
                    <a:cubicBezTo>
                      <a:pt x="280868" y="254958"/>
                      <a:pt x="282060" y="252438"/>
                      <a:pt x="284121" y="250757"/>
                    </a:cubicBezTo>
                    <a:lnTo>
                      <a:pt x="284121" y="250757"/>
                    </a:lnTo>
                    <a:cubicBezTo>
                      <a:pt x="287427" y="247182"/>
                      <a:pt x="293005" y="246963"/>
                      <a:pt x="296581" y="250269"/>
                    </a:cubicBezTo>
                    <a:cubicBezTo>
                      <a:pt x="300156" y="253575"/>
                      <a:pt x="300375" y="259153"/>
                      <a:pt x="297069" y="262728"/>
                    </a:cubicBezTo>
                    <a:cubicBezTo>
                      <a:pt x="296635" y="263197"/>
                      <a:pt x="296152" y="263618"/>
                      <a:pt x="295627" y="263982"/>
                    </a:cubicBezTo>
                    <a:lnTo>
                      <a:pt x="295186" y="264379"/>
                    </a:lnTo>
                    <a:cubicBezTo>
                      <a:pt x="293635" y="265635"/>
                      <a:pt x="291715" y="266347"/>
                      <a:pt x="289720" y="266407"/>
                    </a:cubicBezTo>
                    <a:close/>
                    <a:moveTo>
                      <a:pt x="216805" y="241191"/>
                    </a:moveTo>
                    <a:cubicBezTo>
                      <a:pt x="212741" y="241183"/>
                      <a:pt x="209208" y="238397"/>
                      <a:pt x="208253" y="234446"/>
                    </a:cubicBezTo>
                    <a:cubicBezTo>
                      <a:pt x="208253" y="234446"/>
                      <a:pt x="208253" y="233917"/>
                      <a:pt x="208253" y="233873"/>
                    </a:cubicBezTo>
                    <a:cubicBezTo>
                      <a:pt x="207330" y="229092"/>
                      <a:pt x="210457" y="224468"/>
                      <a:pt x="215239" y="223545"/>
                    </a:cubicBezTo>
                    <a:cubicBezTo>
                      <a:pt x="219810" y="222662"/>
                      <a:pt x="224280" y="225486"/>
                      <a:pt x="225446" y="229994"/>
                    </a:cubicBezTo>
                    <a:lnTo>
                      <a:pt x="225446" y="230258"/>
                    </a:lnTo>
                    <a:cubicBezTo>
                      <a:pt x="226610" y="234981"/>
                      <a:pt x="223730" y="239755"/>
                      <a:pt x="219009" y="240926"/>
                    </a:cubicBezTo>
                    <a:cubicBezTo>
                      <a:pt x="218289" y="241107"/>
                      <a:pt x="217548" y="241196"/>
                      <a:pt x="216805" y="241191"/>
                    </a:cubicBezTo>
                    <a:close/>
                    <a:moveTo>
                      <a:pt x="301535" y="210332"/>
                    </a:moveTo>
                    <a:cubicBezTo>
                      <a:pt x="298373" y="210385"/>
                      <a:pt x="295440" y="208690"/>
                      <a:pt x="293908" y="205924"/>
                    </a:cubicBezTo>
                    <a:lnTo>
                      <a:pt x="293908" y="205527"/>
                    </a:lnTo>
                    <a:cubicBezTo>
                      <a:pt x="291786" y="201144"/>
                      <a:pt x="293619" y="195871"/>
                      <a:pt x="298001" y="193749"/>
                    </a:cubicBezTo>
                    <a:cubicBezTo>
                      <a:pt x="302216" y="191708"/>
                      <a:pt x="307291" y="193318"/>
                      <a:pt x="309558" y="197415"/>
                    </a:cubicBezTo>
                    <a:cubicBezTo>
                      <a:pt x="311699" y="201751"/>
                      <a:pt x="309948" y="207002"/>
                      <a:pt x="305634" y="209186"/>
                    </a:cubicBezTo>
                    <a:cubicBezTo>
                      <a:pt x="304370" y="209857"/>
                      <a:pt x="302966" y="210219"/>
                      <a:pt x="301535" y="210244"/>
                    </a:cubicBezTo>
                    <a:close/>
                    <a:moveTo>
                      <a:pt x="238847" y="186791"/>
                    </a:moveTo>
                    <a:cubicBezTo>
                      <a:pt x="236770" y="186775"/>
                      <a:pt x="234761" y="186043"/>
                      <a:pt x="233160" y="184719"/>
                    </a:cubicBezTo>
                    <a:cubicBezTo>
                      <a:pt x="229489" y="181588"/>
                      <a:pt x="229018" y="176087"/>
                      <a:pt x="232102" y="172376"/>
                    </a:cubicBezTo>
                    <a:cubicBezTo>
                      <a:pt x="235145" y="168574"/>
                      <a:pt x="240693" y="167959"/>
                      <a:pt x="244495" y="171001"/>
                    </a:cubicBezTo>
                    <a:cubicBezTo>
                      <a:pt x="244552" y="171047"/>
                      <a:pt x="244610" y="171094"/>
                      <a:pt x="244666" y="171141"/>
                    </a:cubicBezTo>
                    <a:cubicBezTo>
                      <a:pt x="248336" y="174214"/>
                      <a:pt x="248884" y="179654"/>
                      <a:pt x="245901" y="183397"/>
                    </a:cubicBezTo>
                    <a:lnTo>
                      <a:pt x="245592" y="183705"/>
                    </a:lnTo>
                    <a:cubicBezTo>
                      <a:pt x="243907" y="185675"/>
                      <a:pt x="241440" y="186804"/>
                      <a:pt x="238847" y="186791"/>
                    </a:cubicBezTo>
                    <a:close/>
                    <a:moveTo>
                      <a:pt x="282446" y="186042"/>
                    </a:moveTo>
                    <a:cubicBezTo>
                      <a:pt x="279927" y="186049"/>
                      <a:pt x="277536" y="184934"/>
                      <a:pt x="275922" y="183000"/>
                    </a:cubicBezTo>
                    <a:lnTo>
                      <a:pt x="275657" y="182647"/>
                    </a:lnTo>
                    <a:cubicBezTo>
                      <a:pt x="272554" y="178918"/>
                      <a:pt x="273046" y="173383"/>
                      <a:pt x="276759" y="170260"/>
                    </a:cubicBezTo>
                    <a:cubicBezTo>
                      <a:pt x="280480" y="167119"/>
                      <a:pt x="286043" y="167589"/>
                      <a:pt x="289184" y="171309"/>
                    </a:cubicBezTo>
                    <a:cubicBezTo>
                      <a:pt x="289186" y="171312"/>
                      <a:pt x="289189" y="171315"/>
                      <a:pt x="289191" y="171318"/>
                    </a:cubicBezTo>
                    <a:cubicBezTo>
                      <a:pt x="292455" y="174931"/>
                      <a:pt x="292171" y="180507"/>
                      <a:pt x="288558" y="183771"/>
                    </a:cubicBezTo>
                    <a:cubicBezTo>
                      <a:pt x="286885" y="185280"/>
                      <a:pt x="284698" y="186093"/>
                      <a:pt x="282446" y="186042"/>
                    </a:cubicBezTo>
                    <a:close/>
                    <a:moveTo>
                      <a:pt x="260845" y="165543"/>
                    </a:moveTo>
                    <a:lnTo>
                      <a:pt x="260845" y="165543"/>
                    </a:lnTo>
                    <a:cubicBezTo>
                      <a:pt x="255976" y="165543"/>
                      <a:pt x="252028" y="161595"/>
                      <a:pt x="252028" y="156726"/>
                    </a:cubicBezTo>
                    <a:cubicBezTo>
                      <a:pt x="252017" y="152088"/>
                      <a:pt x="255601" y="148234"/>
                      <a:pt x="260228" y="147909"/>
                    </a:cubicBezTo>
                    <a:lnTo>
                      <a:pt x="261021" y="147909"/>
                    </a:lnTo>
                    <a:cubicBezTo>
                      <a:pt x="265891" y="147909"/>
                      <a:pt x="269838" y="151856"/>
                      <a:pt x="269838" y="156726"/>
                    </a:cubicBezTo>
                    <a:cubicBezTo>
                      <a:pt x="269839" y="161595"/>
                      <a:pt x="265893" y="165544"/>
                      <a:pt x="261023" y="165544"/>
                    </a:cubicBezTo>
                    <a:cubicBezTo>
                      <a:pt x="260964" y="165544"/>
                      <a:pt x="260905" y="165544"/>
                      <a:pt x="260845" y="165543"/>
                    </a:cubicBezTo>
                    <a:close/>
                    <a:moveTo>
                      <a:pt x="139482" y="197944"/>
                    </a:moveTo>
                    <a:cubicBezTo>
                      <a:pt x="139482" y="194293"/>
                      <a:pt x="136521" y="191332"/>
                      <a:pt x="132869" y="191332"/>
                    </a:cubicBezTo>
                    <a:lnTo>
                      <a:pt x="76398" y="191332"/>
                    </a:lnTo>
                    <a:cubicBezTo>
                      <a:pt x="72755" y="191308"/>
                      <a:pt x="69809" y="188361"/>
                      <a:pt x="69785" y="184719"/>
                    </a:cubicBezTo>
                    <a:lnTo>
                      <a:pt x="69785" y="169951"/>
                    </a:lnTo>
                    <a:cubicBezTo>
                      <a:pt x="69904" y="166386"/>
                      <a:pt x="72830" y="163557"/>
                      <a:pt x="76398" y="163559"/>
                    </a:cubicBezTo>
                    <a:lnTo>
                      <a:pt x="128902" y="163559"/>
                    </a:lnTo>
                    <a:cubicBezTo>
                      <a:pt x="132554" y="163559"/>
                      <a:pt x="135514" y="160598"/>
                      <a:pt x="135514" y="156946"/>
                    </a:cubicBezTo>
                    <a:cubicBezTo>
                      <a:pt x="135514" y="153294"/>
                      <a:pt x="132554" y="150334"/>
                      <a:pt x="128902" y="150334"/>
                    </a:cubicBezTo>
                    <a:lnTo>
                      <a:pt x="76398" y="150334"/>
                    </a:lnTo>
                    <a:cubicBezTo>
                      <a:pt x="65441" y="150334"/>
                      <a:pt x="56560" y="159215"/>
                      <a:pt x="56560" y="170172"/>
                    </a:cubicBezTo>
                    <a:lnTo>
                      <a:pt x="56560" y="184719"/>
                    </a:lnTo>
                    <a:cubicBezTo>
                      <a:pt x="56584" y="195665"/>
                      <a:pt x="65452" y="204533"/>
                      <a:pt x="76398" y="204557"/>
                    </a:cubicBezTo>
                    <a:lnTo>
                      <a:pt x="132869" y="204557"/>
                    </a:lnTo>
                    <a:cubicBezTo>
                      <a:pt x="136521" y="204557"/>
                      <a:pt x="139482" y="201596"/>
                      <a:pt x="139482" y="197944"/>
                    </a:cubicBezTo>
                    <a:close/>
                    <a:moveTo>
                      <a:pt x="45539" y="184719"/>
                    </a:moveTo>
                    <a:lnTo>
                      <a:pt x="45539" y="169951"/>
                    </a:lnTo>
                    <a:cubicBezTo>
                      <a:pt x="45539" y="158995"/>
                      <a:pt x="36657" y="150113"/>
                      <a:pt x="25701" y="150113"/>
                    </a:cubicBezTo>
                    <a:lnTo>
                      <a:pt x="6613" y="150113"/>
                    </a:lnTo>
                    <a:cubicBezTo>
                      <a:pt x="2961" y="150113"/>
                      <a:pt x="0" y="153074"/>
                      <a:pt x="0" y="156726"/>
                    </a:cubicBezTo>
                    <a:cubicBezTo>
                      <a:pt x="0" y="160378"/>
                      <a:pt x="2961" y="163338"/>
                      <a:pt x="6613" y="163338"/>
                    </a:cubicBezTo>
                    <a:lnTo>
                      <a:pt x="25789" y="163338"/>
                    </a:lnTo>
                    <a:cubicBezTo>
                      <a:pt x="29441" y="163338"/>
                      <a:pt x="32402" y="166299"/>
                      <a:pt x="32402" y="169951"/>
                    </a:cubicBezTo>
                    <a:lnTo>
                      <a:pt x="32402" y="184719"/>
                    </a:lnTo>
                    <a:cubicBezTo>
                      <a:pt x="32402" y="188371"/>
                      <a:pt x="29441" y="191332"/>
                      <a:pt x="25789" y="191332"/>
                    </a:cubicBezTo>
                    <a:lnTo>
                      <a:pt x="6613" y="191332"/>
                    </a:lnTo>
                    <a:cubicBezTo>
                      <a:pt x="2961" y="191332"/>
                      <a:pt x="0" y="194293"/>
                      <a:pt x="0" y="197944"/>
                    </a:cubicBezTo>
                    <a:cubicBezTo>
                      <a:pt x="0" y="201596"/>
                      <a:pt x="2961" y="204557"/>
                      <a:pt x="6613" y="204557"/>
                    </a:cubicBezTo>
                    <a:lnTo>
                      <a:pt x="25789" y="204557"/>
                    </a:lnTo>
                    <a:cubicBezTo>
                      <a:pt x="36701" y="204484"/>
                      <a:pt x="45515" y="195631"/>
                      <a:pt x="45539" y="184719"/>
                    </a:cubicBezTo>
                    <a:close/>
                    <a:moveTo>
                      <a:pt x="141289" y="128292"/>
                    </a:moveTo>
                    <a:cubicBezTo>
                      <a:pt x="141289" y="124640"/>
                      <a:pt x="138329" y="121679"/>
                      <a:pt x="134677" y="121679"/>
                    </a:cubicBezTo>
                    <a:lnTo>
                      <a:pt x="133354" y="121679"/>
                    </a:lnTo>
                    <a:cubicBezTo>
                      <a:pt x="129702" y="121679"/>
                      <a:pt x="126741" y="118718"/>
                      <a:pt x="126741" y="115066"/>
                    </a:cubicBezTo>
                    <a:lnTo>
                      <a:pt x="126741" y="100122"/>
                    </a:lnTo>
                    <a:cubicBezTo>
                      <a:pt x="126741" y="96470"/>
                      <a:pt x="129702" y="93509"/>
                      <a:pt x="133354" y="93509"/>
                    </a:cubicBezTo>
                    <a:lnTo>
                      <a:pt x="152575" y="93509"/>
                    </a:lnTo>
                    <a:cubicBezTo>
                      <a:pt x="156227" y="93509"/>
                      <a:pt x="159187" y="90549"/>
                      <a:pt x="159187" y="86897"/>
                    </a:cubicBezTo>
                    <a:cubicBezTo>
                      <a:pt x="159187" y="83245"/>
                      <a:pt x="156227" y="80284"/>
                      <a:pt x="152575" y="80284"/>
                    </a:cubicBezTo>
                    <a:lnTo>
                      <a:pt x="133354" y="80284"/>
                    </a:lnTo>
                    <a:cubicBezTo>
                      <a:pt x="122408" y="80308"/>
                      <a:pt x="113541" y="89176"/>
                      <a:pt x="113516" y="100122"/>
                    </a:cubicBezTo>
                    <a:lnTo>
                      <a:pt x="113516" y="115066"/>
                    </a:lnTo>
                    <a:cubicBezTo>
                      <a:pt x="113541" y="126013"/>
                      <a:pt x="122408" y="134880"/>
                      <a:pt x="133354" y="134904"/>
                    </a:cubicBezTo>
                    <a:lnTo>
                      <a:pt x="134677" y="134904"/>
                    </a:lnTo>
                    <a:cubicBezTo>
                      <a:pt x="138329" y="134904"/>
                      <a:pt x="141289" y="131944"/>
                      <a:pt x="141289" y="128292"/>
                    </a:cubicBezTo>
                    <a:close/>
                    <a:moveTo>
                      <a:pt x="206798" y="267730"/>
                    </a:moveTo>
                    <a:cubicBezTo>
                      <a:pt x="206798" y="264078"/>
                      <a:pt x="203837" y="261117"/>
                      <a:pt x="200185" y="261117"/>
                    </a:cubicBezTo>
                    <a:lnTo>
                      <a:pt x="133354" y="261117"/>
                    </a:lnTo>
                    <a:cubicBezTo>
                      <a:pt x="129702" y="261117"/>
                      <a:pt x="126741" y="258156"/>
                      <a:pt x="126741" y="254504"/>
                    </a:cubicBezTo>
                    <a:lnTo>
                      <a:pt x="126741" y="239736"/>
                    </a:lnTo>
                    <a:cubicBezTo>
                      <a:pt x="126741" y="236084"/>
                      <a:pt x="129702" y="233124"/>
                      <a:pt x="133354" y="233124"/>
                    </a:cubicBezTo>
                    <a:lnTo>
                      <a:pt x="144860" y="233124"/>
                    </a:lnTo>
                    <a:cubicBezTo>
                      <a:pt x="148512" y="233124"/>
                      <a:pt x="151473" y="230163"/>
                      <a:pt x="151473" y="226511"/>
                    </a:cubicBezTo>
                    <a:cubicBezTo>
                      <a:pt x="151473" y="222859"/>
                      <a:pt x="148512" y="219898"/>
                      <a:pt x="144860" y="219898"/>
                    </a:cubicBezTo>
                    <a:lnTo>
                      <a:pt x="133354" y="219898"/>
                    </a:lnTo>
                    <a:cubicBezTo>
                      <a:pt x="122408" y="219923"/>
                      <a:pt x="113541" y="228790"/>
                      <a:pt x="113516" y="239736"/>
                    </a:cubicBezTo>
                    <a:lnTo>
                      <a:pt x="113516" y="254504"/>
                    </a:lnTo>
                    <a:cubicBezTo>
                      <a:pt x="113541" y="265450"/>
                      <a:pt x="122408" y="274318"/>
                      <a:pt x="133354" y="274342"/>
                    </a:cubicBezTo>
                    <a:lnTo>
                      <a:pt x="200185" y="274342"/>
                    </a:lnTo>
                    <a:cubicBezTo>
                      <a:pt x="203837" y="274342"/>
                      <a:pt x="206798" y="271381"/>
                      <a:pt x="206798" y="26773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grpSp>
        <p:sp>
          <p:nvSpPr>
            <p:cNvPr id="1556" name="Google Shape;1556;p206"/>
            <p:cNvSpPr/>
            <p:nvPr/>
          </p:nvSpPr>
          <p:spPr>
            <a:xfrm>
              <a:off x="589350" y="2682820"/>
              <a:ext cx="1351200" cy="500700"/>
            </a:xfrm>
            <a:prstGeom prst="roundRect">
              <a:avLst>
                <a:gd name="adj" fmla="val 5512"/>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000" b="1">
                  <a:solidFill>
                    <a:schemeClr val="lt1"/>
                  </a:solidFill>
                </a:rPr>
                <a:t>Firewalls</a:t>
              </a:r>
              <a:endParaRPr sz="1000" b="1">
                <a:solidFill>
                  <a:schemeClr val="lt1"/>
                </a:solidFill>
              </a:endParaRPr>
            </a:p>
          </p:txBody>
        </p:sp>
      </p:grpSp>
      <p:grpSp>
        <p:nvGrpSpPr>
          <p:cNvPr id="4" name="Group 3">
            <a:extLst>
              <a:ext uri="{FF2B5EF4-FFF2-40B4-BE49-F238E27FC236}">
                <a16:creationId xmlns:a16="http://schemas.microsoft.com/office/drawing/2014/main" id="{1CED92C2-2B66-5706-DF4E-EED7BE308038}"/>
              </a:ext>
            </a:extLst>
          </p:cNvPr>
          <p:cNvGrpSpPr/>
          <p:nvPr/>
        </p:nvGrpSpPr>
        <p:grpSpPr>
          <a:xfrm>
            <a:off x="3867825" y="2023884"/>
            <a:ext cx="1351200" cy="1159636"/>
            <a:chOff x="3867825" y="2023884"/>
            <a:chExt cx="1351200" cy="1159636"/>
          </a:xfrm>
        </p:grpSpPr>
        <p:grpSp>
          <p:nvGrpSpPr>
            <p:cNvPr id="1557" name="Google Shape;1557;p206"/>
            <p:cNvGrpSpPr/>
            <p:nvPr/>
          </p:nvGrpSpPr>
          <p:grpSpPr>
            <a:xfrm>
              <a:off x="4242525" y="2023884"/>
              <a:ext cx="601800" cy="601800"/>
              <a:chOff x="343301" y="4158729"/>
              <a:chExt cx="601800" cy="601800"/>
            </a:xfrm>
          </p:grpSpPr>
          <p:sp>
            <p:nvSpPr>
              <p:cNvPr id="1558" name="Google Shape;1558;p206"/>
              <p:cNvSpPr/>
              <p:nvPr/>
            </p:nvSpPr>
            <p:spPr>
              <a:xfrm>
                <a:off x="343301" y="4158729"/>
                <a:ext cx="601800" cy="6018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59" name="Google Shape;1559;p206"/>
              <p:cNvSpPr/>
              <p:nvPr/>
            </p:nvSpPr>
            <p:spPr>
              <a:xfrm>
                <a:off x="471307" y="4326686"/>
                <a:ext cx="344596" cy="242858"/>
              </a:xfrm>
              <a:custGeom>
                <a:avLst/>
                <a:gdLst/>
                <a:ahLst/>
                <a:cxnLst/>
                <a:rect l="l" t="t" r="r" b="b"/>
                <a:pathLst>
                  <a:path w="344596" h="242858" extrusionOk="0">
                    <a:moveTo>
                      <a:pt x="312989" y="36927"/>
                    </a:moveTo>
                    <a:cubicBezTo>
                      <a:pt x="312015" y="36921"/>
                      <a:pt x="311049" y="36748"/>
                      <a:pt x="310134" y="36415"/>
                    </a:cubicBezTo>
                    <a:lnTo>
                      <a:pt x="309835" y="36415"/>
                    </a:lnTo>
                    <a:cubicBezTo>
                      <a:pt x="305331" y="35049"/>
                      <a:pt x="302786" y="30289"/>
                      <a:pt x="304153" y="25785"/>
                    </a:cubicBezTo>
                    <a:cubicBezTo>
                      <a:pt x="305519" y="21280"/>
                      <a:pt x="310279" y="18736"/>
                      <a:pt x="314783" y="20102"/>
                    </a:cubicBezTo>
                    <a:cubicBezTo>
                      <a:pt x="314983" y="20162"/>
                      <a:pt x="315181" y="20231"/>
                      <a:pt x="315376" y="20306"/>
                    </a:cubicBezTo>
                    <a:lnTo>
                      <a:pt x="315887" y="20306"/>
                    </a:lnTo>
                    <a:cubicBezTo>
                      <a:pt x="320312" y="21912"/>
                      <a:pt x="322597" y="26801"/>
                      <a:pt x="320991" y="31226"/>
                    </a:cubicBezTo>
                    <a:cubicBezTo>
                      <a:pt x="319769" y="34593"/>
                      <a:pt x="316572" y="36837"/>
                      <a:pt x="312989" y="36842"/>
                    </a:cubicBezTo>
                    <a:close/>
                    <a:moveTo>
                      <a:pt x="210918" y="65737"/>
                    </a:moveTo>
                    <a:cubicBezTo>
                      <a:pt x="209930" y="65736"/>
                      <a:pt x="208949" y="65563"/>
                      <a:pt x="208020" y="65225"/>
                    </a:cubicBezTo>
                    <a:lnTo>
                      <a:pt x="207722" y="65225"/>
                    </a:lnTo>
                    <a:cubicBezTo>
                      <a:pt x="203330" y="63532"/>
                      <a:pt x="201142" y="58598"/>
                      <a:pt x="202835" y="54206"/>
                    </a:cubicBezTo>
                    <a:cubicBezTo>
                      <a:pt x="204441" y="50040"/>
                      <a:pt x="208990" y="47820"/>
                      <a:pt x="213262" y="49116"/>
                    </a:cubicBezTo>
                    <a:lnTo>
                      <a:pt x="213774" y="49116"/>
                    </a:lnTo>
                    <a:cubicBezTo>
                      <a:pt x="218199" y="50722"/>
                      <a:pt x="220484" y="55611"/>
                      <a:pt x="218878" y="60036"/>
                    </a:cubicBezTo>
                    <a:cubicBezTo>
                      <a:pt x="217662" y="63389"/>
                      <a:pt x="214485" y="65630"/>
                      <a:pt x="210918" y="65652"/>
                    </a:cubicBezTo>
                    <a:close/>
                    <a:moveTo>
                      <a:pt x="185645" y="82358"/>
                    </a:moveTo>
                    <a:cubicBezTo>
                      <a:pt x="184657" y="82357"/>
                      <a:pt x="183676" y="82184"/>
                      <a:pt x="182747" y="81847"/>
                    </a:cubicBezTo>
                    <a:lnTo>
                      <a:pt x="182449" y="81847"/>
                    </a:lnTo>
                    <a:cubicBezTo>
                      <a:pt x="177944" y="80480"/>
                      <a:pt x="175400" y="75721"/>
                      <a:pt x="176766" y="71216"/>
                    </a:cubicBezTo>
                    <a:cubicBezTo>
                      <a:pt x="178133" y="66711"/>
                      <a:pt x="182892" y="64167"/>
                      <a:pt x="187397" y="65533"/>
                    </a:cubicBezTo>
                    <a:cubicBezTo>
                      <a:pt x="187597" y="65594"/>
                      <a:pt x="187795" y="65662"/>
                      <a:pt x="187989" y="65737"/>
                    </a:cubicBezTo>
                    <a:lnTo>
                      <a:pt x="188501" y="65737"/>
                    </a:lnTo>
                    <a:cubicBezTo>
                      <a:pt x="192926" y="67343"/>
                      <a:pt x="195212" y="72232"/>
                      <a:pt x="193606" y="76657"/>
                    </a:cubicBezTo>
                    <a:cubicBezTo>
                      <a:pt x="192389" y="80010"/>
                      <a:pt x="189213" y="82251"/>
                      <a:pt x="185645" y="82273"/>
                    </a:cubicBezTo>
                    <a:close/>
                    <a:moveTo>
                      <a:pt x="47733" y="165293"/>
                    </a:moveTo>
                    <a:lnTo>
                      <a:pt x="47733" y="37992"/>
                    </a:lnTo>
                    <a:cubicBezTo>
                      <a:pt x="47733" y="29754"/>
                      <a:pt x="54411" y="23076"/>
                      <a:pt x="62649" y="23076"/>
                    </a:cubicBezTo>
                    <a:lnTo>
                      <a:pt x="130284" y="23076"/>
                    </a:lnTo>
                    <a:cubicBezTo>
                      <a:pt x="133815" y="23076"/>
                      <a:pt x="136677" y="20214"/>
                      <a:pt x="136677" y="16683"/>
                    </a:cubicBezTo>
                    <a:cubicBezTo>
                      <a:pt x="136677" y="13153"/>
                      <a:pt x="133815" y="10290"/>
                      <a:pt x="130284" y="10290"/>
                    </a:cubicBezTo>
                    <a:lnTo>
                      <a:pt x="62478" y="10290"/>
                    </a:lnTo>
                    <a:cubicBezTo>
                      <a:pt x="47246" y="10384"/>
                      <a:pt x="34947" y="22759"/>
                      <a:pt x="34947" y="37992"/>
                    </a:cubicBezTo>
                    <a:lnTo>
                      <a:pt x="34947" y="165293"/>
                    </a:lnTo>
                    <a:cubicBezTo>
                      <a:pt x="34947" y="168824"/>
                      <a:pt x="37809" y="171686"/>
                      <a:pt x="41340" y="171686"/>
                    </a:cubicBezTo>
                    <a:cubicBezTo>
                      <a:pt x="44870" y="171686"/>
                      <a:pt x="47733" y="168824"/>
                      <a:pt x="47733" y="165293"/>
                    </a:cubicBezTo>
                    <a:close/>
                    <a:moveTo>
                      <a:pt x="308045" y="165293"/>
                    </a:moveTo>
                    <a:lnTo>
                      <a:pt x="308045" y="106139"/>
                    </a:lnTo>
                    <a:cubicBezTo>
                      <a:pt x="308045" y="102609"/>
                      <a:pt x="305183" y="99746"/>
                      <a:pt x="301653" y="99746"/>
                    </a:cubicBezTo>
                    <a:cubicBezTo>
                      <a:pt x="298122" y="99746"/>
                      <a:pt x="295260" y="102609"/>
                      <a:pt x="295260" y="106139"/>
                    </a:cubicBezTo>
                    <a:lnTo>
                      <a:pt x="295260" y="165293"/>
                    </a:lnTo>
                    <a:cubicBezTo>
                      <a:pt x="295260" y="168824"/>
                      <a:pt x="298122" y="171686"/>
                      <a:pt x="301653" y="171686"/>
                    </a:cubicBezTo>
                    <a:cubicBezTo>
                      <a:pt x="305183" y="171686"/>
                      <a:pt x="308045" y="168824"/>
                      <a:pt x="308045" y="165293"/>
                    </a:cubicBezTo>
                    <a:close/>
                    <a:moveTo>
                      <a:pt x="319382" y="242859"/>
                    </a:moveTo>
                    <a:lnTo>
                      <a:pt x="23440" y="242859"/>
                    </a:lnTo>
                    <a:cubicBezTo>
                      <a:pt x="10504" y="242835"/>
                      <a:pt x="23" y="232354"/>
                      <a:pt x="0" y="219419"/>
                    </a:cubicBezTo>
                    <a:lnTo>
                      <a:pt x="0" y="207912"/>
                    </a:lnTo>
                    <a:cubicBezTo>
                      <a:pt x="23" y="194976"/>
                      <a:pt x="10504" y="184495"/>
                      <a:pt x="23440" y="184471"/>
                    </a:cubicBezTo>
                    <a:lnTo>
                      <a:pt x="319211" y="184471"/>
                    </a:lnTo>
                    <a:cubicBezTo>
                      <a:pt x="332147" y="184495"/>
                      <a:pt x="342626" y="194976"/>
                      <a:pt x="342651" y="207912"/>
                    </a:cubicBezTo>
                    <a:lnTo>
                      <a:pt x="342651" y="219419"/>
                    </a:lnTo>
                    <a:cubicBezTo>
                      <a:pt x="342626" y="232354"/>
                      <a:pt x="332147" y="242835"/>
                      <a:pt x="319211" y="242859"/>
                    </a:cubicBezTo>
                    <a:close/>
                    <a:moveTo>
                      <a:pt x="23440" y="197257"/>
                    </a:moveTo>
                    <a:cubicBezTo>
                      <a:pt x="17566" y="197280"/>
                      <a:pt x="12809" y="202037"/>
                      <a:pt x="12786" y="207912"/>
                    </a:cubicBezTo>
                    <a:lnTo>
                      <a:pt x="12786" y="219419"/>
                    </a:lnTo>
                    <a:cubicBezTo>
                      <a:pt x="12809" y="225293"/>
                      <a:pt x="17566" y="230050"/>
                      <a:pt x="23440" y="230073"/>
                    </a:cubicBezTo>
                    <a:lnTo>
                      <a:pt x="319211" y="230073"/>
                    </a:lnTo>
                    <a:cubicBezTo>
                      <a:pt x="325086" y="230050"/>
                      <a:pt x="329842" y="225293"/>
                      <a:pt x="329866" y="219419"/>
                    </a:cubicBezTo>
                    <a:lnTo>
                      <a:pt x="329866" y="207912"/>
                    </a:lnTo>
                    <a:cubicBezTo>
                      <a:pt x="329842" y="202037"/>
                      <a:pt x="325086" y="197280"/>
                      <a:pt x="319211" y="197257"/>
                    </a:cubicBezTo>
                    <a:close/>
                    <a:moveTo>
                      <a:pt x="171326" y="205141"/>
                    </a:moveTo>
                    <a:cubicBezTo>
                      <a:pt x="166618" y="205141"/>
                      <a:pt x="162802" y="208957"/>
                      <a:pt x="162802" y="213665"/>
                    </a:cubicBezTo>
                    <a:cubicBezTo>
                      <a:pt x="162802" y="218373"/>
                      <a:pt x="166618" y="222189"/>
                      <a:pt x="171326" y="222189"/>
                    </a:cubicBezTo>
                    <a:cubicBezTo>
                      <a:pt x="176033" y="222189"/>
                      <a:pt x="179849" y="218373"/>
                      <a:pt x="179849" y="213665"/>
                    </a:cubicBezTo>
                    <a:cubicBezTo>
                      <a:pt x="179849" y="208957"/>
                      <a:pt x="176033" y="205141"/>
                      <a:pt x="171326" y="205141"/>
                    </a:cubicBezTo>
                    <a:close/>
                    <a:moveTo>
                      <a:pt x="336259" y="55977"/>
                    </a:moveTo>
                    <a:cubicBezTo>
                      <a:pt x="333993" y="55990"/>
                      <a:pt x="331815" y="55101"/>
                      <a:pt x="330207" y="53505"/>
                    </a:cubicBezTo>
                    <a:lnTo>
                      <a:pt x="329909" y="53164"/>
                    </a:lnTo>
                    <a:cubicBezTo>
                      <a:pt x="326699" y="49720"/>
                      <a:pt x="326889" y="44327"/>
                      <a:pt x="330333" y="41117"/>
                    </a:cubicBezTo>
                    <a:cubicBezTo>
                      <a:pt x="333548" y="38123"/>
                      <a:pt x="338512" y="38061"/>
                      <a:pt x="341799" y="40976"/>
                    </a:cubicBezTo>
                    <a:lnTo>
                      <a:pt x="342097" y="41274"/>
                    </a:lnTo>
                    <a:cubicBezTo>
                      <a:pt x="345426" y="44601"/>
                      <a:pt x="345430" y="49997"/>
                      <a:pt x="342106" y="53328"/>
                    </a:cubicBezTo>
                    <a:cubicBezTo>
                      <a:pt x="342102" y="53331"/>
                      <a:pt x="342102" y="53333"/>
                      <a:pt x="342097" y="53335"/>
                    </a:cubicBezTo>
                    <a:cubicBezTo>
                      <a:pt x="340535" y="54863"/>
                      <a:pt x="338445" y="55733"/>
                      <a:pt x="336259" y="55764"/>
                    </a:cubicBezTo>
                    <a:close/>
                    <a:moveTo>
                      <a:pt x="144774" y="54613"/>
                    </a:moveTo>
                    <a:cubicBezTo>
                      <a:pt x="140067" y="54618"/>
                      <a:pt x="136247" y="50805"/>
                      <a:pt x="136243" y="46097"/>
                    </a:cubicBezTo>
                    <a:cubicBezTo>
                      <a:pt x="136241" y="43801"/>
                      <a:pt x="137166" y="41601"/>
                      <a:pt x="138808" y="39995"/>
                    </a:cubicBezTo>
                    <a:lnTo>
                      <a:pt x="139191" y="39612"/>
                    </a:lnTo>
                    <a:cubicBezTo>
                      <a:pt x="142592" y="36352"/>
                      <a:pt x="147993" y="36466"/>
                      <a:pt x="151252" y="39867"/>
                    </a:cubicBezTo>
                    <a:cubicBezTo>
                      <a:pt x="154512" y="43269"/>
                      <a:pt x="154398" y="48669"/>
                      <a:pt x="150997" y="51928"/>
                    </a:cubicBezTo>
                    <a:lnTo>
                      <a:pt x="150741" y="51928"/>
                    </a:lnTo>
                    <a:cubicBezTo>
                      <a:pt x="149188" y="53582"/>
                      <a:pt x="147041" y="54548"/>
                      <a:pt x="144774" y="54613"/>
                    </a:cubicBezTo>
                    <a:close/>
                    <a:moveTo>
                      <a:pt x="168641" y="36074"/>
                    </a:moveTo>
                    <a:cubicBezTo>
                      <a:pt x="165629" y="36041"/>
                      <a:pt x="162859" y="34421"/>
                      <a:pt x="161353" y="31813"/>
                    </a:cubicBezTo>
                    <a:cubicBezTo>
                      <a:pt x="158886" y="27810"/>
                      <a:pt x="160126" y="22567"/>
                      <a:pt x="164123" y="20093"/>
                    </a:cubicBezTo>
                    <a:lnTo>
                      <a:pt x="164592" y="19794"/>
                    </a:lnTo>
                    <a:cubicBezTo>
                      <a:pt x="168629" y="17370"/>
                      <a:pt x="173866" y="18677"/>
                      <a:pt x="176291" y="22714"/>
                    </a:cubicBezTo>
                    <a:cubicBezTo>
                      <a:pt x="178715" y="26750"/>
                      <a:pt x="177408" y="31988"/>
                      <a:pt x="173371" y="34412"/>
                    </a:cubicBezTo>
                    <a:lnTo>
                      <a:pt x="173116" y="34412"/>
                    </a:lnTo>
                    <a:cubicBezTo>
                      <a:pt x="171820" y="35394"/>
                      <a:pt x="170263" y="35973"/>
                      <a:pt x="168641" y="36074"/>
                    </a:cubicBezTo>
                    <a:close/>
                    <a:moveTo>
                      <a:pt x="285458" y="23928"/>
                    </a:moveTo>
                    <a:cubicBezTo>
                      <a:pt x="284470" y="23921"/>
                      <a:pt x="283490" y="23748"/>
                      <a:pt x="282560" y="23417"/>
                    </a:cubicBezTo>
                    <a:lnTo>
                      <a:pt x="282304" y="23417"/>
                    </a:lnTo>
                    <a:cubicBezTo>
                      <a:pt x="277738" y="21887"/>
                      <a:pt x="275276" y="16945"/>
                      <a:pt x="276806" y="12379"/>
                    </a:cubicBezTo>
                    <a:cubicBezTo>
                      <a:pt x="278336" y="7813"/>
                      <a:pt x="283278" y="5351"/>
                      <a:pt x="287844" y="6881"/>
                    </a:cubicBezTo>
                    <a:lnTo>
                      <a:pt x="288356" y="6881"/>
                    </a:lnTo>
                    <a:cubicBezTo>
                      <a:pt x="293063" y="7681"/>
                      <a:pt x="296231" y="12146"/>
                      <a:pt x="295430" y="16854"/>
                    </a:cubicBezTo>
                    <a:cubicBezTo>
                      <a:pt x="294630" y="21561"/>
                      <a:pt x="290165" y="24729"/>
                      <a:pt x="285458" y="23928"/>
                    </a:cubicBezTo>
                    <a:close/>
                    <a:moveTo>
                      <a:pt x="195959" y="23417"/>
                    </a:moveTo>
                    <a:cubicBezTo>
                      <a:pt x="191252" y="23481"/>
                      <a:pt x="187384" y="19718"/>
                      <a:pt x="187320" y="15011"/>
                    </a:cubicBezTo>
                    <a:cubicBezTo>
                      <a:pt x="187268" y="11233"/>
                      <a:pt x="189709" y="7873"/>
                      <a:pt x="193317" y="6753"/>
                    </a:cubicBezTo>
                    <a:cubicBezTo>
                      <a:pt x="197752" y="5176"/>
                      <a:pt x="202626" y="7493"/>
                      <a:pt x="204203" y="11929"/>
                    </a:cubicBezTo>
                    <a:cubicBezTo>
                      <a:pt x="204226" y="11993"/>
                      <a:pt x="204248" y="12058"/>
                      <a:pt x="204270" y="12123"/>
                    </a:cubicBezTo>
                    <a:cubicBezTo>
                      <a:pt x="205726" y="16496"/>
                      <a:pt x="203442" y="21236"/>
                      <a:pt x="199113" y="22820"/>
                    </a:cubicBezTo>
                    <a:lnTo>
                      <a:pt x="198644" y="22820"/>
                    </a:lnTo>
                    <a:cubicBezTo>
                      <a:pt x="197760" y="23090"/>
                      <a:pt x="196841" y="23234"/>
                      <a:pt x="195916" y="23246"/>
                    </a:cubicBezTo>
                    <a:close/>
                    <a:moveTo>
                      <a:pt x="256094" y="17109"/>
                    </a:moveTo>
                    <a:lnTo>
                      <a:pt x="255113" y="17109"/>
                    </a:lnTo>
                    <a:lnTo>
                      <a:pt x="254645" y="17109"/>
                    </a:lnTo>
                    <a:cubicBezTo>
                      <a:pt x="249937" y="16545"/>
                      <a:pt x="246579" y="12270"/>
                      <a:pt x="247144" y="7563"/>
                    </a:cubicBezTo>
                    <a:cubicBezTo>
                      <a:pt x="247708" y="2855"/>
                      <a:pt x="251983" y="-503"/>
                      <a:pt x="256690" y="62"/>
                    </a:cubicBezTo>
                    <a:cubicBezTo>
                      <a:pt x="261377" y="499"/>
                      <a:pt x="264823" y="4653"/>
                      <a:pt x="264385" y="9340"/>
                    </a:cubicBezTo>
                    <a:cubicBezTo>
                      <a:pt x="264379" y="9415"/>
                      <a:pt x="264370" y="9491"/>
                      <a:pt x="264362" y="9566"/>
                    </a:cubicBezTo>
                    <a:cubicBezTo>
                      <a:pt x="263793" y="13739"/>
                      <a:pt x="260263" y="16872"/>
                      <a:pt x="256051" y="16939"/>
                    </a:cubicBezTo>
                    <a:close/>
                    <a:moveTo>
                      <a:pt x="225451" y="17109"/>
                    </a:moveTo>
                    <a:cubicBezTo>
                      <a:pt x="220743" y="17345"/>
                      <a:pt x="216736" y="13719"/>
                      <a:pt x="216501" y="9012"/>
                    </a:cubicBezTo>
                    <a:cubicBezTo>
                      <a:pt x="216266" y="4304"/>
                      <a:pt x="219891" y="297"/>
                      <a:pt x="224599" y="62"/>
                    </a:cubicBezTo>
                    <a:lnTo>
                      <a:pt x="225025" y="62"/>
                    </a:lnTo>
                    <a:cubicBezTo>
                      <a:pt x="229732" y="-420"/>
                      <a:pt x="233940" y="3004"/>
                      <a:pt x="234422" y="7712"/>
                    </a:cubicBezTo>
                    <a:cubicBezTo>
                      <a:pt x="234905" y="12420"/>
                      <a:pt x="231480" y="16627"/>
                      <a:pt x="226772" y="17109"/>
                    </a:cubicBezTo>
                    <a:lnTo>
                      <a:pt x="225451" y="17109"/>
                    </a:lnTo>
                    <a:close/>
                    <a:moveTo>
                      <a:pt x="294919" y="82699"/>
                    </a:moveTo>
                    <a:cubicBezTo>
                      <a:pt x="292653" y="82712"/>
                      <a:pt x="290475" y="81823"/>
                      <a:pt x="288867" y="80227"/>
                    </a:cubicBezTo>
                    <a:lnTo>
                      <a:pt x="288569" y="79929"/>
                    </a:lnTo>
                    <a:cubicBezTo>
                      <a:pt x="285238" y="76598"/>
                      <a:pt x="285238" y="71198"/>
                      <a:pt x="288569" y="67868"/>
                    </a:cubicBezTo>
                    <a:cubicBezTo>
                      <a:pt x="291899" y="64537"/>
                      <a:pt x="297299" y="64537"/>
                      <a:pt x="300630" y="67868"/>
                    </a:cubicBezTo>
                    <a:lnTo>
                      <a:pt x="300928" y="68166"/>
                    </a:lnTo>
                    <a:cubicBezTo>
                      <a:pt x="304259" y="71493"/>
                      <a:pt x="304262" y="76890"/>
                      <a:pt x="300935" y="80220"/>
                    </a:cubicBezTo>
                    <a:cubicBezTo>
                      <a:pt x="300932" y="80223"/>
                      <a:pt x="300930" y="80225"/>
                      <a:pt x="300928" y="80227"/>
                    </a:cubicBezTo>
                    <a:cubicBezTo>
                      <a:pt x="299330" y="81812"/>
                      <a:pt x="297170" y="82701"/>
                      <a:pt x="294919" y="82699"/>
                    </a:cubicBezTo>
                    <a:close/>
                    <a:moveTo>
                      <a:pt x="269817" y="65993"/>
                    </a:moveTo>
                    <a:cubicBezTo>
                      <a:pt x="268734" y="65981"/>
                      <a:pt x="267664" y="65765"/>
                      <a:pt x="266663" y="65353"/>
                    </a:cubicBezTo>
                    <a:lnTo>
                      <a:pt x="266279" y="65353"/>
                    </a:lnTo>
                    <a:cubicBezTo>
                      <a:pt x="261901" y="63553"/>
                      <a:pt x="259812" y="58544"/>
                      <a:pt x="261613" y="54166"/>
                    </a:cubicBezTo>
                    <a:cubicBezTo>
                      <a:pt x="263413" y="49788"/>
                      <a:pt x="268422" y="47699"/>
                      <a:pt x="272800" y="49499"/>
                    </a:cubicBezTo>
                    <a:cubicBezTo>
                      <a:pt x="277193" y="51190"/>
                      <a:pt x="279384" y="56123"/>
                      <a:pt x="277693" y="60516"/>
                    </a:cubicBezTo>
                    <a:cubicBezTo>
                      <a:pt x="277667" y="60580"/>
                      <a:pt x="277642" y="60644"/>
                      <a:pt x="277616" y="60708"/>
                    </a:cubicBezTo>
                    <a:cubicBezTo>
                      <a:pt x="276314" y="63877"/>
                      <a:pt x="273242" y="65958"/>
                      <a:pt x="269817" y="65993"/>
                    </a:cubicBezTo>
                    <a:close/>
                    <a:moveTo>
                      <a:pt x="240453" y="60026"/>
                    </a:moveTo>
                    <a:lnTo>
                      <a:pt x="240026" y="60026"/>
                    </a:lnTo>
                    <a:cubicBezTo>
                      <a:pt x="235319" y="60026"/>
                      <a:pt x="231503" y="56210"/>
                      <a:pt x="231503" y="51502"/>
                    </a:cubicBezTo>
                    <a:cubicBezTo>
                      <a:pt x="231503" y="46795"/>
                      <a:pt x="235319" y="42979"/>
                      <a:pt x="240026" y="42979"/>
                    </a:cubicBezTo>
                    <a:lnTo>
                      <a:pt x="240453" y="42979"/>
                    </a:lnTo>
                    <a:cubicBezTo>
                      <a:pt x="245160" y="42979"/>
                      <a:pt x="248976" y="46795"/>
                      <a:pt x="248976" y="51502"/>
                    </a:cubicBezTo>
                    <a:cubicBezTo>
                      <a:pt x="248976" y="56210"/>
                      <a:pt x="245160" y="60026"/>
                      <a:pt x="240453" y="60026"/>
                    </a:cubicBezTo>
                    <a:close/>
                    <a:moveTo>
                      <a:pt x="239984" y="140106"/>
                    </a:moveTo>
                    <a:cubicBezTo>
                      <a:pt x="225638" y="140687"/>
                      <a:pt x="213537" y="129528"/>
                      <a:pt x="212956" y="115182"/>
                    </a:cubicBezTo>
                    <a:cubicBezTo>
                      <a:pt x="212374" y="100836"/>
                      <a:pt x="223533" y="88735"/>
                      <a:pt x="237879" y="88154"/>
                    </a:cubicBezTo>
                    <a:cubicBezTo>
                      <a:pt x="238580" y="88126"/>
                      <a:pt x="239282" y="88126"/>
                      <a:pt x="239984" y="88154"/>
                    </a:cubicBezTo>
                    <a:lnTo>
                      <a:pt x="239984" y="88154"/>
                    </a:lnTo>
                    <a:cubicBezTo>
                      <a:pt x="254330" y="88735"/>
                      <a:pt x="265488" y="100836"/>
                      <a:pt x="264907" y="115182"/>
                    </a:cubicBezTo>
                    <a:cubicBezTo>
                      <a:pt x="264359" y="128714"/>
                      <a:pt x="253515" y="139558"/>
                      <a:pt x="239984" y="140106"/>
                    </a:cubicBezTo>
                    <a:close/>
                    <a:moveTo>
                      <a:pt x="239984" y="100940"/>
                    </a:moveTo>
                    <a:cubicBezTo>
                      <a:pt x="232687" y="100916"/>
                      <a:pt x="226753" y="106812"/>
                      <a:pt x="226730" y="114109"/>
                    </a:cubicBezTo>
                    <a:cubicBezTo>
                      <a:pt x="226706" y="121405"/>
                      <a:pt x="232602" y="127339"/>
                      <a:pt x="239899" y="127363"/>
                    </a:cubicBezTo>
                    <a:cubicBezTo>
                      <a:pt x="247195" y="127386"/>
                      <a:pt x="253129" y="121491"/>
                      <a:pt x="253153" y="114194"/>
                    </a:cubicBezTo>
                    <a:cubicBezTo>
                      <a:pt x="253153" y="114180"/>
                      <a:pt x="253153" y="114165"/>
                      <a:pt x="253153" y="114151"/>
                    </a:cubicBezTo>
                    <a:cubicBezTo>
                      <a:pt x="253153" y="106871"/>
                      <a:pt x="247264" y="100963"/>
                      <a:pt x="239984" y="1009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grpSp>
        <p:sp>
          <p:nvSpPr>
            <p:cNvPr id="1560" name="Google Shape;1560;p206"/>
            <p:cNvSpPr/>
            <p:nvPr/>
          </p:nvSpPr>
          <p:spPr>
            <a:xfrm>
              <a:off x="3867825" y="2682820"/>
              <a:ext cx="1351200" cy="500700"/>
            </a:xfrm>
            <a:prstGeom prst="roundRect">
              <a:avLst>
                <a:gd name="adj" fmla="val 7461"/>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000" b="1">
                  <a:solidFill>
                    <a:schemeClr val="lt1"/>
                  </a:solidFill>
                </a:rPr>
                <a:t>Secure Update Management</a:t>
              </a:r>
              <a:endParaRPr sz="1000" b="1">
                <a:solidFill>
                  <a:schemeClr val="lt1"/>
                </a:solidFill>
              </a:endParaRPr>
            </a:p>
          </p:txBody>
        </p:sp>
      </p:grpSp>
      <p:grpSp>
        <p:nvGrpSpPr>
          <p:cNvPr id="6" name="Group 5">
            <a:extLst>
              <a:ext uri="{FF2B5EF4-FFF2-40B4-BE49-F238E27FC236}">
                <a16:creationId xmlns:a16="http://schemas.microsoft.com/office/drawing/2014/main" id="{967D3764-73C0-ECE0-A37E-1C6B93EDEAA4}"/>
              </a:ext>
            </a:extLst>
          </p:cNvPr>
          <p:cNvGrpSpPr/>
          <p:nvPr/>
        </p:nvGrpSpPr>
        <p:grpSpPr>
          <a:xfrm>
            <a:off x="7146325" y="2023878"/>
            <a:ext cx="1351200" cy="1159641"/>
            <a:chOff x="7146325" y="2023878"/>
            <a:chExt cx="1351200" cy="1159641"/>
          </a:xfrm>
        </p:grpSpPr>
        <p:grpSp>
          <p:nvGrpSpPr>
            <p:cNvPr id="1561" name="Google Shape;1561;p206"/>
            <p:cNvGrpSpPr/>
            <p:nvPr/>
          </p:nvGrpSpPr>
          <p:grpSpPr>
            <a:xfrm>
              <a:off x="7521032" y="2023878"/>
              <a:ext cx="601800" cy="601800"/>
              <a:chOff x="7786818" y="2133986"/>
              <a:chExt cx="601800" cy="601800"/>
            </a:xfrm>
          </p:grpSpPr>
          <p:sp>
            <p:nvSpPr>
              <p:cNvPr id="1562" name="Google Shape;1562;p206"/>
              <p:cNvSpPr/>
              <p:nvPr/>
            </p:nvSpPr>
            <p:spPr>
              <a:xfrm>
                <a:off x="7786818" y="2133986"/>
                <a:ext cx="601800" cy="601800"/>
              </a:xfrm>
              <a:prstGeom prst="ellipse">
                <a:avLst/>
              </a:prstGeom>
              <a:solidFill>
                <a:srgbClr val="236B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63" name="Google Shape;1563;p206"/>
              <p:cNvSpPr/>
              <p:nvPr/>
            </p:nvSpPr>
            <p:spPr>
              <a:xfrm>
                <a:off x="7911543" y="2254833"/>
                <a:ext cx="343884" cy="341108"/>
              </a:xfrm>
              <a:custGeom>
                <a:avLst/>
                <a:gdLst/>
                <a:ahLst/>
                <a:cxnLst/>
                <a:rect l="l" t="t" r="r" b="b"/>
                <a:pathLst>
                  <a:path w="343884" h="341108" extrusionOk="0">
                    <a:moveTo>
                      <a:pt x="80050" y="237150"/>
                    </a:moveTo>
                    <a:cubicBezTo>
                      <a:pt x="80050" y="233339"/>
                      <a:pt x="76961" y="230250"/>
                      <a:pt x="73150" y="230250"/>
                    </a:cubicBezTo>
                    <a:lnTo>
                      <a:pt x="69378" y="230250"/>
                    </a:lnTo>
                    <a:lnTo>
                      <a:pt x="68228" y="230250"/>
                    </a:lnTo>
                    <a:cubicBezTo>
                      <a:pt x="35723" y="227839"/>
                      <a:pt x="11327" y="199535"/>
                      <a:pt x="13737" y="167030"/>
                    </a:cubicBezTo>
                    <a:cubicBezTo>
                      <a:pt x="15624" y="141579"/>
                      <a:pt x="33656" y="120225"/>
                      <a:pt x="58430" y="114101"/>
                    </a:cubicBezTo>
                    <a:cubicBezTo>
                      <a:pt x="61556" y="113289"/>
                      <a:pt x="63711" y="110430"/>
                      <a:pt x="63628" y="107201"/>
                    </a:cubicBezTo>
                    <a:cubicBezTo>
                      <a:pt x="63628" y="106603"/>
                      <a:pt x="63628" y="105959"/>
                      <a:pt x="63628" y="105315"/>
                    </a:cubicBezTo>
                    <a:cubicBezTo>
                      <a:pt x="64001" y="54507"/>
                      <a:pt x="105491" y="13621"/>
                      <a:pt x="156299" y="13993"/>
                    </a:cubicBezTo>
                    <a:cubicBezTo>
                      <a:pt x="194859" y="14276"/>
                      <a:pt x="229151" y="38576"/>
                      <a:pt x="242198" y="74864"/>
                    </a:cubicBezTo>
                    <a:cubicBezTo>
                      <a:pt x="243248" y="77821"/>
                      <a:pt x="246152" y="79707"/>
                      <a:pt x="249282" y="79464"/>
                    </a:cubicBezTo>
                    <a:cubicBezTo>
                      <a:pt x="269881" y="77633"/>
                      <a:pt x="290291" y="84621"/>
                      <a:pt x="305447" y="98691"/>
                    </a:cubicBezTo>
                    <a:cubicBezTo>
                      <a:pt x="336285" y="127009"/>
                      <a:pt x="338329" y="174963"/>
                      <a:pt x="310011" y="205801"/>
                    </a:cubicBezTo>
                    <a:cubicBezTo>
                      <a:pt x="300908" y="215715"/>
                      <a:pt x="289331" y="223026"/>
                      <a:pt x="276467" y="226984"/>
                    </a:cubicBezTo>
                    <a:cubicBezTo>
                      <a:pt x="272822" y="228101"/>
                      <a:pt x="270772" y="231963"/>
                      <a:pt x="271890" y="235609"/>
                    </a:cubicBezTo>
                    <a:cubicBezTo>
                      <a:pt x="273008" y="239254"/>
                      <a:pt x="276870" y="241303"/>
                      <a:pt x="280515" y="240186"/>
                    </a:cubicBezTo>
                    <a:cubicBezTo>
                      <a:pt x="327849" y="225657"/>
                      <a:pt x="354443" y="175507"/>
                      <a:pt x="339915" y="128172"/>
                    </a:cubicBezTo>
                    <a:cubicBezTo>
                      <a:pt x="335230" y="112910"/>
                      <a:pt x="326554" y="99175"/>
                      <a:pt x="314785" y="88387"/>
                    </a:cubicBezTo>
                    <a:cubicBezTo>
                      <a:pt x="298118" y="72973"/>
                      <a:pt x="276067" y="64715"/>
                      <a:pt x="253376" y="65388"/>
                    </a:cubicBezTo>
                    <a:cubicBezTo>
                      <a:pt x="231042" y="11394"/>
                      <a:pt x="169166" y="-14273"/>
                      <a:pt x="115172" y="8061"/>
                    </a:cubicBezTo>
                    <a:cubicBezTo>
                      <a:pt x="76833" y="23919"/>
                      <a:pt x="51302" y="60722"/>
                      <a:pt x="49874" y="102187"/>
                    </a:cubicBezTo>
                    <a:cubicBezTo>
                      <a:pt x="11692" y="114894"/>
                      <a:pt x="-8959" y="156148"/>
                      <a:pt x="3748" y="194331"/>
                    </a:cubicBezTo>
                    <a:cubicBezTo>
                      <a:pt x="12989" y="222100"/>
                      <a:pt x="37949" y="241645"/>
                      <a:pt x="67124" y="243957"/>
                    </a:cubicBezTo>
                    <a:lnTo>
                      <a:pt x="68550" y="243957"/>
                    </a:lnTo>
                    <a:cubicBezTo>
                      <a:pt x="70068" y="243957"/>
                      <a:pt x="71632" y="243957"/>
                      <a:pt x="73150" y="243957"/>
                    </a:cubicBezTo>
                    <a:cubicBezTo>
                      <a:pt x="76925" y="243958"/>
                      <a:pt x="80000" y="240924"/>
                      <a:pt x="80050" y="237150"/>
                    </a:cubicBezTo>
                    <a:close/>
                    <a:moveTo>
                      <a:pt x="198728" y="318109"/>
                    </a:moveTo>
                    <a:cubicBezTo>
                      <a:pt x="198728" y="305406"/>
                      <a:pt x="188431" y="295109"/>
                      <a:pt x="175729" y="295109"/>
                    </a:cubicBezTo>
                    <a:cubicBezTo>
                      <a:pt x="163026" y="295109"/>
                      <a:pt x="152729" y="305406"/>
                      <a:pt x="152729" y="318109"/>
                    </a:cubicBezTo>
                    <a:cubicBezTo>
                      <a:pt x="152729" y="330811"/>
                      <a:pt x="163026" y="341108"/>
                      <a:pt x="175729" y="341108"/>
                    </a:cubicBezTo>
                    <a:cubicBezTo>
                      <a:pt x="188431" y="341108"/>
                      <a:pt x="198728" y="330811"/>
                      <a:pt x="198728" y="318109"/>
                    </a:cubicBezTo>
                    <a:close/>
                    <a:moveTo>
                      <a:pt x="184929" y="318109"/>
                    </a:moveTo>
                    <a:cubicBezTo>
                      <a:pt x="184929" y="323190"/>
                      <a:pt x="180810" y="327308"/>
                      <a:pt x="175729" y="327308"/>
                    </a:cubicBezTo>
                    <a:cubicBezTo>
                      <a:pt x="170648" y="327308"/>
                      <a:pt x="166529" y="323190"/>
                      <a:pt x="166529" y="318109"/>
                    </a:cubicBezTo>
                    <a:cubicBezTo>
                      <a:pt x="166529" y="313027"/>
                      <a:pt x="170648" y="308909"/>
                      <a:pt x="175729" y="308909"/>
                    </a:cubicBezTo>
                    <a:cubicBezTo>
                      <a:pt x="180810" y="308909"/>
                      <a:pt x="184929" y="313027"/>
                      <a:pt x="184929" y="318109"/>
                    </a:cubicBezTo>
                    <a:close/>
                    <a:moveTo>
                      <a:pt x="184929" y="275881"/>
                    </a:moveTo>
                    <a:lnTo>
                      <a:pt x="184929" y="275421"/>
                    </a:lnTo>
                    <a:cubicBezTo>
                      <a:pt x="184929" y="270340"/>
                      <a:pt x="180810" y="266221"/>
                      <a:pt x="175729" y="266221"/>
                    </a:cubicBezTo>
                    <a:cubicBezTo>
                      <a:pt x="170648" y="266221"/>
                      <a:pt x="166529" y="270340"/>
                      <a:pt x="166529" y="275421"/>
                    </a:cubicBezTo>
                    <a:lnTo>
                      <a:pt x="166529" y="275881"/>
                    </a:lnTo>
                    <a:cubicBezTo>
                      <a:pt x="166529" y="280962"/>
                      <a:pt x="170648" y="285081"/>
                      <a:pt x="175729" y="285081"/>
                    </a:cubicBezTo>
                    <a:cubicBezTo>
                      <a:pt x="180810" y="285081"/>
                      <a:pt x="184929" y="280962"/>
                      <a:pt x="184929" y="275881"/>
                    </a:cubicBezTo>
                    <a:close/>
                    <a:moveTo>
                      <a:pt x="184929" y="243221"/>
                    </a:moveTo>
                    <a:lnTo>
                      <a:pt x="184929" y="242761"/>
                    </a:lnTo>
                    <a:cubicBezTo>
                      <a:pt x="184929" y="237680"/>
                      <a:pt x="180810" y="233562"/>
                      <a:pt x="175729" y="233562"/>
                    </a:cubicBezTo>
                    <a:cubicBezTo>
                      <a:pt x="170648" y="233562"/>
                      <a:pt x="166529" y="237680"/>
                      <a:pt x="166529" y="242761"/>
                    </a:cubicBezTo>
                    <a:lnTo>
                      <a:pt x="166529" y="243221"/>
                    </a:lnTo>
                    <a:cubicBezTo>
                      <a:pt x="166529" y="248303"/>
                      <a:pt x="170648" y="252421"/>
                      <a:pt x="175729" y="252421"/>
                    </a:cubicBezTo>
                    <a:cubicBezTo>
                      <a:pt x="180810" y="252421"/>
                      <a:pt x="184929" y="248303"/>
                      <a:pt x="184929" y="243221"/>
                    </a:cubicBezTo>
                    <a:close/>
                    <a:moveTo>
                      <a:pt x="184929" y="210562"/>
                    </a:moveTo>
                    <a:lnTo>
                      <a:pt x="184929" y="210102"/>
                    </a:lnTo>
                    <a:cubicBezTo>
                      <a:pt x="184929" y="205021"/>
                      <a:pt x="180810" y="200902"/>
                      <a:pt x="175729" y="200902"/>
                    </a:cubicBezTo>
                    <a:cubicBezTo>
                      <a:pt x="170648" y="200902"/>
                      <a:pt x="166529" y="205021"/>
                      <a:pt x="166529" y="210102"/>
                    </a:cubicBezTo>
                    <a:lnTo>
                      <a:pt x="166529" y="210562"/>
                    </a:lnTo>
                    <a:cubicBezTo>
                      <a:pt x="166529" y="215643"/>
                      <a:pt x="170648" y="219762"/>
                      <a:pt x="175729" y="219762"/>
                    </a:cubicBezTo>
                    <a:cubicBezTo>
                      <a:pt x="180810" y="219762"/>
                      <a:pt x="184929" y="215643"/>
                      <a:pt x="184929" y="210562"/>
                    </a:cubicBezTo>
                    <a:close/>
                    <a:moveTo>
                      <a:pt x="184929" y="177902"/>
                    </a:moveTo>
                    <a:lnTo>
                      <a:pt x="184929" y="177442"/>
                    </a:lnTo>
                    <a:cubicBezTo>
                      <a:pt x="184804" y="172451"/>
                      <a:pt x="180721" y="168471"/>
                      <a:pt x="175729" y="168472"/>
                    </a:cubicBezTo>
                    <a:cubicBezTo>
                      <a:pt x="170648" y="168472"/>
                      <a:pt x="166529" y="172591"/>
                      <a:pt x="166529" y="177672"/>
                    </a:cubicBezTo>
                    <a:cubicBezTo>
                      <a:pt x="166529" y="182753"/>
                      <a:pt x="170648" y="186872"/>
                      <a:pt x="175729" y="186872"/>
                    </a:cubicBezTo>
                    <a:cubicBezTo>
                      <a:pt x="180810" y="186872"/>
                      <a:pt x="184929" y="182753"/>
                      <a:pt x="184929" y="177672"/>
                    </a:cubicBezTo>
                    <a:close/>
                    <a:moveTo>
                      <a:pt x="184929" y="145243"/>
                    </a:moveTo>
                    <a:lnTo>
                      <a:pt x="184929" y="144783"/>
                    </a:lnTo>
                    <a:cubicBezTo>
                      <a:pt x="184929" y="139702"/>
                      <a:pt x="180810" y="135583"/>
                      <a:pt x="175729" y="135583"/>
                    </a:cubicBezTo>
                    <a:cubicBezTo>
                      <a:pt x="170648" y="135583"/>
                      <a:pt x="166529" y="139702"/>
                      <a:pt x="166529" y="144783"/>
                    </a:cubicBezTo>
                    <a:lnTo>
                      <a:pt x="166529" y="145243"/>
                    </a:lnTo>
                    <a:cubicBezTo>
                      <a:pt x="166529" y="150324"/>
                      <a:pt x="170648" y="154443"/>
                      <a:pt x="175729" y="154443"/>
                    </a:cubicBezTo>
                    <a:cubicBezTo>
                      <a:pt x="180810" y="154443"/>
                      <a:pt x="184929" y="150324"/>
                      <a:pt x="184929" y="145243"/>
                    </a:cubicBezTo>
                    <a:close/>
                    <a:moveTo>
                      <a:pt x="184929" y="112583"/>
                    </a:moveTo>
                    <a:lnTo>
                      <a:pt x="184929" y="112123"/>
                    </a:lnTo>
                    <a:cubicBezTo>
                      <a:pt x="184929" y="107042"/>
                      <a:pt x="180810" y="102923"/>
                      <a:pt x="175729" y="102923"/>
                    </a:cubicBezTo>
                    <a:cubicBezTo>
                      <a:pt x="170648" y="102923"/>
                      <a:pt x="166529" y="107042"/>
                      <a:pt x="166529" y="112123"/>
                    </a:cubicBezTo>
                    <a:lnTo>
                      <a:pt x="166529" y="112583"/>
                    </a:lnTo>
                    <a:cubicBezTo>
                      <a:pt x="166529" y="117664"/>
                      <a:pt x="170648" y="121783"/>
                      <a:pt x="175729" y="121783"/>
                    </a:cubicBezTo>
                    <a:cubicBezTo>
                      <a:pt x="180810" y="121783"/>
                      <a:pt x="184929" y="117664"/>
                      <a:pt x="184929" y="112583"/>
                    </a:cubicBezTo>
                    <a:close/>
                    <a:moveTo>
                      <a:pt x="300387" y="301181"/>
                    </a:moveTo>
                    <a:cubicBezTo>
                      <a:pt x="300387" y="288478"/>
                      <a:pt x="290089" y="278181"/>
                      <a:pt x="277387" y="278181"/>
                    </a:cubicBezTo>
                    <a:cubicBezTo>
                      <a:pt x="264685" y="278181"/>
                      <a:pt x="254388" y="288478"/>
                      <a:pt x="254388" y="301181"/>
                    </a:cubicBezTo>
                    <a:cubicBezTo>
                      <a:pt x="254388" y="313883"/>
                      <a:pt x="264685" y="324180"/>
                      <a:pt x="277387" y="324180"/>
                    </a:cubicBezTo>
                    <a:cubicBezTo>
                      <a:pt x="290089" y="324130"/>
                      <a:pt x="300345" y="313792"/>
                      <a:pt x="300295" y="301089"/>
                    </a:cubicBezTo>
                    <a:cubicBezTo>
                      <a:pt x="300295" y="301089"/>
                      <a:pt x="300295" y="301089"/>
                      <a:pt x="300295" y="301089"/>
                    </a:cubicBezTo>
                    <a:close/>
                    <a:moveTo>
                      <a:pt x="286587" y="301181"/>
                    </a:moveTo>
                    <a:cubicBezTo>
                      <a:pt x="286587" y="306262"/>
                      <a:pt x="282468" y="310381"/>
                      <a:pt x="277387" y="310381"/>
                    </a:cubicBezTo>
                    <a:cubicBezTo>
                      <a:pt x="272306" y="310381"/>
                      <a:pt x="268187" y="306262"/>
                      <a:pt x="268187" y="301181"/>
                    </a:cubicBezTo>
                    <a:cubicBezTo>
                      <a:pt x="268187" y="296100"/>
                      <a:pt x="272306" y="291981"/>
                      <a:pt x="277387" y="291981"/>
                    </a:cubicBezTo>
                    <a:cubicBezTo>
                      <a:pt x="282397" y="292031"/>
                      <a:pt x="286445" y="296079"/>
                      <a:pt x="286495" y="301089"/>
                    </a:cubicBezTo>
                    <a:close/>
                    <a:moveTo>
                      <a:pt x="251812" y="274501"/>
                    </a:moveTo>
                    <a:cubicBezTo>
                      <a:pt x="255576" y="271106"/>
                      <a:pt x="255885" y="265305"/>
                      <a:pt x="252502" y="261529"/>
                    </a:cubicBezTo>
                    <a:lnTo>
                      <a:pt x="252180" y="261161"/>
                    </a:lnTo>
                    <a:cubicBezTo>
                      <a:pt x="248747" y="257540"/>
                      <a:pt x="243053" y="257316"/>
                      <a:pt x="239346" y="260655"/>
                    </a:cubicBezTo>
                    <a:cubicBezTo>
                      <a:pt x="235623" y="264165"/>
                      <a:pt x="235379" y="270002"/>
                      <a:pt x="238794" y="273811"/>
                    </a:cubicBezTo>
                    <a:cubicBezTo>
                      <a:pt x="242184" y="277595"/>
                      <a:pt x="248000" y="277915"/>
                      <a:pt x="251785" y="274525"/>
                    </a:cubicBezTo>
                    <a:cubicBezTo>
                      <a:pt x="251794" y="274517"/>
                      <a:pt x="251803" y="274509"/>
                      <a:pt x="251812" y="274501"/>
                    </a:cubicBezTo>
                    <a:close/>
                    <a:moveTo>
                      <a:pt x="233136" y="243313"/>
                    </a:moveTo>
                    <a:lnTo>
                      <a:pt x="233136" y="242854"/>
                    </a:lnTo>
                    <a:cubicBezTo>
                      <a:pt x="233136" y="237772"/>
                      <a:pt x="229017" y="233654"/>
                      <a:pt x="223936" y="233654"/>
                    </a:cubicBezTo>
                    <a:cubicBezTo>
                      <a:pt x="218855" y="233654"/>
                      <a:pt x="214736" y="237772"/>
                      <a:pt x="214736" y="242854"/>
                    </a:cubicBezTo>
                    <a:lnTo>
                      <a:pt x="214736" y="243313"/>
                    </a:lnTo>
                    <a:cubicBezTo>
                      <a:pt x="214736" y="248395"/>
                      <a:pt x="218855" y="252513"/>
                      <a:pt x="223936" y="252513"/>
                    </a:cubicBezTo>
                    <a:cubicBezTo>
                      <a:pt x="229017" y="252513"/>
                      <a:pt x="233136" y="248395"/>
                      <a:pt x="233136" y="243313"/>
                    </a:cubicBezTo>
                    <a:close/>
                    <a:moveTo>
                      <a:pt x="233136" y="210654"/>
                    </a:moveTo>
                    <a:lnTo>
                      <a:pt x="233136" y="210194"/>
                    </a:lnTo>
                    <a:cubicBezTo>
                      <a:pt x="233136" y="205113"/>
                      <a:pt x="229017" y="200994"/>
                      <a:pt x="223936" y="200994"/>
                    </a:cubicBezTo>
                    <a:cubicBezTo>
                      <a:pt x="218855" y="200994"/>
                      <a:pt x="214736" y="205113"/>
                      <a:pt x="214736" y="210194"/>
                    </a:cubicBezTo>
                    <a:cubicBezTo>
                      <a:pt x="214736" y="215275"/>
                      <a:pt x="218855" y="219394"/>
                      <a:pt x="223936" y="219394"/>
                    </a:cubicBezTo>
                    <a:cubicBezTo>
                      <a:pt x="229017" y="219394"/>
                      <a:pt x="233136" y="215275"/>
                      <a:pt x="233136" y="210194"/>
                    </a:cubicBezTo>
                    <a:close/>
                    <a:moveTo>
                      <a:pt x="233136" y="177994"/>
                    </a:moveTo>
                    <a:lnTo>
                      <a:pt x="233136" y="177534"/>
                    </a:lnTo>
                    <a:cubicBezTo>
                      <a:pt x="233136" y="172453"/>
                      <a:pt x="229017" y="168334"/>
                      <a:pt x="223936" y="168334"/>
                    </a:cubicBezTo>
                    <a:cubicBezTo>
                      <a:pt x="218855" y="168334"/>
                      <a:pt x="214736" y="172453"/>
                      <a:pt x="214736" y="177534"/>
                    </a:cubicBezTo>
                    <a:lnTo>
                      <a:pt x="214736" y="177994"/>
                    </a:lnTo>
                    <a:cubicBezTo>
                      <a:pt x="214736" y="183075"/>
                      <a:pt x="218855" y="187194"/>
                      <a:pt x="223936" y="187194"/>
                    </a:cubicBezTo>
                    <a:cubicBezTo>
                      <a:pt x="229017" y="187194"/>
                      <a:pt x="233136" y="183075"/>
                      <a:pt x="233136" y="177994"/>
                    </a:cubicBezTo>
                    <a:close/>
                    <a:moveTo>
                      <a:pt x="233136" y="145335"/>
                    </a:moveTo>
                    <a:lnTo>
                      <a:pt x="233136" y="144875"/>
                    </a:lnTo>
                    <a:cubicBezTo>
                      <a:pt x="233136" y="139794"/>
                      <a:pt x="229017" y="135675"/>
                      <a:pt x="223936" y="135675"/>
                    </a:cubicBezTo>
                    <a:cubicBezTo>
                      <a:pt x="218855" y="135675"/>
                      <a:pt x="214736" y="139794"/>
                      <a:pt x="214736" y="144875"/>
                    </a:cubicBezTo>
                    <a:lnTo>
                      <a:pt x="214736" y="145335"/>
                    </a:lnTo>
                    <a:cubicBezTo>
                      <a:pt x="214736" y="150416"/>
                      <a:pt x="218855" y="154535"/>
                      <a:pt x="223936" y="154535"/>
                    </a:cubicBezTo>
                    <a:cubicBezTo>
                      <a:pt x="229017" y="154535"/>
                      <a:pt x="233136" y="150416"/>
                      <a:pt x="233136" y="145335"/>
                    </a:cubicBezTo>
                    <a:close/>
                    <a:moveTo>
                      <a:pt x="97116" y="301089"/>
                    </a:moveTo>
                    <a:cubicBezTo>
                      <a:pt x="97116" y="288386"/>
                      <a:pt x="86818" y="278089"/>
                      <a:pt x="74116" y="278089"/>
                    </a:cubicBezTo>
                    <a:cubicBezTo>
                      <a:pt x="61414" y="278089"/>
                      <a:pt x="51116" y="288386"/>
                      <a:pt x="51116" y="301089"/>
                    </a:cubicBezTo>
                    <a:cubicBezTo>
                      <a:pt x="51116" y="313791"/>
                      <a:pt x="61414" y="324088"/>
                      <a:pt x="74116" y="324088"/>
                    </a:cubicBezTo>
                    <a:cubicBezTo>
                      <a:pt x="86818" y="324088"/>
                      <a:pt x="97116" y="313791"/>
                      <a:pt x="97116" y="301089"/>
                    </a:cubicBezTo>
                    <a:close/>
                    <a:moveTo>
                      <a:pt x="83316" y="301089"/>
                    </a:moveTo>
                    <a:cubicBezTo>
                      <a:pt x="83316" y="306170"/>
                      <a:pt x="79197" y="310289"/>
                      <a:pt x="74116" y="310289"/>
                    </a:cubicBezTo>
                    <a:cubicBezTo>
                      <a:pt x="69035" y="310289"/>
                      <a:pt x="64916" y="306170"/>
                      <a:pt x="64916" y="301089"/>
                    </a:cubicBezTo>
                    <a:cubicBezTo>
                      <a:pt x="64916" y="296008"/>
                      <a:pt x="69035" y="291889"/>
                      <a:pt x="74116" y="291889"/>
                    </a:cubicBezTo>
                    <a:cubicBezTo>
                      <a:pt x="79197" y="291889"/>
                      <a:pt x="83316" y="296008"/>
                      <a:pt x="83316" y="301089"/>
                    </a:cubicBezTo>
                    <a:close/>
                    <a:moveTo>
                      <a:pt x="112572" y="273489"/>
                    </a:moveTo>
                    <a:lnTo>
                      <a:pt x="112894" y="273167"/>
                    </a:lnTo>
                    <a:cubicBezTo>
                      <a:pt x="116049" y="269458"/>
                      <a:pt x="115766" y="263932"/>
                      <a:pt x="112250" y="260563"/>
                    </a:cubicBezTo>
                    <a:cubicBezTo>
                      <a:pt x="108472" y="257165"/>
                      <a:pt x="102655" y="257473"/>
                      <a:pt x="99257" y="261251"/>
                    </a:cubicBezTo>
                    <a:cubicBezTo>
                      <a:pt x="99202" y="261312"/>
                      <a:pt x="99148" y="261374"/>
                      <a:pt x="99094" y="261437"/>
                    </a:cubicBezTo>
                    <a:cubicBezTo>
                      <a:pt x="95702" y="265248"/>
                      <a:pt x="96042" y="271087"/>
                      <a:pt x="99853" y="274478"/>
                    </a:cubicBezTo>
                    <a:cubicBezTo>
                      <a:pt x="103663" y="277870"/>
                      <a:pt x="109502" y="277530"/>
                      <a:pt x="112894" y="273719"/>
                    </a:cubicBezTo>
                    <a:close/>
                    <a:moveTo>
                      <a:pt x="136629" y="242991"/>
                    </a:moveTo>
                    <a:lnTo>
                      <a:pt x="136629" y="242532"/>
                    </a:lnTo>
                    <a:cubicBezTo>
                      <a:pt x="136629" y="237450"/>
                      <a:pt x="132510" y="233332"/>
                      <a:pt x="127429" y="233332"/>
                    </a:cubicBezTo>
                    <a:cubicBezTo>
                      <a:pt x="122348" y="233332"/>
                      <a:pt x="118230" y="237450"/>
                      <a:pt x="118230" y="242532"/>
                    </a:cubicBezTo>
                    <a:lnTo>
                      <a:pt x="118230" y="242991"/>
                    </a:lnTo>
                    <a:cubicBezTo>
                      <a:pt x="118230" y="248073"/>
                      <a:pt x="122348" y="252191"/>
                      <a:pt x="127429" y="252191"/>
                    </a:cubicBezTo>
                    <a:cubicBezTo>
                      <a:pt x="132510" y="252191"/>
                      <a:pt x="136629" y="248073"/>
                      <a:pt x="136629" y="242991"/>
                    </a:cubicBezTo>
                    <a:close/>
                    <a:moveTo>
                      <a:pt x="136629" y="210332"/>
                    </a:moveTo>
                    <a:lnTo>
                      <a:pt x="136629" y="209872"/>
                    </a:lnTo>
                    <a:cubicBezTo>
                      <a:pt x="136629" y="204791"/>
                      <a:pt x="132510" y="200672"/>
                      <a:pt x="127429" y="200672"/>
                    </a:cubicBezTo>
                    <a:cubicBezTo>
                      <a:pt x="122348" y="200672"/>
                      <a:pt x="118230" y="204791"/>
                      <a:pt x="118230" y="209872"/>
                    </a:cubicBezTo>
                    <a:cubicBezTo>
                      <a:pt x="118230" y="214953"/>
                      <a:pt x="122348" y="219072"/>
                      <a:pt x="127429" y="219072"/>
                    </a:cubicBezTo>
                    <a:cubicBezTo>
                      <a:pt x="132510" y="219072"/>
                      <a:pt x="136629" y="214953"/>
                      <a:pt x="136629" y="209872"/>
                    </a:cubicBezTo>
                    <a:close/>
                    <a:moveTo>
                      <a:pt x="136629" y="177672"/>
                    </a:moveTo>
                    <a:lnTo>
                      <a:pt x="136629" y="177212"/>
                    </a:lnTo>
                    <a:cubicBezTo>
                      <a:pt x="136629" y="172131"/>
                      <a:pt x="132510" y="168012"/>
                      <a:pt x="127429" y="168012"/>
                    </a:cubicBezTo>
                    <a:cubicBezTo>
                      <a:pt x="122348" y="168012"/>
                      <a:pt x="118230" y="172131"/>
                      <a:pt x="118230" y="177212"/>
                    </a:cubicBezTo>
                    <a:lnTo>
                      <a:pt x="118230" y="177672"/>
                    </a:lnTo>
                    <a:cubicBezTo>
                      <a:pt x="118230" y="182753"/>
                      <a:pt x="122348" y="186872"/>
                      <a:pt x="127429" y="186872"/>
                    </a:cubicBezTo>
                    <a:cubicBezTo>
                      <a:pt x="132510" y="186872"/>
                      <a:pt x="136629" y="182753"/>
                      <a:pt x="136629" y="177672"/>
                    </a:cubicBezTo>
                    <a:close/>
                    <a:moveTo>
                      <a:pt x="136629" y="145013"/>
                    </a:moveTo>
                    <a:lnTo>
                      <a:pt x="136629" y="144553"/>
                    </a:lnTo>
                    <a:cubicBezTo>
                      <a:pt x="136629" y="139472"/>
                      <a:pt x="132510" y="135353"/>
                      <a:pt x="127429" y="135353"/>
                    </a:cubicBezTo>
                    <a:cubicBezTo>
                      <a:pt x="122348" y="135353"/>
                      <a:pt x="118230" y="139472"/>
                      <a:pt x="118230" y="144553"/>
                    </a:cubicBezTo>
                    <a:lnTo>
                      <a:pt x="118230" y="145013"/>
                    </a:lnTo>
                    <a:cubicBezTo>
                      <a:pt x="118230" y="150094"/>
                      <a:pt x="122348" y="154213"/>
                      <a:pt x="127429" y="154213"/>
                    </a:cubicBezTo>
                    <a:cubicBezTo>
                      <a:pt x="132510" y="154213"/>
                      <a:pt x="136629" y="150094"/>
                      <a:pt x="136629" y="14501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75757"/>
                  </a:solidFill>
                  <a:latin typeface="Arial"/>
                  <a:ea typeface="Arial"/>
                  <a:cs typeface="Arial"/>
                  <a:sym typeface="Arial"/>
                </a:endParaRPr>
              </a:p>
            </p:txBody>
          </p:sp>
        </p:grpSp>
        <p:sp>
          <p:nvSpPr>
            <p:cNvPr id="1564" name="Google Shape;1564;p206"/>
            <p:cNvSpPr/>
            <p:nvPr/>
          </p:nvSpPr>
          <p:spPr>
            <a:xfrm>
              <a:off x="7146325" y="2682819"/>
              <a:ext cx="1351200" cy="500700"/>
            </a:xfrm>
            <a:prstGeom prst="roundRect">
              <a:avLst>
                <a:gd name="adj" fmla="val 6106"/>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000" b="1">
                  <a:solidFill>
                    <a:schemeClr val="lt1"/>
                  </a:solidFill>
                </a:rPr>
                <a:t>Malware Protection</a:t>
              </a:r>
              <a:endParaRPr sz="1000" b="1">
                <a:solidFill>
                  <a:schemeClr val="lt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20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20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nodeType="afterEffect">
                                  <p:stCondLst>
                                    <p:cond delay="200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Zscaler-Template">
  <a:themeElements>
    <a:clrScheme name="Zscaler-2022+ 1">
      <a:dk1>
        <a:srgbClr val="575757"/>
      </a:dk1>
      <a:lt1>
        <a:srgbClr val="FFFFFF"/>
      </a:lt1>
      <a:dk2>
        <a:srgbClr val="012673"/>
      </a:dk2>
      <a:lt2>
        <a:srgbClr val="FFFFFF"/>
      </a:lt2>
      <a:accent1>
        <a:srgbClr val="236BF5"/>
      </a:accent1>
      <a:accent2>
        <a:srgbClr val="012673"/>
      </a:accent2>
      <a:accent3>
        <a:srgbClr val="3CA592"/>
      </a:accent3>
      <a:accent4>
        <a:srgbClr val="DC6B65"/>
      </a:accent4>
      <a:accent5>
        <a:srgbClr val="AD6FDD"/>
      </a:accent5>
      <a:accent6>
        <a:srgbClr val="1F514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Zscaler-Template">
  <a:themeElements>
    <a:clrScheme name="Zscaler-2022+ 1">
      <a:dk1>
        <a:srgbClr val="575757"/>
      </a:dk1>
      <a:lt1>
        <a:srgbClr val="FFFFFF"/>
      </a:lt1>
      <a:dk2>
        <a:srgbClr val="012673"/>
      </a:dk2>
      <a:lt2>
        <a:srgbClr val="FFFFFF"/>
      </a:lt2>
      <a:accent1>
        <a:srgbClr val="236BF5"/>
      </a:accent1>
      <a:accent2>
        <a:srgbClr val="012673"/>
      </a:accent2>
      <a:accent3>
        <a:srgbClr val="3CA592"/>
      </a:accent3>
      <a:accent4>
        <a:srgbClr val="DC6B65"/>
      </a:accent4>
      <a:accent5>
        <a:srgbClr val="AD6FDD"/>
      </a:accent5>
      <a:accent6>
        <a:srgbClr val="1F514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Zscaler-Template">
  <a:themeElements>
    <a:clrScheme name="Zscaler-2022+ 1">
      <a:dk1>
        <a:srgbClr val="575757"/>
      </a:dk1>
      <a:lt1>
        <a:srgbClr val="FFFFFF"/>
      </a:lt1>
      <a:dk2>
        <a:srgbClr val="012673"/>
      </a:dk2>
      <a:lt2>
        <a:srgbClr val="FFFFFF"/>
      </a:lt2>
      <a:accent1>
        <a:srgbClr val="236BF5"/>
      </a:accent1>
      <a:accent2>
        <a:srgbClr val="012673"/>
      </a:accent2>
      <a:accent3>
        <a:srgbClr val="3CA592"/>
      </a:accent3>
      <a:accent4>
        <a:srgbClr val="DC6B65"/>
      </a:accent4>
      <a:accent5>
        <a:srgbClr val="AD6FDD"/>
      </a:accent5>
      <a:accent6>
        <a:srgbClr val="1F514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Zscaler-Template">
  <a:themeElements>
    <a:clrScheme name="Zscaler-2022+ 1">
      <a:dk1>
        <a:srgbClr val="575757"/>
      </a:dk1>
      <a:lt1>
        <a:srgbClr val="FFFFFF"/>
      </a:lt1>
      <a:dk2>
        <a:srgbClr val="012673"/>
      </a:dk2>
      <a:lt2>
        <a:srgbClr val="FFFFFF"/>
      </a:lt2>
      <a:accent1>
        <a:srgbClr val="236BF5"/>
      </a:accent1>
      <a:accent2>
        <a:srgbClr val="012673"/>
      </a:accent2>
      <a:accent3>
        <a:srgbClr val="3CA592"/>
      </a:accent3>
      <a:accent4>
        <a:srgbClr val="DC6B65"/>
      </a:accent4>
      <a:accent5>
        <a:srgbClr val="AD6FDD"/>
      </a:accent5>
      <a:accent6>
        <a:srgbClr val="1F514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Zscaler-Template">
  <a:themeElements>
    <a:clrScheme name="Zscaler-2022+ 1">
      <a:dk1>
        <a:srgbClr val="575757"/>
      </a:dk1>
      <a:lt1>
        <a:srgbClr val="FFFFFF"/>
      </a:lt1>
      <a:dk2>
        <a:srgbClr val="012673"/>
      </a:dk2>
      <a:lt2>
        <a:srgbClr val="FFFFFF"/>
      </a:lt2>
      <a:accent1>
        <a:srgbClr val="236BF5"/>
      </a:accent1>
      <a:accent2>
        <a:srgbClr val="012673"/>
      </a:accent2>
      <a:accent3>
        <a:srgbClr val="3CA592"/>
      </a:accent3>
      <a:accent4>
        <a:srgbClr val="DC6B65"/>
      </a:accent4>
      <a:accent5>
        <a:srgbClr val="AD6FDD"/>
      </a:accent5>
      <a:accent6>
        <a:srgbClr val="1F514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34765BCC57E4BA82CB8BDC84FEB72" ma:contentTypeVersion="17" ma:contentTypeDescription="Create a new document." ma:contentTypeScope="" ma:versionID="6b2ff2d804d1cc5bf5a3af546fdb4168">
  <xsd:schema xmlns:xsd="http://www.w3.org/2001/XMLSchema" xmlns:xs="http://www.w3.org/2001/XMLSchema" xmlns:p="http://schemas.microsoft.com/office/2006/metadata/properties" xmlns:ns2="23713f58-54a5-4b17-a4e8-803c5a479822" xmlns:ns3="57afdbc4-3a88-4e46-b4cc-bca755f3ff18" targetNamespace="http://schemas.microsoft.com/office/2006/metadata/properties" ma:root="true" ma:fieldsID="54b68057d898b5a55b926bdb5784da2e" ns2:_="" ns3:_="">
    <xsd:import namespace="23713f58-54a5-4b17-a4e8-803c5a479822"/>
    <xsd:import namespace="57afdbc4-3a88-4e46-b4cc-bca755f3ff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13f58-54a5-4b17-a4e8-803c5a479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51cbd5-185a-4e93-8638-f19223a2b2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afdbc4-3a88-4e46-b4cc-bca755f3ff1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833499c-2635-4317-86f3-c0f1bc168141}" ma:internalName="TaxCatchAll" ma:showField="CatchAllData" ma:web="57afdbc4-3a88-4e46-b4cc-bca755f3ff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FD81EC-8F77-4842-8EBD-0DBFE506DBD6}"/>
</file>

<file path=customXml/itemProps2.xml><?xml version="1.0" encoding="utf-8"?>
<ds:datastoreItem xmlns:ds="http://schemas.openxmlformats.org/officeDocument/2006/customXml" ds:itemID="{17994A02-17C5-4620-9596-011B581D6043}"/>
</file>

<file path=docProps/app.xml><?xml version="1.0" encoding="utf-8"?>
<Properties xmlns="http://schemas.openxmlformats.org/officeDocument/2006/extended-properties" xmlns:vt="http://schemas.openxmlformats.org/officeDocument/2006/docPropsVTypes">
  <TotalTime>19</TotalTime>
  <Words>4142</Words>
  <Application>Microsoft Macintosh PowerPoint</Application>
  <PresentationFormat>On-screen Show (16:9)</PresentationFormat>
  <Paragraphs>486</Paragraphs>
  <Slides>35</Slides>
  <Notes>35</Notes>
  <HiddenSlides>5</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35</vt:i4>
      </vt:variant>
    </vt:vector>
  </HeadingPairs>
  <TitlesOfParts>
    <vt:vector size="46" baseType="lpstr">
      <vt:lpstr>Arial</vt:lpstr>
      <vt:lpstr>Quattrocento Sans</vt:lpstr>
      <vt:lpstr>Calibri</vt:lpstr>
      <vt:lpstr>Noto Sans Symbols</vt:lpstr>
      <vt:lpstr>NTR</vt:lpstr>
      <vt:lpstr>Arial Black</vt:lpstr>
      <vt:lpstr>Zscaler-Template</vt:lpstr>
      <vt:lpstr>Zscaler-Template</vt:lpstr>
      <vt:lpstr>Zscaler-Template</vt:lpstr>
      <vt:lpstr>Zscaler-Template</vt:lpstr>
      <vt:lpstr>Zscaler-Template</vt:lpstr>
      <vt:lpstr>Cyber Essentials</vt:lpstr>
      <vt:lpstr>PowerPoint Presentation</vt:lpstr>
      <vt:lpstr>PowerPoint Presentation</vt:lpstr>
      <vt:lpstr>Zscaler Evolution</vt:lpstr>
      <vt:lpstr>PowerPoint Presentation</vt:lpstr>
      <vt:lpstr>Tailwinds powering the adoption of Zscaler</vt:lpstr>
      <vt:lpstr>PowerPoint Presentation</vt:lpstr>
      <vt:lpstr>Introduction to Cyber Essentials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Essentials</dc:title>
  <cp:lastModifiedBy>Marc Davis</cp:lastModifiedBy>
  <cp:revision>6</cp:revision>
  <dcterms:modified xsi:type="dcterms:W3CDTF">2023-11-13T10:19:16Z</dcterms:modified>
</cp:coreProperties>
</file>